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8" r:id="rId6"/>
    <p:sldId id="256" r:id="rId7"/>
    <p:sldId id="280" r:id="rId8"/>
    <p:sldId id="282" r:id="rId9"/>
    <p:sldId id="281" r:id="rId10"/>
    <p:sldId id="258" r:id="rId11"/>
    <p:sldId id="279" r:id="rId12"/>
    <p:sldId id="271" r:id="rId13"/>
    <p:sldId id="266" r:id="rId14"/>
    <p:sldId id="262" r:id="rId15"/>
    <p:sldId id="259" r:id="rId16"/>
    <p:sldId id="260" r:id="rId17"/>
    <p:sldId id="263" r:id="rId18"/>
    <p:sldId id="278" r:id="rId19"/>
    <p:sldId id="267" r:id="rId20"/>
    <p:sldId id="274" r:id="rId21"/>
    <p:sldId id="276" r:id="rId22"/>
    <p:sldId id="277" r:id="rId23"/>
    <p:sldId id="284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F01"/>
    <a:srgbClr val="9BD201"/>
    <a:srgbClr val="8BBD01"/>
    <a:srgbClr val="47CC04"/>
    <a:srgbClr val="99CC00"/>
    <a:srgbClr val="669D41"/>
    <a:srgbClr val="D7FE6A"/>
    <a:srgbClr val="CAFE38"/>
    <a:srgbClr val="5D7D0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993" autoAdjust="0"/>
  </p:normalViewPr>
  <p:slideViewPr>
    <p:cSldViewPr snapToGrid="0">
      <p:cViewPr>
        <p:scale>
          <a:sx n="66" d="100"/>
          <a:sy n="66" d="100"/>
        </p:scale>
        <p:origin x="3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95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14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76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81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73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511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38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25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1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71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84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8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18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8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77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38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44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85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10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72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7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0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6718-E971-41D8-992B-1C5EDCDA4017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4FC2-1337-4635-95DC-251B39529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58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44D15-8B8F-4805-AB7A-3254BB988775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60F5F-2AD9-455A-9CDA-4205D7E6C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4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35957" y="867862"/>
            <a:ext cx="10722980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各スライド、左側は線画（ベクトル画像）、右側はそこから図として貼り付けたイメージです。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当イラストはフリー素材です。自身が植物の研究者と思われる方は、どなたも自由にご利用ください。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イラストの</a:t>
            </a:r>
            <a:r>
              <a:rPr lang="ja-JP" altLang="en-US" dirty="0"/>
              <a:t>改変も自由にしていただいて構いません。</a:t>
            </a:r>
            <a:r>
              <a:rPr kumimoji="1" lang="ja-JP" altLang="en-US" dirty="0"/>
              <a:t>改変後のスライドについても、ぜひコミュニティーに開放して下さい。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公序良俗に反する使用は禁止します。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致命的な形態上の間違いがあれば、お知らせください</a:t>
            </a:r>
            <a:r>
              <a:rPr lang="ja-JP" altLang="en-US" dirty="0"/>
              <a:t>（些細なものは無視して下さい）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algn="r"/>
            <a:r>
              <a:rPr lang="ja-JP" altLang="en-US" dirty="0"/>
              <a:t>奈良先端大・中島敬二</a:t>
            </a:r>
            <a:endParaRPr lang="en-US" altLang="ja-JP" dirty="0"/>
          </a:p>
          <a:p>
            <a:pPr algn="r"/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In each slide, left side is a vector drawing, while right side is a derived image-paste.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These illustrations are free to use for those who think themselves plant biologists.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You are free to modify the illustrations, but please consider making the derivatives open to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/>
              <a:t>Use of the images for any immoral purposes is strictly forbidden.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Please report any critical errors in morphology (Ignore trivial ones).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algn="r"/>
            <a:r>
              <a:rPr lang="en-US" altLang="ja-JP" dirty="0"/>
              <a:t>Keiji Nakajima @NAIST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979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 rot="1055891" flipH="1">
            <a:off x="1359566" y="2594465"/>
            <a:ext cx="1763966" cy="2235239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0384" h="5771073">
                <a:moveTo>
                  <a:pt x="0" y="5645973"/>
                </a:moveTo>
                <a:cubicBezTo>
                  <a:pt x="38452" y="5323888"/>
                  <a:pt x="239885" y="3911350"/>
                  <a:pt x="379677" y="3249161"/>
                </a:cubicBezTo>
                <a:cubicBezTo>
                  <a:pt x="519469" y="2586972"/>
                  <a:pt x="684667" y="2106185"/>
                  <a:pt x="838755" y="1672839"/>
                </a:cubicBezTo>
                <a:cubicBezTo>
                  <a:pt x="992843" y="1239493"/>
                  <a:pt x="1167105" y="926467"/>
                  <a:pt x="1304208" y="649084"/>
                </a:cubicBezTo>
                <a:cubicBezTo>
                  <a:pt x="1441311" y="371701"/>
                  <a:pt x="1650794" y="14880"/>
                  <a:pt x="1661370" y="8544"/>
                </a:cubicBezTo>
                <a:cubicBezTo>
                  <a:pt x="1671947" y="-10494"/>
                  <a:pt x="1774554" y="-9819"/>
                  <a:pt x="1728611" y="141870"/>
                </a:cubicBezTo>
                <a:cubicBezTo>
                  <a:pt x="1682668" y="293559"/>
                  <a:pt x="1511655" y="631871"/>
                  <a:pt x="1385713" y="918680"/>
                </a:cubicBezTo>
                <a:cubicBezTo>
                  <a:pt x="1259772" y="1205489"/>
                  <a:pt x="1093924" y="1533115"/>
                  <a:pt x="972962" y="1862722"/>
                </a:cubicBezTo>
                <a:cubicBezTo>
                  <a:pt x="852000" y="2192329"/>
                  <a:pt x="756801" y="2518986"/>
                  <a:pt x="659941" y="2896322"/>
                </a:cubicBezTo>
                <a:cubicBezTo>
                  <a:pt x="563081" y="3273658"/>
                  <a:pt x="451774" y="3793363"/>
                  <a:pt x="391801" y="4126739"/>
                </a:cubicBezTo>
                <a:cubicBezTo>
                  <a:pt x="331828" y="4460115"/>
                  <a:pt x="194740" y="5393223"/>
                  <a:pt x="149233" y="5771073"/>
                </a:cubicBezTo>
                <a:cubicBezTo>
                  <a:pt x="63503" y="5761534"/>
                  <a:pt x="75860" y="5642057"/>
                  <a:pt x="0" y="5645973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rot="1990984">
            <a:off x="2143717" y="4414626"/>
            <a:ext cx="563354" cy="180604"/>
          </a:xfrm>
          <a:custGeom>
            <a:avLst/>
            <a:gdLst>
              <a:gd name="connsiteX0" fmla="*/ 973 w 511650"/>
              <a:gd name="connsiteY0" fmla="*/ 48877 h 164028"/>
              <a:gd name="connsiteX1" fmla="*/ 375623 w 511650"/>
              <a:gd name="connsiteY1" fmla="*/ 4427 h 164028"/>
              <a:gd name="connsiteX2" fmla="*/ 508973 w 511650"/>
              <a:gd name="connsiteY2" fmla="*/ 156827 h 164028"/>
              <a:gd name="connsiteX3" fmla="*/ 274023 w 511650"/>
              <a:gd name="connsiteY3" fmla="*/ 131427 h 164028"/>
              <a:gd name="connsiteX4" fmla="*/ 973 w 511650"/>
              <a:gd name="connsiteY4" fmla="*/ 48877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0" h="164028">
                <a:moveTo>
                  <a:pt x="973" y="48877"/>
                </a:moveTo>
                <a:cubicBezTo>
                  <a:pt x="17906" y="27710"/>
                  <a:pt x="290956" y="-13565"/>
                  <a:pt x="375623" y="4427"/>
                </a:cubicBezTo>
                <a:cubicBezTo>
                  <a:pt x="460290" y="22419"/>
                  <a:pt x="525906" y="135660"/>
                  <a:pt x="508973" y="156827"/>
                </a:cubicBezTo>
                <a:cubicBezTo>
                  <a:pt x="492040" y="177994"/>
                  <a:pt x="355515" y="147302"/>
                  <a:pt x="274023" y="131427"/>
                </a:cubicBezTo>
                <a:cubicBezTo>
                  <a:pt x="192531" y="115552"/>
                  <a:pt x="-15960" y="70044"/>
                  <a:pt x="973" y="4887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17451831">
            <a:off x="2422617" y="3976805"/>
            <a:ext cx="1100804" cy="408592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20184821">
            <a:off x="2439381" y="3606605"/>
            <a:ext cx="498658" cy="476253"/>
          </a:xfrm>
          <a:custGeom>
            <a:avLst/>
            <a:gdLst>
              <a:gd name="connsiteX0" fmla="*/ 351743 w 393823"/>
              <a:gd name="connsiteY0" fmla="*/ 0 h 399773"/>
              <a:gd name="connsiteX1" fmla="*/ 72343 w 393823"/>
              <a:gd name="connsiteY1" fmla="*/ 69850 h 399773"/>
              <a:gd name="connsiteX2" fmla="*/ 46943 w 393823"/>
              <a:gd name="connsiteY2" fmla="*/ 279400 h 399773"/>
              <a:gd name="connsiteX3" fmla="*/ 8843 w 393823"/>
              <a:gd name="connsiteY3" fmla="*/ 393700 h 399773"/>
              <a:gd name="connsiteX4" fmla="*/ 231093 w 393823"/>
              <a:gd name="connsiteY4" fmla="*/ 368300 h 399773"/>
              <a:gd name="connsiteX5" fmla="*/ 377143 w 393823"/>
              <a:gd name="connsiteY5" fmla="*/ 234950 h 399773"/>
              <a:gd name="connsiteX6" fmla="*/ 383493 w 393823"/>
              <a:gd name="connsiteY6" fmla="*/ 44450 h 399773"/>
              <a:gd name="connsiteX7" fmla="*/ 313643 w 393823"/>
              <a:gd name="connsiteY7" fmla="*/ 44450 h 399773"/>
              <a:gd name="connsiteX8" fmla="*/ 281893 w 393823"/>
              <a:gd name="connsiteY8" fmla="*/ 63500 h 399773"/>
              <a:gd name="connsiteX9" fmla="*/ 281893 w 393823"/>
              <a:gd name="connsiteY9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9" fmla="*/ 351743 w 395819"/>
              <a:gd name="connsiteY9" fmla="*/ 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351743 w 395819"/>
              <a:gd name="connsiteY8" fmla="*/ 0 h 399773"/>
              <a:gd name="connsiteX0" fmla="*/ 351743 w 395819"/>
              <a:gd name="connsiteY0" fmla="*/ 925 h 400698"/>
              <a:gd name="connsiteX1" fmla="*/ 72343 w 395819"/>
              <a:gd name="connsiteY1" fmla="*/ 70775 h 400698"/>
              <a:gd name="connsiteX2" fmla="*/ 46943 w 395819"/>
              <a:gd name="connsiteY2" fmla="*/ 280325 h 400698"/>
              <a:gd name="connsiteX3" fmla="*/ 8843 w 395819"/>
              <a:gd name="connsiteY3" fmla="*/ 394625 h 400698"/>
              <a:gd name="connsiteX4" fmla="*/ 231093 w 395819"/>
              <a:gd name="connsiteY4" fmla="*/ 369225 h 400698"/>
              <a:gd name="connsiteX5" fmla="*/ 377143 w 395819"/>
              <a:gd name="connsiteY5" fmla="*/ 235875 h 400698"/>
              <a:gd name="connsiteX6" fmla="*/ 383493 w 395819"/>
              <a:gd name="connsiteY6" fmla="*/ 45375 h 400698"/>
              <a:gd name="connsiteX7" fmla="*/ 351743 w 395819"/>
              <a:gd name="connsiteY7" fmla="*/ 925 h 400698"/>
              <a:gd name="connsiteX0" fmla="*/ 359440 w 403516"/>
              <a:gd name="connsiteY0" fmla="*/ 925 h 400698"/>
              <a:gd name="connsiteX1" fmla="*/ 54640 w 403516"/>
              <a:gd name="connsiteY1" fmla="*/ 280325 h 400698"/>
              <a:gd name="connsiteX2" fmla="*/ 16540 w 403516"/>
              <a:gd name="connsiteY2" fmla="*/ 394625 h 400698"/>
              <a:gd name="connsiteX3" fmla="*/ 238790 w 403516"/>
              <a:gd name="connsiteY3" fmla="*/ 369225 h 400698"/>
              <a:gd name="connsiteX4" fmla="*/ 384840 w 403516"/>
              <a:gd name="connsiteY4" fmla="*/ 235875 h 400698"/>
              <a:gd name="connsiteX5" fmla="*/ 391190 w 403516"/>
              <a:gd name="connsiteY5" fmla="*/ 45375 h 400698"/>
              <a:gd name="connsiteX6" fmla="*/ 359440 w 403516"/>
              <a:gd name="connsiteY6" fmla="*/ 925 h 400698"/>
              <a:gd name="connsiteX0" fmla="*/ 351199 w 395275"/>
              <a:gd name="connsiteY0" fmla="*/ 13316 h 414981"/>
              <a:gd name="connsiteX1" fmla="*/ 76677 w 395275"/>
              <a:gd name="connsiteY1" fmla="*/ 266764 h 414981"/>
              <a:gd name="connsiteX2" fmla="*/ 8299 w 395275"/>
              <a:gd name="connsiteY2" fmla="*/ 407016 h 414981"/>
              <a:gd name="connsiteX3" fmla="*/ 230549 w 395275"/>
              <a:gd name="connsiteY3" fmla="*/ 381616 h 414981"/>
              <a:gd name="connsiteX4" fmla="*/ 376599 w 395275"/>
              <a:gd name="connsiteY4" fmla="*/ 248266 h 414981"/>
              <a:gd name="connsiteX5" fmla="*/ 382949 w 395275"/>
              <a:gd name="connsiteY5" fmla="*/ 57766 h 414981"/>
              <a:gd name="connsiteX6" fmla="*/ 351199 w 395275"/>
              <a:gd name="connsiteY6" fmla="*/ 13316 h 414981"/>
              <a:gd name="connsiteX0" fmla="*/ 351199 w 390787"/>
              <a:gd name="connsiteY0" fmla="*/ 40 h 401705"/>
              <a:gd name="connsiteX1" fmla="*/ 76677 w 390787"/>
              <a:gd name="connsiteY1" fmla="*/ 253488 h 401705"/>
              <a:gd name="connsiteX2" fmla="*/ 8299 w 390787"/>
              <a:gd name="connsiteY2" fmla="*/ 393740 h 401705"/>
              <a:gd name="connsiteX3" fmla="*/ 230549 w 390787"/>
              <a:gd name="connsiteY3" fmla="*/ 368340 h 401705"/>
              <a:gd name="connsiteX4" fmla="*/ 376599 w 390787"/>
              <a:gd name="connsiteY4" fmla="*/ 234990 h 401705"/>
              <a:gd name="connsiteX5" fmla="*/ 351199 w 390787"/>
              <a:gd name="connsiteY5" fmla="*/ 40 h 401705"/>
              <a:gd name="connsiteX0" fmla="*/ 395347 w 417422"/>
              <a:gd name="connsiteY0" fmla="*/ 36 h 419003"/>
              <a:gd name="connsiteX1" fmla="*/ 77571 w 417422"/>
              <a:gd name="connsiteY1" fmla="*/ 270786 h 419003"/>
              <a:gd name="connsiteX2" fmla="*/ 9193 w 417422"/>
              <a:gd name="connsiteY2" fmla="*/ 411038 h 419003"/>
              <a:gd name="connsiteX3" fmla="*/ 231443 w 417422"/>
              <a:gd name="connsiteY3" fmla="*/ 385638 h 419003"/>
              <a:gd name="connsiteX4" fmla="*/ 377493 w 417422"/>
              <a:gd name="connsiteY4" fmla="*/ 252288 h 419003"/>
              <a:gd name="connsiteX5" fmla="*/ 395347 w 417422"/>
              <a:gd name="connsiteY5" fmla="*/ 36 h 419003"/>
              <a:gd name="connsiteX0" fmla="*/ 395347 w 409742"/>
              <a:gd name="connsiteY0" fmla="*/ 1101 h 420068"/>
              <a:gd name="connsiteX1" fmla="*/ 77571 w 409742"/>
              <a:gd name="connsiteY1" fmla="*/ 271851 h 420068"/>
              <a:gd name="connsiteX2" fmla="*/ 9193 w 409742"/>
              <a:gd name="connsiteY2" fmla="*/ 412103 h 420068"/>
              <a:gd name="connsiteX3" fmla="*/ 231443 w 409742"/>
              <a:gd name="connsiteY3" fmla="*/ 386703 h 420068"/>
              <a:gd name="connsiteX4" fmla="*/ 377493 w 409742"/>
              <a:gd name="connsiteY4" fmla="*/ 253353 h 420068"/>
              <a:gd name="connsiteX5" fmla="*/ 395347 w 409742"/>
              <a:gd name="connsiteY5" fmla="*/ 1101 h 420068"/>
              <a:gd name="connsiteX0" fmla="*/ 395347 w 404787"/>
              <a:gd name="connsiteY0" fmla="*/ 284 h 420226"/>
              <a:gd name="connsiteX1" fmla="*/ 77571 w 404787"/>
              <a:gd name="connsiteY1" fmla="*/ 271034 h 420226"/>
              <a:gd name="connsiteX2" fmla="*/ 9193 w 404787"/>
              <a:gd name="connsiteY2" fmla="*/ 411286 h 420226"/>
              <a:gd name="connsiteX3" fmla="*/ 231443 w 404787"/>
              <a:gd name="connsiteY3" fmla="*/ 385886 h 420226"/>
              <a:gd name="connsiteX4" fmla="*/ 316937 w 404787"/>
              <a:gd name="connsiteY4" fmla="*/ 222259 h 420226"/>
              <a:gd name="connsiteX5" fmla="*/ 395347 w 404787"/>
              <a:gd name="connsiteY5" fmla="*/ 284 h 420226"/>
              <a:gd name="connsiteX0" fmla="*/ 392377 w 401817"/>
              <a:gd name="connsiteY0" fmla="*/ 284 h 414815"/>
              <a:gd name="connsiteX1" fmla="*/ 74601 w 401817"/>
              <a:gd name="connsiteY1" fmla="*/ 271034 h 414815"/>
              <a:gd name="connsiteX2" fmla="*/ 6223 w 401817"/>
              <a:gd name="connsiteY2" fmla="*/ 411286 h 414815"/>
              <a:gd name="connsiteX3" fmla="*/ 185219 w 401817"/>
              <a:gd name="connsiteY3" fmla="*/ 359934 h 414815"/>
              <a:gd name="connsiteX4" fmla="*/ 313967 w 401817"/>
              <a:gd name="connsiteY4" fmla="*/ 222259 h 414815"/>
              <a:gd name="connsiteX5" fmla="*/ 392377 w 401817"/>
              <a:gd name="connsiteY5" fmla="*/ 284 h 414815"/>
              <a:gd name="connsiteX0" fmla="*/ 392377 w 403022"/>
              <a:gd name="connsiteY0" fmla="*/ 560 h 415295"/>
              <a:gd name="connsiteX1" fmla="*/ 74601 w 403022"/>
              <a:gd name="connsiteY1" fmla="*/ 271310 h 415295"/>
              <a:gd name="connsiteX2" fmla="*/ 6223 w 403022"/>
              <a:gd name="connsiteY2" fmla="*/ 411562 h 415295"/>
              <a:gd name="connsiteX3" fmla="*/ 185219 w 403022"/>
              <a:gd name="connsiteY3" fmla="*/ 360210 h 415295"/>
              <a:gd name="connsiteX4" fmla="*/ 322617 w 403022"/>
              <a:gd name="connsiteY4" fmla="*/ 205234 h 415295"/>
              <a:gd name="connsiteX5" fmla="*/ 392377 w 403022"/>
              <a:gd name="connsiteY5" fmla="*/ 560 h 415295"/>
              <a:gd name="connsiteX0" fmla="*/ 445427 w 452891"/>
              <a:gd name="connsiteY0" fmla="*/ 506 h 432542"/>
              <a:gd name="connsiteX1" fmla="*/ 75746 w 452891"/>
              <a:gd name="connsiteY1" fmla="*/ 288557 h 432542"/>
              <a:gd name="connsiteX2" fmla="*/ 7368 w 452891"/>
              <a:gd name="connsiteY2" fmla="*/ 428809 h 432542"/>
              <a:gd name="connsiteX3" fmla="*/ 186364 w 452891"/>
              <a:gd name="connsiteY3" fmla="*/ 377457 h 432542"/>
              <a:gd name="connsiteX4" fmla="*/ 323762 w 452891"/>
              <a:gd name="connsiteY4" fmla="*/ 222481 h 432542"/>
              <a:gd name="connsiteX5" fmla="*/ 445427 w 452891"/>
              <a:gd name="connsiteY5" fmla="*/ 506 h 432542"/>
              <a:gd name="connsiteX0" fmla="*/ 445427 w 447584"/>
              <a:gd name="connsiteY0" fmla="*/ 1114 h 433150"/>
              <a:gd name="connsiteX1" fmla="*/ 75746 w 447584"/>
              <a:gd name="connsiteY1" fmla="*/ 289165 h 433150"/>
              <a:gd name="connsiteX2" fmla="*/ 7368 w 447584"/>
              <a:gd name="connsiteY2" fmla="*/ 429417 h 433150"/>
              <a:gd name="connsiteX3" fmla="*/ 186364 w 447584"/>
              <a:gd name="connsiteY3" fmla="*/ 378065 h 433150"/>
              <a:gd name="connsiteX4" fmla="*/ 323762 w 447584"/>
              <a:gd name="connsiteY4" fmla="*/ 223089 h 433150"/>
              <a:gd name="connsiteX5" fmla="*/ 445427 w 447584"/>
              <a:gd name="connsiteY5" fmla="*/ 1114 h 433150"/>
              <a:gd name="connsiteX0" fmla="*/ 445427 w 452891"/>
              <a:gd name="connsiteY0" fmla="*/ 507 h 432543"/>
              <a:gd name="connsiteX1" fmla="*/ 75746 w 452891"/>
              <a:gd name="connsiteY1" fmla="*/ 288558 h 432543"/>
              <a:gd name="connsiteX2" fmla="*/ 7368 w 452891"/>
              <a:gd name="connsiteY2" fmla="*/ 428810 h 432543"/>
              <a:gd name="connsiteX3" fmla="*/ 186364 w 452891"/>
              <a:gd name="connsiteY3" fmla="*/ 377458 h 432543"/>
              <a:gd name="connsiteX4" fmla="*/ 323762 w 452891"/>
              <a:gd name="connsiteY4" fmla="*/ 222482 h 432543"/>
              <a:gd name="connsiteX5" fmla="*/ 445427 w 452891"/>
              <a:gd name="connsiteY5" fmla="*/ 507 h 4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891" h="432543">
                <a:moveTo>
                  <a:pt x="445427" y="507"/>
                </a:moveTo>
                <a:cubicBezTo>
                  <a:pt x="404091" y="11520"/>
                  <a:pt x="148756" y="217174"/>
                  <a:pt x="75746" y="288558"/>
                </a:cubicBezTo>
                <a:cubicBezTo>
                  <a:pt x="2736" y="359942"/>
                  <a:pt x="-11068" y="413993"/>
                  <a:pt x="7368" y="428810"/>
                </a:cubicBezTo>
                <a:cubicBezTo>
                  <a:pt x="25804" y="443627"/>
                  <a:pt x="133632" y="411846"/>
                  <a:pt x="186364" y="377458"/>
                </a:cubicBezTo>
                <a:cubicBezTo>
                  <a:pt x="239096" y="343070"/>
                  <a:pt x="298362" y="276457"/>
                  <a:pt x="323762" y="222482"/>
                </a:cubicBezTo>
                <a:cubicBezTo>
                  <a:pt x="343870" y="161099"/>
                  <a:pt x="486763" y="-10506"/>
                  <a:pt x="445427" y="50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 rot="16411378">
            <a:off x="2740284" y="2981654"/>
            <a:ext cx="412530" cy="870666"/>
          </a:xfrm>
          <a:custGeom>
            <a:avLst/>
            <a:gdLst>
              <a:gd name="connsiteX0" fmla="*/ 738 w 154166"/>
              <a:gd name="connsiteY0" fmla="*/ 3758 h 401260"/>
              <a:gd name="connsiteX1" fmla="*/ 134088 w 154166"/>
              <a:gd name="connsiteY1" fmla="*/ 86308 h 401260"/>
              <a:gd name="connsiteX2" fmla="*/ 140438 w 154166"/>
              <a:gd name="connsiteY2" fmla="*/ 308558 h 401260"/>
              <a:gd name="connsiteX3" fmla="*/ 7088 w 154166"/>
              <a:gd name="connsiteY3" fmla="*/ 397458 h 401260"/>
              <a:gd name="connsiteX4" fmla="*/ 76938 w 154166"/>
              <a:gd name="connsiteY4" fmla="*/ 194258 h 401260"/>
              <a:gd name="connsiteX5" fmla="*/ 738 w 154166"/>
              <a:gd name="connsiteY5" fmla="*/ 3758 h 401260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478 w 227963"/>
              <a:gd name="connsiteY0" fmla="*/ 2792 h 481128"/>
              <a:gd name="connsiteX1" fmla="*/ 207064 w 227963"/>
              <a:gd name="connsiteY1" fmla="*/ 112894 h 481128"/>
              <a:gd name="connsiteX2" fmla="*/ 213414 w 227963"/>
              <a:gd name="connsiteY2" fmla="*/ 335144 h 481128"/>
              <a:gd name="connsiteX3" fmla="*/ 140611 w 227963"/>
              <a:gd name="connsiteY3" fmla="*/ 478788 h 481128"/>
              <a:gd name="connsiteX4" fmla="*/ 149914 w 227963"/>
              <a:gd name="connsiteY4" fmla="*/ 220844 h 481128"/>
              <a:gd name="connsiteX5" fmla="*/ 478 w 227963"/>
              <a:gd name="connsiteY5" fmla="*/ 2792 h 4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963" h="481128">
                <a:moveTo>
                  <a:pt x="478" y="2792"/>
                </a:moveTo>
                <a:cubicBezTo>
                  <a:pt x="10003" y="-15200"/>
                  <a:pt x="171575" y="57502"/>
                  <a:pt x="207064" y="112894"/>
                </a:cubicBezTo>
                <a:cubicBezTo>
                  <a:pt x="242553" y="168286"/>
                  <a:pt x="224490" y="274162"/>
                  <a:pt x="213414" y="335144"/>
                </a:cubicBezTo>
                <a:cubicBezTo>
                  <a:pt x="202339" y="396126"/>
                  <a:pt x="151194" y="497838"/>
                  <a:pt x="140611" y="478788"/>
                </a:cubicBezTo>
                <a:cubicBezTo>
                  <a:pt x="130307" y="489161"/>
                  <a:pt x="173270" y="300177"/>
                  <a:pt x="149914" y="220844"/>
                </a:cubicBezTo>
                <a:cubicBezTo>
                  <a:pt x="126558" y="141511"/>
                  <a:pt x="-9047" y="20784"/>
                  <a:pt x="478" y="2792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20184821">
            <a:off x="1341426" y="3252739"/>
            <a:ext cx="1038132" cy="258901"/>
          </a:xfrm>
          <a:custGeom>
            <a:avLst/>
            <a:gdLst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9" fmla="*/ 1140425 w 1160142"/>
              <a:gd name="connsiteY9" fmla="*/ 273094 h 273103"/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0" fmla="*/ 721325 w 1160142"/>
              <a:gd name="connsiteY0" fmla="*/ 114344 h 273103"/>
              <a:gd name="connsiteX1" fmla="*/ 454625 w 1160142"/>
              <a:gd name="connsiteY1" fmla="*/ 44 h 273103"/>
              <a:gd name="connsiteX2" fmla="*/ 99025 w 1160142"/>
              <a:gd name="connsiteY2" fmla="*/ 101644 h 273103"/>
              <a:gd name="connsiteX3" fmla="*/ 10125 w 1160142"/>
              <a:gd name="connsiteY3" fmla="*/ 177844 h 273103"/>
              <a:gd name="connsiteX4" fmla="*/ 289525 w 1160142"/>
              <a:gd name="connsiteY4" fmla="*/ 234994 h 273103"/>
              <a:gd name="connsiteX5" fmla="*/ 638775 w 1160142"/>
              <a:gd name="connsiteY5" fmla="*/ 152444 h 273103"/>
              <a:gd name="connsiteX6" fmla="*/ 1115025 w 1160142"/>
              <a:gd name="connsiteY6" fmla="*/ 254044 h 273103"/>
              <a:gd name="connsiteX7" fmla="*/ 1140425 w 1160142"/>
              <a:gd name="connsiteY7" fmla="*/ 273094 h 273103"/>
              <a:gd name="connsiteX0" fmla="*/ 721325 w 1140425"/>
              <a:gd name="connsiteY0" fmla="*/ 114344 h 273094"/>
              <a:gd name="connsiteX1" fmla="*/ 454625 w 1140425"/>
              <a:gd name="connsiteY1" fmla="*/ 44 h 273094"/>
              <a:gd name="connsiteX2" fmla="*/ 99025 w 1140425"/>
              <a:gd name="connsiteY2" fmla="*/ 101644 h 273094"/>
              <a:gd name="connsiteX3" fmla="*/ 10125 w 1140425"/>
              <a:gd name="connsiteY3" fmla="*/ 177844 h 273094"/>
              <a:gd name="connsiteX4" fmla="*/ 289525 w 1140425"/>
              <a:gd name="connsiteY4" fmla="*/ 234994 h 273094"/>
              <a:gd name="connsiteX5" fmla="*/ 638775 w 1140425"/>
              <a:gd name="connsiteY5" fmla="*/ 152444 h 273094"/>
              <a:gd name="connsiteX6" fmla="*/ 1140425 w 1140425"/>
              <a:gd name="connsiteY6" fmla="*/ 273094 h 27309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49900 w 1092800"/>
              <a:gd name="connsiteY0" fmla="*/ 85838 h 254113"/>
              <a:gd name="connsiteX1" fmla="*/ 454625 w 1092800"/>
              <a:gd name="connsiteY1" fmla="*/ 113 h 254113"/>
              <a:gd name="connsiteX2" fmla="*/ 99025 w 1092800"/>
              <a:gd name="connsiteY2" fmla="*/ 101713 h 254113"/>
              <a:gd name="connsiteX3" fmla="*/ 10125 w 1092800"/>
              <a:gd name="connsiteY3" fmla="*/ 177913 h 254113"/>
              <a:gd name="connsiteX4" fmla="*/ 289525 w 1092800"/>
              <a:gd name="connsiteY4" fmla="*/ 235063 h 254113"/>
              <a:gd name="connsiteX5" fmla="*/ 638775 w 1092800"/>
              <a:gd name="connsiteY5" fmla="*/ 152513 h 254113"/>
              <a:gd name="connsiteX6" fmla="*/ 1092800 w 1092800"/>
              <a:gd name="connsiteY6" fmla="*/ 254113 h 25411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8775 w 1092800"/>
              <a:gd name="connsiteY5" fmla="*/ 15240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  <a:gd name="connsiteX0" fmla="*/ 772125 w 942853"/>
              <a:gd name="connsiteY0" fmla="*/ 104778 h 235139"/>
              <a:gd name="connsiteX1" fmla="*/ 454625 w 942853"/>
              <a:gd name="connsiteY1" fmla="*/ 3 h 235139"/>
              <a:gd name="connsiteX2" fmla="*/ 99025 w 942853"/>
              <a:gd name="connsiteY2" fmla="*/ 101603 h 235139"/>
              <a:gd name="connsiteX3" fmla="*/ 10125 w 942853"/>
              <a:gd name="connsiteY3" fmla="*/ 177803 h 235139"/>
              <a:gd name="connsiteX4" fmla="*/ 289525 w 942853"/>
              <a:gd name="connsiteY4" fmla="*/ 234953 h 235139"/>
              <a:gd name="connsiteX5" fmla="*/ 635600 w 942853"/>
              <a:gd name="connsiteY5" fmla="*/ 158753 h 235139"/>
              <a:gd name="connsiteX6" fmla="*/ 942853 w 942853"/>
              <a:gd name="connsiteY6" fmla="*/ 213633 h 2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853" h="235139">
                <a:moveTo>
                  <a:pt x="772125" y="104778"/>
                </a:moveTo>
                <a:cubicBezTo>
                  <a:pt x="670525" y="60328"/>
                  <a:pt x="566808" y="532"/>
                  <a:pt x="454625" y="3"/>
                </a:cubicBezTo>
                <a:cubicBezTo>
                  <a:pt x="342442" y="-526"/>
                  <a:pt x="173108" y="71970"/>
                  <a:pt x="99025" y="101603"/>
                </a:cubicBezTo>
                <a:cubicBezTo>
                  <a:pt x="24942" y="131236"/>
                  <a:pt x="-21625" y="155578"/>
                  <a:pt x="10125" y="177803"/>
                </a:cubicBezTo>
                <a:cubicBezTo>
                  <a:pt x="41875" y="200028"/>
                  <a:pt x="185279" y="238128"/>
                  <a:pt x="289525" y="234953"/>
                </a:cubicBezTo>
                <a:cubicBezTo>
                  <a:pt x="393771" y="231778"/>
                  <a:pt x="501721" y="155578"/>
                  <a:pt x="635600" y="158753"/>
                </a:cubicBezTo>
                <a:cubicBezTo>
                  <a:pt x="769479" y="161928"/>
                  <a:pt x="689118" y="172623"/>
                  <a:pt x="942853" y="213633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 rot="19075843">
            <a:off x="1484955" y="2814048"/>
            <a:ext cx="700601" cy="651773"/>
          </a:xfrm>
          <a:custGeom>
            <a:avLst/>
            <a:gdLst>
              <a:gd name="connsiteX0" fmla="*/ 224054 w 227584"/>
              <a:gd name="connsiteY0" fmla="*/ 303175 h 303237"/>
              <a:gd name="connsiteX1" fmla="*/ 128804 w 227584"/>
              <a:gd name="connsiteY1" fmla="*/ 49175 h 303237"/>
              <a:gd name="connsiteX2" fmla="*/ 1804 w 227584"/>
              <a:gd name="connsiteY2" fmla="*/ 23775 h 303237"/>
              <a:gd name="connsiteX3" fmla="*/ 224054 w 227584"/>
              <a:gd name="connsiteY3" fmla="*/ 303175 h 303237"/>
              <a:gd name="connsiteX0" fmla="*/ 270806 w 276623"/>
              <a:gd name="connsiteY0" fmla="*/ 326923 h 327219"/>
              <a:gd name="connsiteX1" fmla="*/ 175556 w 276623"/>
              <a:gd name="connsiteY1" fmla="*/ 72923 h 327219"/>
              <a:gd name="connsiteX2" fmla="*/ 1294 w 276623"/>
              <a:gd name="connsiteY2" fmla="*/ 16519 h 327219"/>
              <a:gd name="connsiteX3" fmla="*/ 270806 w 276623"/>
              <a:gd name="connsiteY3" fmla="*/ 326923 h 327219"/>
              <a:gd name="connsiteX0" fmla="*/ 269615 w 275432"/>
              <a:gd name="connsiteY0" fmla="*/ 318626 h 318922"/>
              <a:gd name="connsiteX1" fmla="*/ 174365 w 275432"/>
              <a:gd name="connsiteY1" fmla="*/ 64626 h 318922"/>
              <a:gd name="connsiteX2" fmla="*/ 103 w 275432"/>
              <a:gd name="connsiteY2" fmla="*/ 8222 h 318922"/>
              <a:gd name="connsiteX3" fmla="*/ 269615 w 275432"/>
              <a:gd name="connsiteY3" fmla="*/ 318626 h 318922"/>
              <a:gd name="connsiteX0" fmla="*/ 269788 w 270200"/>
              <a:gd name="connsiteY0" fmla="*/ 313062 h 313572"/>
              <a:gd name="connsiteX1" fmla="*/ 174538 w 270200"/>
              <a:gd name="connsiteY1" fmla="*/ 59062 h 313572"/>
              <a:gd name="connsiteX2" fmla="*/ 276 w 270200"/>
              <a:gd name="connsiteY2" fmla="*/ 2658 h 313572"/>
              <a:gd name="connsiteX3" fmla="*/ 137563 w 270200"/>
              <a:gd name="connsiteY3" fmla="*/ 121256 h 313572"/>
              <a:gd name="connsiteX4" fmla="*/ 269788 w 270200"/>
              <a:gd name="connsiteY4" fmla="*/ 313062 h 313572"/>
              <a:gd name="connsiteX0" fmla="*/ 255736 w 256148"/>
              <a:gd name="connsiteY0" fmla="*/ 280858 h 281368"/>
              <a:gd name="connsiteX1" fmla="*/ 160486 w 256148"/>
              <a:gd name="connsiteY1" fmla="*/ 26858 h 281368"/>
              <a:gd name="connsiteX2" fmla="*/ 320 w 256148"/>
              <a:gd name="connsiteY2" fmla="*/ 16603 h 281368"/>
              <a:gd name="connsiteX3" fmla="*/ 123511 w 256148"/>
              <a:gd name="connsiteY3" fmla="*/ 89052 h 281368"/>
              <a:gd name="connsiteX4" fmla="*/ 255736 w 256148"/>
              <a:gd name="connsiteY4" fmla="*/ 280858 h 281368"/>
              <a:gd name="connsiteX0" fmla="*/ 256349 w 257275"/>
              <a:gd name="connsiteY0" fmla="*/ 280206 h 280517"/>
              <a:gd name="connsiteX1" fmla="*/ 161099 w 257275"/>
              <a:gd name="connsiteY1" fmla="*/ 26206 h 280517"/>
              <a:gd name="connsiteX2" fmla="*/ 933 w 257275"/>
              <a:gd name="connsiteY2" fmla="*/ 15951 h 280517"/>
              <a:gd name="connsiteX3" fmla="*/ 103297 w 257275"/>
              <a:gd name="connsiteY3" fmla="*/ 76128 h 280517"/>
              <a:gd name="connsiteX4" fmla="*/ 256349 w 257275"/>
              <a:gd name="connsiteY4" fmla="*/ 280206 h 2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5" h="280517">
                <a:moveTo>
                  <a:pt x="256349" y="280206"/>
                </a:moveTo>
                <a:cubicBezTo>
                  <a:pt x="265983" y="271886"/>
                  <a:pt x="198141" y="72773"/>
                  <a:pt x="161099" y="26206"/>
                </a:cubicBezTo>
                <a:cubicBezTo>
                  <a:pt x="124057" y="-20361"/>
                  <a:pt x="10567" y="7631"/>
                  <a:pt x="933" y="15951"/>
                </a:cubicBezTo>
                <a:cubicBezTo>
                  <a:pt x="-8701" y="24271"/>
                  <a:pt x="58378" y="24394"/>
                  <a:pt x="103297" y="76128"/>
                </a:cubicBezTo>
                <a:cubicBezTo>
                  <a:pt x="148216" y="127862"/>
                  <a:pt x="246715" y="288526"/>
                  <a:pt x="256349" y="280206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 rot="16421671">
            <a:off x="1453362" y="2019725"/>
            <a:ext cx="606741" cy="608481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  <a:gd name="connsiteX0" fmla="*/ 332328 w 335284"/>
              <a:gd name="connsiteY0" fmla="*/ 6854 h 336245"/>
              <a:gd name="connsiteX1" fmla="*/ 139655 w 335284"/>
              <a:gd name="connsiteY1" fmla="*/ 74362 h 336245"/>
              <a:gd name="connsiteX2" fmla="*/ 2128 w 335284"/>
              <a:gd name="connsiteY2" fmla="*/ 330704 h 336245"/>
              <a:gd name="connsiteX3" fmla="*/ 237078 w 335284"/>
              <a:gd name="connsiteY3" fmla="*/ 210054 h 336245"/>
              <a:gd name="connsiteX4" fmla="*/ 332328 w 335284"/>
              <a:gd name="connsiteY4" fmla="*/ 6854 h 33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4" h="336245">
                <a:moveTo>
                  <a:pt x="332328" y="6854"/>
                </a:moveTo>
                <a:cubicBezTo>
                  <a:pt x="316091" y="-15761"/>
                  <a:pt x="194688" y="20387"/>
                  <a:pt x="139655" y="74362"/>
                </a:cubicBezTo>
                <a:cubicBezTo>
                  <a:pt x="84622" y="128337"/>
                  <a:pt x="-15864" y="301071"/>
                  <a:pt x="2128" y="330704"/>
                </a:cubicBezTo>
                <a:cubicBezTo>
                  <a:pt x="20120" y="360337"/>
                  <a:pt x="178870" y="264029"/>
                  <a:pt x="237078" y="210054"/>
                </a:cubicBezTo>
                <a:cubicBezTo>
                  <a:pt x="295286" y="156079"/>
                  <a:pt x="348565" y="29469"/>
                  <a:pt x="332328" y="6854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rot="17904885">
            <a:off x="1591019" y="2222578"/>
            <a:ext cx="164773" cy="50576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1723 w 91127"/>
              <a:gd name="connsiteY0" fmla="*/ 279884 h 288423"/>
              <a:gd name="connsiteX1" fmla="*/ 36317 w 91127"/>
              <a:gd name="connsiteY1" fmla="*/ 817 h 288423"/>
              <a:gd name="connsiteX2" fmla="*/ 90623 w 91127"/>
              <a:gd name="connsiteY2" fmla="*/ 197334 h 288423"/>
              <a:gd name="connsiteX3" fmla="*/ 1723 w 91127"/>
              <a:gd name="connsiteY3" fmla="*/ 279884 h 288423"/>
              <a:gd name="connsiteX0" fmla="*/ 1662 w 91053"/>
              <a:gd name="connsiteY0" fmla="*/ 279342 h 279482"/>
              <a:gd name="connsiteX1" fmla="*/ 32843 w 91053"/>
              <a:gd name="connsiteY1" fmla="*/ 180102 h 279482"/>
              <a:gd name="connsiteX2" fmla="*/ 36256 w 91053"/>
              <a:gd name="connsiteY2" fmla="*/ 275 h 279482"/>
              <a:gd name="connsiteX3" fmla="*/ 90562 w 91053"/>
              <a:gd name="connsiteY3" fmla="*/ 196792 h 279482"/>
              <a:gd name="connsiteX4" fmla="*/ 1662 w 91053"/>
              <a:gd name="connsiteY4" fmla="*/ 279342 h 2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53" h="279482">
                <a:moveTo>
                  <a:pt x="1662" y="279342"/>
                </a:moveTo>
                <a:cubicBezTo>
                  <a:pt x="-7958" y="276560"/>
                  <a:pt x="27077" y="226613"/>
                  <a:pt x="32843" y="180102"/>
                </a:cubicBezTo>
                <a:cubicBezTo>
                  <a:pt x="38609" y="133591"/>
                  <a:pt x="22748" y="-7029"/>
                  <a:pt x="36256" y="275"/>
                </a:cubicBezTo>
                <a:cubicBezTo>
                  <a:pt x="49764" y="7579"/>
                  <a:pt x="96328" y="150281"/>
                  <a:pt x="90562" y="196792"/>
                </a:cubicBezTo>
                <a:cubicBezTo>
                  <a:pt x="84796" y="243303"/>
                  <a:pt x="11282" y="282124"/>
                  <a:pt x="1662" y="279342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rot="15914976">
            <a:off x="1548169" y="2369944"/>
            <a:ext cx="780091" cy="257636"/>
          </a:xfrm>
          <a:custGeom>
            <a:avLst/>
            <a:gdLst>
              <a:gd name="connsiteX0" fmla="*/ 1795 w 640388"/>
              <a:gd name="connsiteY0" fmla="*/ 210970 h 228849"/>
              <a:gd name="connsiteX1" fmla="*/ 147845 w 640388"/>
              <a:gd name="connsiteY1" fmla="*/ 58570 h 228849"/>
              <a:gd name="connsiteX2" fmla="*/ 490745 w 640388"/>
              <a:gd name="connsiteY2" fmla="*/ 1420 h 228849"/>
              <a:gd name="connsiteX3" fmla="*/ 630445 w 640388"/>
              <a:gd name="connsiteY3" fmla="*/ 109370 h 228849"/>
              <a:gd name="connsiteX4" fmla="*/ 236745 w 640388"/>
              <a:gd name="connsiteY4" fmla="*/ 210970 h 228849"/>
              <a:gd name="connsiteX5" fmla="*/ 1795 w 640388"/>
              <a:gd name="connsiteY5" fmla="*/ 210970 h 228849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83402"/>
              <a:gd name="connsiteY0" fmla="*/ 209821 h 229724"/>
              <a:gd name="connsiteX1" fmla="*/ 147845 w 683402"/>
              <a:gd name="connsiteY1" fmla="*/ 57421 h 229724"/>
              <a:gd name="connsiteX2" fmla="*/ 490745 w 683402"/>
              <a:gd name="connsiteY2" fmla="*/ 271 h 229724"/>
              <a:gd name="connsiteX3" fmla="*/ 683193 w 683402"/>
              <a:gd name="connsiteY3" fmla="*/ 43910 h 229724"/>
              <a:gd name="connsiteX4" fmla="*/ 236745 w 683402"/>
              <a:gd name="connsiteY4" fmla="*/ 209821 h 229724"/>
              <a:gd name="connsiteX5" fmla="*/ 1795 w 683402"/>
              <a:gd name="connsiteY5" fmla="*/ 209821 h 229724"/>
              <a:gd name="connsiteX0" fmla="*/ 1795 w 683205"/>
              <a:gd name="connsiteY0" fmla="*/ 209620 h 229523"/>
              <a:gd name="connsiteX1" fmla="*/ 147845 w 683205"/>
              <a:gd name="connsiteY1" fmla="*/ 57220 h 229523"/>
              <a:gd name="connsiteX2" fmla="*/ 490745 w 683205"/>
              <a:gd name="connsiteY2" fmla="*/ 70 h 229523"/>
              <a:gd name="connsiteX3" fmla="*/ 683193 w 683205"/>
              <a:gd name="connsiteY3" fmla="*/ 43709 h 229523"/>
              <a:gd name="connsiteX4" fmla="*/ 236745 w 683205"/>
              <a:gd name="connsiteY4" fmla="*/ 209620 h 229523"/>
              <a:gd name="connsiteX5" fmla="*/ 1795 w 683205"/>
              <a:gd name="connsiteY5" fmla="*/ 209620 h 229523"/>
              <a:gd name="connsiteX0" fmla="*/ 669 w 695414"/>
              <a:gd name="connsiteY0" fmla="*/ 209993 h 255713"/>
              <a:gd name="connsiteX1" fmla="*/ 146719 w 695414"/>
              <a:gd name="connsiteY1" fmla="*/ 57593 h 255713"/>
              <a:gd name="connsiteX2" fmla="*/ 489619 w 695414"/>
              <a:gd name="connsiteY2" fmla="*/ 443 h 255713"/>
              <a:gd name="connsiteX3" fmla="*/ 682067 w 695414"/>
              <a:gd name="connsiteY3" fmla="*/ 44082 h 255713"/>
              <a:gd name="connsiteX4" fmla="*/ 122021 w 695414"/>
              <a:gd name="connsiteY4" fmla="*/ 245081 h 255713"/>
              <a:gd name="connsiteX5" fmla="*/ 669 w 695414"/>
              <a:gd name="connsiteY5" fmla="*/ 209993 h 255713"/>
              <a:gd name="connsiteX0" fmla="*/ 197 w 694942"/>
              <a:gd name="connsiteY0" fmla="*/ 209993 h 245103"/>
              <a:gd name="connsiteX1" fmla="*/ 146247 w 694942"/>
              <a:gd name="connsiteY1" fmla="*/ 57593 h 245103"/>
              <a:gd name="connsiteX2" fmla="*/ 489147 w 694942"/>
              <a:gd name="connsiteY2" fmla="*/ 443 h 245103"/>
              <a:gd name="connsiteX3" fmla="*/ 681595 w 694942"/>
              <a:gd name="connsiteY3" fmla="*/ 44082 h 245103"/>
              <a:gd name="connsiteX4" fmla="*/ 121549 w 694942"/>
              <a:gd name="connsiteY4" fmla="*/ 245081 h 245103"/>
              <a:gd name="connsiteX5" fmla="*/ 197 w 694942"/>
              <a:gd name="connsiteY5" fmla="*/ 209993 h 245103"/>
              <a:gd name="connsiteX0" fmla="*/ 13819 w 709622"/>
              <a:gd name="connsiteY0" fmla="*/ 212109 h 247219"/>
              <a:gd name="connsiteX1" fmla="*/ 57749 w 709622"/>
              <a:gd name="connsiteY1" fmla="*/ 95934 h 247219"/>
              <a:gd name="connsiteX2" fmla="*/ 502769 w 709622"/>
              <a:gd name="connsiteY2" fmla="*/ 2559 h 247219"/>
              <a:gd name="connsiteX3" fmla="*/ 695217 w 709622"/>
              <a:gd name="connsiteY3" fmla="*/ 46198 h 247219"/>
              <a:gd name="connsiteX4" fmla="*/ 135171 w 709622"/>
              <a:gd name="connsiteY4" fmla="*/ 247197 h 247219"/>
              <a:gd name="connsiteX5" fmla="*/ 13819 w 709622"/>
              <a:gd name="connsiteY5" fmla="*/ 212109 h 247219"/>
              <a:gd name="connsiteX0" fmla="*/ 1667 w 697042"/>
              <a:gd name="connsiteY0" fmla="*/ 209563 h 244673"/>
              <a:gd name="connsiteX1" fmla="*/ 85158 w 697042"/>
              <a:gd name="connsiteY1" fmla="*/ 45156 h 244673"/>
              <a:gd name="connsiteX2" fmla="*/ 490617 w 697042"/>
              <a:gd name="connsiteY2" fmla="*/ 13 h 244673"/>
              <a:gd name="connsiteX3" fmla="*/ 683065 w 697042"/>
              <a:gd name="connsiteY3" fmla="*/ 43652 h 244673"/>
              <a:gd name="connsiteX4" fmla="*/ 123019 w 697042"/>
              <a:gd name="connsiteY4" fmla="*/ 244651 h 244673"/>
              <a:gd name="connsiteX5" fmla="*/ 1667 w 697042"/>
              <a:gd name="connsiteY5" fmla="*/ 209563 h 244673"/>
              <a:gd name="connsiteX0" fmla="*/ 1692 w 697351"/>
              <a:gd name="connsiteY0" fmla="*/ 232508 h 267619"/>
              <a:gd name="connsiteX1" fmla="*/ 85183 w 697351"/>
              <a:gd name="connsiteY1" fmla="*/ 68101 h 267619"/>
              <a:gd name="connsiteX2" fmla="*/ 492921 w 697351"/>
              <a:gd name="connsiteY2" fmla="*/ 2 h 267619"/>
              <a:gd name="connsiteX3" fmla="*/ 683090 w 697351"/>
              <a:gd name="connsiteY3" fmla="*/ 66597 h 267619"/>
              <a:gd name="connsiteX4" fmla="*/ 123044 w 697351"/>
              <a:gd name="connsiteY4" fmla="*/ 267596 h 267619"/>
              <a:gd name="connsiteX5" fmla="*/ 1692 w 697351"/>
              <a:gd name="connsiteY5" fmla="*/ 232508 h 267619"/>
              <a:gd name="connsiteX0" fmla="*/ 1692 w 685398"/>
              <a:gd name="connsiteY0" fmla="*/ 232507 h 267613"/>
              <a:gd name="connsiteX1" fmla="*/ 85183 w 685398"/>
              <a:gd name="connsiteY1" fmla="*/ 68100 h 267613"/>
              <a:gd name="connsiteX2" fmla="*/ 492921 w 685398"/>
              <a:gd name="connsiteY2" fmla="*/ 1 h 267613"/>
              <a:gd name="connsiteX3" fmla="*/ 683090 w 685398"/>
              <a:gd name="connsiteY3" fmla="*/ 66596 h 267613"/>
              <a:gd name="connsiteX4" fmla="*/ 123044 w 685398"/>
              <a:gd name="connsiteY4" fmla="*/ 267595 h 267613"/>
              <a:gd name="connsiteX5" fmla="*/ 1692 w 685398"/>
              <a:gd name="connsiteY5" fmla="*/ 232507 h 267613"/>
              <a:gd name="connsiteX0" fmla="*/ 1692 w 697131"/>
              <a:gd name="connsiteY0" fmla="*/ 232870 h 276964"/>
              <a:gd name="connsiteX1" fmla="*/ 85183 w 697131"/>
              <a:gd name="connsiteY1" fmla="*/ 68463 h 276964"/>
              <a:gd name="connsiteX2" fmla="*/ 492921 w 697131"/>
              <a:gd name="connsiteY2" fmla="*/ 364 h 276964"/>
              <a:gd name="connsiteX3" fmla="*/ 694652 w 697131"/>
              <a:gd name="connsiteY3" fmla="*/ 93998 h 276964"/>
              <a:gd name="connsiteX4" fmla="*/ 123044 w 697131"/>
              <a:gd name="connsiteY4" fmla="*/ 267958 h 276964"/>
              <a:gd name="connsiteX5" fmla="*/ 1692 w 697131"/>
              <a:gd name="connsiteY5" fmla="*/ 232870 h 276964"/>
              <a:gd name="connsiteX0" fmla="*/ 1692 w 694729"/>
              <a:gd name="connsiteY0" fmla="*/ 232870 h 276964"/>
              <a:gd name="connsiteX1" fmla="*/ 85183 w 694729"/>
              <a:gd name="connsiteY1" fmla="*/ 68463 h 276964"/>
              <a:gd name="connsiteX2" fmla="*/ 492921 w 694729"/>
              <a:gd name="connsiteY2" fmla="*/ 364 h 276964"/>
              <a:gd name="connsiteX3" fmla="*/ 694652 w 694729"/>
              <a:gd name="connsiteY3" fmla="*/ 93998 h 276964"/>
              <a:gd name="connsiteX4" fmla="*/ 123044 w 694729"/>
              <a:gd name="connsiteY4" fmla="*/ 267958 h 276964"/>
              <a:gd name="connsiteX5" fmla="*/ 1692 w 694729"/>
              <a:gd name="connsiteY5" fmla="*/ 232870 h 276964"/>
              <a:gd name="connsiteX0" fmla="*/ 30818 w 724553"/>
              <a:gd name="connsiteY0" fmla="*/ 232870 h 256963"/>
              <a:gd name="connsiteX1" fmla="*/ 114309 w 724553"/>
              <a:gd name="connsiteY1" fmla="*/ 68463 h 256963"/>
              <a:gd name="connsiteX2" fmla="*/ 522047 w 724553"/>
              <a:gd name="connsiteY2" fmla="*/ 364 h 256963"/>
              <a:gd name="connsiteX3" fmla="*/ 723778 w 724553"/>
              <a:gd name="connsiteY3" fmla="*/ 93998 h 256963"/>
              <a:gd name="connsiteX4" fmla="*/ 567732 w 724553"/>
              <a:gd name="connsiteY4" fmla="*/ 241567 h 256963"/>
              <a:gd name="connsiteX5" fmla="*/ 30818 w 724553"/>
              <a:gd name="connsiteY5" fmla="*/ 232870 h 256963"/>
              <a:gd name="connsiteX0" fmla="*/ 30818 w 724146"/>
              <a:gd name="connsiteY0" fmla="*/ 232870 h 261983"/>
              <a:gd name="connsiteX1" fmla="*/ 114309 w 724146"/>
              <a:gd name="connsiteY1" fmla="*/ 68463 h 261983"/>
              <a:gd name="connsiteX2" fmla="*/ 522047 w 724146"/>
              <a:gd name="connsiteY2" fmla="*/ 364 h 261983"/>
              <a:gd name="connsiteX3" fmla="*/ 723778 w 724146"/>
              <a:gd name="connsiteY3" fmla="*/ 93998 h 261983"/>
              <a:gd name="connsiteX4" fmla="*/ 567732 w 724146"/>
              <a:gd name="connsiteY4" fmla="*/ 241567 h 261983"/>
              <a:gd name="connsiteX5" fmla="*/ 30818 w 724146"/>
              <a:gd name="connsiteY5" fmla="*/ 232870 h 261983"/>
              <a:gd name="connsiteX0" fmla="*/ 29762 w 723824"/>
              <a:gd name="connsiteY0" fmla="*/ 235553 h 264666"/>
              <a:gd name="connsiteX1" fmla="*/ 113253 w 723824"/>
              <a:gd name="connsiteY1" fmla="*/ 71146 h 264666"/>
              <a:gd name="connsiteX2" fmla="*/ 484162 w 723824"/>
              <a:gd name="connsiteY2" fmla="*/ 344 h 264666"/>
              <a:gd name="connsiteX3" fmla="*/ 722722 w 723824"/>
              <a:gd name="connsiteY3" fmla="*/ 96681 h 264666"/>
              <a:gd name="connsiteX4" fmla="*/ 566676 w 723824"/>
              <a:gd name="connsiteY4" fmla="*/ 244250 h 264666"/>
              <a:gd name="connsiteX5" fmla="*/ 29762 w 723824"/>
              <a:gd name="connsiteY5" fmla="*/ 235553 h 264666"/>
              <a:gd name="connsiteX0" fmla="*/ 29762 w 723824"/>
              <a:gd name="connsiteY0" fmla="*/ 242557 h 271670"/>
              <a:gd name="connsiteX1" fmla="*/ 113253 w 723824"/>
              <a:gd name="connsiteY1" fmla="*/ 78150 h 271670"/>
              <a:gd name="connsiteX2" fmla="*/ 484162 w 723824"/>
              <a:gd name="connsiteY2" fmla="*/ 7348 h 271670"/>
              <a:gd name="connsiteX3" fmla="*/ 722722 w 723824"/>
              <a:gd name="connsiteY3" fmla="*/ 103685 h 271670"/>
              <a:gd name="connsiteX4" fmla="*/ 566676 w 723824"/>
              <a:gd name="connsiteY4" fmla="*/ 251254 h 271670"/>
              <a:gd name="connsiteX5" fmla="*/ 29762 w 723824"/>
              <a:gd name="connsiteY5" fmla="*/ 242557 h 271670"/>
              <a:gd name="connsiteX0" fmla="*/ 17461 w 711523"/>
              <a:gd name="connsiteY0" fmla="*/ 235368 h 264125"/>
              <a:gd name="connsiteX1" fmla="*/ 161836 w 711523"/>
              <a:gd name="connsiteY1" fmla="*/ 78139 h 264125"/>
              <a:gd name="connsiteX2" fmla="*/ 471861 w 711523"/>
              <a:gd name="connsiteY2" fmla="*/ 159 h 264125"/>
              <a:gd name="connsiteX3" fmla="*/ 710421 w 711523"/>
              <a:gd name="connsiteY3" fmla="*/ 96496 h 264125"/>
              <a:gd name="connsiteX4" fmla="*/ 554375 w 711523"/>
              <a:gd name="connsiteY4" fmla="*/ 244065 h 264125"/>
              <a:gd name="connsiteX5" fmla="*/ 17461 w 711523"/>
              <a:gd name="connsiteY5" fmla="*/ 235368 h 2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23" h="264125">
                <a:moveTo>
                  <a:pt x="17461" y="235368"/>
                </a:moveTo>
                <a:cubicBezTo>
                  <a:pt x="-47962" y="207714"/>
                  <a:pt x="86103" y="117340"/>
                  <a:pt x="161836" y="78139"/>
                </a:cubicBezTo>
                <a:cubicBezTo>
                  <a:pt x="237569" y="38938"/>
                  <a:pt x="380430" y="-2900"/>
                  <a:pt x="471861" y="159"/>
                </a:cubicBezTo>
                <a:cubicBezTo>
                  <a:pt x="563292" y="3218"/>
                  <a:pt x="696669" y="55845"/>
                  <a:pt x="710421" y="96496"/>
                </a:cubicBezTo>
                <a:cubicBezTo>
                  <a:pt x="724173" y="137147"/>
                  <a:pt x="605720" y="208987"/>
                  <a:pt x="554375" y="244065"/>
                </a:cubicBezTo>
                <a:cubicBezTo>
                  <a:pt x="503030" y="279143"/>
                  <a:pt x="82884" y="263022"/>
                  <a:pt x="17461" y="235368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 rot="20184821">
            <a:off x="1049261" y="2585515"/>
            <a:ext cx="1058582" cy="562270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404" h="589262">
                <a:moveTo>
                  <a:pt x="972201" y="502387"/>
                </a:moveTo>
                <a:cubicBezTo>
                  <a:pt x="935159" y="449999"/>
                  <a:pt x="728818" y="236852"/>
                  <a:pt x="566798" y="181849"/>
                </a:cubicBezTo>
                <a:cubicBezTo>
                  <a:pt x="404778" y="126846"/>
                  <a:pt x="6351" y="202492"/>
                  <a:pt x="79" y="172371"/>
                </a:cubicBezTo>
                <a:cubicBezTo>
                  <a:pt x="-6193" y="142250"/>
                  <a:pt x="366301" y="-14723"/>
                  <a:pt x="529163" y="1121"/>
                </a:cubicBezTo>
                <a:cubicBezTo>
                  <a:pt x="692025" y="16965"/>
                  <a:pt x="903612" y="184553"/>
                  <a:pt x="977250" y="267437"/>
                </a:cubicBezTo>
                <a:cubicBezTo>
                  <a:pt x="1028050" y="354220"/>
                  <a:pt x="1090354" y="473903"/>
                  <a:pt x="1109404" y="58926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18612824">
            <a:off x="2052711" y="2646058"/>
            <a:ext cx="1094630" cy="377283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  <a:gd name="connsiteX0" fmla="*/ 651 w 879846"/>
              <a:gd name="connsiteY0" fmla="*/ 257656 h 288189"/>
              <a:gd name="connsiteX1" fmla="*/ 286401 w 879846"/>
              <a:gd name="connsiteY1" fmla="*/ 54456 h 288189"/>
              <a:gd name="connsiteX2" fmla="*/ 553101 w 879846"/>
              <a:gd name="connsiteY2" fmla="*/ 16356 h 288189"/>
              <a:gd name="connsiteX3" fmla="*/ 879436 w 879846"/>
              <a:gd name="connsiteY3" fmla="*/ 285543 h 288189"/>
              <a:gd name="connsiteX4" fmla="*/ 483251 w 879846"/>
              <a:gd name="connsiteY4" fmla="*/ 162406 h 288189"/>
              <a:gd name="connsiteX5" fmla="*/ 216551 w 879846"/>
              <a:gd name="connsiteY5" fmla="*/ 194156 h 288189"/>
              <a:gd name="connsiteX6" fmla="*/ 651 w 879846"/>
              <a:gd name="connsiteY6" fmla="*/ 257656 h 288189"/>
              <a:gd name="connsiteX0" fmla="*/ 651 w 901445"/>
              <a:gd name="connsiteY0" fmla="*/ 259564 h 315696"/>
              <a:gd name="connsiteX1" fmla="*/ 286401 w 901445"/>
              <a:gd name="connsiteY1" fmla="*/ 56364 h 315696"/>
              <a:gd name="connsiteX2" fmla="*/ 553101 w 901445"/>
              <a:gd name="connsiteY2" fmla="*/ 18264 h 315696"/>
              <a:gd name="connsiteX3" fmla="*/ 901063 w 901445"/>
              <a:gd name="connsiteY3" fmla="*/ 313404 h 315696"/>
              <a:gd name="connsiteX4" fmla="*/ 483251 w 901445"/>
              <a:gd name="connsiteY4" fmla="*/ 164314 h 315696"/>
              <a:gd name="connsiteX5" fmla="*/ 216551 w 901445"/>
              <a:gd name="connsiteY5" fmla="*/ 196064 h 315696"/>
              <a:gd name="connsiteX6" fmla="*/ 651 w 901445"/>
              <a:gd name="connsiteY6" fmla="*/ 259564 h 315696"/>
              <a:gd name="connsiteX0" fmla="*/ 0 w 900794"/>
              <a:gd name="connsiteY0" fmla="*/ 259564 h 335866"/>
              <a:gd name="connsiteX1" fmla="*/ 285750 w 900794"/>
              <a:gd name="connsiteY1" fmla="*/ 56364 h 335866"/>
              <a:gd name="connsiteX2" fmla="*/ 552450 w 900794"/>
              <a:gd name="connsiteY2" fmla="*/ 18264 h 335866"/>
              <a:gd name="connsiteX3" fmla="*/ 900412 w 900794"/>
              <a:gd name="connsiteY3" fmla="*/ 313404 h 335866"/>
              <a:gd name="connsiteX4" fmla="*/ 482600 w 900794"/>
              <a:gd name="connsiteY4" fmla="*/ 164314 h 335866"/>
              <a:gd name="connsiteX5" fmla="*/ 215900 w 900794"/>
              <a:gd name="connsiteY5" fmla="*/ 196064 h 335866"/>
              <a:gd name="connsiteX6" fmla="*/ 76302 w 900794"/>
              <a:gd name="connsiteY6" fmla="*/ 335866 h 335866"/>
              <a:gd name="connsiteX0" fmla="*/ 0 w 913416"/>
              <a:gd name="connsiteY0" fmla="*/ 230336 h 334994"/>
              <a:gd name="connsiteX1" fmla="*/ 298372 w 913416"/>
              <a:gd name="connsiteY1" fmla="*/ 55492 h 334994"/>
              <a:gd name="connsiteX2" fmla="*/ 565072 w 913416"/>
              <a:gd name="connsiteY2" fmla="*/ 17392 h 334994"/>
              <a:gd name="connsiteX3" fmla="*/ 913034 w 913416"/>
              <a:gd name="connsiteY3" fmla="*/ 312532 h 334994"/>
              <a:gd name="connsiteX4" fmla="*/ 495222 w 913416"/>
              <a:gd name="connsiteY4" fmla="*/ 163442 h 334994"/>
              <a:gd name="connsiteX5" fmla="*/ 228522 w 913416"/>
              <a:gd name="connsiteY5" fmla="*/ 195192 h 334994"/>
              <a:gd name="connsiteX6" fmla="*/ 88924 w 913416"/>
              <a:gd name="connsiteY6" fmla="*/ 334994 h 33499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416" h="314824">
                <a:moveTo>
                  <a:pt x="0" y="230336"/>
                </a:moveTo>
                <a:cubicBezTo>
                  <a:pt x="11642" y="207053"/>
                  <a:pt x="204193" y="90983"/>
                  <a:pt x="298372" y="55492"/>
                </a:cubicBezTo>
                <a:cubicBezTo>
                  <a:pt x="392551" y="20001"/>
                  <a:pt x="462628" y="-25448"/>
                  <a:pt x="565072" y="17392"/>
                </a:cubicBezTo>
                <a:cubicBezTo>
                  <a:pt x="667516" y="60232"/>
                  <a:pt x="924676" y="288190"/>
                  <a:pt x="913034" y="312532"/>
                </a:cubicBezTo>
                <a:cubicBezTo>
                  <a:pt x="901392" y="336874"/>
                  <a:pt x="586239" y="159209"/>
                  <a:pt x="495222" y="163442"/>
                </a:cubicBezTo>
                <a:cubicBezTo>
                  <a:pt x="404205" y="167675"/>
                  <a:pt x="303370" y="170109"/>
                  <a:pt x="228522" y="195192"/>
                </a:cubicBezTo>
                <a:cubicBezTo>
                  <a:pt x="153674" y="220275"/>
                  <a:pt x="108972" y="215527"/>
                  <a:pt x="46135" y="31393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20184821" flipH="1">
            <a:off x="1428253" y="3758546"/>
            <a:ext cx="1095852" cy="298059"/>
          </a:xfrm>
          <a:custGeom>
            <a:avLst/>
            <a:gdLst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61 w 999599"/>
              <a:gd name="connsiteY5" fmla="*/ 110232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83109 w 999599"/>
              <a:gd name="connsiteY5" fmla="*/ 193280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3 w 995275"/>
              <a:gd name="connsiteY0" fmla="*/ 94021 h 270703"/>
              <a:gd name="connsiteX1" fmla="*/ 370387 w 995275"/>
              <a:gd name="connsiteY1" fmla="*/ 3372 h 270703"/>
              <a:gd name="connsiteX2" fmla="*/ 986337 w 995275"/>
              <a:gd name="connsiteY2" fmla="*/ 225622 h 270703"/>
              <a:gd name="connsiteX3" fmla="*/ 713287 w 995275"/>
              <a:gd name="connsiteY3" fmla="*/ 263722 h 270703"/>
              <a:gd name="connsiteX4" fmla="*/ 395787 w 995275"/>
              <a:gd name="connsiteY4" fmla="*/ 130372 h 270703"/>
              <a:gd name="connsiteX5" fmla="*/ 65809 w 995275"/>
              <a:gd name="connsiteY5" fmla="*/ 203021 h 2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275" h="270703">
                <a:moveTo>
                  <a:pt x="63" y="94021"/>
                </a:moveTo>
                <a:cubicBezTo>
                  <a:pt x="-4170" y="72854"/>
                  <a:pt x="206008" y="-18561"/>
                  <a:pt x="370387" y="3372"/>
                </a:cubicBezTo>
                <a:cubicBezTo>
                  <a:pt x="534766" y="25305"/>
                  <a:pt x="929187" y="182230"/>
                  <a:pt x="986337" y="225622"/>
                </a:cubicBezTo>
                <a:cubicBezTo>
                  <a:pt x="1043487" y="269014"/>
                  <a:pt x="811712" y="279597"/>
                  <a:pt x="713287" y="263722"/>
                </a:cubicBezTo>
                <a:cubicBezTo>
                  <a:pt x="614862" y="247847"/>
                  <a:pt x="503700" y="140489"/>
                  <a:pt x="395787" y="130372"/>
                </a:cubicBezTo>
                <a:cubicBezTo>
                  <a:pt x="287874" y="120255"/>
                  <a:pt x="69177" y="89235"/>
                  <a:pt x="65809" y="20302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20184821">
            <a:off x="2514757" y="4423885"/>
            <a:ext cx="707641" cy="351485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  <a:gd name="connsiteX0" fmla="*/ 4459 w 449675"/>
              <a:gd name="connsiteY0" fmla="*/ 305735 h 388783"/>
              <a:gd name="connsiteX1" fmla="*/ 80659 w 449675"/>
              <a:gd name="connsiteY1" fmla="*/ 343835 h 388783"/>
              <a:gd name="connsiteX2" fmla="*/ 271159 w 449675"/>
              <a:gd name="connsiteY2" fmla="*/ 146985 h 388783"/>
              <a:gd name="connsiteX3" fmla="*/ 448959 w 449675"/>
              <a:gd name="connsiteY3" fmla="*/ 58085 h 388783"/>
              <a:gd name="connsiteX4" fmla="*/ 201309 w 449675"/>
              <a:gd name="connsiteY4" fmla="*/ 13635 h 388783"/>
              <a:gd name="connsiteX5" fmla="*/ 87507 w 449675"/>
              <a:gd name="connsiteY5" fmla="*/ 388783 h 388783"/>
              <a:gd name="connsiteX0" fmla="*/ 20244 w 465460"/>
              <a:gd name="connsiteY0" fmla="*/ 304609 h 356857"/>
              <a:gd name="connsiteX1" fmla="*/ 96444 w 465460"/>
              <a:gd name="connsiteY1" fmla="*/ 342709 h 356857"/>
              <a:gd name="connsiteX2" fmla="*/ 286944 w 465460"/>
              <a:gd name="connsiteY2" fmla="*/ 145859 h 356857"/>
              <a:gd name="connsiteX3" fmla="*/ 464744 w 465460"/>
              <a:gd name="connsiteY3" fmla="*/ 56959 h 356857"/>
              <a:gd name="connsiteX4" fmla="*/ 217094 w 465460"/>
              <a:gd name="connsiteY4" fmla="*/ 12509 h 356857"/>
              <a:gd name="connsiteX5" fmla="*/ 12458 w 465460"/>
              <a:gd name="connsiteY5" fmla="*/ 288173 h 356857"/>
              <a:gd name="connsiteX0" fmla="*/ 112312 w 557528"/>
              <a:gd name="connsiteY0" fmla="*/ 301691 h 353939"/>
              <a:gd name="connsiteX1" fmla="*/ 188512 w 557528"/>
              <a:gd name="connsiteY1" fmla="*/ 339791 h 353939"/>
              <a:gd name="connsiteX2" fmla="*/ 379012 w 557528"/>
              <a:gd name="connsiteY2" fmla="*/ 142941 h 353939"/>
              <a:gd name="connsiteX3" fmla="*/ 556812 w 557528"/>
              <a:gd name="connsiteY3" fmla="*/ 54041 h 353939"/>
              <a:gd name="connsiteX4" fmla="*/ 309162 w 557528"/>
              <a:gd name="connsiteY4" fmla="*/ 9591 h 353939"/>
              <a:gd name="connsiteX5" fmla="*/ 9367 w 557528"/>
              <a:gd name="connsiteY5" fmla="*/ 242001 h 353939"/>
              <a:gd name="connsiteX0" fmla="*/ 188512 w 557528"/>
              <a:gd name="connsiteY0" fmla="*/ 339791 h 339791"/>
              <a:gd name="connsiteX1" fmla="*/ 379012 w 557528"/>
              <a:gd name="connsiteY1" fmla="*/ 142941 h 339791"/>
              <a:gd name="connsiteX2" fmla="*/ 556812 w 557528"/>
              <a:gd name="connsiteY2" fmla="*/ 54041 h 339791"/>
              <a:gd name="connsiteX3" fmla="*/ 309162 w 557528"/>
              <a:gd name="connsiteY3" fmla="*/ 9591 h 339791"/>
              <a:gd name="connsiteX4" fmla="*/ 9367 w 557528"/>
              <a:gd name="connsiteY4" fmla="*/ 242001 h 339791"/>
              <a:gd name="connsiteX0" fmla="*/ 123631 w 557617"/>
              <a:gd name="connsiteY0" fmla="*/ 296537 h 296537"/>
              <a:gd name="connsiteX1" fmla="*/ 379012 w 557617"/>
              <a:gd name="connsiteY1" fmla="*/ 142941 h 296537"/>
              <a:gd name="connsiteX2" fmla="*/ 556812 w 557617"/>
              <a:gd name="connsiteY2" fmla="*/ 54041 h 296537"/>
              <a:gd name="connsiteX3" fmla="*/ 309162 w 557617"/>
              <a:gd name="connsiteY3" fmla="*/ 9591 h 296537"/>
              <a:gd name="connsiteX4" fmla="*/ 9367 w 557617"/>
              <a:gd name="connsiteY4" fmla="*/ 242001 h 296537"/>
              <a:gd name="connsiteX0" fmla="*/ 114264 w 548250"/>
              <a:gd name="connsiteY0" fmla="*/ 296537 h 296537"/>
              <a:gd name="connsiteX1" fmla="*/ 369645 w 548250"/>
              <a:gd name="connsiteY1" fmla="*/ 142941 h 296537"/>
              <a:gd name="connsiteX2" fmla="*/ 547445 w 548250"/>
              <a:gd name="connsiteY2" fmla="*/ 54041 h 296537"/>
              <a:gd name="connsiteX3" fmla="*/ 299795 w 548250"/>
              <a:gd name="connsiteY3" fmla="*/ 9591 h 296537"/>
              <a:gd name="connsiteX4" fmla="*/ 0 w 548250"/>
              <a:gd name="connsiteY4" fmla="*/ 242001 h 296537"/>
              <a:gd name="connsiteX0" fmla="*/ 114264 w 547537"/>
              <a:gd name="connsiteY0" fmla="*/ 300439 h 300439"/>
              <a:gd name="connsiteX1" fmla="*/ 369645 w 547537"/>
              <a:gd name="connsiteY1" fmla="*/ 146843 h 300439"/>
              <a:gd name="connsiteX2" fmla="*/ 547445 w 547537"/>
              <a:gd name="connsiteY2" fmla="*/ 57943 h 300439"/>
              <a:gd name="connsiteX3" fmla="*/ 347375 w 547537"/>
              <a:gd name="connsiteY3" fmla="*/ 9168 h 300439"/>
              <a:gd name="connsiteX4" fmla="*/ 0 w 547537"/>
              <a:gd name="connsiteY4" fmla="*/ 245903 h 300439"/>
              <a:gd name="connsiteX0" fmla="*/ 114264 w 642657"/>
              <a:gd name="connsiteY0" fmla="*/ 318876 h 318876"/>
              <a:gd name="connsiteX1" fmla="*/ 369645 w 642657"/>
              <a:gd name="connsiteY1" fmla="*/ 165280 h 318876"/>
              <a:gd name="connsiteX2" fmla="*/ 642604 w 642657"/>
              <a:gd name="connsiteY2" fmla="*/ 20150 h 318876"/>
              <a:gd name="connsiteX3" fmla="*/ 347375 w 642657"/>
              <a:gd name="connsiteY3" fmla="*/ 27605 h 318876"/>
              <a:gd name="connsiteX4" fmla="*/ 0 w 642657"/>
              <a:gd name="connsiteY4" fmla="*/ 264340 h 318876"/>
              <a:gd name="connsiteX0" fmla="*/ 114264 w 642605"/>
              <a:gd name="connsiteY0" fmla="*/ 314431 h 314431"/>
              <a:gd name="connsiteX1" fmla="*/ 369645 w 642605"/>
              <a:gd name="connsiteY1" fmla="*/ 160835 h 314431"/>
              <a:gd name="connsiteX2" fmla="*/ 642604 w 642605"/>
              <a:gd name="connsiteY2" fmla="*/ 15705 h 314431"/>
              <a:gd name="connsiteX3" fmla="*/ 347375 w 642605"/>
              <a:gd name="connsiteY3" fmla="*/ 23160 h 314431"/>
              <a:gd name="connsiteX4" fmla="*/ 0 w 642605"/>
              <a:gd name="connsiteY4" fmla="*/ 259895 h 314431"/>
              <a:gd name="connsiteX0" fmla="*/ 114264 w 642605"/>
              <a:gd name="connsiteY0" fmla="*/ 325580 h 325580"/>
              <a:gd name="connsiteX1" fmla="*/ 369645 w 642605"/>
              <a:gd name="connsiteY1" fmla="*/ 171984 h 325580"/>
              <a:gd name="connsiteX2" fmla="*/ 642604 w 642605"/>
              <a:gd name="connsiteY2" fmla="*/ 26854 h 325580"/>
              <a:gd name="connsiteX3" fmla="*/ 347375 w 642605"/>
              <a:gd name="connsiteY3" fmla="*/ 34309 h 325580"/>
              <a:gd name="connsiteX4" fmla="*/ 0 w 642605"/>
              <a:gd name="connsiteY4" fmla="*/ 271044 h 325580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94"/>
              <a:gd name="connsiteY0" fmla="*/ 334131 h 334131"/>
              <a:gd name="connsiteX1" fmla="*/ 343692 w 642694"/>
              <a:gd name="connsiteY1" fmla="*/ 154583 h 334131"/>
              <a:gd name="connsiteX2" fmla="*/ 642604 w 642694"/>
              <a:gd name="connsiteY2" fmla="*/ 35405 h 334131"/>
              <a:gd name="connsiteX3" fmla="*/ 312772 w 642694"/>
              <a:gd name="connsiteY3" fmla="*/ 34209 h 334131"/>
              <a:gd name="connsiteX4" fmla="*/ 0 w 642694"/>
              <a:gd name="connsiteY4" fmla="*/ 279595 h 334131"/>
              <a:gd name="connsiteX0" fmla="*/ 114264 w 642694"/>
              <a:gd name="connsiteY0" fmla="*/ 319226 h 319226"/>
              <a:gd name="connsiteX1" fmla="*/ 343692 w 642694"/>
              <a:gd name="connsiteY1" fmla="*/ 139678 h 319226"/>
              <a:gd name="connsiteX2" fmla="*/ 642604 w 642694"/>
              <a:gd name="connsiteY2" fmla="*/ 20500 h 319226"/>
              <a:gd name="connsiteX3" fmla="*/ 312772 w 642694"/>
              <a:gd name="connsiteY3" fmla="*/ 19304 h 319226"/>
              <a:gd name="connsiteX4" fmla="*/ 0 w 642694"/>
              <a:gd name="connsiteY4" fmla="*/ 264690 h 3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94" h="319226">
                <a:moveTo>
                  <a:pt x="114264" y="319226"/>
                </a:moveTo>
                <a:cubicBezTo>
                  <a:pt x="158714" y="292768"/>
                  <a:pt x="255635" y="189466"/>
                  <a:pt x="343692" y="139678"/>
                </a:cubicBezTo>
                <a:cubicBezTo>
                  <a:pt x="431749" y="89890"/>
                  <a:pt x="647757" y="40562"/>
                  <a:pt x="642604" y="20500"/>
                </a:cubicBezTo>
                <a:cubicBezTo>
                  <a:pt x="637451" y="438"/>
                  <a:pt x="454476" y="-12743"/>
                  <a:pt x="312772" y="19304"/>
                </a:cubicBezTo>
                <a:cubicBezTo>
                  <a:pt x="171068" y="51351"/>
                  <a:pt x="131702" y="61728"/>
                  <a:pt x="0" y="264690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rot="18707528">
            <a:off x="1874018" y="3625648"/>
            <a:ext cx="753652" cy="481378"/>
          </a:xfrm>
          <a:custGeom>
            <a:avLst/>
            <a:gdLst>
              <a:gd name="connsiteX0" fmla="*/ 468271 w 475242"/>
              <a:gd name="connsiteY0" fmla="*/ 45418 h 298196"/>
              <a:gd name="connsiteX1" fmla="*/ 119021 w 475242"/>
              <a:gd name="connsiteY1" fmla="*/ 13668 h 298196"/>
              <a:gd name="connsiteX2" fmla="*/ 4721 w 475242"/>
              <a:gd name="connsiteY2" fmla="*/ 293068 h 298196"/>
              <a:gd name="connsiteX3" fmla="*/ 252371 w 475242"/>
              <a:gd name="connsiteY3" fmla="*/ 185118 h 298196"/>
              <a:gd name="connsiteX4" fmla="*/ 347621 w 475242"/>
              <a:gd name="connsiteY4" fmla="*/ 64468 h 298196"/>
              <a:gd name="connsiteX5" fmla="*/ 468271 w 475242"/>
              <a:gd name="connsiteY5" fmla="*/ 45418 h 298196"/>
              <a:gd name="connsiteX0" fmla="*/ 468271 w 480486"/>
              <a:gd name="connsiteY0" fmla="*/ 45859 h 298637"/>
              <a:gd name="connsiteX1" fmla="*/ 119021 w 480486"/>
              <a:gd name="connsiteY1" fmla="*/ 14109 h 298637"/>
              <a:gd name="connsiteX2" fmla="*/ 4721 w 480486"/>
              <a:gd name="connsiteY2" fmla="*/ 293509 h 298637"/>
              <a:gd name="connsiteX3" fmla="*/ 252371 w 480486"/>
              <a:gd name="connsiteY3" fmla="*/ 185559 h 298637"/>
              <a:gd name="connsiteX4" fmla="*/ 390821 w 480486"/>
              <a:gd name="connsiteY4" fmla="*/ 84707 h 298637"/>
              <a:gd name="connsiteX5" fmla="*/ 468271 w 480486"/>
              <a:gd name="connsiteY5" fmla="*/ 45859 h 298637"/>
              <a:gd name="connsiteX0" fmla="*/ 465407 w 475330"/>
              <a:gd name="connsiteY0" fmla="*/ 3650 h 253917"/>
              <a:gd name="connsiteX1" fmla="*/ 153558 w 475330"/>
              <a:gd name="connsiteY1" fmla="*/ 29697 h 253917"/>
              <a:gd name="connsiteX2" fmla="*/ 1857 w 475330"/>
              <a:gd name="connsiteY2" fmla="*/ 251300 h 253917"/>
              <a:gd name="connsiteX3" fmla="*/ 249507 w 475330"/>
              <a:gd name="connsiteY3" fmla="*/ 143350 h 253917"/>
              <a:gd name="connsiteX4" fmla="*/ 387957 w 475330"/>
              <a:gd name="connsiteY4" fmla="*/ 42498 h 253917"/>
              <a:gd name="connsiteX5" fmla="*/ 465407 w 475330"/>
              <a:gd name="connsiteY5" fmla="*/ 3650 h 253917"/>
              <a:gd name="connsiteX0" fmla="*/ 465407 w 475850"/>
              <a:gd name="connsiteY0" fmla="*/ 3650 h 253917"/>
              <a:gd name="connsiteX1" fmla="*/ 153558 w 475850"/>
              <a:gd name="connsiteY1" fmla="*/ 29697 h 253917"/>
              <a:gd name="connsiteX2" fmla="*/ 1857 w 475850"/>
              <a:gd name="connsiteY2" fmla="*/ 251300 h 253917"/>
              <a:gd name="connsiteX3" fmla="*/ 249507 w 475850"/>
              <a:gd name="connsiteY3" fmla="*/ 143350 h 253917"/>
              <a:gd name="connsiteX4" fmla="*/ 387957 w 475850"/>
              <a:gd name="connsiteY4" fmla="*/ 42498 h 253917"/>
              <a:gd name="connsiteX5" fmla="*/ 465407 w 475850"/>
              <a:gd name="connsiteY5" fmla="*/ 3650 h 253917"/>
              <a:gd name="connsiteX0" fmla="*/ 465407 w 496591"/>
              <a:gd name="connsiteY0" fmla="*/ 3558 h 253825"/>
              <a:gd name="connsiteX1" fmla="*/ 153558 w 496591"/>
              <a:gd name="connsiteY1" fmla="*/ 29605 h 253825"/>
              <a:gd name="connsiteX2" fmla="*/ 1857 w 496591"/>
              <a:gd name="connsiteY2" fmla="*/ 251208 h 253825"/>
              <a:gd name="connsiteX3" fmla="*/ 249507 w 496591"/>
              <a:gd name="connsiteY3" fmla="*/ 143258 h 253825"/>
              <a:gd name="connsiteX4" fmla="*/ 461156 w 496591"/>
              <a:gd name="connsiteY4" fmla="*/ 41103 h 253825"/>
              <a:gd name="connsiteX5" fmla="*/ 465407 w 496591"/>
              <a:gd name="connsiteY5" fmla="*/ 3558 h 253825"/>
              <a:gd name="connsiteX0" fmla="*/ 465407 w 489385"/>
              <a:gd name="connsiteY0" fmla="*/ 3558 h 253825"/>
              <a:gd name="connsiteX1" fmla="*/ 153558 w 489385"/>
              <a:gd name="connsiteY1" fmla="*/ 29605 h 253825"/>
              <a:gd name="connsiteX2" fmla="*/ 1857 w 489385"/>
              <a:gd name="connsiteY2" fmla="*/ 251208 h 253825"/>
              <a:gd name="connsiteX3" fmla="*/ 249507 w 489385"/>
              <a:gd name="connsiteY3" fmla="*/ 143258 h 253825"/>
              <a:gd name="connsiteX4" fmla="*/ 461156 w 489385"/>
              <a:gd name="connsiteY4" fmla="*/ 41103 h 253825"/>
              <a:gd name="connsiteX5" fmla="*/ 465407 w 489385"/>
              <a:gd name="connsiteY5" fmla="*/ 3558 h 253825"/>
              <a:gd name="connsiteX0" fmla="*/ 425600 w 476335"/>
              <a:gd name="connsiteY0" fmla="*/ 363 h 271727"/>
              <a:gd name="connsiteX1" fmla="*/ 153451 w 476335"/>
              <a:gd name="connsiteY1" fmla="*/ 47507 h 271727"/>
              <a:gd name="connsiteX2" fmla="*/ 1750 w 476335"/>
              <a:gd name="connsiteY2" fmla="*/ 269110 h 271727"/>
              <a:gd name="connsiteX3" fmla="*/ 249400 w 476335"/>
              <a:gd name="connsiteY3" fmla="*/ 161160 h 271727"/>
              <a:gd name="connsiteX4" fmla="*/ 461049 w 476335"/>
              <a:gd name="connsiteY4" fmla="*/ 59005 h 271727"/>
              <a:gd name="connsiteX5" fmla="*/ 425600 w 476335"/>
              <a:gd name="connsiteY5" fmla="*/ 363 h 271727"/>
              <a:gd name="connsiteX0" fmla="*/ 425600 w 470270"/>
              <a:gd name="connsiteY0" fmla="*/ 2863 h 274227"/>
              <a:gd name="connsiteX1" fmla="*/ 153451 w 470270"/>
              <a:gd name="connsiteY1" fmla="*/ 50007 h 274227"/>
              <a:gd name="connsiteX2" fmla="*/ 1750 w 470270"/>
              <a:gd name="connsiteY2" fmla="*/ 271610 h 274227"/>
              <a:gd name="connsiteX3" fmla="*/ 249400 w 470270"/>
              <a:gd name="connsiteY3" fmla="*/ 163660 h 274227"/>
              <a:gd name="connsiteX4" fmla="*/ 461049 w 470270"/>
              <a:gd name="connsiteY4" fmla="*/ 61505 h 274227"/>
              <a:gd name="connsiteX5" fmla="*/ 425600 w 470270"/>
              <a:gd name="connsiteY5" fmla="*/ 2863 h 274227"/>
              <a:gd name="connsiteX0" fmla="*/ 425432 w 470466"/>
              <a:gd name="connsiteY0" fmla="*/ 2863 h 273178"/>
              <a:gd name="connsiteX1" fmla="*/ 153283 w 470466"/>
              <a:gd name="connsiteY1" fmla="*/ 50007 h 273178"/>
              <a:gd name="connsiteX2" fmla="*/ 1582 w 470466"/>
              <a:gd name="connsiteY2" fmla="*/ 271610 h 273178"/>
              <a:gd name="connsiteX3" fmla="*/ 243831 w 470466"/>
              <a:gd name="connsiteY3" fmla="*/ 143761 h 273178"/>
              <a:gd name="connsiteX4" fmla="*/ 460881 w 470466"/>
              <a:gd name="connsiteY4" fmla="*/ 61505 h 273178"/>
              <a:gd name="connsiteX5" fmla="*/ 425432 w 470466"/>
              <a:gd name="connsiteY5" fmla="*/ 2863 h 273178"/>
              <a:gd name="connsiteX0" fmla="*/ 460881 w 511570"/>
              <a:gd name="connsiteY0" fmla="*/ 61505 h 273178"/>
              <a:gd name="connsiteX1" fmla="*/ 425432 w 511570"/>
              <a:gd name="connsiteY1" fmla="*/ 2863 h 273178"/>
              <a:gd name="connsiteX2" fmla="*/ 153283 w 511570"/>
              <a:gd name="connsiteY2" fmla="*/ 50007 h 273178"/>
              <a:gd name="connsiteX3" fmla="*/ 1582 w 511570"/>
              <a:gd name="connsiteY3" fmla="*/ 271610 h 273178"/>
              <a:gd name="connsiteX4" fmla="*/ 243831 w 511570"/>
              <a:gd name="connsiteY4" fmla="*/ 143761 h 273178"/>
              <a:gd name="connsiteX5" fmla="*/ 511570 w 511570"/>
              <a:gd name="connsiteY5" fmla="*/ 112194 h 273178"/>
              <a:gd name="connsiteX0" fmla="*/ 425432 w 511570"/>
              <a:gd name="connsiteY0" fmla="*/ 2863 h 273178"/>
              <a:gd name="connsiteX1" fmla="*/ 153283 w 511570"/>
              <a:gd name="connsiteY1" fmla="*/ 50007 h 273178"/>
              <a:gd name="connsiteX2" fmla="*/ 1582 w 511570"/>
              <a:gd name="connsiteY2" fmla="*/ 271610 h 273178"/>
              <a:gd name="connsiteX3" fmla="*/ 243831 w 511570"/>
              <a:gd name="connsiteY3" fmla="*/ 143761 h 273178"/>
              <a:gd name="connsiteX4" fmla="*/ 511570 w 511570"/>
              <a:gd name="connsiteY4" fmla="*/ 112194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68968"/>
              <a:gd name="connsiteY0" fmla="*/ 2863 h 273178"/>
              <a:gd name="connsiteX1" fmla="*/ 153283 w 468968"/>
              <a:gd name="connsiteY1" fmla="*/ 50007 h 273178"/>
              <a:gd name="connsiteX2" fmla="*/ 1582 w 468968"/>
              <a:gd name="connsiteY2" fmla="*/ 271610 h 273178"/>
              <a:gd name="connsiteX3" fmla="*/ 243831 w 468968"/>
              <a:gd name="connsiteY3" fmla="*/ 143761 h 273178"/>
              <a:gd name="connsiteX4" fmla="*/ 468968 w 468968"/>
              <a:gd name="connsiteY4" fmla="*/ 40395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05388 w 422626"/>
              <a:gd name="connsiteY0" fmla="*/ 13108 h 246123"/>
              <a:gd name="connsiteX1" fmla="*/ 153237 w 422626"/>
              <a:gd name="connsiteY1" fmla="*/ 22952 h 246123"/>
              <a:gd name="connsiteX2" fmla="*/ 1536 w 422626"/>
              <a:gd name="connsiteY2" fmla="*/ 244555 h 246123"/>
              <a:gd name="connsiteX3" fmla="*/ 243785 w 422626"/>
              <a:gd name="connsiteY3" fmla="*/ 116706 h 246123"/>
              <a:gd name="connsiteX4" fmla="*/ 422626 w 422626"/>
              <a:gd name="connsiteY4" fmla="*/ 76340 h 246123"/>
              <a:gd name="connsiteX0" fmla="*/ 404640 w 421878"/>
              <a:gd name="connsiteY0" fmla="*/ 32927 h 266845"/>
              <a:gd name="connsiteX1" fmla="*/ 173988 w 421878"/>
              <a:gd name="connsiteY1" fmla="*/ 14870 h 266845"/>
              <a:gd name="connsiteX2" fmla="*/ 788 w 421878"/>
              <a:gd name="connsiteY2" fmla="*/ 264374 h 266845"/>
              <a:gd name="connsiteX3" fmla="*/ 243037 w 421878"/>
              <a:gd name="connsiteY3" fmla="*/ 136525 h 266845"/>
              <a:gd name="connsiteX4" fmla="*/ 421878 w 421878"/>
              <a:gd name="connsiteY4" fmla="*/ 96159 h 266845"/>
              <a:gd name="connsiteX0" fmla="*/ 404640 w 417777"/>
              <a:gd name="connsiteY0" fmla="*/ 32927 h 266845"/>
              <a:gd name="connsiteX1" fmla="*/ 173988 w 417777"/>
              <a:gd name="connsiteY1" fmla="*/ 14870 h 266845"/>
              <a:gd name="connsiteX2" fmla="*/ 788 w 417777"/>
              <a:gd name="connsiteY2" fmla="*/ 264374 h 266845"/>
              <a:gd name="connsiteX3" fmla="*/ 243037 w 417777"/>
              <a:gd name="connsiteY3" fmla="*/ 136525 h 266845"/>
              <a:gd name="connsiteX4" fmla="*/ 417777 w 417777"/>
              <a:gd name="connsiteY4" fmla="*/ 79759 h 26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77" h="266845">
                <a:moveTo>
                  <a:pt x="404640" y="32927"/>
                </a:moveTo>
                <a:cubicBezTo>
                  <a:pt x="388573" y="23910"/>
                  <a:pt x="241297" y="-23704"/>
                  <a:pt x="173988" y="14870"/>
                </a:cubicBezTo>
                <a:cubicBezTo>
                  <a:pt x="106679" y="53444"/>
                  <a:pt x="-10720" y="244098"/>
                  <a:pt x="788" y="264374"/>
                </a:cubicBezTo>
                <a:cubicBezTo>
                  <a:pt x="12296" y="284650"/>
                  <a:pt x="185887" y="174625"/>
                  <a:pt x="243037" y="136525"/>
                </a:cubicBezTo>
                <a:cubicBezTo>
                  <a:pt x="300187" y="98425"/>
                  <a:pt x="318320" y="29553"/>
                  <a:pt x="417777" y="7975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16338186">
            <a:off x="1866481" y="2389138"/>
            <a:ext cx="997880" cy="384571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0 w 800289"/>
              <a:gd name="connsiteY0" fmla="*/ 38130 h 297105"/>
              <a:gd name="connsiteX1" fmla="*/ 317500 w 800289"/>
              <a:gd name="connsiteY1" fmla="*/ 30 h 297105"/>
              <a:gd name="connsiteX2" fmla="*/ 546100 w 800289"/>
              <a:gd name="connsiteY2" fmla="*/ 44480 h 297105"/>
              <a:gd name="connsiteX3" fmla="*/ 800100 w 800289"/>
              <a:gd name="connsiteY3" fmla="*/ 292130 h 297105"/>
              <a:gd name="connsiteX4" fmla="*/ 565150 w 800289"/>
              <a:gd name="connsiteY4" fmla="*/ 203230 h 297105"/>
              <a:gd name="connsiteX5" fmla="*/ 279400 w 800289"/>
              <a:gd name="connsiteY5" fmla="*/ 76230 h 297105"/>
              <a:gd name="connsiteX6" fmla="*/ 70639 w 800289"/>
              <a:gd name="connsiteY6" fmla="*/ 108769 h 297105"/>
              <a:gd name="connsiteX0" fmla="*/ 36654 w 747480"/>
              <a:gd name="connsiteY0" fmla="*/ 4610 h 315185"/>
              <a:gd name="connsiteX1" fmla="*/ 264691 w 747480"/>
              <a:gd name="connsiteY1" fmla="*/ 18110 h 315185"/>
              <a:gd name="connsiteX2" fmla="*/ 493291 w 747480"/>
              <a:gd name="connsiteY2" fmla="*/ 62560 h 315185"/>
              <a:gd name="connsiteX3" fmla="*/ 747291 w 747480"/>
              <a:gd name="connsiteY3" fmla="*/ 310210 h 315185"/>
              <a:gd name="connsiteX4" fmla="*/ 512341 w 747480"/>
              <a:gd name="connsiteY4" fmla="*/ 221310 h 315185"/>
              <a:gd name="connsiteX5" fmla="*/ 226591 w 747480"/>
              <a:gd name="connsiteY5" fmla="*/ 94310 h 315185"/>
              <a:gd name="connsiteX6" fmla="*/ 17830 w 747480"/>
              <a:gd name="connsiteY6" fmla="*/ 126849 h 315185"/>
              <a:gd name="connsiteX0" fmla="*/ 75167 w 785993"/>
              <a:gd name="connsiteY0" fmla="*/ 4610 h 315185"/>
              <a:gd name="connsiteX1" fmla="*/ 303204 w 785993"/>
              <a:gd name="connsiteY1" fmla="*/ 18110 h 315185"/>
              <a:gd name="connsiteX2" fmla="*/ 531804 w 785993"/>
              <a:gd name="connsiteY2" fmla="*/ 62560 h 315185"/>
              <a:gd name="connsiteX3" fmla="*/ 785804 w 785993"/>
              <a:gd name="connsiteY3" fmla="*/ 310210 h 315185"/>
              <a:gd name="connsiteX4" fmla="*/ 550854 w 785993"/>
              <a:gd name="connsiteY4" fmla="*/ 221310 h 315185"/>
              <a:gd name="connsiteX5" fmla="*/ 265104 w 785993"/>
              <a:gd name="connsiteY5" fmla="*/ 94310 h 315185"/>
              <a:gd name="connsiteX6" fmla="*/ 15115 w 785993"/>
              <a:gd name="connsiteY6" fmla="*/ 134590 h 315185"/>
              <a:gd name="connsiteX0" fmla="*/ 60052 w 770878"/>
              <a:gd name="connsiteY0" fmla="*/ 4610 h 315185"/>
              <a:gd name="connsiteX1" fmla="*/ 288089 w 770878"/>
              <a:gd name="connsiteY1" fmla="*/ 18110 h 315185"/>
              <a:gd name="connsiteX2" fmla="*/ 516689 w 770878"/>
              <a:gd name="connsiteY2" fmla="*/ 62560 h 315185"/>
              <a:gd name="connsiteX3" fmla="*/ 770689 w 770878"/>
              <a:gd name="connsiteY3" fmla="*/ 310210 h 315185"/>
              <a:gd name="connsiteX4" fmla="*/ 535739 w 770878"/>
              <a:gd name="connsiteY4" fmla="*/ 221310 h 315185"/>
              <a:gd name="connsiteX5" fmla="*/ 249989 w 770878"/>
              <a:gd name="connsiteY5" fmla="*/ 94310 h 315185"/>
              <a:gd name="connsiteX6" fmla="*/ 0 w 770878"/>
              <a:gd name="connsiteY6" fmla="*/ 134590 h 315185"/>
              <a:gd name="connsiteX0" fmla="*/ 26469 w 770878"/>
              <a:gd name="connsiteY0" fmla="*/ 43749 h 297128"/>
              <a:gd name="connsiteX1" fmla="*/ 288089 w 770878"/>
              <a:gd name="connsiteY1" fmla="*/ 53 h 297128"/>
              <a:gd name="connsiteX2" fmla="*/ 516689 w 770878"/>
              <a:gd name="connsiteY2" fmla="*/ 44503 h 297128"/>
              <a:gd name="connsiteX3" fmla="*/ 770689 w 770878"/>
              <a:gd name="connsiteY3" fmla="*/ 292153 h 297128"/>
              <a:gd name="connsiteX4" fmla="*/ 535739 w 770878"/>
              <a:gd name="connsiteY4" fmla="*/ 203253 h 297128"/>
              <a:gd name="connsiteX5" fmla="*/ 249989 w 770878"/>
              <a:gd name="connsiteY5" fmla="*/ 76253 h 297128"/>
              <a:gd name="connsiteX6" fmla="*/ 0 w 770878"/>
              <a:gd name="connsiteY6" fmla="*/ 116533 h 297128"/>
              <a:gd name="connsiteX0" fmla="*/ 24862 w 770878"/>
              <a:gd name="connsiteY0" fmla="*/ 40398 h 297087"/>
              <a:gd name="connsiteX1" fmla="*/ 288089 w 770878"/>
              <a:gd name="connsiteY1" fmla="*/ 12 h 297087"/>
              <a:gd name="connsiteX2" fmla="*/ 516689 w 770878"/>
              <a:gd name="connsiteY2" fmla="*/ 44462 h 297087"/>
              <a:gd name="connsiteX3" fmla="*/ 770689 w 770878"/>
              <a:gd name="connsiteY3" fmla="*/ 292112 h 297087"/>
              <a:gd name="connsiteX4" fmla="*/ 535739 w 770878"/>
              <a:gd name="connsiteY4" fmla="*/ 203212 h 297087"/>
              <a:gd name="connsiteX5" fmla="*/ 249989 w 770878"/>
              <a:gd name="connsiteY5" fmla="*/ 76212 h 297087"/>
              <a:gd name="connsiteX6" fmla="*/ 0 w 770878"/>
              <a:gd name="connsiteY6" fmla="*/ 116492 h 29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878" h="297087">
                <a:moveTo>
                  <a:pt x="24862" y="40398"/>
                </a:moveTo>
                <a:cubicBezTo>
                  <a:pt x="31212" y="27698"/>
                  <a:pt x="206118" y="-665"/>
                  <a:pt x="288089" y="12"/>
                </a:cubicBezTo>
                <a:cubicBezTo>
                  <a:pt x="370060" y="689"/>
                  <a:pt x="436256" y="-4221"/>
                  <a:pt x="516689" y="44462"/>
                </a:cubicBezTo>
                <a:cubicBezTo>
                  <a:pt x="597122" y="93145"/>
                  <a:pt x="764339" y="266712"/>
                  <a:pt x="770689" y="292112"/>
                </a:cubicBezTo>
                <a:cubicBezTo>
                  <a:pt x="777039" y="317512"/>
                  <a:pt x="622522" y="239195"/>
                  <a:pt x="535739" y="203212"/>
                </a:cubicBezTo>
                <a:cubicBezTo>
                  <a:pt x="448956" y="167229"/>
                  <a:pt x="339279" y="90665"/>
                  <a:pt x="249989" y="76212"/>
                </a:cubicBezTo>
                <a:cubicBezTo>
                  <a:pt x="160699" y="61759"/>
                  <a:pt x="121949" y="72418"/>
                  <a:pt x="0" y="11649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rot="20921974">
            <a:off x="1855974" y="4070913"/>
            <a:ext cx="768174" cy="375392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55347"/>
              <a:gd name="connsiteY0" fmla="*/ 502387 h 564595"/>
              <a:gd name="connsiteX1" fmla="*/ 566798 w 1155347"/>
              <a:gd name="connsiteY1" fmla="*/ 181849 h 564595"/>
              <a:gd name="connsiteX2" fmla="*/ 79 w 1155347"/>
              <a:gd name="connsiteY2" fmla="*/ 172371 h 564595"/>
              <a:gd name="connsiteX3" fmla="*/ 529163 w 1155347"/>
              <a:gd name="connsiteY3" fmla="*/ 1121 h 564595"/>
              <a:gd name="connsiteX4" fmla="*/ 977250 w 1155347"/>
              <a:gd name="connsiteY4" fmla="*/ 267437 h 564595"/>
              <a:gd name="connsiteX5" fmla="*/ 1155347 w 1155347"/>
              <a:gd name="connsiteY5" fmla="*/ 564595 h 56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347" h="564595">
                <a:moveTo>
                  <a:pt x="1012130" y="502387"/>
                </a:moveTo>
                <a:cubicBezTo>
                  <a:pt x="975088" y="449999"/>
                  <a:pt x="817656" y="232527"/>
                  <a:pt x="566798" y="181849"/>
                </a:cubicBezTo>
                <a:cubicBezTo>
                  <a:pt x="315940" y="131171"/>
                  <a:pt x="6351" y="202492"/>
                  <a:pt x="79" y="172371"/>
                </a:cubicBezTo>
                <a:cubicBezTo>
                  <a:pt x="-6193" y="142250"/>
                  <a:pt x="366301" y="-14723"/>
                  <a:pt x="529163" y="1121"/>
                </a:cubicBezTo>
                <a:cubicBezTo>
                  <a:pt x="692025" y="16965"/>
                  <a:pt x="903612" y="184553"/>
                  <a:pt x="977250" y="267437"/>
                </a:cubicBezTo>
                <a:cubicBezTo>
                  <a:pt x="1028050" y="354220"/>
                  <a:pt x="1136297" y="449236"/>
                  <a:pt x="1155347" y="56459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8798810" flipH="1">
            <a:off x="3340206" y="4367344"/>
            <a:ext cx="563354" cy="180604"/>
          </a:xfrm>
          <a:custGeom>
            <a:avLst/>
            <a:gdLst>
              <a:gd name="connsiteX0" fmla="*/ 973 w 511650"/>
              <a:gd name="connsiteY0" fmla="*/ 48877 h 164028"/>
              <a:gd name="connsiteX1" fmla="*/ 375623 w 511650"/>
              <a:gd name="connsiteY1" fmla="*/ 4427 h 164028"/>
              <a:gd name="connsiteX2" fmla="*/ 508973 w 511650"/>
              <a:gd name="connsiteY2" fmla="*/ 156827 h 164028"/>
              <a:gd name="connsiteX3" fmla="*/ 274023 w 511650"/>
              <a:gd name="connsiteY3" fmla="*/ 131427 h 164028"/>
              <a:gd name="connsiteX4" fmla="*/ 973 w 511650"/>
              <a:gd name="connsiteY4" fmla="*/ 48877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0" h="164028">
                <a:moveTo>
                  <a:pt x="973" y="48877"/>
                </a:moveTo>
                <a:cubicBezTo>
                  <a:pt x="17906" y="27710"/>
                  <a:pt x="290956" y="-13565"/>
                  <a:pt x="375623" y="4427"/>
                </a:cubicBezTo>
                <a:cubicBezTo>
                  <a:pt x="460290" y="22419"/>
                  <a:pt x="525906" y="135660"/>
                  <a:pt x="508973" y="156827"/>
                </a:cubicBezTo>
                <a:cubicBezTo>
                  <a:pt x="492040" y="177994"/>
                  <a:pt x="355515" y="147302"/>
                  <a:pt x="274023" y="131427"/>
                </a:cubicBezTo>
                <a:cubicBezTo>
                  <a:pt x="192531" y="115552"/>
                  <a:pt x="-15960" y="70044"/>
                  <a:pt x="973" y="4887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 rot="2261290" flipH="1">
            <a:off x="3733540" y="2067416"/>
            <a:ext cx="935836" cy="870613"/>
          </a:xfrm>
          <a:custGeom>
            <a:avLst/>
            <a:gdLst>
              <a:gd name="connsiteX0" fmla="*/ 224054 w 227584"/>
              <a:gd name="connsiteY0" fmla="*/ 303175 h 303237"/>
              <a:gd name="connsiteX1" fmla="*/ 128804 w 227584"/>
              <a:gd name="connsiteY1" fmla="*/ 49175 h 303237"/>
              <a:gd name="connsiteX2" fmla="*/ 1804 w 227584"/>
              <a:gd name="connsiteY2" fmla="*/ 23775 h 303237"/>
              <a:gd name="connsiteX3" fmla="*/ 224054 w 227584"/>
              <a:gd name="connsiteY3" fmla="*/ 303175 h 303237"/>
              <a:gd name="connsiteX0" fmla="*/ 270806 w 276623"/>
              <a:gd name="connsiteY0" fmla="*/ 326923 h 327219"/>
              <a:gd name="connsiteX1" fmla="*/ 175556 w 276623"/>
              <a:gd name="connsiteY1" fmla="*/ 72923 h 327219"/>
              <a:gd name="connsiteX2" fmla="*/ 1294 w 276623"/>
              <a:gd name="connsiteY2" fmla="*/ 16519 h 327219"/>
              <a:gd name="connsiteX3" fmla="*/ 270806 w 276623"/>
              <a:gd name="connsiteY3" fmla="*/ 326923 h 327219"/>
              <a:gd name="connsiteX0" fmla="*/ 269615 w 275432"/>
              <a:gd name="connsiteY0" fmla="*/ 318626 h 318922"/>
              <a:gd name="connsiteX1" fmla="*/ 174365 w 275432"/>
              <a:gd name="connsiteY1" fmla="*/ 64626 h 318922"/>
              <a:gd name="connsiteX2" fmla="*/ 103 w 275432"/>
              <a:gd name="connsiteY2" fmla="*/ 8222 h 318922"/>
              <a:gd name="connsiteX3" fmla="*/ 269615 w 275432"/>
              <a:gd name="connsiteY3" fmla="*/ 318626 h 318922"/>
              <a:gd name="connsiteX0" fmla="*/ 269788 w 270200"/>
              <a:gd name="connsiteY0" fmla="*/ 313062 h 313572"/>
              <a:gd name="connsiteX1" fmla="*/ 174538 w 270200"/>
              <a:gd name="connsiteY1" fmla="*/ 59062 h 313572"/>
              <a:gd name="connsiteX2" fmla="*/ 276 w 270200"/>
              <a:gd name="connsiteY2" fmla="*/ 2658 h 313572"/>
              <a:gd name="connsiteX3" fmla="*/ 137563 w 270200"/>
              <a:gd name="connsiteY3" fmla="*/ 121256 h 313572"/>
              <a:gd name="connsiteX4" fmla="*/ 269788 w 270200"/>
              <a:gd name="connsiteY4" fmla="*/ 313062 h 313572"/>
              <a:gd name="connsiteX0" fmla="*/ 255736 w 256148"/>
              <a:gd name="connsiteY0" fmla="*/ 280858 h 281368"/>
              <a:gd name="connsiteX1" fmla="*/ 160486 w 256148"/>
              <a:gd name="connsiteY1" fmla="*/ 26858 h 281368"/>
              <a:gd name="connsiteX2" fmla="*/ 320 w 256148"/>
              <a:gd name="connsiteY2" fmla="*/ 16603 h 281368"/>
              <a:gd name="connsiteX3" fmla="*/ 123511 w 256148"/>
              <a:gd name="connsiteY3" fmla="*/ 89052 h 281368"/>
              <a:gd name="connsiteX4" fmla="*/ 255736 w 256148"/>
              <a:gd name="connsiteY4" fmla="*/ 280858 h 281368"/>
              <a:gd name="connsiteX0" fmla="*/ 256349 w 257275"/>
              <a:gd name="connsiteY0" fmla="*/ 280206 h 280517"/>
              <a:gd name="connsiteX1" fmla="*/ 161099 w 257275"/>
              <a:gd name="connsiteY1" fmla="*/ 26206 h 280517"/>
              <a:gd name="connsiteX2" fmla="*/ 933 w 257275"/>
              <a:gd name="connsiteY2" fmla="*/ 15951 h 280517"/>
              <a:gd name="connsiteX3" fmla="*/ 103297 w 257275"/>
              <a:gd name="connsiteY3" fmla="*/ 76128 h 280517"/>
              <a:gd name="connsiteX4" fmla="*/ 256349 w 257275"/>
              <a:gd name="connsiteY4" fmla="*/ 280206 h 28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275" h="280517">
                <a:moveTo>
                  <a:pt x="256349" y="280206"/>
                </a:moveTo>
                <a:cubicBezTo>
                  <a:pt x="265983" y="271886"/>
                  <a:pt x="198141" y="72773"/>
                  <a:pt x="161099" y="26206"/>
                </a:cubicBezTo>
                <a:cubicBezTo>
                  <a:pt x="124057" y="-20361"/>
                  <a:pt x="10567" y="7631"/>
                  <a:pt x="933" y="15951"/>
                </a:cubicBezTo>
                <a:cubicBezTo>
                  <a:pt x="-8701" y="24271"/>
                  <a:pt x="58378" y="24394"/>
                  <a:pt x="103297" y="76128"/>
                </a:cubicBezTo>
                <a:cubicBezTo>
                  <a:pt x="148216" y="127862"/>
                  <a:pt x="246715" y="288526"/>
                  <a:pt x="256349" y="280206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rot="3337963" flipH="1">
            <a:off x="2374232" y="3180111"/>
            <a:ext cx="1100804" cy="470823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 rot="3337963" flipH="1">
            <a:off x="2443794" y="3998335"/>
            <a:ext cx="1100804" cy="470823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 rot="15427067" flipH="1">
            <a:off x="3391891" y="1427112"/>
            <a:ext cx="843099" cy="216610"/>
          </a:xfrm>
          <a:custGeom>
            <a:avLst/>
            <a:gdLst>
              <a:gd name="connsiteX0" fmla="*/ 1795 w 640388"/>
              <a:gd name="connsiteY0" fmla="*/ 210970 h 228849"/>
              <a:gd name="connsiteX1" fmla="*/ 147845 w 640388"/>
              <a:gd name="connsiteY1" fmla="*/ 58570 h 228849"/>
              <a:gd name="connsiteX2" fmla="*/ 490745 w 640388"/>
              <a:gd name="connsiteY2" fmla="*/ 1420 h 228849"/>
              <a:gd name="connsiteX3" fmla="*/ 630445 w 640388"/>
              <a:gd name="connsiteY3" fmla="*/ 109370 h 228849"/>
              <a:gd name="connsiteX4" fmla="*/ 236745 w 640388"/>
              <a:gd name="connsiteY4" fmla="*/ 210970 h 228849"/>
              <a:gd name="connsiteX5" fmla="*/ 1795 w 640388"/>
              <a:gd name="connsiteY5" fmla="*/ 210970 h 228849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90740"/>
              <a:gd name="connsiteY0" fmla="*/ 209832 h 229735"/>
              <a:gd name="connsiteX1" fmla="*/ 147845 w 690740"/>
              <a:gd name="connsiteY1" fmla="*/ 57432 h 229735"/>
              <a:gd name="connsiteX2" fmla="*/ 490745 w 690740"/>
              <a:gd name="connsiteY2" fmla="*/ 282 h 229735"/>
              <a:gd name="connsiteX3" fmla="*/ 683193 w 690740"/>
              <a:gd name="connsiteY3" fmla="*/ 43921 h 229735"/>
              <a:gd name="connsiteX4" fmla="*/ 236745 w 690740"/>
              <a:gd name="connsiteY4" fmla="*/ 209832 h 229735"/>
              <a:gd name="connsiteX5" fmla="*/ 1795 w 690740"/>
              <a:gd name="connsiteY5" fmla="*/ 209832 h 229735"/>
              <a:gd name="connsiteX0" fmla="*/ 1795 w 683402"/>
              <a:gd name="connsiteY0" fmla="*/ 209821 h 229724"/>
              <a:gd name="connsiteX1" fmla="*/ 147845 w 683402"/>
              <a:gd name="connsiteY1" fmla="*/ 57421 h 229724"/>
              <a:gd name="connsiteX2" fmla="*/ 490745 w 683402"/>
              <a:gd name="connsiteY2" fmla="*/ 271 h 229724"/>
              <a:gd name="connsiteX3" fmla="*/ 683193 w 683402"/>
              <a:gd name="connsiteY3" fmla="*/ 43910 h 229724"/>
              <a:gd name="connsiteX4" fmla="*/ 236745 w 683402"/>
              <a:gd name="connsiteY4" fmla="*/ 209821 h 229724"/>
              <a:gd name="connsiteX5" fmla="*/ 1795 w 683402"/>
              <a:gd name="connsiteY5" fmla="*/ 209821 h 229724"/>
              <a:gd name="connsiteX0" fmla="*/ 1795 w 683205"/>
              <a:gd name="connsiteY0" fmla="*/ 209620 h 229523"/>
              <a:gd name="connsiteX1" fmla="*/ 147845 w 683205"/>
              <a:gd name="connsiteY1" fmla="*/ 57220 h 229523"/>
              <a:gd name="connsiteX2" fmla="*/ 490745 w 683205"/>
              <a:gd name="connsiteY2" fmla="*/ 70 h 229523"/>
              <a:gd name="connsiteX3" fmla="*/ 683193 w 683205"/>
              <a:gd name="connsiteY3" fmla="*/ 43709 h 229523"/>
              <a:gd name="connsiteX4" fmla="*/ 236745 w 683205"/>
              <a:gd name="connsiteY4" fmla="*/ 209620 h 229523"/>
              <a:gd name="connsiteX5" fmla="*/ 1795 w 683205"/>
              <a:gd name="connsiteY5" fmla="*/ 209620 h 229523"/>
              <a:gd name="connsiteX0" fmla="*/ 669 w 695414"/>
              <a:gd name="connsiteY0" fmla="*/ 209993 h 255713"/>
              <a:gd name="connsiteX1" fmla="*/ 146719 w 695414"/>
              <a:gd name="connsiteY1" fmla="*/ 57593 h 255713"/>
              <a:gd name="connsiteX2" fmla="*/ 489619 w 695414"/>
              <a:gd name="connsiteY2" fmla="*/ 443 h 255713"/>
              <a:gd name="connsiteX3" fmla="*/ 682067 w 695414"/>
              <a:gd name="connsiteY3" fmla="*/ 44082 h 255713"/>
              <a:gd name="connsiteX4" fmla="*/ 122021 w 695414"/>
              <a:gd name="connsiteY4" fmla="*/ 245081 h 255713"/>
              <a:gd name="connsiteX5" fmla="*/ 669 w 695414"/>
              <a:gd name="connsiteY5" fmla="*/ 209993 h 255713"/>
              <a:gd name="connsiteX0" fmla="*/ 197 w 694942"/>
              <a:gd name="connsiteY0" fmla="*/ 209993 h 245103"/>
              <a:gd name="connsiteX1" fmla="*/ 146247 w 694942"/>
              <a:gd name="connsiteY1" fmla="*/ 57593 h 245103"/>
              <a:gd name="connsiteX2" fmla="*/ 489147 w 694942"/>
              <a:gd name="connsiteY2" fmla="*/ 443 h 245103"/>
              <a:gd name="connsiteX3" fmla="*/ 681595 w 694942"/>
              <a:gd name="connsiteY3" fmla="*/ 44082 h 245103"/>
              <a:gd name="connsiteX4" fmla="*/ 121549 w 694942"/>
              <a:gd name="connsiteY4" fmla="*/ 245081 h 245103"/>
              <a:gd name="connsiteX5" fmla="*/ 197 w 694942"/>
              <a:gd name="connsiteY5" fmla="*/ 209993 h 245103"/>
              <a:gd name="connsiteX0" fmla="*/ 13819 w 709622"/>
              <a:gd name="connsiteY0" fmla="*/ 212109 h 247219"/>
              <a:gd name="connsiteX1" fmla="*/ 57749 w 709622"/>
              <a:gd name="connsiteY1" fmla="*/ 95934 h 247219"/>
              <a:gd name="connsiteX2" fmla="*/ 502769 w 709622"/>
              <a:gd name="connsiteY2" fmla="*/ 2559 h 247219"/>
              <a:gd name="connsiteX3" fmla="*/ 695217 w 709622"/>
              <a:gd name="connsiteY3" fmla="*/ 46198 h 247219"/>
              <a:gd name="connsiteX4" fmla="*/ 135171 w 709622"/>
              <a:gd name="connsiteY4" fmla="*/ 247197 h 247219"/>
              <a:gd name="connsiteX5" fmla="*/ 13819 w 709622"/>
              <a:gd name="connsiteY5" fmla="*/ 212109 h 247219"/>
              <a:gd name="connsiteX0" fmla="*/ 1667 w 697042"/>
              <a:gd name="connsiteY0" fmla="*/ 209563 h 244673"/>
              <a:gd name="connsiteX1" fmla="*/ 85158 w 697042"/>
              <a:gd name="connsiteY1" fmla="*/ 45156 h 244673"/>
              <a:gd name="connsiteX2" fmla="*/ 490617 w 697042"/>
              <a:gd name="connsiteY2" fmla="*/ 13 h 244673"/>
              <a:gd name="connsiteX3" fmla="*/ 683065 w 697042"/>
              <a:gd name="connsiteY3" fmla="*/ 43652 h 244673"/>
              <a:gd name="connsiteX4" fmla="*/ 123019 w 697042"/>
              <a:gd name="connsiteY4" fmla="*/ 244651 h 244673"/>
              <a:gd name="connsiteX5" fmla="*/ 1667 w 697042"/>
              <a:gd name="connsiteY5" fmla="*/ 209563 h 244673"/>
              <a:gd name="connsiteX0" fmla="*/ 1692 w 697351"/>
              <a:gd name="connsiteY0" fmla="*/ 232508 h 267619"/>
              <a:gd name="connsiteX1" fmla="*/ 85183 w 697351"/>
              <a:gd name="connsiteY1" fmla="*/ 68101 h 267619"/>
              <a:gd name="connsiteX2" fmla="*/ 492921 w 697351"/>
              <a:gd name="connsiteY2" fmla="*/ 2 h 267619"/>
              <a:gd name="connsiteX3" fmla="*/ 683090 w 697351"/>
              <a:gd name="connsiteY3" fmla="*/ 66597 h 267619"/>
              <a:gd name="connsiteX4" fmla="*/ 123044 w 697351"/>
              <a:gd name="connsiteY4" fmla="*/ 267596 h 267619"/>
              <a:gd name="connsiteX5" fmla="*/ 1692 w 697351"/>
              <a:gd name="connsiteY5" fmla="*/ 232508 h 267619"/>
              <a:gd name="connsiteX0" fmla="*/ 1692 w 685398"/>
              <a:gd name="connsiteY0" fmla="*/ 232507 h 267613"/>
              <a:gd name="connsiteX1" fmla="*/ 85183 w 685398"/>
              <a:gd name="connsiteY1" fmla="*/ 68100 h 267613"/>
              <a:gd name="connsiteX2" fmla="*/ 492921 w 685398"/>
              <a:gd name="connsiteY2" fmla="*/ 1 h 267613"/>
              <a:gd name="connsiteX3" fmla="*/ 683090 w 685398"/>
              <a:gd name="connsiteY3" fmla="*/ 66596 h 267613"/>
              <a:gd name="connsiteX4" fmla="*/ 123044 w 685398"/>
              <a:gd name="connsiteY4" fmla="*/ 267595 h 267613"/>
              <a:gd name="connsiteX5" fmla="*/ 1692 w 685398"/>
              <a:gd name="connsiteY5" fmla="*/ 232507 h 267613"/>
              <a:gd name="connsiteX0" fmla="*/ 1692 w 697131"/>
              <a:gd name="connsiteY0" fmla="*/ 232870 h 276964"/>
              <a:gd name="connsiteX1" fmla="*/ 85183 w 697131"/>
              <a:gd name="connsiteY1" fmla="*/ 68463 h 276964"/>
              <a:gd name="connsiteX2" fmla="*/ 492921 w 697131"/>
              <a:gd name="connsiteY2" fmla="*/ 364 h 276964"/>
              <a:gd name="connsiteX3" fmla="*/ 694652 w 697131"/>
              <a:gd name="connsiteY3" fmla="*/ 93998 h 276964"/>
              <a:gd name="connsiteX4" fmla="*/ 123044 w 697131"/>
              <a:gd name="connsiteY4" fmla="*/ 267958 h 276964"/>
              <a:gd name="connsiteX5" fmla="*/ 1692 w 697131"/>
              <a:gd name="connsiteY5" fmla="*/ 232870 h 276964"/>
              <a:gd name="connsiteX0" fmla="*/ 1692 w 694729"/>
              <a:gd name="connsiteY0" fmla="*/ 232870 h 276964"/>
              <a:gd name="connsiteX1" fmla="*/ 85183 w 694729"/>
              <a:gd name="connsiteY1" fmla="*/ 68463 h 276964"/>
              <a:gd name="connsiteX2" fmla="*/ 492921 w 694729"/>
              <a:gd name="connsiteY2" fmla="*/ 364 h 276964"/>
              <a:gd name="connsiteX3" fmla="*/ 694652 w 694729"/>
              <a:gd name="connsiteY3" fmla="*/ 93998 h 276964"/>
              <a:gd name="connsiteX4" fmla="*/ 123044 w 694729"/>
              <a:gd name="connsiteY4" fmla="*/ 267958 h 276964"/>
              <a:gd name="connsiteX5" fmla="*/ 1692 w 694729"/>
              <a:gd name="connsiteY5" fmla="*/ 232870 h 276964"/>
              <a:gd name="connsiteX0" fmla="*/ 30818 w 724553"/>
              <a:gd name="connsiteY0" fmla="*/ 232870 h 256963"/>
              <a:gd name="connsiteX1" fmla="*/ 114309 w 724553"/>
              <a:gd name="connsiteY1" fmla="*/ 68463 h 256963"/>
              <a:gd name="connsiteX2" fmla="*/ 522047 w 724553"/>
              <a:gd name="connsiteY2" fmla="*/ 364 h 256963"/>
              <a:gd name="connsiteX3" fmla="*/ 723778 w 724553"/>
              <a:gd name="connsiteY3" fmla="*/ 93998 h 256963"/>
              <a:gd name="connsiteX4" fmla="*/ 567732 w 724553"/>
              <a:gd name="connsiteY4" fmla="*/ 241567 h 256963"/>
              <a:gd name="connsiteX5" fmla="*/ 30818 w 724553"/>
              <a:gd name="connsiteY5" fmla="*/ 232870 h 256963"/>
              <a:gd name="connsiteX0" fmla="*/ 30818 w 724146"/>
              <a:gd name="connsiteY0" fmla="*/ 232870 h 261983"/>
              <a:gd name="connsiteX1" fmla="*/ 114309 w 724146"/>
              <a:gd name="connsiteY1" fmla="*/ 68463 h 261983"/>
              <a:gd name="connsiteX2" fmla="*/ 522047 w 724146"/>
              <a:gd name="connsiteY2" fmla="*/ 364 h 261983"/>
              <a:gd name="connsiteX3" fmla="*/ 723778 w 724146"/>
              <a:gd name="connsiteY3" fmla="*/ 93998 h 261983"/>
              <a:gd name="connsiteX4" fmla="*/ 567732 w 724146"/>
              <a:gd name="connsiteY4" fmla="*/ 241567 h 261983"/>
              <a:gd name="connsiteX5" fmla="*/ 30818 w 724146"/>
              <a:gd name="connsiteY5" fmla="*/ 232870 h 261983"/>
              <a:gd name="connsiteX0" fmla="*/ 29762 w 723824"/>
              <a:gd name="connsiteY0" fmla="*/ 235553 h 264666"/>
              <a:gd name="connsiteX1" fmla="*/ 113253 w 723824"/>
              <a:gd name="connsiteY1" fmla="*/ 71146 h 264666"/>
              <a:gd name="connsiteX2" fmla="*/ 484162 w 723824"/>
              <a:gd name="connsiteY2" fmla="*/ 344 h 264666"/>
              <a:gd name="connsiteX3" fmla="*/ 722722 w 723824"/>
              <a:gd name="connsiteY3" fmla="*/ 96681 h 264666"/>
              <a:gd name="connsiteX4" fmla="*/ 566676 w 723824"/>
              <a:gd name="connsiteY4" fmla="*/ 244250 h 264666"/>
              <a:gd name="connsiteX5" fmla="*/ 29762 w 723824"/>
              <a:gd name="connsiteY5" fmla="*/ 235553 h 264666"/>
              <a:gd name="connsiteX0" fmla="*/ 29762 w 723824"/>
              <a:gd name="connsiteY0" fmla="*/ 242557 h 271670"/>
              <a:gd name="connsiteX1" fmla="*/ 113253 w 723824"/>
              <a:gd name="connsiteY1" fmla="*/ 78150 h 271670"/>
              <a:gd name="connsiteX2" fmla="*/ 484162 w 723824"/>
              <a:gd name="connsiteY2" fmla="*/ 7348 h 271670"/>
              <a:gd name="connsiteX3" fmla="*/ 722722 w 723824"/>
              <a:gd name="connsiteY3" fmla="*/ 103685 h 271670"/>
              <a:gd name="connsiteX4" fmla="*/ 566676 w 723824"/>
              <a:gd name="connsiteY4" fmla="*/ 251254 h 271670"/>
              <a:gd name="connsiteX5" fmla="*/ 29762 w 723824"/>
              <a:gd name="connsiteY5" fmla="*/ 242557 h 271670"/>
              <a:gd name="connsiteX0" fmla="*/ 17461 w 711523"/>
              <a:gd name="connsiteY0" fmla="*/ 235368 h 264125"/>
              <a:gd name="connsiteX1" fmla="*/ 161836 w 711523"/>
              <a:gd name="connsiteY1" fmla="*/ 78139 h 264125"/>
              <a:gd name="connsiteX2" fmla="*/ 471861 w 711523"/>
              <a:gd name="connsiteY2" fmla="*/ 159 h 264125"/>
              <a:gd name="connsiteX3" fmla="*/ 710421 w 711523"/>
              <a:gd name="connsiteY3" fmla="*/ 96496 h 264125"/>
              <a:gd name="connsiteX4" fmla="*/ 554375 w 711523"/>
              <a:gd name="connsiteY4" fmla="*/ 244065 h 264125"/>
              <a:gd name="connsiteX5" fmla="*/ 17461 w 711523"/>
              <a:gd name="connsiteY5" fmla="*/ 235368 h 264125"/>
              <a:gd name="connsiteX0" fmla="*/ 13500 w 774844"/>
              <a:gd name="connsiteY0" fmla="*/ 210676 h 250757"/>
              <a:gd name="connsiteX1" fmla="*/ 223818 w 774844"/>
              <a:gd name="connsiteY1" fmla="*/ 78126 h 250757"/>
              <a:gd name="connsiteX2" fmla="*/ 533843 w 774844"/>
              <a:gd name="connsiteY2" fmla="*/ 146 h 250757"/>
              <a:gd name="connsiteX3" fmla="*/ 772403 w 774844"/>
              <a:gd name="connsiteY3" fmla="*/ 96483 h 250757"/>
              <a:gd name="connsiteX4" fmla="*/ 616357 w 774844"/>
              <a:gd name="connsiteY4" fmla="*/ 244052 h 250757"/>
              <a:gd name="connsiteX5" fmla="*/ 13500 w 774844"/>
              <a:gd name="connsiteY5" fmla="*/ 210676 h 250757"/>
              <a:gd name="connsiteX0" fmla="*/ 87 w 761431"/>
              <a:gd name="connsiteY0" fmla="*/ 210676 h 252336"/>
              <a:gd name="connsiteX1" fmla="*/ 210405 w 761431"/>
              <a:gd name="connsiteY1" fmla="*/ 78126 h 252336"/>
              <a:gd name="connsiteX2" fmla="*/ 520430 w 761431"/>
              <a:gd name="connsiteY2" fmla="*/ 146 h 252336"/>
              <a:gd name="connsiteX3" fmla="*/ 758990 w 761431"/>
              <a:gd name="connsiteY3" fmla="*/ 96483 h 252336"/>
              <a:gd name="connsiteX4" fmla="*/ 602944 w 761431"/>
              <a:gd name="connsiteY4" fmla="*/ 244052 h 252336"/>
              <a:gd name="connsiteX5" fmla="*/ 87 w 761431"/>
              <a:gd name="connsiteY5" fmla="*/ 210676 h 252336"/>
              <a:gd name="connsiteX0" fmla="*/ 10048 w 768993"/>
              <a:gd name="connsiteY0" fmla="*/ 210676 h 222066"/>
              <a:gd name="connsiteX1" fmla="*/ 220366 w 768993"/>
              <a:gd name="connsiteY1" fmla="*/ 78126 h 222066"/>
              <a:gd name="connsiteX2" fmla="*/ 530391 w 768993"/>
              <a:gd name="connsiteY2" fmla="*/ 146 h 222066"/>
              <a:gd name="connsiteX3" fmla="*/ 768951 w 768993"/>
              <a:gd name="connsiteY3" fmla="*/ 96483 h 222066"/>
              <a:gd name="connsiteX4" fmla="*/ 544759 w 768993"/>
              <a:gd name="connsiteY4" fmla="*/ 202083 h 222066"/>
              <a:gd name="connsiteX5" fmla="*/ 10048 w 768993"/>
              <a:gd name="connsiteY5" fmla="*/ 210676 h 22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993" h="222066">
                <a:moveTo>
                  <a:pt x="10048" y="210676"/>
                </a:moveTo>
                <a:cubicBezTo>
                  <a:pt x="-44018" y="190017"/>
                  <a:pt x="133642" y="113214"/>
                  <a:pt x="220366" y="78126"/>
                </a:cubicBezTo>
                <a:cubicBezTo>
                  <a:pt x="307090" y="43038"/>
                  <a:pt x="438960" y="-2913"/>
                  <a:pt x="530391" y="146"/>
                </a:cubicBezTo>
                <a:cubicBezTo>
                  <a:pt x="621822" y="3205"/>
                  <a:pt x="766556" y="62827"/>
                  <a:pt x="768951" y="96483"/>
                </a:cubicBezTo>
                <a:cubicBezTo>
                  <a:pt x="771346" y="130139"/>
                  <a:pt x="671243" y="183051"/>
                  <a:pt x="544759" y="202083"/>
                </a:cubicBezTo>
                <a:cubicBezTo>
                  <a:pt x="418275" y="221115"/>
                  <a:pt x="64114" y="231336"/>
                  <a:pt x="10048" y="210676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 rot="4637596" flipH="1">
            <a:off x="3725621" y="1182738"/>
            <a:ext cx="742239" cy="742346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  <a:gd name="connsiteX0" fmla="*/ 332328 w 335284"/>
              <a:gd name="connsiteY0" fmla="*/ 6854 h 336245"/>
              <a:gd name="connsiteX1" fmla="*/ 139655 w 335284"/>
              <a:gd name="connsiteY1" fmla="*/ 74362 h 336245"/>
              <a:gd name="connsiteX2" fmla="*/ 2128 w 335284"/>
              <a:gd name="connsiteY2" fmla="*/ 330704 h 336245"/>
              <a:gd name="connsiteX3" fmla="*/ 237078 w 335284"/>
              <a:gd name="connsiteY3" fmla="*/ 210054 h 336245"/>
              <a:gd name="connsiteX4" fmla="*/ 332328 w 335284"/>
              <a:gd name="connsiteY4" fmla="*/ 6854 h 336245"/>
              <a:gd name="connsiteX0" fmla="*/ 408559 w 410055"/>
              <a:gd name="connsiteY0" fmla="*/ 3213 h 412054"/>
              <a:gd name="connsiteX1" fmla="*/ 139905 w 410055"/>
              <a:gd name="connsiteY1" fmla="*/ 149543 h 412054"/>
              <a:gd name="connsiteX2" fmla="*/ 2378 w 410055"/>
              <a:gd name="connsiteY2" fmla="*/ 405885 h 412054"/>
              <a:gd name="connsiteX3" fmla="*/ 237328 w 410055"/>
              <a:gd name="connsiteY3" fmla="*/ 285235 h 412054"/>
              <a:gd name="connsiteX4" fmla="*/ 408559 w 410055"/>
              <a:gd name="connsiteY4" fmla="*/ 3213 h 412054"/>
              <a:gd name="connsiteX0" fmla="*/ 408559 w 409125"/>
              <a:gd name="connsiteY0" fmla="*/ 418 h 409259"/>
              <a:gd name="connsiteX1" fmla="*/ 139905 w 409125"/>
              <a:gd name="connsiteY1" fmla="*/ 146748 h 409259"/>
              <a:gd name="connsiteX2" fmla="*/ 2378 w 409125"/>
              <a:gd name="connsiteY2" fmla="*/ 403090 h 409259"/>
              <a:gd name="connsiteX3" fmla="*/ 237328 w 409125"/>
              <a:gd name="connsiteY3" fmla="*/ 282440 h 409259"/>
              <a:gd name="connsiteX4" fmla="*/ 408559 w 409125"/>
              <a:gd name="connsiteY4" fmla="*/ 418 h 409259"/>
              <a:gd name="connsiteX0" fmla="*/ 408607 w 410160"/>
              <a:gd name="connsiteY0" fmla="*/ 1378 h 410219"/>
              <a:gd name="connsiteX1" fmla="*/ 137894 w 410160"/>
              <a:gd name="connsiteY1" fmla="*/ 185314 h 410219"/>
              <a:gd name="connsiteX2" fmla="*/ 2426 w 410160"/>
              <a:gd name="connsiteY2" fmla="*/ 404050 h 410219"/>
              <a:gd name="connsiteX3" fmla="*/ 237376 w 410160"/>
              <a:gd name="connsiteY3" fmla="*/ 283400 h 410219"/>
              <a:gd name="connsiteX4" fmla="*/ 408607 w 410160"/>
              <a:gd name="connsiteY4" fmla="*/ 1378 h 41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60" h="410219">
                <a:moveTo>
                  <a:pt x="408607" y="1378"/>
                </a:moveTo>
                <a:cubicBezTo>
                  <a:pt x="392027" y="-14970"/>
                  <a:pt x="205591" y="118202"/>
                  <a:pt x="137894" y="185314"/>
                </a:cubicBezTo>
                <a:cubicBezTo>
                  <a:pt x="70197" y="252426"/>
                  <a:pt x="-15566" y="374417"/>
                  <a:pt x="2426" y="404050"/>
                </a:cubicBezTo>
                <a:cubicBezTo>
                  <a:pt x="20418" y="433683"/>
                  <a:pt x="169679" y="350512"/>
                  <a:pt x="237376" y="283400"/>
                </a:cubicBezTo>
                <a:cubicBezTo>
                  <a:pt x="305073" y="216288"/>
                  <a:pt x="425187" y="17726"/>
                  <a:pt x="408607" y="1378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 rot="20699262">
            <a:off x="2939875" y="1788135"/>
            <a:ext cx="1458220" cy="3213997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0384" h="5771073">
                <a:moveTo>
                  <a:pt x="0" y="5645973"/>
                </a:moveTo>
                <a:cubicBezTo>
                  <a:pt x="38452" y="5323888"/>
                  <a:pt x="239885" y="3911350"/>
                  <a:pt x="379677" y="3249161"/>
                </a:cubicBezTo>
                <a:cubicBezTo>
                  <a:pt x="519469" y="2586972"/>
                  <a:pt x="684667" y="2106185"/>
                  <a:pt x="838755" y="1672839"/>
                </a:cubicBezTo>
                <a:cubicBezTo>
                  <a:pt x="992843" y="1239493"/>
                  <a:pt x="1167105" y="926467"/>
                  <a:pt x="1304208" y="649084"/>
                </a:cubicBezTo>
                <a:cubicBezTo>
                  <a:pt x="1441311" y="371701"/>
                  <a:pt x="1650794" y="14880"/>
                  <a:pt x="1661370" y="8544"/>
                </a:cubicBezTo>
                <a:cubicBezTo>
                  <a:pt x="1671947" y="-10494"/>
                  <a:pt x="1774554" y="-9819"/>
                  <a:pt x="1728611" y="141870"/>
                </a:cubicBezTo>
                <a:cubicBezTo>
                  <a:pt x="1682668" y="293559"/>
                  <a:pt x="1511655" y="631871"/>
                  <a:pt x="1385713" y="918680"/>
                </a:cubicBezTo>
                <a:cubicBezTo>
                  <a:pt x="1259772" y="1205489"/>
                  <a:pt x="1093924" y="1533115"/>
                  <a:pt x="972962" y="1862722"/>
                </a:cubicBezTo>
                <a:cubicBezTo>
                  <a:pt x="852000" y="2192329"/>
                  <a:pt x="756801" y="2518986"/>
                  <a:pt x="659941" y="2896322"/>
                </a:cubicBezTo>
                <a:cubicBezTo>
                  <a:pt x="563081" y="3273658"/>
                  <a:pt x="451774" y="3793363"/>
                  <a:pt x="391801" y="4126739"/>
                </a:cubicBezTo>
                <a:cubicBezTo>
                  <a:pt x="331828" y="4460115"/>
                  <a:pt x="194740" y="5393223"/>
                  <a:pt x="149233" y="5771073"/>
                </a:cubicBezTo>
                <a:cubicBezTo>
                  <a:pt x="63503" y="5761534"/>
                  <a:pt x="75860" y="5642057"/>
                  <a:pt x="0" y="5645973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 rot="4378416" flipH="1">
            <a:off x="2845077" y="2478578"/>
            <a:ext cx="412530" cy="870666"/>
          </a:xfrm>
          <a:custGeom>
            <a:avLst/>
            <a:gdLst>
              <a:gd name="connsiteX0" fmla="*/ 738 w 154166"/>
              <a:gd name="connsiteY0" fmla="*/ 3758 h 401260"/>
              <a:gd name="connsiteX1" fmla="*/ 134088 w 154166"/>
              <a:gd name="connsiteY1" fmla="*/ 86308 h 401260"/>
              <a:gd name="connsiteX2" fmla="*/ 140438 w 154166"/>
              <a:gd name="connsiteY2" fmla="*/ 308558 h 401260"/>
              <a:gd name="connsiteX3" fmla="*/ 7088 w 154166"/>
              <a:gd name="connsiteY3" fmla="*/ 397458 h 401260"/>
              <a:gd name="connsiteX4" fmla="*/ 76938 w 154166"/>
              <a:gd name="connsiteY4" fmla="*/ 194258 h 401260"/>
              <a:gd name="connsiteX5" fmla="*/ 738 w 154166"/>
              <a:gd name="connsiteY5" fmla="*/ 3758 h 401260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838 w 150248"/>
              <a:gd name="connsiteY0" fmla="*/ 3758 h 454542"/>
              <a:gd name="connsiteX1" fmla="*/ 134188 w 150248"/>
              <a:gd name="connsiteY1" fmla="*/ 86308 h 454542"/>
              <a:gd name="connsiteX2" fmla="*/ 140538 w 150248"/>
              <a:gd name="connsiteY2" fmla="*/ 308558 h 454542"/>
              <a:gd name="connsiteX3" fmla="*/ 67735 w 150248"/>
              <a:gd name="connsiteY3" fmla="*/ 452202 h 454542"/>
              <a:gd name="connsiteX4" fmla="*/ 77038 w 150248"/>
              <a:gd name="connsiteY4" fmla="*/ 194258 h 454542"/>
              <a:gd name="connsiteX5" fmla="*/ 838 w 150248"/>
              <a:gd name="connsiteY5" fmla="*/ 3758 h 454542"/>
              <a:gd name="connsiteX0" fmla="*/ 478 w 227963"/>
              <a:gd name="connsiteY0" fmla="*/ 2792 h 481128"/>
              <a:gd name="connsiteX1" fmla="*/ 207064 w 227963"/>
              <a:gd name="connsiteY1" fmla="*/ 112894 h 481128"/>
              <a:gd name="connsiteX2" fmla="*/ 213414 w 227963"/>
              <a:gd name="connsiteY2" fmla="*/ 335144 h 481128"/>
              <a:gd name="connsiteX3" fmla="*/ 140611 w 227963"/>
              <a:gd name="connsiteY3" fmla="*/ 478788 h 481128"/>
              <a:gd name="connsiteX4" fmla="*/ 149914 w 227963"/>
              <a:gd name="connsiteY4" fmla="*/ 220844 h 481128"/>
              <a:gd name="connsiteX5" fmla="*/ 478 w 227963"/>
              <a:gd name="connsiteY5" fmla="*/ 2792 h 4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963" h="481128">
                <a:moveTo>
                  <a:pt x="478" y="2792"/>
                </a:moveTo>
                <a:cubicBezTo>
                  <a:pt x="10003" y="-15200"/>
                  <a:pt x="171575" y="57502"/>
                  <a:pt x="207064" y="112894"/>
                </a:cubicBezTo>
                <a:cubicBezTo>
                  <a:pt x="242553" y="168286"/>
                  <a:pt x="224490" y="274162"/>
                  <a:pt x="213414" y="335144"/>
                </a:cubicBezTo>
                <a:cubicBezTo>
                  <a:pt x="202339" y="396126"/>
                  <a:pt x="151194" y="497838"/>
                  <a:pt x="140611" y="478788"/>
                </a:cubicBezTo>
                <a:cubicBezTo>
                  <a:pt x="130307" y="489161"/>
                  <a:pt x="173270" y="300177"/>
                  <a:pt x="149914" y="220844"/>
                </a:cubicBezTo>
                <a:cubicBezTo>
                  <a:pt x="126558" y="141511"/>
                  <a:pt x="-9047" y="20784"/>
                  <a:pt x="478" y="2792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 rot="604973" flipH="1">
            <a:off x="3482131" y="2872370"/>
            <a:ext cx="1311502" cy="327077"/>
          </a:xfrm>
          <a:custGeom>
            <a:avLst/>
            <a:gdLst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9" fmla="*/ 1140425 w 1160142"/>
              <a:gd name="connsiteY9" fmla="*/ 273094 h 273103"/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0" fmla="*/ 721325 w 1160142"/>
              <a:gd name="connsiteY0" fmla="*/ 114344 h 273103"/>
              <a:gd name="connsiteX1" fmla="*/ 454625 w 1160142"/>
              <a:gd name="connsiteY1" fmla="*/ 44 h 273103"/>
              <a:gd name="connsiteX2" fmla="*/ 99025 w 1160142"/>
              <a:gd name="connsiteY2" fmla="*/ 101644 h 273103"/>
              <a:gd name="connsiteX3" fmla="*/ 10125 w 1160142"/>
              <a:gd name="connsiteY3" fmla="*/ 177844 h 273103"/>
              <a:gd name="connsiteX4" fmla="*/ 289525 w 1160142"/>
              <a:gd name="connsiteY4" fmla="*/ 234994 h 273103"/>
              <a:gd name="connsiteX5" fmla="*/ 638775 w 1160142"/>
              <a:gd name="connsiteY5" fmla="*/ 152444 h 273103"/>
              <a:gd name="connsiteX6" fmla="*/ 1115025 w 1160142"/>
              <a:gd name="connsiteY6" fmla="*/ 254044 h 273103"/>
              <a:gd name="connsiteX7" fmla="*/ 1140425 w 1160142"/>
              <a:gd name="connsiteY7" fmla="*/ 273094 h 273103"/>
              <a:gd name="connsiteX0" fmla="*/ 721325 w 1140425"/>
              <a:gd name="connsiteY0" fmla="*/ 114344 h 273094"/>
              <a:gd name="connsiteX1" fmla="*/ 454625 w 1140425"/>
              <a:gd name="connsiteY1" fmla="*/ 44 h 273094"/>
              <a:gd name="connsiteX2" fmla="*/ 99025 w 1140425"/>
              <a:gd name="connsiteY2" fmla="*/ 101644 h 273094"/>
              <a:gd name="connsiteX3" fmla="*/ 10125 w 1140425"/>
              <a:gd name="connsiteY3" fmla="*/ 177844 h 273094"/>
              <a:gd name="connsiteX4" fmla="*/ 289525 w 1140425"/>
              <a:gd name="connsiteY4" fmla="*/ 234994 h 273094"/>
              <a:gd name="connsiteX5" fmla="*/ 638775 w 1140425"/>
              <a:gd name="connsiteY5" fmla="*/ 152444 h 273094"/>
              <a:gd name="connsiteX6" fmla="*/ 1140425 w 1140425"/>
              <a:gd name="connsiteY6" fmla="*/ 273094 h 27309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49900 w 1092800"/>
              <a:gd name="connsiteY0" fmla="*/ 85838 h 254113"/>
              <a:gd name="connsiteX1" fmla="*/ 454625 w 1092800"/>
              <a:gd name="connsiteY1" fmla="*/ 113 h 254113"/>
              <a:gd name="connsiteX2" fmla="*/ 99025 w 1092800"/>
              <a:gd name="connsiteY2" fmla="*/ 101713 h 254113"/>
              <a:gd name="connsiteX3" fmla="*/ 10125 w 1092800"/>
              <a:gd name="connsiteY3" fmla="*/ 177913 h 254113"/>
              <a:gd name="connsiteX4" fmla="*/ 289525 w 1092800"/>
              <a:gd name="connsiteY4" fmla="*/ 235063 h 254113"/>
              <a:gd name="connsiteX5" fmla="*/ 638775 w 1092800"/>
              <a:gd name="connsiteY5" fmla="*/ 152513 h 254113"/>
              <a:gd name="connsiteX6" fmla="*/ 1092800 w 1092800"/>
              <a:gd name="connsiteY6" fmla="*/ 254113 h 25411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8775 w 1092800"/>
              <a:gd name="connsiteY5" fmla="*/ 15240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  <a:gd name="connsiteX0" fmla="*/ 772125 w 942853"/>
              <a:gd name="connsiteY0" fmla="*/ 104778 h 235139"/>
              <a:gd name="connsiteX1" fmla="*/ 454625 w 942853"/>
              <a:gd name="connsiteY1" fmla="*/ 3 h 235139"/>
              <a:gd name="connsiteX2" fmla="*/ 99025 w 942853"/>
              <a:gd name="connsiteY2" fmla="*/ 101603 h 235139"/>
              <a:gd name="connsiteX3" fmla="*/ 10125 w 942853"/>
              <a:gd name="connsiteY3" fmla="*/ 177803 h 235139"/>
              <a:gd name="connsiteX4" fmla="*/ 289525 w 942853"/>
              <a:gd name="connsiteY4" fmla="*/ 234953 h 235139"/>
              <a:gd name="connsiteX5" fmla="*/ 635600 w 942853"/>
              <a:gd name="connsiteY5" fmla="*/ 158753 h 235139"/>
              <a:gd name="connsiteX6" fmla="*/ 942853 w 942853"/>
              <a:gd name="connsiteY6" fmla="*/ 213633 h 2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853" h="235139">
                <a:moveTo>
                  <a:pt x="772125" y="104778"/>
                </a:moveTo>
                <a:cubicBezTo>
                  <a:pt x="670525" y="60328"/>
                  <a:pt x="566808" y="532"/>
                  <a:pt x="454625" y="3"/>
                </a:cubicBezTo>
                <a:cubicBezTo>
                  <a:pt x="342442" y="-526"/>
                  <a:pt x="173108" y="71970"/>
                  <a:pt x="99025" y="101603"/>
                </a:cubicBezTo>
                <a:cubicBezTo>
                  <a:pt x="24942" y="131236"/>
                  <a:pt x="-21625" y="155578"/>
                  <a:pt x="10125" y="177803"/>
                </a:cubicBezTo>
                <a:cubicBezTo>
                  <a:pt x="41875" y="200028"/>
                  <a:pt x="185279" y="238128"/>
                  <a:pt x="289525" y="234953"/>
                </a:cubicBezTo>
                <a:cubicBezTo>
                  <a:pt x="393771" y="231778"/>
                  <a:pt x="501721" y="155578"/>
                  <a:pt x="635600" y="158753"/>
                </a:cubicBezTo>
                <a:cubicBezTo>
                  <a:pt x="769479" y="161928"/>
                  <a:pt x="689118" y="172623"/>
                  <a:pt x="942853" y="213633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 rot="1099659" flipH="1">
            <a:off x="2642096" y="1908817"/>
            <a:ext cx="1094630" cy="377283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  <a:gd name="connsiteX0" fmla="*/ 651 w 879846"/>
              <a:gd name="connsiteY0" fmla="*/ 257656 h 288189"/>
              <a:gd name="connsiteX1" fmla="*/ 286401 w 879846"/>
              <a:gd name="connsiteY1" fmla="*/ 54456 h 288189"/>
              <a:gd name="connsiteX2" fmla="*/ 553101 w 879846"/>
              <a:gd name="connsiteY2" fmla="*/ 16356 h 288189"/>
              <a:gd name="connsiteX3" fmla="*/ 879436 w 879846"/>
              <a:gd name="connsiteY3" fmla="*/ 285543 h 288189"/>
              <a:gd name="connsiteX4" fmla="*/ 483251 w 879846"/>
              <a:gd name="connsiteY4" fmla="*/ 162406 h 288189"/>
              <a:gd name="connsiteX5" fmla="*/ 216551 w 879846"/>
              <a:gd name="connsiteY5" fmla="*/ 194156 h 288189"/>
              <a:gd name="connsiteX6" fmla="*/ 651 w 879846"/>
              <a:gd name="connsiteY6" fmla="*/ 257656 h 288189"/>
              <a:gd name="connsiteX0" fmla="*/ 651 w 901445"/>
              <a:gd name="connsiteY0" fmla="*/ 259564 h 315696"/>
              <a:gd name="connsiteX1" fmla="*/ 286401 w 901445"/>
              <a:gd name="connsiteY1" fmla="*/ 56364 h 315696"/>
              <a:gd name="connsiteX2" fmla="*/ 553101 w 901445"/>
              <a:gd name="connsiteY2" fmla="*/ 18264 h 315696"/>
              <a:gd name="connsiteX3" fmla="*/ 901063 w 901445"/>
              <a:gd name="connsiteY3" fmla="*/ 313404 h 315696"/>
              <a:gd name="connsiteX4" fmla="*/ 483251 w 901445"/>
              <a:gd name="connsiteY4" fmla="*/ 164314 h 315696"/>
              <a:gd name="connsiteX5" fmla="*/ 216551 w 901445"/>
              <a:gd name="connsiteY5" fmla="*/ 196064 h 315696"/>
              <a:gd name="connsiteX6" fmla="*/ 651 w 901445"/>
              <a:gd name="connsiteY6" fmla="*/ 259564 h 315696"/>
              <a:gd name="connsiteX0" fmla="*/ 0 w 900794"/>
              <a:gd name="connsiteY0" fmla="*/ 259564 h 335866"/>
              <a:gd name="connsiteX1" fmla="*/ 285750 w 900794"/>
              <a:gd name="connsiteY1" fmla="*/ 56364 h 335866"/>
              <a:gd name="connsiteX2" fmla="*/ 552450 w 900794"/>
              <a:gd name="connsiteY2" fmla="*/ 18264 h 335866"/>
              <a:gd name="connsiteX3" fmla="*/ 900412 w 900794"/>
              <a:gd name="connsiteY3" fmla="*/ 313404 h 335866"/>
              <a:gd name="connsiteX4" fmla="*/ 482600 w 900794"/>
              <a:gd name="connsiteY4" fmla="*/ 164314 h 335866"/>
              <a:gd name="connsiteX5" fmla="*/ 215900 w 900794"/>
              <a:gd name="connsiteY5" fmla="*/ 196064 h 335866"/>
              <a:gd name="connsiteX6" fmla="*/ 76302 w 900794"/>
              <a:gd name="connsiteY6" fmla="*/ 335866 h 335866"/>
              <a:gd name="connsiteX0" fmla="*/ 0 w 913416"/>
              <a:gd name="connsiteY0" fmla="*/ 230336 h 334994"/>
              <a:gd name="connsiteX1" fmla="*/ 298372 w 913416"/>
              <a:gd name="connsiteY1" fmla="*/ 55492 h 334994"/>
              <a:gd name="connsiteX2" fmla="*/ 565072 w 913416"/>
              <a:gd name="connsiteY2" fmla="*/ 17392 h 334994"/>
              <a:gd name="connsiteX3" fmla="*/ 913034 w 913416"/>
              <a:gd name="connsiteY3" fmla="*/ 312532 h 334994"/>
              <a:gd name="connsiteX4" fmla="*/ 495222 w 913416"/>
              <a:gd name="connsiteY4" fmla="*/ 163442 h 334994"/>
              <a:gd name="connsiteX5" fmla="*/ 228522 w 913416"/>
              <a:gd name="connsiteY5" fmla="*/ 195192 h 334994"/>
              <a:gd name="connsiteX6" fmla="*/ 88924 w 913416"/>
              <a:gd name="connsiteY6" fmla="*/ 334994 h 33499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416" h="314824">
                <a:moveTo>
                  <a:pt x="0" y="230336"/>
                </a:moveTo>
                <a:cubicBezTo>
                  <a:pt x="11642" y="207053"/>
                  <a:pt x="204193" y="90983"/>
                  <a:pt x="298372" y="55492"/>
                </a:cubicBezTo>
                <a:cubicBezTo>
                  <a:pt x="392551" y="20001"/>
                  <a:pt x="462628" y="-25448"/>
                  <a:pt x="565072" y="17392"/>
                </a:cubicBezTo>
                <a:cubicBezTo>
                  <a:pt x="667516" y="60232"/>
                  <a:pt x="924676" y="288190"/>
                  <a:pt x="913034" y="312532"/>
                </a:cubicBezTo>
                <a:cubicBezTo>
                  <a:pt x="901392" y="336874"/>
                  <a:pt x="586239" y="159209"/>
                  <a:pt x="495222" y="163442"/>
                </a:cubicBezTo>
                <a:cubicBezTo>
                  <a:pt x="404205" y="167675"/>
                  <a:pt x="303370" y="170109"/>
                  <a:pt x="228522" y="195192"/>
                </a:cubicBezTo>
                <a:cubicBezTo>
                  <a:pt x="153674" y="220275"/>
                  <a:pt x="108972" y="215527"/>
                  <a:pt x="46135" y="31393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 rot="604973">
            <a:off x="3390493" y="3462113"/>
            <a:ext cx="1095852" cy="298059"/>
          </a:xfrm>
          <a:custGeom>
            <a:avLst/>
            <a:gdLst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61 w 999599"/>
              <a:gd name="connsiteY5" fmla="*/ 110232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83109 w 999599"/>
              <a:gd name="connsiteY5" fmla="*/ 193280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70133 w 999599"/>
              <a:gd name="connsiteY5" fmla="*/ 201931 h 269613"/>
              <a:gd name="connsiteX0" fmla="*/ 63 w 995275"/>
              <a:gd name="connsiteY0" fmla="*/ 94021 h 270703"/>
              <a:gd name="connsiteX1" fmla="*/ 370387 w 995275"/>
              <a:gd name="connsiteY1" fmla="*/ 3372 h 270703"/>
              <a:gd name="connsiteX2" fmla="*/ 986337 w 995275"/>
              <a:gd name="connsiteY2" fmla="*/ 225622 h 270703"/>
              <a:gd name="connsiteX3" fmla="*/ 713287 w 995275"/>
              <a:gd name="connsiteY3" fmla="*/ 263722 h 270703"/>
              <a:gd name="connsiteX4" fmla="*/ 395787 w 995275"/>
              <a:gd name="connsiteY4" fmla="*/ 130372 h 270703"/>
              <a:gd name="connsiteX5" fmla="*/ 65809 w 995275"/>
              <a:gd name="connsiteY5" fmla="*/ 203021 h 2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275" h="270703">
                <a:moveTo>
                  <a:pt x="63" y="94021"/>
                </a:moveTo>
                <a:cubicBezTo>
                  <a:pt x="-4170" y="72854"/>
                  <a:pt x="206008" y="-18561"/>
                  <a:pt x="370387" y="3372"/>
                </a:cubicBezTo>
                <a:cubicBezTo>
                  <a:pt x="534766" y="25305"/>
                  <a:pt x="929187" y="182230"/>
                  <a:pt x="986337" y="225622"/>
                </a:cubicBezTo>
                <a:cubicBezTo>
                  <a:pt x="1043487" y="269014"/>
                  <a:pt x="811712" y="279597"/>
                  <a:pt x="713287" y="263722"/>
                </a:cubicBezTo>
                <a:cubicBezTo>
                  <a:pt x="614862" y="247847"/>
                  <a:pt x="503700" y="140489"/>
                  <a:pt x="395787" y="130372"/>
                </a:cubicBezTo>
                <a:cubicBezTo>
                  <a:pt x="287874" y="120255"/>
                  <a:pt x="69177" y="89235"/>
                  <a:pt x="65809" y="20302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 rot="604973" flipH="1">
            <a:off x="2815009" y="4611147"/>
            <a:ext cx="707641" cy="351485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  <a:gd name="connsiteX0" fmla="*/ 4459 w 449675"/>
              <a:gd name="connsiteY0" fmla="*/ 305735 h 388783"/>
              <a:gd name="connsiteX1" fmla="*/ 80659 w 449675"/>
              <a:gd name="connsiteY1" fmla="*/ 343835 h 388783"/>
              <a:gd name="connsiteX2" fmla="*/ 271159 w 449675"/>
              <a:gd name="connsiteY2" fmla="*/ 146985 h 388783"/>
              <a:gd name="connsiteX3" fmla="*/ 448959 w 449675"/>
              <a:gd name="connsiteY3" fmla="*/ 58085 h 388783"/>
              <a:gd name="connsiteX4" fmla="*/ 201309 w 449675"/>
              <a:gd name="connsiteY4" fmla="*/ 13635 h 388783"/>
              <a:gd name="connsiteX5" fmla="*/ 87507 w 449675"/>
              <a:gd name="connsiteY5" fmla="*/ 388783 h 388783"/>
              <a:gd name="connsiteX0" fmla="*/ 20244 w 465460"/>
              <a:gd name="connsiteY0" fmla="*/ 304609 h 356857"/>
              <a:gd name="connsiteX1" fmla="*/ 96444 w 465460"/>
              <a:gd name="connsiteY1" fmla="*/ 342709 h 356857"/>
              <a:gd name="connsiteX2" fmla="*/ 286944 w 465460"/>
              <a:gd name="connsiteY2" fmla="*/ 145859 h 356857"/>
              <a:gd name="connsiteX3" fmla="*/ 464744 w 465460"/>
              <a:gd name="connsiteY3" fmla="*/ 56959 h 356857"/>
              <a:gd name="connsiteX4" fmla="*/ 217094 w 465460"/>
              <a:gd name="connsiteY4" fmla="*/ 12509 h 356857"/>
              <a:gd name="connsiteX5" fmla="*/ 12458 w 465460"/>
              <a:gd name="connsiteY5" fmla="*/ 288173 h 356857"/>
              <a:gd name="connsiteX0" fmla="*/ 112312 w 557528"/>
              <a:gd name="connsiteY0" fmla="*/ 301691 h 353939"/>
              <a:gd name="connsiteX1" fmla="*/ 188512 w 557528"/>
              <a:gd name="connsiteY1" fmla="*/ 339791 h 353939"/>
              <a:gd name="connsiteX2" fmla="*/ 379012 w 557528"/>
              <a:gd name="connsiteY2" fmla="*/ 142941 h 353939"/>
              <a:gd name="connsiteX3" fmla="*/ 556812 w 557528"/>
              <a:gd name="connsiteY3" fmla="*/ 54041 h 353939"/>
              <a:gd name="connsiteX4" fmla="*/ 309162 w 557528"/>
              <a:gd name="connsiteY4" fmla="*/ 9591 h 353939"/>
              <a:gd name="connsiteX5" fmla="*/ 9367 w 557528"/>
              <a:gd name="connsiteY5" fmla="*/ 242001 h 353939"/>
              <a:gd name="connsiteX0" fmla="*/ 188512 w 557528"/>
              <a:gd name="connsiteY0" fmla="*/ 339791 h 339791"/>
              <a:gd name="connsiteX1" fmla="*/ 379012 w 557528"/>
              <a:gd name="connsiteY1" fmla="*/ 142941 h 339791"/>
              <a:gd name="connsiteX2" fmla="*/ 556812 w 557528"/>
              <a:gd name="connsiteY2" fmla="*/ 54041 h 339791"/>
              <a:gd name="connsiteX3" fmla="*/ 309162 w 557528"/>
              <a:gd name="connsiteY3" fmla="*/ 9591 h 339791"/>
              <a:gd name="connsiteX4" fmla="*/ 9367 w 557528"/>
              <a:gd name="connsiteY4" fmla="*/ 242001 h 339791"/>
              <a:gd name="connsiteX0" fmla="*/ 123631 w 557617"/>
              <a:gd name="connsiteY0" fmla="*/ 296537 h 296537"/>
              <a:gd name="connsiteX1" fmla="*/ 379012 w 557617"/>
              <a:gd name="connsiteY1" fmla="*/ 142941 h 296537"/>
              <a:gd name="connsiteX2" fmla="*/ 556812 w 557617"/>
              <a:gd name="connsiteY2" fmla="*/ 54041 h 296537"/>
              <a:gd name="connsiteX3" fmla="*/ 309162 w 557617"/>
              <a:gd name="connsiteY3" fmla="*/ 9591 h 296537"/>
              <a:gd name="connsiteX4" fmla="*/ 9367 w 557617"/>
              <a:gd name="connsiteY4" fmla="*/ 242001 h 296537"/>
              <a:gd name="connsiteX0" fmla="*/ 114264 w 548250"/>
              <a:gd name="connsiteY0" fmla="*/ 296537 h 296537"/>
              <a:gd name="connsiteX1" fmla="*/ 369645 w 548250"/>
              <a:gd name="connsiteY1" fmla="*/ 142941 h 296537"/>
              <a:gd name="connsiteX2" fmla="*/ 547445 w 548250"/>
              <a:gd name="connsiteY2" fmla="*/ 54041 h 296537"/>
              <a:gd name="connsiteX3" fmla="*/ 299795 w 548250"/>
              <a:gd name="connsiteY3" fmla="*/ 9591 h 296537"/>
              <a:gd name="connsiteX4" fmla="*/ 0 w 548250"/>
              <a:gd name="connsiteY4" fmla="*/ 242001 h 296537"/>
              <a:gd name="connsiteX0" fmla="*/ 114264 w 547537"/>
              <a:gd name="connsiteY0" fmla="*/ 300439 h 300439"/>
              <a:gd name="connsiteX1" fmla="*/ 369645 w 547537"/>
              <a:gd name="connsiteY1" fmla="*/ 146843 h 300439"/>
              <a:gd name="connsiteX2" fmla="*/ 547445 w 547537"/>
              <a:gd name="connsiteY2" fmla="*/ 57943 h 300439"/>
              <a:gd name="connsiteX3" fmla="*/ 347375 w 547537"/>
              <a:gd name="connsiteY3" fmla="*/ 9168 h 300439"/>
              <a:gd name="connsiteX4" fmla="*/ 0 w 547537"/>
              <a:gd name="connsiteY4" fmla="*/ 245903 h 300439"/>
              <a:gd name="connsiteX0" fmla="*/ 114264 w 642657"/>
              <a:gd name="connsiteY0" fmla="*/ 318876 h 318876"/>
              <a:gd name="connsiteX1" fmla="*/ 369645 w 642657"/>
              <a:gd name="connsiteY1" fmla="*/ 165280 h 318876"/>
              <a:gd name="connsiteX2" fmla="*/ 642604 w 642657"/>
              <a:gd name="connsiteY2" fmla="*/ 20150 h 318876"/>
              <a:gd name="connsiteX3" fmla="*/ 347375 w 642657"/>
              <a:gd name="connsiteY3" fmla="*/ 27605 h 318876"/>
              <a:gd name="connsiteX4" fmla="*/ 0 w 642657"/>
              <a:gd name="connsiteY4" fmla="*/ 264340 h 318876"/>
              <a:gd name="connsiteX0" fmla="*/ 114264 w 642605"/>
              <a:gd name="connsiteY0" fmla="*/ 314431 h 314431"/>
              <a:gd name="connsiteX1" fmla="*/ 369645 w 642605"/>
              <a:gd name="connsiteY1" fmla="*/ 160835 h 314431"/>
              <a:gd name="connsiteX2" fmla="*/ 642604 w 642605"/>
              <a:gd name="connsiteY2" fmla="*/ 15705 h 314431"/>
              <a:gd name="connsiteX3" fmla="*/ 347375 w 642605"/>
              <a:gd name="connsiteY3" fmla="*/ 23160 h 314431"/>
              <a:gd name="connsiteX4" fmla="*/ 0 w 642605"/>
              <a:gd name="connsiteY4" fmla="*/ 259895 h 314431"/>
              <a:gd name="connsiteX0" fmla="*/ 114264 w 642605"/>
              <a:gd name="connsiteY0" fmla="*/ 325580 h 325580"/>
              <a:gd name="connsiteX1" fmla="*/ 369645 w 642605"/>
              <a:gd name="connsiteY1" fmla="*/ 171984 h 325580"/>
              <a:gd name="connsiteX2" fmla="*/ 642604 w 642605"/>
              <a:gd name="connsiteY2" fmla="*/ 26854 h 325580"/>
              <a:gd name="connsiteX3" fmla="*/ 347375 w 642605"/>
              <a:gd name="connsiteY3" fmla="*/ 34309 h 325580"/>
              <a:gd name="connsiteX4" fmla="*/ 0 w 642605"/>
              <a:gd name="connsiteY4" fmla="*/ 271044 h 325580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94"/>
              <a:gd name="connsiteY0" fmla="*/ 334131 h 334131"/>
              <a:gd name="connsiteX1" fmla="*/ 343692 w 642694"/>
              <a:gd name="connsiteY1" fmla="*/ 154583 h 334131"/>
              <a:gd name="connsiteX2" fmla="*/ 642604 w 642694"/>
              <a:gd name="connsiteY2" fmla="*/ 35405 h 334131"/>
              <a:gd name="connsiteX3" fmla="*/ 312772 w 642694"/>
              <a:gd name="connsiteY3" fmla="*/ 34209 h 334131"/>
              <a:gd name="connsiteX4" fmla="*/ 0 w 642694"/>
              <a:gd name="connsiteY4" fmla="*/ 279595 h 334131"/>
              <a:gd name="connsiteX0" fmla="*/ 114264 w 642694"/>
              <a:gd name="connsiteY0" fmla="*/ 319226 h 319226"/>
              <a:gd name="connsiteX1" fmla="*/ 343692 w 642694"/>
              <a:gd name="connsiteY1" fmla="*/ 139678 h 319226"/>
              <a:gd name="connsiteX2" fmla="*/ 642604 w 642694"/>
              <a:gd name="connsiteY2" fmla="*/ 20500 h 319226"/>
              <a:gd name="connsiteX3" fmla="*/ 312772 w 642694"/>
              <a:gd name="connsiteY3" fmla="*/ 19304 h 319226"/>
              <a:gd name="connsiteX4" fmla="*/ 0 w 642694"/>
              <a:gd name="connsiteY4" fmla="*/ 264690 h 31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94" h="319226">
                <a:moveTo>
                  <a:pt x="114264" y="319226"/>
                </a:moveTo>
                <a:cubicBezTo>
                  <a:pt x="158714" y="292768"/>
                  <a:pt x="255635" y="189466"/>
                  <a:pt x="343692" y="139678"/>
                </a:cubicBezTo>
                <a:cubicBezTo>
                  <a:pt x="431749" y="89890"/>
                  <a:pt x="647757" y="40562"/>
                  <a:pt x="642604" y="20500"/>
                </a:cubicBezTo>
                <a:cubicBezTo>
                  <a:pt x="637451" y="438"/>
                  <a:pt x="454476" y="-12743"/>
                  <a:pt x="312772" y="19304"/>
                </a:cubicBezTo>
                <a:cubicBezTo>
                  <a:pt x="171068" y="51351"/>
                  <a:pt x="131702" y="61728"/>
                  <a:pt x="0" y="264690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rot="2027554" flipH="1">
            <a:off x="3322072" y="2762024"/>
            <a:ext cx="952282" cy="609569"/>
          </a:xfrm>
          <a:custGeom>
            <a:avLst/>
            <a:gdLst>
              <a:gd name="connsiteX0" fmla="*/ 468271 w 475242"/>
              <a:gd name="connsiteY0" fmla="*/ 45418 h 298196"/>
              <a:gd name="connsiteX1" fmla="*/ 119021 w 475242"/>
              <a:gd name="connsiteY1" fmla="*/ 13668 h 298196"/>
              <a:gd name="connsiteX2" fmla="*/ 4721 w 475242"/>
              <a:gd name="connsiteY2" fmla="*/ 293068 h 298196"/>
              <a:gd name="connsiteX3" fmla="*/ 252371 w 475242"/>
              <a:gd name="connsiteY3" fmla="*/ 185118 h 298196"/>
              <a:gd name="connsiteX4" fmla="*/ 347621 w 475242"/>
              <a:gd name="connsiteY4" fmla="*/ 64468 h 298196"/>
              <a:gd name="connsiteX5" fmla="*/ 468271 w 475242"/>
              <a:gd name="connsiteY5" fmla="*/ 45418 h 298196"/>
              <a:gd name="connsiteX0" fmla="*/ 468271 w 480486"/>
              <a:gd name="connsiteY0" fmla="*/ 45859 h 298637"/>
              <a:gd name="connsiteX1" fmla="*/ 119021 w 480486"/>
              <a:gd name="connsiteY1" fmla="*/ 14109 h 298637"/>
              <a:gd name="connsiteX2" fmla="*/ 4721 w 480486"/>
              <a:gd name="connsiteY2" fmla="*/ 293509 h 298637"/>
              <a:gd name="connsiteX3" fmla="*/ 252371 w 480486"/>
              <a:gd name="connsiteY3" fmla="*/ 185559 h 298637"/>
              <a:gd name="connsiteX4" fmla="*/ 390821 w 480486"/>
              <a:gd name="connsiteY4" fmla="*/ 84707 h 298637"/>
              <a:gd name="connsiteX5" fmla="*/ 468271 w 480486"/>
              <a:gd name="connsiteY5" fmla="*/ 45859 h 298637"/>
              <a:gd name="connsiteX0" fmla="*/ 465407 w 475330"/>
              <a:gd name="connsiteY0" fmla="*/ 3650 h 253917"/>
              <a:gd name="connsiteX1" fmla="*/ 153558 w 475330"/>
              <a:gd name="connsiteY1" fmla="*/ 29697 h 253917"/>
              <a:gd name="connsiteX2" fmla="*/ 1857 w 475330"/>
              <a:gd name="connsiteY2" fmla="*/ 251300 h 253917"/>
              <a:gd name="connsiteX3" fmla="*/ 249507 w 475330"/>
              <a:gd name="connsiteY3" fmla="*/ 143350 h 253917"/>
              <a:gd name="connsiteX4" fmla="*/ 387957 w 475330"/>
              <a:gd name="connsiteY4" fmla="*/ 42498 h 253917"/>
              <a:gd name="connsiteX5" fmla="*/ 465407 w 475330"/>
              <a:gd name="connsiteY5" fmla="*/ 3650 h 253917"/>
              <a:gd name="connsiteX0" fmla="*/ 465407 w 475850"/>
              <a:gd name="connsiteY0" fmla="*/ 3650 h 253917"/>
              <a:gd name="connsiteX1" fmla="*/ 153558 w 475850"/>
              <a:gd name="connsiteY1" fmla="*/ 29697 h 253917"/>
              <a:gd name="connsiteX2" fmla="*/ 1857 w 475850"/>
              <a:gd name="connsiteY2" fmla="*/ 251300 h 253917"/>
              <a:gd name="connsiteX3" fmla="*/ 249507 w 475850"/>
              <a:gd name="connsiteY3" fmla="*/ 143350 h 253917"/>
              <a:gd name="connsiteX4" fmla="*/ 387957 w 475850"/>
              <a:gd name="connsiteY4" fmla="*/ 42498 h 253917"/>
              <a:gd name="connsiteX5" fmla="*/ 465407 w 475850"/>
              <a:gd name="connsiteY5" fmla="*/ 3650 h 253917"/>
              <a:gd name="connsiteX0" fmla="*/ 465407 w 496591"/>
              <a:gd name="connsiteY0" fmla="*/ 3558 h 253825"/>
              <a:gd name="connsiteX1" fmla="*/ 153558 w 496591"/>
              <a:gd name="connsiteY1" fmla="*/ 29605 h 253825"/>
              <a:gd name="connsiteX2" fmla="*/ 1857 w 496591"/>
              <a:gd name="connsiteY2" fmla="*/ 251208 h 253825"/>
              <a:gd name="connsiteX3" fmla="*/ 249507 w 496591"/>
              <a:gd name="connsiteY3" fmla="*/ 143258 h 253825"/>
              <a:gd name="connsiteX4" fmla="*/ 461156 w 496591"/>
              <a:gd name="connsiteY4" fmla="*/ 41103 h 253825"/>
              <a:gd name="connsiteX5" fmla="*/ 465407 w 496591"/>
              <a:gd name="connsiteY5" fmla="*/ 3558 h 253825"/>
              <a:gd name="connsiteX0" fmla="*/ 465407 w 489385"/>
              <a:gd name="connsiteY0" fmla="*/ 3558 h 253825"/>
              <a:gd name="connsiteX1" fmla="*/ 153558 w 489385"/>
              <a:gd name="connsiteY1" fmla="*/ 29605 h 253825"/>
              <a:gd name="connsiteX2" fmla="*/ 1857 w 489385"/>
              <a:gd name="connsiteY2" fmla="*/ 251208 h 253825"/>
              <a:gd name="connsiteX3" fmla="*/ 249507 w 489385"/>
              <a:gd name="connsiteY3" fmla="*/ 143258 h 253825"/>
              <a:gd name="connsiteX4" fmla="*/ 461156 w 489385"/>
              <a:gd name="connsiteY4" fmla="*/ 41103 h 253825"/>
              <a:gd name="connsiteX5" fmla="*/ 465407 w 489385"/>
              <a:gd name="connsiteY5" fmla="*/ 3558 h 253825"/>
              <a:gd name="connsiteX0" fmla="*/ 425600 w 476335"/>
              <a:gd name="connsiteY0" fmla="*/ 363 h 271727"/>
              <a:gd name="connsiteX1" fmla="*/ 153451 w 476335"/>
              <a:gd name="connsiteY1" fmla="*/ 47507 h 271727"/>
              <a:gd name="connsiteX2" fmla="*/ 1750 w 476335"/>
              <a:gd name="connsiteY2" fmla="*/ 269110 h 271727"/>
              <a:gd name="connsiteX3" fmla="*/ 249400 w 476335"/>
              <a:gd name="connsiteY3" fmla="*/ 161160 h 271727"/>
              <a:gd name="connsiteX4" fmla="*/ 461049 w 476335"/>
              <a:gd name="connsiteY4" fmla="*/ 59005 h 271727"/>
              <a:gd name="connsiteX5" fmla="*/ 425600 w 476335"/>
              <a:gd name="connsiteY5" fmla="*/ 363 h 271727"/>
              <a:gd name="connsiteX0" fmla="*/ 425600 w 470270"/>
              <a:gd name="connsiteY0" fmla="*/ 2863 h 274227"/>
              <a:gd name="connsiteX1" fmla="*/ 153451 w 470270"/>
              <a:gd name="connsiteY1" fmla="*/ 50007 h 274227"/>
              <a:gd name="connsiteX2" fmla="*/ 1750 w 470270"/>
              <a:gd name="connsiteY2" fmla="*/ 271610 h 274227"/>
              <a:gd name="connsiteX3" fmla="*/ 249400 w 470270"/>
              <a:gd name="connsiteY3" fmla="*/ 163660 h 274227"/>
              <a:gd name="connsiteX4" fmla="*/ 461049 w 470270"/>
              <a:gd name="connsiteY4" fmla="*/ 61505 h 274227"/>
              <a:gd name="connsiteX5" fmla="*/ 425600 w 470270"/>
              <a:gd name="connsiteY5" fmla="*/ 2863 h 274227"/>
              <a:gd name="connsiteX0" fmla="*/ 425432 w 470466"/>
              <a:gd name="connsiteY0" fmla="*/ 2863 h 273178"/>
              <a:gd name="connsiteX1" fmla="*/ 153283 w 470466"/>
              <a:gd name="connsiteY1" fmla="*/ 50007 h 273178"/>
              <a:gd name="connsiteX2" fmla="*/ 1582 w 470466"/>
              <a:gd name="connsiteY2" fmla="*/ 271610 h 273178"/>
              <a:gd name="connsiteX3" fmla="*/ 243831 w 470466"/>
              <a:gd name="connsiteY3" fmla="*/ 143761 h 273178"/>
              <a:gd name="connsiteX4" fmla="*/ 460881 w 470466"/>
              <a:gd name="connsiteY4" fmla="*/ 61505 h 273178"/>
              <a:gd name="connsiteX5" fmla="*/ 425432 w 470466"/>
              <a:gd name="connsiteY5" fmla="*/ 2863 h 273178"/>
              <a:gd name="connsiteX0" fmla="*/ 460881 w 511570"/>
              <a:gd name="connsiteY0" fmla="*/ 61505 h 273178"/>
              <a:gd name="connsiteX1" fmla="*/ 425432 w 511570"/>
              <a:gd name="connsiteY1" fmla="*/ 2863 h 273178"/>
              <a:gd name="connsiteX2" fmla="*/ 153283 w 511570"/>
              <a:gd name="connsiteY2" fmla="*/ 50007 h 273178"/>
              <a:gd name="connsiteX3" fmla="*/ 1582 w 511570"/>
              <a:gd name="connsiteY3" fmla="*/ 271610 h 273178"/>
              <a:gd name="connsiteX4" fmla="*/ 243831 w 511570"/>
              <a:gd name="connsiteY4" fmla="*/ 143761 h 273178"/>
              <a:gd name="connsiteX5" fmla="*/ 511570 w 511570"/>
              <a:gd name="connsiteY5" fmla="*/ 112194 h 273178"/>
              <a:gd name="connsiteX0" fmla="*/ 425432 w 511570"/>
              <a:gd name="connsiteY0" fmla="*/ 2863 h 273178"/>
              <a:gd name="connsiteX1" fmla="*/ 153283 w 511570"/>
              <a:gd name="connsiteY1" fmla="*/ 50007 h 273178"/>
              <a:gd name="connsiteX2" fmla="*/ 1582 w 511570"/>
              <a:gd name="connsiteY2" fmla="*/ 271610 h 273178"/>
              <a:gd name="connsiteX3" fmla="*/ 243831 w 511570"/>
              <a:gd name="connsiteY3" fmla="*/ 143761 h 273178"/>
              <a:gd name="connsiteX4" fmla="*/ 511570 w 511570"/>
              <a:gd name="connsiteY4" fmla="*/ 112194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84668"/>
              <a:gd name="connsiteY0" fmla="*/ 2863 h 273178"/>
              <a:gd name="connsiteX1" fmla="*/ 153283 w 484668"/>
              <a:gd name="connsiteY1" fmla="*/ 50007 h 273178"/>
              <a:gd name="connsiteX2" fmla="*/ 1582 w 484668"/>
              <a:gd name="connsiteY2" fmla="*/ 271610 h 273178"/>
              <a:gd name="connsiteX3" fmla="*/ 243831 w 484668"/>
              <a:gd name="connsiteY3" fmla="*/ 143761 h 273178"/>
              <a:gd name="connsiteX4" fmla="*/ 484668 w 484668"/>
              <a:gd name="connsiteY4" fmla="*/ 50495 h 273178"/>
              <a:gd name="connsiteX0" fmla="*/ 425432 w 468968"/>
              <a:gd name="connsiteY0" fmla="*/ 2863 h 273178"/>
              <a:gd name="connsiteX1" fmla="*/ 153283 w 468968"/>
              <a:gd name="connsiteY1" fmla="*/ 50007 h 273178"/>
              <a:gd name="connsiteX2" fmla="*/ 1582 w 468968"/>
              <a:gd name="connsiteY2" fmla="*/ 271610 h 273178"/>
              <a:gd name="connsiteX3" fmla="*/ 243831 w 468968"/>
              <a:gd name="connsiteY3" fmla="*/ 143761 h 273178"/>
              <a:gd name="connsiteX4" fmla="*/ 468968 w 468968"/>
              <a:gd name="connsiteY4" fmla="*/ 40395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77369"/>
              <a:gd name="connsiteY0" fmla="*/ 2863 h 273178"/>
              <a:gd name="connsiteX1" fmla="*/ 153283 w 477369"/>
              <a:gd name="connsiteY1" fmla="*/ 50007 h 273178"/>
              <a:gd name="connsiteX2" fmla="*/ 1582 w 477369"/>
              <a:gd name="connsiteY2" fmla="*/ 271610 h 273178"/>
              <a:gd name="connsiteX3" fmla="*/ 243831 w 477369"/>
              <a:gd name="connsiteY3" fmla="*/ 143761 h 273178"/>
              <a:gd name="connsiteX4" fmla="*/ 477369 w 477369"/>
              <a:gd name="connsiteY4" fmla="*/ 79094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25432 w 425432"/>
              <a:gd name="connsiteY0" fmla="*/ 2863 h 273178"/>
              <a:gd name="connsiteX1" fmla="*/ 153283 w 425432"/>
              <a:gd name="connsiteY1" fmla="*/ 50007 h 273178"/>
              <a:gd name="connsiteX2" fmla="*/ 1582 w 425432"/>
              <a:gd name="connsiteY2" fmla="*/ 271610 h 273178"/>
              <a:gd name="connsiteX3" fmla="*/ 243831 w 425432"/>
              <a:gd name="connsiteY3" fmla="*/ 143761 h 273178"/>
              <a:gd name="connsiteX4" fmla="*/ 422672 w 425432"/>
              <a:gd name="connsiteY4" fmla="*/ 103395 h 273178"/>
              <a:gd name="connsiteX0" fmla="*/ 405388 w 422626"/>
              <a:gd name="connsiteY0" fmla="*/ 13108 h 246123"/>
              <a:gd name="connsiteX1" fmla="*/ 153237 w 422626"/>
              <a:gd name="connsiteY1" fmla="*/ 22952 h 246123"/>
              <a:gd name="connsiteX2" fmla="*/ 1536 w 422626"/>
              <a:gd name="connsiteY2" fmla="*/ 244555 h 246123"/>
              <a:gd name="connsiteX3" fmla="*/ 243785 w 422626"/>
              <a:gd name="connsiteY3" fmla="*/ 116706 h 246123"/>
              <a:gd name="connsiteX4" fmla="*/ 422626 w 422626"/>
              <a:gd name="connsiteY4" fmla="*/ 76340 h 246123"/>
              <a:gd name="connsiteX0" fmla="*/ 404640 w 421878"/>
              <a:gd name="connsiteY0" fmla="*/ 32927 h 266845"/>
              <a:gd name="connsiteX1" fmla="*/ 173988 w 421878"/>
              <a:gd name="connsiteY1" fmla="*/ 14870 h 266845"/>
              <a:gd name="connsiteX2" fmla="*/ 788 w 421878"/>
              <a:gd name="connsiteY2" fmla="*/ 264374 h 266845"/>
              <a:gd name="connsiteX3" fmla="*/ 243037 w 421878"/>
              <a:gd name="connsiteY3" fmla="*/ 136525 h 266845"/>
              <a:gd name="connsiteX4" fmla="*/ 421878 w 421878"/>
              <a:gd name="connsiteY4" fmla="*/ 96159 h 266845"/>
              <a:gd name="connsiteX0" fmla="*/ 404640 w 417777"/>
              <a:gd name="connsiteY0" fmla="*/ 32927 h 266845"/>
              <a:gd name="connsiteX1" fmla="*/ 173988 w 417777"/>
              <a:gd name="connsiteY1" fmla="*/ 14870 h 266845"/>
              <a:gd name="connsiteX2" fmla="*/ 788 w 417777"/>
              <a:gd name="connsiteY2" fmla="*/ 264374 h 266845"/>
              <a:gd name="connsiteX3" fmla="*/ 243037 w 417777"/>
              <a:gd name="connsiteY3" fmla="*/ 136525 h 266845"/>
              <a:gd name="connsiteX4" fmla="*/ 417777 w 417777"/>
              <a:gd name="connsiteY4" fmla="*/ 79759 h 266845"/>
              <a:gd name="connsiteX0" fmla="*/ 371751 w 417745"/>
              <a:gd name="connsiteY0" fmla="*/ 31421 h 267404"/>
              <a:gd name="connsiteX1" fmla="*/ 173956 w 417745"/>
              <a:gd name="connsiteY1" fmla="*/ 15429 h 267404"/>
              <a:gd name="connsiteX2" fmla="*/ 756 w 417745"/>
              <a:gd name="connsiteY2" fmla="*/ 264933 h 267404"/>
              <a:gd name="connsiteX3" fmla="*/ 243005 w 417745"/>
              <a:gd name="connsiteY3" fmla="*/ 137084 h 267404"/>
              <a:gd name="connsiteX4" fmla="*/ 417745 w 417745"/>
              <a:gd name="connsiteY4" fmla="*/ 80318 h 26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45" h="267404">
                <a:moveTo>
                  <a:pt x="371751" y="31421"/>
                </a:moveTo>
                <a:cubicBezTo>
                  <a:pt x="355684" y="22404"/>
                  <a:pt x="235789" y="-23490"/>
                  <a:pt x="173956" y="15429"/>
                </a:cubicBezTo>
                <a:cubicBezTo>
                  <a:pt x="112124" y="54348"/>
                  <a:pt x="-10752" y="244657"/>
                  <a:pt x="756" y="264933"/>
                </a:cubicBezTo>
                <a:cubicBezTo>
                  <a:pt x="12264" y="285209"/>
                  <a:pt x="185855" y="175184"/>
                  <a:pt x="243005" y="137084"/>
                </a:cubicBezTo>
                <a:cubicBezTo>
                  <a:pt x="300155" y="98984"/>
                  <a:pt x="318288" y="30112"/>
                  <a:pt x="417745" y="80318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 rot="21467820" flipH="1">
            <a:off x="3351747" y="3713500"/>
            <a:ext cx="972800" cy="475389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55347"/>
              <a:gd name="connsiteY0" fmla="*/ 502387 h 564595"/>
              <a:gd name="connsiteX1" fmla="*/ 566798 w 1155347"/>
              <a:gd name="connsiteY1" fmla="*/ 181849 h 564595"/>
              <a:gd name="connsiteX2" fmla="*/ 79 w 1155347"/>
              <a:gd name="connsiteY2" fmla="*/ 172371 h 564595"/>
              <a:gd name="connsiteX3" fmla="*/ 529163 w 1155347"/>
              <a:gd name="connsiteY3" fmla="*/ 1121 h 564595"/>
              <a:gd name="connsiteX4" fmla="*/ 977250 w 1155347"/>
              <a:gd name="connsiteY4" fmla="*/ 267437 h 564595"/>
              <a:gd name="connsiteX5" fmla="*/ 1155347 w 1155347"/>
              <a:gd name="connsiteY5" fmla="*/ 564595 h 56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347" h="564595">
                <a:moveTo>
                  <a:pt x="1012130" y="502387"/>
                </a:moveTo>
                <a:cubicBezTo>
                  <a:pt x="975088" y="449999"/>
                  <a:pt x="817656" y="232527"/>
                  <a:pt x="566798" y="181849"/>
                </a:cubicBezTo>
                <a:cubicBezTo>
                  <a:pt x="315940" y="131171"/>
                  <a:pt x="6351" y="202492"/>
                  <a:pt x="79" y="172371"/>
                </a:cubicBezTo>
                <a:cubicBezTo>
                  <a:pt x="-6193" y="142250"/>
                  <a:pt x="366301" y="-14723"/>
                  <a:pt x="529163" y="1121"/>
                </a:cubicBezTo>
                <a:cubicBezTo>
                  <a:pt x="692025" y="16965"/>
                  <a:pt x="903612" y="184553"/>
                  <a:pt x="977250" y="267437"/>
                </a:cubicBezTo>
                <a:cubicBezTo>
                  <a:pt x="1028050" y="354220"/>
                  <a:pt x="1136297" y="449236"/>
                  <a:pt x="1155347" y="56459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 rot="1543229">
            <a:off x="3721563" y="1361103"/>
            <a:ext cx="490153" cy="533084"/>
          </a:xfrm>
          <a:custGeom>
            <a:avLst/>
            <a:gdLst>
              <a:gd name="connsiteX0" fmla="*/ 0 w 488030"/>
              <a:gd name="connsiteY0" fmla="*/ 219825 h 439650"/>
              <a:gd name="connsiteX1" fmla="*/ 244015 w 488030"/>
              <a:gd name="connsiteY1" fmla="*/ 0 h 439650"/>
              <a:gd name="connsiteX2" fmla="*/ 488030 w 488030"/>
              <a:gd name="connsiteY2" fmla="*/ 219825 h 439650"/>
              <a:gd name="connsiteX3" fmla="*/ 244015 w 488030"/>
              <a:gd name="connsiteY3" fmla="*/ 439650 h 439650"/>
              <a:gd name="connsiteX4" fmla="*/ 0 w 488030"/>
              <a:gd name="connsiteY4" fmla="*/ 219825 h 439650"/>
              <a:gd name="connsiteX0" fmla="*/ 4 w 488034"/>
              <a:gd name="connsiteY0" fmla="*/ 257925 h 477750"/>
              <a:gd name="connsiteX1" fmla="*/ 248782 w 488034"/>
              <a:gd name="connsiteY1" fmla="*/ 0 h 477750"/>
              <a:gd name="connsiteX2" fmla="*/ 488034 w 488034"/>
              <a:gd name="connsiteY2" fmla="*/ 257925 h 477750"/>
              <a:gd name="connsiteX3" fmla="*/ 244019 w 488034"/>
              <a:gd name="connsiteY3" fmla="*/ 477750 h 477750"/>
              <a:gd name="connsiteX4" fmla="*/ 4 w 488034"/>
              <a:gd name="connsiteY4" fmla="*/ 257925 h 477750"/>
              <a:gd name="connsiteX0" fmla="*/ 2345 w 490375"/>
              <a:gd name="connsiteY0" fmla="*/ 267887 h 487712"/>
              <a:gd name="connsiteX1" fmla="*/ 130154 w 490375"/>
              <a:gd name="connsiteY1" fmla="*/ 73747 h 487712"/>
              <a:gd name="connsiteX2" fmla="*/ 251123 w 490375"/>
              <a:gd name="connsiteY2" fmla="*/ 9962 h 487712"/>
              <a:gd name="connsiteX3" fmla="*/ 490375 w 490375"/>
              <a:gd name="connsiteY3" fmla="*/ 267887 h 487712"/>
              <a:gd name="connsiteX4" fmla="*/ 246360 w 490375"/>
              <a:gd name="connsiteY4" fmla="*/ 487712 h 487712"/>
              <a:gd name="connsiteX5" fmla="*/ 2345 w 490375"/>
              <a:gd name="connsiteY5" fmla="*/ 267887 h 487712"/>
              <a:gd name="connsiteX0" fmla="*/ 2345 w 491612"/>
              <a:gd name="connsiteY0" fmla="*/ 257977 h 477802"/>
              <a:gd name="connsiteX1" fmla="*/ 130154 w 491612"/>
              <a:gd name="connsiteY1" fmla="*/ 63837 h 477802"/>
              <a:gd name="connsiteX2" fmla="*/ 251123 w 491612"/>
              <a:gd name="connsiteY2" fmla="*/ 52 h 477802"/>
              <a:gd name="connsiteX3" fmla="*/ 330280 w 491612"/>
              <a:gd name="connsiteY3" fmla="*/ 57415 h 477802"/>
              <a:gd name="connsiteX4" fmla="*/ 490375 w 491612"/>
              <a:gd name="connsiteY4" fmla="*/ 257977 h 477802"/>
              <a:gd name="connsiteX5" fmla="*/ 246360 w 491612"/>
              <a:gd name="connsiteY5" fmla="*/ 477802 h 477802"/>
              <a:gd name="connsiteX6" fmla="*/ 2345 w 491612"/>
              <a:gd name="connsiteY6" fmla="*/ 257977 h 477802"/>
              <a:gd name="connsiteX0" fmla="*/ 2345 w 491612"/>
              <a:gd name="connsiteY0" fmla="*/ 258909 h 478734"/>
              <a:gd name="connsiteX1" fmla="*/ 130154 w 491612"/>
              <a:gd name="connsiteY1" fmla="*/ 64769 h 478734"/>
              <a:gd name="connsiteX2" fmla="*/ 251123 w 491612"/>
              <a:gd name="connsiteY2" fmla="*/ 984 h 478734"/>
              <a:gd name="connsiteX3" fmla="*/ 330280 w 491612"/>
              <a:gd name="connsiteY3" fmla="*/ 58347 h 478734"/>
              <a:gd name="connsiteX4" fmla="*/ 490375 w 491612"/>
              <a:gd name="connsiteY4" fmla="*/ 258909 h 478734"/>
              <a:gd name="connsiteX5" fmla="*/ 246360 w 491612"/>
              <a:gd name="connsiteY5" fmla="*/ 478734 h 478734"/>
              <a:gd name="connsiteX6" fmla="*/ 2345 w 491612"/>
              <a:gd name="connsiteY6" fmla="*/ 258909 h 478734"/>
              <a:gd name="connsiteX0" fmla="*/ 2345 w 491612"/>
              <a:gd name="connsiteY0" fmla="*/ 258343 h 478168"/>
              <a:gd name="connsiteX1" fmla="*/ 130154 w 491612"/>
              <a:gd name="connsiteY1" fmla="*/ 64203 h 478168"/>
              <a:gd name="connsiteX2" fmla="*/ 251123 w 491612"/>
              <a:gd name="connsiteY2" fmla="*/ 418 h 478168"/>
              <a:gd name="connsiteX3" fmla="*/ 330280 w 491612"/>
              <a:gd name="connsiteY3" fmla="*/ 57781 h 478168"/>
              <a:gd name="connsiteX4" fmla="*/ 490375 w 491612"/>
              <a:gd name="connsiteY4" fmla="*/ 258343 h 478168"/>
              <a:gd name="connsiteX5" fmla="*/ 246360 w 491612"/>
              <a:gd name="connsiteY5" fmla="*/ 478168 h 478168"/>
              <a:gd name="connsiteX6" fmla="*/ 2345 w 491612"/>
              <a:gd name="connsiteY6" fmla="*/ 258343 h 478168"/>
              <a:gd name="connsiteX0" fmla="*/ 1568 w 490835"/>
              <a:gd name="connsiteY0" fmla="*/ 258343 h 478168"/>
              <a:gd name="connsiteX1" fmla="*/ 146046 w 490835"/>
              <a:gd name="connsiteY1" fmla="*/ 78490 h 478168"/>
              <a:gd name="connsiteX2" fmla="*/ 250346 w 490835"/>
              <a:gd name="connsiteY2" fmla="*/ 418 h 478168"/>
              <a:gd name="connsiteX3" fmla="*/ 329503 w 490835"/>
              <a:gd name="connsiteY3" fmla="*/ 57781 h 478168"/>
              <a:gd name="connsiteX4" fmla="*/ 489598 w 490835"/>
              <a:gd name="connsiteY4" fmla="*/ 258343 h 478168"/>
              <a:gd name="connsiteX5" fmla="*/ 245583 w 490835"/>
              <a:gd name="connsiteY5" fmla="*/ 478168 h 478168"/>
              <a:gd name="connsiteX6" fmla="*/ 1568 w 490835"/>
              <a:gd name="connsiteY6" fmla="*/ 258343 h 478168"/>
              <a:gd name="connsiteX0" fmla="*/ 1568 w 490835"/>
              <a:gd name="connsiteY0" fmla="*/ 258343 h 478168"/>
              <a:gd name="connsiteX1" fmla="*/ 146046 w 490835"/>
              <a:gd name="connsiteY1" fmla="*/ 78490 h 478168"/>
              <a:gd name="connsiteX2" fmla="*/ 250346 w 490835"/>
              <a:gd name="connsiteY2" fmla="*/ 418 h 478168"/>
              <a:gd name="connsiteX3" fmla="*/ 329503 w 490835"/>
              <a:gd name="connsiteY3" fmla="*/ 57781 h 478168"/>
              <a:gd name="connsiteX4" fmla="*/ 489598 w 490835"/>
              <a:gd name="connsiteY4" fmla="*/ 258343 h 478168"/>
              <a:gd name="connsiteX5" fmla="*/ 245583 w 490835"/>
              <a:gd name="connsiteY5" fmla="*/ 478168 h 478168"/>
              <a:gd name="connsiteX6" fmla="*/ 1568 w 490835"/>
              <a:gd name="connsiteY6" fmla="*/ 258343 h 478168"/>
              <a:gd name="connsiteX0" fmla="*/ 1333 w 490600"/>
              <a:gd name="connsiteY0" fmla="*/ 258343 h 478168"/>
              <a:gd name="connsiteX1" fmla="*/ 145811 w 490600"/>
              <a:gd name="connsiteY1" fmla="*/ 78490 h 478168"/>
              <a:gd name="connsiteX2" fmla="*/ 250111 w 490600"/>
              <a:gd name="connsiteY2" fmla="*/ 418 h 478168"/>
              <a:gd name="connsiteX3" fmla="*/ 329268 w 490600"/>
              <a:gd name="connsiteY3" fmla="*/ 57781 h 478168"/>
              <a:gd name="connsiteX4" fmla="*/ 489363 w 490600"/>
              <a:gd name="connsiteY4" fmla="*/ 258343 h 478168"/>
              <a:gd name="connsiteX5" fmla="*/ 245348 w 490600"/>
              <a:gd name="connsiteY5" fmla="*/ 478168 h 478168"/>
              <a:gd name="connsiteX6" fmla="*/ 1333 w 490600"/>
              <a:gd name="connsiteY6" fmla="*/ 258343 h 478168"/>
              <a:gd name="connsiteX0" fmla="*/ 1554 w 490821"/>
              <a:gd name="connsiteY0" fmla="*/ 267742 h 487567"/>
              <a:gd name="connsiteX1" fmla="*/ 146032 w 490821"/>
              <a:gd name="connsiteY1" fmla="*/ 87889 h 487567"/>
              <a:gd name="connsiteX2" fmla="*/ 243188 w 490821"/>
              <a:gd name="connsiteY2" fmla="*/ 292 h 487567"/>
              <a:gd name="connsiteX3" fmla="*/ 329489 w 490821"/>
              <a:gd name="connsiteY3" fmla="*/ 67180 h 487567"/>
              <a:gd name="connsiteX4" fmla="*/ 489584 w 490821"/>
              <a:gd name="connsiteY4" fmla="*/ 267742 h 487567"/>
              <a:gd name="connsiteX5" fmla="*/ 245569 w 490821"/>
              <a:gd name="connsiteY5" fmla="*/ 487567 h 487567"/>
              <a:gd name="connsiteX6" fmla="*/ 1554 w 490821"/>
              <a:gd name="connsiteY6" fmla="*/ 267742 h 487567"/>
              <a:gd name="connsiteX0" fmla="*/ 1554 w 490821"/>
              <a:gd name="connsiteY0" fmla="*/ 267742 h 487567"/>
              <a:gd name="connsiteX1" fmla="*/ 146032 w 490821"/>
              <a:gd name="connsiteY1" fmla="*/ 87889 h 487567"/>
              <a:gd name="connsiteX2" fmla="*/ 243188 w 490821"/>
              <a:gd name="connsiteY2" fmla="*/ 292 h 487567"/>
              <a:gd name="connsiteX3" fmla="*/ 329489 w 490821"/>
              <a:gd name="connsiteY3" fmla="*/ 67180 h 487567"/>
              <a:gd name="connsiteX4" fmla="*/ 489584 w 490821"/>
              <a:gd name="connsiteY4" fmla="*/ 267742 h 487567"/>
              <a:gd name="connsiteX5" fmla="*/ 245569 w 490821"/>
              <a:gd name="connsiteY5" fmla="*/ 487567 h 487567"/>
              <a:gd name="connsiteX6" fmla="*/ 1554 w 490821"/>
              <a:gd name="connsiteY6" fmla="*/ 267742 h 487567"/>
              <a:gd name="connsiteX0" fmla="*/ 1554 w 490802"/>
              <a:gd name="connsiteY0" fmla="*/ 267559 h 487384"/>
              <a:gd name="connsiteX1" fmla="*/ 146032 w 490802"/>
              <a:gd name="connsiteY1" fmla="*/ 87706 h 487384"/>
              <a:gd name="connsiteX2" fmla="*/ 243188 w 490802"/>
              <a:gd name="connsiteY2" fmla="*/ 109 h 487384"/>
              <a:gd name="connsiteX3" fmla="*/ 327108 w 490802"/>
              <a:gd name="connsiteY3" fmla="*/ 74141 h 487384"/>
              <a:gd name="connsiteX4" fmla="*/ 489584 w 490802"/>
              <a:gd name="connsiteY4" fmla="*/ 267559 h 487384"/>
              <a:gd name="connsiteX5" fmla="*/ 245569 w 490802"/>
              <a:gd name="connsiteY5" fmla="*/ 487384 h 487384"/>
              <a:gd name="connsiteX6" fmla="*/ 1554 w 490802"/>
              <a:gd name="connsiteY6" fmla="*/ 267559 h 487384"/>
              <a:gd name="connsiteX0" fmla="*/ 1554 w 490714"/>
              <a:gd name="connsiteY0" fmla="*/ 267559 h 487384"/>
              <a:gd name="connsiteX1" fmla="*/ 146032 w 490714"/>
              <a:gd name="connsiteY1" fmla="*/ 87706 h 487384"/>
              <a:gd name="connsiteX2" fmla="*/ 243188 w 490714"/>
              <a:gd name="connsiteY2" fmla="*/ 109 h 487384"/>
              <a:gd name="connsiteX3" fmla="*/ 327108 w 490714"/>
              <a:gd name="connsiteY3" fmla="*/ 74141 h 487384"/>
              <a:gd name="connsiteX4" fmla="*/ 489584 w 490714"/>
              <a:gd name="connsiteY4" fmla="*/ 267559 h 487384"/>
              <a:gd name="connsiteX5" fmla="*/ 245569 w 490714"/>
              <a:gd name="connsiteY5" fmla="*/ 487384 h 487384"/>
              <a:gd name="connsiteX6" fmla="*/ 1554 w 490714"/>
              <a:gd name="connsiteY6" fmla="*/ 267559 h 487384"/>
              <a:gd name="connsiteX0" fmla="*/ 1554 w 490714"/>
              <a:gd name="connsiteY0" fmla="*/ 267521 h 487346"/>
              <a:gd name="connsiteX1" fmla="*/ 146032 w 490714"/>
              <a:gd name="connsiteY1" fmla="*/ 87668 h 487346"/>
              <a:gd name="connsiteX2" fmla="*/ 243188 w 490714"/>
              <a:gd name="connsiteY2" fmla="*/ 71 h 487346"/>
              <a:gd name="connsiteX3" fmla="*/ 327108 w 490714"/>
              <a:gd name="connsiteY3" fmla="*/ 74103 h 487346"/>
              <a:gd name="connsiteX4" fmla="*/ 489584 w 490714"/>
              <a:gd name="connsiteY4" fmla="*/ 267521 h 487346"/>
              <a:gd name="connsiteX5" fmla="*/ 245569 w 490714"/>
              <a:gd name="connsiteY5" fmla="*/ 487346 h 487346"/>
              <a:gd name="connsiteX6" fmla="*/ 1554 w 490714"/>
              <a:gd name="connsiteY6" fmla="*/ 267521 h 487346"/>
              <a:gd name="connsiteX0" fmla="*/ 1554 w 490714"/>
              <a:gd name="connsiteY0" fmla="*/ 267521 h 487346"/>
              <a:gd name="connsiteX1" fmla="*/ 146032 w 490714"/>
              <a:gd name="connsiteY1" fmla="*/ 87668 h 487346"/>
              <a:gd name="connsiteX2" fmla="*/ 243188 w 490714"/>
              <a:gd name="connsiteY2" fmla="*/ 71 h 487346"/>
              <a:gd name="connsiteX3" fmla="*/ 327108 w 490714"/>
              <a:gd name="connsiteY3" fmla="*/ 74103 h 487346"/>
              <a:gd name="connsiteX4" fmla="*/ 489584 w 490714"/>
              <a:gd name="connsiteY4" fmla="*/ 267521 h 487346"/>
              <a:gd name="connsiteX5" fmla="*/ 245569 w 490714"/>
              <a:gd name="connsiteY5" fmla="*/ 487346 h 487346"/>
              <a:gd name="connsiteX6" fmla="*/ 1554 w 490714"/>
              <a:gd name="connsiteY6" fmla="*/ 267521 h 487346"/>
              <a:gd name="connsiteX0" fmla="*/ 1554 w 490623"/>
              <a:gd name="connsiteY0" fmla="*/ 267507 h 487332"/>
              <a:gd name="connsiteX1" fmla="*/ 146032 w 490623"/>
              <a:gd name="connsiteY1" fmla="*/ 87654 h 487332"/>
              <a:gd name="connsiteX2" fmla="*/ 243188 w 490623"/>
              <a:gd name="connsiteY2" fmla="*/ 57 h 487332"/>
              <a:gd name="connsiteX3" fmla="*/ 327108 w 490623"/>
              <a:gd name="connsiteY3" fmla="*/ 74089 h 487332"/>
              <a:gd name="connsiteX4" fmla="*/ 489584 w 490623"/>
              <a:gd name="connsiteY4" fmla="*/ 267507 h 487332"/>
              <a:gd name="connsiteX5" fmla="*/ 245569 w 490623"/>
              <a:gd name="connsiteY5" fmla="*/ 487332 h 487332"/>
              <a:gd name="connsiteX6" fmla="*/ 1554 w 490623"/>
              <a:gd name="connsiteY6" fmla="*/ 267507 h 487332"/>
              <a:gd name="connsiteX0" fmla="*/ 1554 w 490623"/>
              <a:gd name="connsiteY0" fmla="*/ 267507 h 487332"/>
              <a:gd name="connsiteX1" fmla="*/ 146032 w 490623"/>
              <a:gd name="connsiteY1" fmla="*/ 87654 h 487332"/>
              <a:gd name="connsiteX2" fmla="*/ 243188 w 490623"/>
              <a:gd name="connsiteY2" fmla="*/ 57 h 487332"/>
              <a:gd name="connsiteX3" fmla="*/ 327108 w 490623"/>
              <a:gd name="connsiteY3" fmla="*/ 74089 h 487332"/>
              <a:gd name="connsiteX4" fmla="*/ 489584 w 490623"/>
              <a:gd name="connsiteY4" fmla="*/ 267507 h 487332"/>
              <a:gd name="connsiteX5" fmla="*/ 245569 w 490623"/>
              <a:gd name="connsiteY5" fmla="*/ 487332 h 487332"/>
              <a:gd name="connsiteX6" fmla="*/ 1554 w 490623"/>
              <a:gd name="connsiteY6" fmla="*/ 267507 h 487332"/>
              <a:gd name="connsiteX0" fmla="*/ 556 w 489625"/>
              <a:gd name="connsiteY0" fmla="*/ 267507 h 487332"/>
              <a:gd name="connsiteX1" fmla="*/ 145034 w 489625"/>
              <a:gd name="connsiteY1" fmla="*/ 87654 h 487332"/>
              <a:gd name="connsiteX2" fmla="*/ 242190 w 489625"/>
              <a:gd name="connsiteY2" fmla="*/ 57 h 487332"/>
              <a:gd name="connsiteX3" fmla="*/ 326110 w 489625"/>
              <a:gd name="connsiteY3" fmla="*/ 74089 h 487332"/>
              <a:gd name="connsiteX4" fmla="*/ 488586 w 489625"/>
              <a:gd name="connsiteY4" fmla="*/ 267507 h 487332"/>
              <a:gd name="connsiteX5" fmla="*/ 244571 w 489625"/>
              <a:gd name="connsiteY5" fmla="*/ 487332 h 487332"/>
              <a:gd name="connsiteX6" fmla="*/ 556 w 489625"/>
              <a:gd name="connsiteY6" fmla="*/ 267507 h 487332"/>
              <a:gd name="connsiteX0" fmla="*/ 556 w 488586"/>
              <a:gd name="connsiteY0" fmla="*/ 267507 h 487332"/>
              <a:gd name="connsiteX1" fmla="*/ 145034 w 488586"/>
              <a:gd name="connsiteY1" fmla="*/ 87654 h 487332"/>
              <a:gd name="connsiteX2" fmla="*/ 242190 w 488586"/>
              <a:gd name="connsiteY2" fmla="*/ 57 h 487332"/>
              <a:gd name="connsiteX3" fmla="*/ 326110 w 488586"/>
              <a:gd name="connsiteY3" fmla="*/ 74089 h 487332"/>
              <a:gd name="connsiteX4" fmla="*/ 488586 w 488586"/>
              <a:gd name="connsiteY4" fmla="*/ 267507 h 487332"/>
              <a:gd name="connsiteX5" fmla="*/ 244571 w 488586"/>
              <a:gd name="connsiteY5" fmla="*/ 487332 h 487332"/>
              <a:gd name="connsiteX6" fmla="*/ 556 w 488586"/>
              <a:gd name="connsiteY6" fmla="*/ 267507 h 487332"/>
              <a:gd name="connsiteX0" fmla="*/ 556 w 489625"/>
              <a:gd name="connsiteY0" fmla="*/ 267507 h 487332"/>
              <a:gd name="connsiteX1" fmla="*/ 145034 w 489625"/>
              <a:gd name="connsiteY1" fmla="*/ 87654 h 487332"/>
              <a:gd name="connsiteX2" fmla="*/ 242190 w 489625"/>
              <a:gd name="connsiteY2" fmla="*/ 57 h 487332"/>
              <a:gd name="connsiteX3" fmla="*/ 326110 w 489625"/>
              <a:gd name="connsiteY3" fmla="*/ 74089 h 487332"/>
              <a:gd name="connsiteX4" fmla="*/ 488586 w 489625"/>
              <a:gd name="connsiteY4" fmla="*/ 267507 h 487332"/>
              <a:gd name="connsiteX5" fmla="*/ 244571 w 489625"/>
              <a:gd name="connsiteY5" fmla="*/ 487332 h 487332"/>
              <a:gd name="connsiteX6" fmla="*/ 556 w 489625"/>
              <a:gd name="connsiteY6" fmla="*/ 267507 h 487332"/>
              <a:gd name="connsiteX0" fmla="*/ 257 w 489326"/>
              <a:gd name="connsiteY0" fmla="*/ 267507 h 487332"/>
              <a:gd name="connsiteX1" fmla="*/ 144735 w 489326"/>
              <a:gd name="connsiteY1" fmla="*/ 87654 h 487332"/>
              <a:gd name="connsiteX2" fmla="*/ 241891 w 489326"/>
              <a:gd name="connsiteY2" fmla="*/ 57 h 487332"/>
              <a:gd name="connsiteX3" fmla="*/ 325811 w 489326"/>
              <a:gd name="connsiteY3" fmla="*/ 74089 h 487332"/>
              <a:gd name="connsiteX4" fmla="*/ 488287 w 489326"/>
              <a:gd name="connsiteY4" fmla="*/ 267507 h 487332"/>
              <a:gd name="connsiteX5" fmla="*/ 244272 w 489326"/>
              <a:gd name="connsiteY5" fmla="*/ 487332 h 487332"/>
              <a:gd name="connsiteX6" fmla="*/ 257 w 489326"/>
              <a:gd name="connsiteY6" fmla="*/ 267507 h 487332"/>
              <a:gd name="connsiteX0" fmla="*/ 257 w 488855"/>
              <a:gd name="connsiteY0" fmla="*/ 267507 h 487332"/>
              <a:gd name="connsiteX1" fmla="*/ 144735 w 488855"/>
              <a:gd name="connsiteY1" fmla="*/ 87654 h 487332"/>
              <a:gd name="connsiteX2" fmla="*/ 241891 w 488855"/>
              <a:gd name="connsiteY2" fmla="*/ 57 h 487332"/>
              <a:gd name="connsiteX3" fmla="*/ 325811 w 488855"/>
              <a:gd name="connsiteY3" fmla="*/ 74089 h 487332"/>
              <a:gd name="connsiteX4" fmla="*/ 488287 w 488855"/>
              <a:gd name="connsiteY4" fmla="*/ 267507 h 487332"/>
              <a:gd name="connsiteX5" fmla="*/ 244272 w 488855"/>
              <a:gd name="connsiteY5" fmla="*/ 487332 h 487332"/>
              <a:gd name="connsiteX6" fmla="*/ 257 w 488855"/>
              <a:gd name="connsiteY6" fmla="*/ 267507 h 487332"/>
              <a:gd name="connsiteX0" fmla="*/ 1923 w 490540"/>
              <a:gd name="connsiteY0" fmla="*/ 267507 h 493207"/>
              <a:gd name="connsiteX1" fmla="*/ 146401 w 490540"/>
              <a:gd name="connsiteY1" fmla="*/ 87654 h 493207"/>
              <a:gd name="connsiteX2" fmla="*/ 243557 w 490540"/>
              <a:gd name="connsiteY2" fmla="*/ 57 h 493207"/>
              <a:gd name="connsiteX3" fmla="*/ 327477 w 490540"/>
              <a:gd name="connsiteY3" fmla="*/ 74089 h 493207"/>
              <a:gd name="connsiteX4" fmla="*/ 489953 w 490540"/>
              <a:gd name="connsiteY4" fmla="*/ 267507 h 493207"/>
              <a:gd name="connsiteX5" fmla="*/ 258638 w 490540"/>
              <a:gd name="connsiteY5" fmla="*/ 493207 h 493207"/>
              <a:gd name="connsiteX6" fmla="*/ 1923 w 490540"/>
              <a:gd name="connsiteY6" fmla="*/ 267507 h 493207"/>
              <a:gd name="connsiteX0" fmla="*/ 1536 w 490153"/>
              <a:gd name="connsiteY0" fmla="*/ 267492 h 493192"/>
              <a:gd name="connsiteX1" fmla="*/ 155539 w 490153"/>
              <a:gd name="connsiteY1" fmla="*/ 67077 h 493192"/>
              <a:gd name="connsiteX2" fmla="*/ 243170 w 490153"/>
              <a:gd name="connsiteY2" fmla="*/ 42 h 493192"/>
              <a:gd name="connsiteX3" fmla="*/ 327090 w 490153"/>
              <a:gd name="connsiteY3" fmla="*/ 74074 h 493192"/>
              <a:gd name="connsiteX4" fmla="*/ 489566 w 490153"/>
              <a:gd name="connsiteY4" fmla="*/ 267492 h 493192"/>
              <a:gd name="connsiteX5" fmla="*/ 258251 w 490153"/>
              <a:gd name="connsiteY5" fmla="*/ 493192 h 493192"/>
              <a:gd name="connsiteX6" fmla="*/ 1536 w 490153"/>
              <a:gd name="connsiteY6" fmla="*/ 267492 h 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53" h="493192">
                <a:moveTo>
                  <a:pt x="1536" y="267492"/>
                </a:moveTo>
                <a:cubicBezTo>
                  <a:pt x="-15583" y="196473"/>
                  <a:pt x="115267" y="111652"/>
                  <a:pt x="155539" y="67077"/>
                </a:cubicBezTo>
                <a:cubicBezTo>
                  <a:pt x="195811" y="22502"/>
                  <a:pt x="214578" y="-1124"/>
                  <a:pt x="243170" y="42"/>
                </a:cubicBezTo>
                <a:cubicBezTo>
                  <a:pt x="271762" y="1208"/>
                  <a:pt x="313408" y="64424"/>
                  <a:pt x="327090" y="74074"/>
                </a:cubicBezTo>
                <a:cubicBezTo>
                  <a:pt x="340772" y="83724"/>
                  <a:pt x="501039" y="197639"/>
                  <a:pt x="489566" y="267492"/>
                </a:cubicBezTo>
                <a:cubicBezTo>
                  <a:pt x="478093" y="337345"/>
                  <a:pt x="393017" y="493192"/>
                  <a:pt x="258251" y="493192"/>
                </a:cubicBezTo>
                <a:cubicBezTo>
                  <a:pt x="123485" y="493192"/>
                  <a:pt x="18655" y="338511"/>
                  <a:pt x="1536" y="267492"/>
                </a:cubicBezTo>
                <a:close/>
              </a:path>
            </a:pathLst>
          </a:custGeom>
          <a:solidFill>
            <a:srgbClr val="A88000"/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 rot="4451608" flipH="1">
            <a:off x="3011944" y="1379215"/>
            <a:ext cx="997880" cy="515191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0 w 800289"/>
              <a:gd name="connsiteY0" fmla="*/ 38130 h 297105"/>
              <a:gd name="connsiteX1" fmla="*/ 317500 w 800289"/>
              <a:gd name="connsiteY1" fmla="*/ 30 h 297105"/>
              <a:gd name="connsiteX2" fmla="*/ 546100 w 800289"/>
              <a:gd name="connsiteY2" fmla="*/ 44480 h 297105"/>
              <a:gd name="connsiteX3" fmla="*/ 800100 w 800289"/>
              <a:gd name="connsiteY3" fmla="*/ 292130 h 297105"/>
              <a:gd name="connsiteX4" fmla="*/ 565150 w 800289"/>
              <a:gd name="connsiteY4" fmla="*/ 203230 h 297105"/>
              <a:gd name="connsiteX5" fmla="*/ 279400 w 800289"/>
              <a:gd name="connsiteY5" fmla="*/ 76230 h 297105"/>
              <a:gd name="connsiteX6" fmla="*/ 70639 w 800289"/>
              <a:gd name="connsiteY6" fmla="*/ 108769 h 297105"/>
              <a:gd name="connsiteX0" fmla="*/ 36654 w 747480"/>
              <a:gd name="connsiteY0" fmla="*/ 4610 h 315185"/>
              <a:gd name="connsiteX1" fmla="*/ 264691 w 747480"/>
              <a:gd name="connsiteY1" fmla="*/ 18110 h 315185"/>
              <a:gd name="connsiteX2" fmla="*/ 493291 w 747480"/>
              <a:gd name="connsiteY2" fmla="*/ 62560 h 315185"/>
              <a:gd name="connsiteX3" fmla="*/ 747291 w 747480"/>
              <a:gd name="connsiteY3" fmla="*/ 310210 h 315185"/>
              <a:gd name="connsiteX4" fmla="*/ 512341 w 747480"/>
              <a:gd name="connsiteY4" fmla="*/ 221310 h 315185"/>
              <a:gd name="connsiteX5" fmla="*/ 226591 w 747480"/>
              <a:gd name="connsiteY5" fmla="*/ 94310 h 315185"/>
              <a:gd name="connsiteX6" fmla="*/ 17830 w 747480"/>
              <a:gd name="connsiteY6" fmla="*/ 126849 h 315185"/>
              <a:gd name="connsiteX0" fmla="*/ 75167 w 785993"/>
              <a:gd name="connsiteY0" fmla="*/ 4610 h 315185"/>
              <a:gd name="connsiteX1" fmla="*/ 303204 w 785993"/>
              <a:gd name="connsiteY1" fmla="*/ 18110 h 315185"/>
              <a:gd name="connsiteX2" fmla="*/ 531804 w 785993"/>
              <a:gd name="connsiteY2" fmla="*/ 62560 h 315185"/>
              <a:gd name="connsiteX3" fmla="*/ 785804 w 785993"/>
              <a:gd name="connsiteY3" fmla="*/ 310210 h 315185"/>
              <a:gd name="connsiteX4" fmla="*/ 550854 w 785993"/>
              <a:gd name="connsiteY4" fmla="*/ 221310 h 315185"/>
              <a:gd name="connsiteX5" fmla="*/ 265104 w 785993"/>
              <a:gd name="connsiteY5" fmla="*/ 94310 h 315185"/>
              <a:gd name="connsiteX6" fmla="*/ 15115 w 785993"/>
              <a:gd name="connsiteY6" fmla="*/ 134590 h 315185"/>
              <a:gd name="connsiteX0" fmla="*/ 60052 w 770878"/>
              <a:gd name="connsiteY0" fmla="*/ 4610 h 315185"/>
              <a:gd name="connsiteX1" fmla="*/ 288089 w 770878"/>
              <a:gd name="connsiteY1" fmla="*/ 18110 h 315185"/>
              <a:gd name="connsiteX2" fmla="*/ 516689 w 770878"/>
              <a:gd name="connsiteY2" fmla="*/ 62560 h 315185"/>
              <a:gd name="connsiteX3" fmla="*/ 770689 w 770878"/>
              <a:gd name="connsiteY3" fmla="*/ 310210 h 315185"/>
              <a:gd name="connsiteX4" fmla="*/ 535739 w 770878"/>
              <a:gd name="connsiteY4" fmla="*/ 221310 h 315185"/>
              <a:gd name="connsiteX5" fmla="*/ 249989 w 770878"/>
              <a:gd name="connsiteY5" fmla="*/ 94310 h 315185"/>
              <a:gd name="connsiteX6" fmla="*/ 0 w 770878"/>
              <a:gd name="connsiteY6" fmla="*/ 134590 h 315185"/>
              <a:gd name="connsiteX0" fmla="*/ 26469 w 770878"/>
              <a:gd name="connsiteY0" fmla="*/ 43749 h 297128"/>
              <a:gd name="connsiteX1" fmla="*/ 288089 w 770878"/>
              <a:gd name="connsiteY1" fmla="*/ 53 h 297128"/>
              <a:gd name="connsiteX2" fmla="*/ 516689 w 770878"/>
              <a:gd name="connsiteY2" fmla="*/ 44503 h 297128"/>
              <a:gd name="connsiteX3" fmla="*/ 770689 w 770878"/>
              <a:gd name="connsiteY3" fmla="*/ 292153 h 297128"/>
              <a:gd name="connsiteX4" fmla="*/ 535739 w 770878"/>
              <a:gd name="connsiteY4" fmla="*/ 203253 h 297128"/>
              <a:gd name="connsiteX5" fmla="*/ 249989 w 770878"/>
              <a:gd name="connsiteY5" fmla="*/ 76253 h 297128"/>
              <a:gd name="connsiteX6" fmla="*/ 0 w 770878"/>
              <a:gd name="connsiteY6" fmla="*/ 116533 h 297128"/>
              <a:gd name="connsiteX0" fmla="*/ 24862 w 770878"/>
              <a:gd name="connsiteY0" fmla="*/ 40398 h 297087"/>
              <a:gd name="connsiteX1" fmla="*/ 288089 w 770878"/>
              <a:gd name="connsiteY1" fmla="*/ 12 h 297087"/>
              <a:gd name="connsiteX2" fmla="*/ 516689 w 770878"/>
              <a:gd name="connsiteY2" fmla="*/ 44462 h 297087"/>
              <a:gd name="connsiteX3" fmla="*/ 770689 w 770878"/>
              <a:gd name="connsiteY3" fmla="*/ 292112 h 297087"/>
              <a:gd name="connsiteX4" fmla="*/ 535739 w 770878"/>
              <a:gd name="connsiteY4" fmla="*/ 203212 h 297087"/>
              <a:gd name="connsiteX5" fmla="*/ 249989 w 770878"/>
              <a:gd name="connsiteY5" fmla="*/ 76212 h 297087"/>
              <a:gd name="connsiteX6" fmla="*/ 0 w 770878"/>
              <a:gd name="connsiteY6" fmla="*/ 116492 h 29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878" h="297087">
                <a:moveTo>
                  <a:pt x="24862" y="40398"/>
                </a:moveTo>
                <a:cubicBezTo>
                  <a:pt x="31212" y="27698"/>
                  <a:pt x="206118" y="-665"/>
                  <a:pt x="288089" y="12"/>
                </a:cubicBezTo>
                <a:cubicBezTo>
                  <a:pt x="370060" y="689"/>
                  <a:pt x="436256" y="-4221"/>
                  <a:pt x="516689" y="44462"/>
                </a:cubicBezTo>
                <a:cubicBezTo>
                  <a:pt x="597122" y="93145"/>
                  <a:pt x="764339" y="266712"/>
                  <a:pt x="770689" y="292112"/>
                </a:cubicBezTo>
                <a:cubicBezTo>
                  <a:pt x="777039" y="317512"/>
                  <a:pt x="622522" y="239195"/>
                  <a:pt x="535739" y="203212"/>
                </a:cubicBezTo>
                <a:cubicBezTo>
                  <a:pt x="448956" y="167229"/>
                  <a:pt x="339279" y="90665"/>
                  <a:pt x="249989" y="76212"/>
                </a:cubicBezTo>
                <a:cubicBezTo>
                  <a:pt x="160699" y="61759"/>
                  <a:pt x="121949" y="72418"/>
                  <a:pt x="0" y="11649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/>
          <p:cNvSpPr/>
          <p:nvPr/>
        </p:nvSpPr>
        <p:spPr>
          <a:xfrm rot="604973" flipH="1">
            <a:off x="3744095" y="1656823"/>
            <a:ext cx="1111801" cy="568231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65178"/>
              <a:gd name="connsiteY0" fmla="*/ 502387 h 593015"/>
              <a:gd name="connsiteX1" fmla="*/ 566798 w 1165178"/>
              <a:gd name="connsiteY1" fmla="*/ 181849 h 593015"/>
              <a:gd name="connsiteX2" fmla="*/ 79 w 1165178"/>
              <a:gd name="connsiteY2" fmla="*/ 172371 h 593015"/>
              <a:gd name="connsiteX3" fmla="*/ 529163 w 1165178"/>
              <a:gd name="connsiteY3" fmla="*/ 1121 h 593015"/>
              <a:gd name="connsiteX4" fmla="*/ 977250 w 1165178"/>
              <a:gd name="connsiteY4" fmla="*/ 267437 h 593015"/>
              <a:gd name="connsiteX5" fmla="*/ 1165178 w 1165178"/>
              <a:gd name="connsiteY5" fmla="*/ 593015 h 593015"/>
              <a:gd name="connsiteX0" fmla="*/ 972201 w 1165178"/>
              <a:gd name="connsiteY0" fmla="*/ 501967 h 592595"/>
              <a:gd name="connsiteX1" fmla="*/ 566798 w 1165178"/>
              <a:gd name="connsiteY1" fmla="*/ 181429 h 592595"/>
              <a:gd name="connsiteX2" fmla="*/ 79 w 1165178"/>
              <a:gd name="connsiteY2" fmla="*/ 171951 h 592595"/>
              <a:gd name="connsiteX3" fmla="*/ 529163 w 1165178"/>
              <a:gd name="connsiteY3" fmla="*/ 701 h 592595"/>
              <a:gd name="connsiteX4" fmla="*/ 1018698 w 1165178"/>
              <a:gd name="connsiteY4" fmla="*/ 245794 h 592595"/>
              <a:gd name="connsiteX5" fmla="*/ 1165178 w 1165178"/>
              <a:gd name="connsiteY5" fmla="*/ 592595 h 592595"/>
              <a:gd name="connsiteX0" fmla="*/ 1053950 w 1165178"/>
              <a:gd name="connsiteY0" fmla="*/ 595509 h 595510"/>
              <a:gd name="connsiteX1" fmla="*/ 566798 w 1165178"/>
              <a:gd name="connsiteY1" fmla="*/ 181429 h 595510"/>
              <a:gd name="connsiteX2" fmla="*/ 79 w 1165178"/>
              <a:gd name="connsiteY2" fmla="*/ 171951 h 595510"/>
              <a:gd name="connsiteX3" fmla="*/ 529163 w 1165178"/>
              <a:gd name="connsiteY3" fmla="*/ 701 h 595510"/>
              <a:gd name="connsiteX4" fmla="*/ 1018698 w 1165178"/>
              <a:gd name="connsiteY4" fmla="*/ 245794 h 595510"/>
              <a:gd name="connsiteX5" fmla="*/ 1165178 w 1165178"/>
              <a:gd name="connsiteY5" fmla="*/ 592595 h 5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178" h="595510">
                <a:moveTo>
                  <a:pt x="1053950" y="595509"/>
                </a:moveTo>
                <a:cubicBezTo>
                  <a:pt x="1016908" y="543121"/>
                  <a:pt x="742443" y="252022"/>
                  <a:pt x="566798" y="181429"/>
                </a:cubicBezTo>
                <a:cubicBezTo>
                  <a:pt x="391153" y="110836"/>
                  <a:pt x="6351" y="202072"/>
                  <a:pt x="79" y="171951"/>
                </a:cubicBezTo>
                <a:cubicBezTo>
                  <a:pt x="-6193" y="141830"/>
                  <a:pt x="359393" y="-11606"/>
                  <a:pt x="529163" y="701"/>
                </a:cubicBezTo>
                <a:cubicBezTo>
                  <a:pt x="698933" y="13008"/>
                  <a:pt x="945060" y="162910"/>
                  <a:pt x="1018698" y="245794"/>
                </a:cubicBezTo>
                <a:cubicBezTo>
                  <a:pt x="1069498" y="332577"/>
                  <a:pt x="1146128" y="477236"/>
                  <a:pt x="1165178" y="59259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8" name="図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42" y="1553911"/>
            <a:ext cx="3834716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フリーフォーム 84"/>
          <p:cNvSpPr/>
          <p:nvPr/>
        </p:nvSpPr>
        <p:spPr>
          <a:xfrm rot="19568043">
            <a:off x="1809549" y="1229760"/>
            <a:ext cx="1785715" cy="5131730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1099644 w 3259283"/>
              <a:gd name="connsiteY0" fmla="*/ 4187246 h 7885249"/>
              <a:gd name="connsiteX1" fmla="*/ 1480644 w 3259283"/>
              <a:gd name="connsiteY1" fmla="*/ 3514146 h 7885249"/>
              <a:gd name="connsiteX2" fmla="*/ 2039444 w 3259283"/>
              <a:gd name="connsiteY2" fmla="*/ 2320346 h 7885249"/>
              <a:gd name="connsiteX3" fmla="*/ 2458544 w 3259283"/>
              <a:gd name="connsiteY3" fmla="*/ 1355146 h 7885249"/>
              <a:gd name="connsiteX4" fmla="*/ 2979244 w 3259283"/>
              <a:gd name="connsiteY4" fmla="*/ 364546 h 7885249"/>
              <a:gd name="connsiteX5" fmla="*/ 3258644 w 3259283"/>
              <a:gd name="connsiteY5" fmla="*/ 21646 h 7885249"/>
              <a:gd name="connsiteX6" fmla="*/ 3042744 w 3259283"/>
              <a:gd name="connsiteY6" fmla="*/ 910646 h 7885249"/>
              <a:gd name="connsiteX7" fmla="*/ 2636344 w 3259283"/>
              <a:gd name="connsiteY7" fmla="*/ 1609146 h 7885249"/>
              <a:gd name="connsiteX8" fmla="*/ 2471244 w 3259283"/>
              <a:gd name="connsiteY8" fmla="*/ 2206046 h 7885249"/>
              <a:gd name="connsiteX9" fmla="*/ 2064844 w 3259283"/>
              <a:gd name="connsiteY9" fmla="*/ 3107746 h 7885249"/>
              <a:gd name="connsiteX10" fmla="*/ 1683844 w 3259283"/>
              <a:gd name="connsiteY10" fmla="*/ 3933246 h 7885249"/>
              <a:gd name="connsiteX11" fmla="*/ 7697 w 3259283"/>
              <a:gd name="connsiteY11" fmla="*/ 7884516 h 7885249"/>
              <a:gd name="connsiteX12" fmla="*/ 1061544 w 3259283"/>
              <a:gd name="connsiteY12" fmla="*/ 4263446 h 7885249"/>
              <a:gd name="connsiteX13" fmla="*/ 1099644 w 3259283"/>
              <a:gd name="connsiteY13" fmla="*/ 4187246 h 7885249"/>
              <a:gd name="connsiteX0" fmla="*/ 1588287 w 3747926"/>
              <a:gd name="connsiteY0" fmla="*/ 4187246 h 7894528"/>
              <a:gd name="connsiteX1" fmla="*/ 1969287 w 3747926"/>
              <a:gd name="connsiteY1" fmla="*/ 3514146 h 7894528"/>
              <a:gd name="connsiteX2" fmla="*/ 2528087 w 3747926"/>
              <a:gd name="connsiteY2" fmla="*/ 2320346 h 7894528"/>
              <a:gd name="connsiteX3" fmla="*/ 2947187 w 3747926"/>
              <a:gd name="connsiteY3" fmla="*/ 1355146 h 7894528"/>
              <a:gd name="connsiteX4" fmla="*/ 3467887 w 3747926"/>
              <a:gd name="connsiteY4" fmla="*/ 364546 h 7894528"/>
              <a:gd name="connsiteX5" fmla="*/ 3747287 w 3747926"/>
              <a:gd name="connsiteY5" fmla="*/ 21646 h 7894528"/>
              <a:gd name="connsiteX6" fmla="*/ 3531387 w 3747926"/>
              <a:gd name="connsiteY6" fmla="*/ 910646 h 7894528"/>
              <a:gd name="connsiteX7" fmla="*/ 3124987 w 3747926"/>
              <a:gd name="connsiteY7" fmla="*/ 1609146 h 7894528"/>
              <a:gd name="connsiteX8" fmla="*/ 2959887 w 3747926"/>
              <a:gd name="connsiteY8" fmla="*/ 2206046 h 7894528"/>
              <a:gd name="connsiteX9" fmla="*/ 2553487 w 3747926"/>
              <a:gd name="connsiteY9" fmla="*/ 3107746 h 7894528"/>
              <a:gd name="connsiteX10" fmla="*/ 2172487 w 3747926"/>
              <a:gd name="connsiteY10" fmla="*/ 3933246 h 7894528"/>
              <a:gd name="connsiteX11" fmla="*/ 496340 w 3747926"/>
              <a:gd name="connsiteY11" fmla="*/ 7884516 h 7894528"/>
              <a:gd name="connsiteX12" fmla="*/ 37318 w 3747926"/>
              <a:gd name="connsiteY12" fmla="*/ 7160962 h 7894528"/>
              <a:gd name="connsiteX13" fmla="*/ 1588287 w 3747926"/>
              <a:gd name="connsiteY13" fmla="*/ 4187246 h 7894528"/>
              <a:gd name="connsiteX0" fmla="*/ 1650741 w 3810380"/>
              <a:gd name="connsiteY0" fmla="*/ 4187246 h 8067553"/>
              <a:gd name="connsiteX1" fmla="*/ 2031741 w 3810380"/>
              <a:gd name="connsiteY1" fmla="*/ 3514146 h 8067553"/>
              <a:gd name="connsiteX2" fmla="*/ 2590541 w 3810380"/>
              <a:gd name="connsiteY2" fmla="*/ 2320346 h 8067553"/>
              <a:gd name="connsiteX3" fmla="*/ 3009641 w 3810380"/>
              <a:gd name="connsiteY3" fmla="*/ 1355146 h 8067553"/>
              <a:gd name="connsiteX4" fmla="*/ 3530341 w 3810380"/>
              <a:gd name="connsiteY4" fmla="*/ 364546 h 8067553"/>
              <a:gd name="connsiteX5" fmla="*/ 3809741 w 3810380"/>
              <a:gd name="connsiteY5" fmla="*/ 21646 h 8067553"/>
              <a:gd name="connsiteX6" fmla="*/ 3593841 w 3810380"/>
              <a:gd name="connsiteY6" fmla="*/ 910646 h 8067553"/>
              <a:gd name="connsiteX7" fmla="*/ 3187441 w 3810380"/>
              <a:gd name="connsiteY7" fmla="*/ 1609146 h 8067553"/>
              <a:gd name="connsiteX8" fmla="*/ 3022341 w 3810380"/>
              <a:gd name="connsiteY8" fmla="*/ 2206046 h 8067553"/>
              <a:gd name="connsiteX9" fmla="*/ 2615941 w 3810380"/>
              <a:gd name="connsiteY9" fmla="*/ 3107746 h 8067553"/>
              <a:gd name="connsiteX10" fmla="*/ 2234941 w 3810380"/>
              <a:gd name="connsiteY10" fmla="*/ 3933246 h 8067553"/>
              <a:gd name="connsiteX11" fmla="*/ 558794 w 3810380"/>
              <a:gd name="connsiteY11" fmla="*/ 7884516 h 8067553"/>
              <a:gd name="connsiteX12" fmla="*/ 33996 w 3810380"/>
              <a:gd name="connsiteY12" fmla="*/ 7730965 h 8067553"/>
              <a:gd name="connsiteX13" fmla="*/ 1650741 w 3810380"/>
              <a:gd name="connsiteY13" fmla="*/ 4187246 h 8067553"/>
              <a:gd name="connsiteX0" fmla="*/ 1644566 w 3804205"/>
              <a:gd name="connsiteY0" fmla="*/ 4187246 h 7916425"/>
              <a:gd name="connsiteX1" fmla="*/ 2025566 w 3804205"/>
              <a:gd name="connsiteY1" fmla="*/ 3514146 h 7916425"/>
              <a:gd name="connsiteX2" fmla="*/ 2584366 w 3804205"/>
              <a:gd name="connsiteY2" fmla="*/ 2320346 h 7916425"/>
              <a:gd name="connsiteX3" fmla="*/ 3003466 w 3804205"/>
              <a:gd name="connsiteY3" fmla="*/ 1355146 h 7916425"/>
              <a:gd name="connsiteX4" fmla="*/ 3524166 w 3804205"/>
              <a:gd name="connsiteY4" fmla="*/ 364546 h 7916425"/>
              <a:gd name="connsiteX5" fmla="*/ 3803566 w 3804205"/>
              <a:gd name="connsiteY5" fmla="*/ 21646 h 7916425"/>
              <a:gd name="connsiteX6" fmla="*/ 3587666 w 3804205"/>
              <a:gd name="connsiteY6" fmla="*/ 910646 h 7916425"/>
              <a:gd name="connsiteX7" fmla="*/ 3181266 w 3804205"/>
              <a:gd name="connsiteY7" fmla="*/ 1609146 h 7916425"/>
              <a:gd name="connsiteX8" fmla="*/ 3016166 w 3804205"/>
              <a:gd name="connsiteY8" fmla="*/ 2206046 h 7916425"/>
              <a:gd name="connsiteX9" fmla="*/ 2609766 w 3804205"/>
              <a:gd name="connsiteY9" fmla="*/ 3107746 h 7916425"/>
              <a:gd name="connsiteX10" fmla="*/ 2228766 w 3804205"/>
              <a:gd name="connsiteY10" fmla="*/ 3933246 h 7916425"/>
              <a:gd name="connsiteX11" fmla="*/ 552619 w 3804205"/>
              <a:gd name="connsiteY11" fmla="*/ 7884516 h 7916425"/>
              <a:gd name="connsiteX12" fmla="*/ 27821 w 3804205"/>
              <a:gd name="connsiteY12" fmla="*/ 7730965 h 7916425"/>
              <a:gd name="connsiteX13" fmla="*/ 1644566 w 3804205"/>
              <a:gd name="connsiteY13" fmla="*/ 4187246 h 7916425"/>
              <a:gd name="connsiteX0" fmla="*/ 1620215 w 3779854"/>
              <a:gd name="connsiteY0" fmla="*/ 4187246 h 7895176"/>
              <a:gd name="connsiteX1" fmla="*/ 2001215 w 3779854"/>
              <a:gd name="connsiteY1" fmla="*/ 3514146 h 7895176"/>
              <a:gd name="connsiteX2" fmla="*/ 2560015 w 3779854"/>
              <a:gd name="connsiteY2" fmla="*/ 2320346 h 7895176"/>
              <a:gd name="connsiteX3" fmla="*/ 2979115 w 3779854"/>
              <a:gd name="connsiteY3" fmla="*/ 1355146 h 7895176"/>
              <a:gd name="connsiteX4" fmla="*/ 3499815 w 3779854"/>
              <a:gd name="connsiteY4" fmla="*/ 364546 h 7895176"/>
              <a:gd name="connsiteX5" fmla="*/ 3779215 w 3779854"/>
              <a:gd name="connsiteY5" fmla="*/ 21646 h 7895176"/>
              <a:gd name="connsiteX6" fmla="*/ 3563315 w 3779854"/>
              <a:gd name="connsiteY6" fmla="*/ 910646 h 7895176"/>
              <a:gd name="connsiteX7" fmla="*/ 3156915 w 3779854"/>
              <a:gd name="connsiteY7" fmla="*/ 1609146 h 7895176"/>
              <a:gd name="connsiteX8" fmla="*/ 2991815 w 3779854"/>
              <a:gd name="connsiteY8" fmla="*/ 2206046 h 7895176"/>
              <a:gd name="connsiteX9" fmla="*/ 2585415 w 3779854"/>
              <a:gd name="connsiteY9" fmla="*/ 3107746 h 7895176"/>
              <a:gd name="connsiteX10" fmla="*/ 2204415 w 3779854"/>
              <a:gd name="connsiteY10" fmla="*/ 3933246 h 7895176"/>
              <a:gd name="connsiteX11" fmla="*/ 528268 w 3779854"/>
              <a:gd name="connsiteY11" fmla="*/ 7884516 h 7895176"/>
              <a:gd name="connsiteX12" fmla="*/ 3470 w 3779854"/>
              <a:gd name="connsiteY12" fmla="*/ 7730965 h 7895176"/>
              <a:gd name="connsiteX13" fmla="*/ 1620215 w 3779854"/>
              <a:gd name="connsiteY13" fmla="*/ 4187246 h 7895176"/>
              <a:gd name="connsiteX0" fmla="*/ 1224776 w 3792231"/>
              <a:gd name="connsiteY0" fmla="*/ 5172877 h 7999278"/>
              <a:gd name="connsiteX1" fmla="*/ 2013592 w 3792231"/>
              <a:gd name="connsiteY1" fmla="*/ 3514146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2216792 w 3792231"/>
              <a:gd name="connsiteY10" fmla="*/ 393324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597792 w 3792231"/>
              <a:gd name="connsiteY9" fmla="*/ 3107746 h 7999276"/>
              <a:gd name="connsiteX10" fmla="*/ 2216792 w 3792231"/>
              <a:gd name="connsiteY10" fmla="*/ 393324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440838 w 3792231"/>
              <a:gd name="connsiteY2" fmla="*/ 2260970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479394 w 3792231"/>
              <a:gd name="connsiteY9" fmla="*/ 3178997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658397 w 3792231"/>
              <a:gd name="connsiteY1" fmla="*/ 4060400 h 7999276"/>
              <a:gd name="connsiteX2" fmla="*/ 2440838 w 3792231"/>
              <a:gd name="connsiteY2" fmla="*/ 2260970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393"/>
              <a:gd name="connsiteY0" fmla="*/ 5172877 h 7999278"/>
              <a:gd name="connsiteX1" fmla="*/ 1658397 w 3792393"/>
              <a:gd name="connsiteY1" fmla="*/ 4060400 h 7999278"/>
              <a:gd name="connsiteX2" fmla="*/ 2440838 w 3792393"/>
              <a:gd name="connsiteY2" fmla="*/ 2260970 h 7999278"/>
              <a:gd name="connsiteX3" fmla="*/ 2991492 w 3792393"/>
              <a:gd name="connsiteY3" fmla="*/ 1355146 h 7999278"/>
              <a:gd name="connsiteX4" fmla="*/ 3512192 w 3792393"/>
              <a:gd name="connsiteY4" fmla="*/ 364546 h 7999278"/>
              <a:gd name="connsiteX5" fmla="*/ 3791592 w 3792393"/>
              <a:gd name="connsiteY5" fmla="*/ 21646 h 7999278"/>
              <a:gd name="connsiteX6" fmla="*/ 3575692 w 3792393"/>
              <a:gd name="connsiteY6" fmla="*/ 910646 h 7999278"/>
              <a:gd name="connsiteX7" fmla="*/ 3004192 w 3792393"/>
              <a:gd name="connsiteY7" fmla="*/ 2206046 h 7999278"/>
              <a:gd name="connsiteX8" fmla="*/ 2479394 w 3792393"/>
              <a:gd name="connsiteY8" fmla="*/ 3178997 h 7999278"/>
              <a:gd name="connsiteX9" fmla="*/ 1506401 w 3792393"/>
              <a:gd name="connsiteY9" fmla="*/ 5690756 h 7999278"/>
              <a:gd name="connsiteX10" fmla="*/ 540645 w 3792393"/>
              <a:gd name="connsiteY10" fmla="*/ 7884516 h 7999278"/>
              <a:gd name="connsiteX11" fmla="*/ 15847 w 3792393"/>
              <a:gd name="connsiteY11" fmla="*/ 7730965 h 7999278"/>
              <a:gd name="connsiteX12" fmla="*/ 1224776 w 3792393"/>
              <a:gd name="connsiteY12" fmla="*/ 5172877 h 7999278"/>
              <a:gd name="connsiteX0" fmla="*/ 1224776 w 3792395"/>
              <a:gd name="connsiteY0" fmla="*/ 5170927 h 7997327"/>
              <a:gd name="connsiteX1" fmla="*/ 1658397 w 3792395"/>
              <a:gd name="connsiteY1" fmla="*/ 4058450 h 7997327"/>
              <a:gd name="connsiteX2" fmla="*/ 2440838 w 3792395"/>
              <a:gd name="connsiteY2" fmla="*/ 2259020 h 7997327"/>
              <a:gd name="connsiteX3" fmla="*/ 2991492 w 3792395"/>
              <a:gd name="connsiteY3" fmla="*/ 1163195 h 7997327"/>
              <a:gd name="connsiteX4" fmla="*/ 3512192 w 3792395"/>
              <a:gd name="connsiteY4" fmla="*/ 362596 h 7997327"/>
              <a:gd name="connsiteX5" fmla="*/ 3791592 w 3792395"/>
              <a:gd name="connsiteY5" fmla="*/ 19696 h 7997327"/>
              <a:gd name="connsiteX6" fmla="*/ 3575692 w 3792395"/>
              <a:gd name="connsiteY6" fmla="*/ 908696 h 7997327"/>
              <a:gd name="connsiteX7" fmla="*/ 3004192 w 3792395"/>
              <a:gd name="connsiteY7" fmla="*/ 2204096 h 7997327"/>
              <a:gd name="connsiteX8" fmla="*/ 2479394 w 3792395"/>
              <a:gd name="connsiteY8" fmla="*/ 3177047 h 7997327"/>
              <a:gd name="connsiteX9" fmla="*/ 1506401 w 3792395"/>
              <a:gd name="connsiteY9" fmla="*/ 5688806 h 7997327"/>
              <a:gd name="connsiteX10" fmla="*/ 540645 w 3792395"/>
              <a:gd name="connsiteY10" fmla="*/ 7882566 h 7997327"/>
              <a:gd name="connsiteX11" fmla="*/ 15847 w 3792395"/>
              <a:gd name="connsiteY11" fmla="*/ 7729015 h 7997327"/>
              <a:gd name="connsiteX12" fmla="*/ 1224776 w 3792395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479394 w 3792348"/>
              <a:gd name="connsiteY8" fmla="*/ 3177047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532015 w 3792348"/>
              <a:gd name="connsiteY8" fmla="*/ 3224548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2348" h="7997327">
                <a:moveTo>
                  <a:pt x="1224776" y="5170927"/>
                </a:moveTo>
                <a:cubicBezTo>
                  <a:pt x="1498534" y="4559166"/>
                  <a:pt x="1455720" y="4543768"/>
                  <a:pt x="1658397" y="4058450"/>
                </a:cubicBezTo>
                <a:cubicBezTo>
                  <a:pt x="1861074" y="3573132"/>
                  <a:pt x="2218656" y="2741562"/>
                  <a:pt x="2440838" y="2259020"/>
                </a:cubicBezTo>
                <a:cubicBezTo>
                  <a:pt x="2663020" y="1776478"/>
                  <a:pt x="2812933" y="1479266"/>
                  <a:pt x="2991492" y="1163195"/>
                </a:cubicBezTo>
                <a:cubicBezTo>
                  <a:pt x="3170051" y="847124"/>
                  <a:pt x="3378842" y="553179"/>
                  <a:pt x="3512192" y="362596"/>
                </a:cubicBezTo>
                <a:cubicBezTo>
                  <a:pt x="3645542" y="172013"/>
                  <a:pt x="3781009" y="-71321"/>
                  <a:pt x="3791592" y="19696"/>
                </a:cubicBezTo>
                <a:cubicBezTo>
                  <a:pt x="3802175" y="110713"/>
                  <a:pt x="3700348" y="566400"/>
                  <a:pt x="3575692" y="908696"/>
                </a:cubicBezTo>
                <a:cubicBezTo>
                  <a:pt x="3451036" y="1250992"/>
                  <a:pt x="3217604" y="1687496"/>
                  <a:pt x="3043658" y="2073471"/>
                </a:cubicBezTo>
                <a:cubicBezTo>
                  <a:pt x="2869712" y="2459446"/>
                  <a:pt x="2788224" y="2621992"/>
                  <a:pt x="2532015" y="3224548"/>
                </a:cubicBezTo>
                <a:cubicBezTo>
                  <a:pt x="2275806" y="3827104"/>
                  <a:pt x="1838296" y="4912470"/>
                  <a:pt x="1506401" y="5688806"/>
                </a:cubicBezTo>
                <a:cubicBezTo>
                  <a:pt x="1174506" y="6465142"/>
                  <a:pt x="644362" y="7827533"/>
                  <a:pt x="540645" y="7882566"/>
                </a:cubicBezTo>
                <a:cubicBezTo>
                  <a:pt x="436928" y="7937599"/>
                  <a:pt x="-98175" y="8180955"/>
                  <a:pt x="15847" y="7729015"/>
                </a:cubicBezTo>
                <a:cubicBezTo>
                  <a:pt x="129869" y="7277075"/>
                  <a:pt x="951018" y="5782688"/>
                  <a:pt x="1224776" y="51709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/>
          <p:nvPr/>
        </p:nvSpPr>
        <p:spPr>
          <a:xfrm rot="18872765">
            <a:off x="1678281" y="830875"/>
            <a:ext cx="254432" cy="989523"/>
          </a:xfrm>
          <a:custGeom>
            <a:avLst/>
            <a:gdLst>
              <a:gd name="connsiteX0" fmla="*/ 571624 w 639127"/>
              <a:gd name="connsiteY0" fmla="*/ 1869160 h 1872278"/>
              <a:gd name="connsiteX1" fmla="*/ 124 w 639127"/>
              <a:gd name="connsiteY1" fmla="*/ 891260 h 1872278"/>
              <a:gd name="connsiteX2" fmla="*/ 520824 w 639127"/>
              <a:gd name="connsiteY2" fmla="*/ 2260 h 1872278"/>
              <a:gd name="connsiteX3" fmla="*/ 622424 w 639127"/>
              <a:gd name="connsiteY3" fmla="*/ 1157960 h 1872278"/>
              <a:gd name="connsiteX4" fmla="*/ 571624 w 639127"/>
              <a:gd name="connsiteY4" fmla="*/ 1869160 h 1872278"/>
              <a:gd name="connsiteX0" fmla="*/ 571624 w 639127"/>
              <a:gd name="connsiteY0" fmla="*/ 2101285 h 2104639"/>
              <a:gd name="connsiteX1" fmla="*/ 124 w 639127"/>
              <a:gd name="connsiteY1" fmla="*/ 1123385 h 2104639"/>
              <a:gd name="connsiteX2" fmla="*/ 520824 w 639127"/>
              <a:gd name="connsiteY2" fmla="*/ 1745 h 2104639"/>
              <a:gd name="connsiteX3" fmla="*/ 622424 w 639127"/>
              <a:gd name="connsiteY3" fmla="*/ 1390085 h 2104639"/>
              <a:gd name="connsiteX4" fmla="*/ 571624 w 639127"/>
              <a:gd name="connsiteY4" fmla="*/ 2101285 h 2104639"/>
              <a:gd name="connsiteX0" fmla="*/ 571624 w 639127"/>
              <a:gd name="connsiteY0" fmla="*/ 2101285 h 2101325"/>
              <a:gd name="connsiteX1" fmla="*/ 124 w 639127"/>
              <a:gd name="connsiteY1" fmla="*/ 1123385 h 2101325"/>
              <a:gd name="connsiteX2" fmla="*/ 520824 w 639127"/>
              <a:gd name="connsiteY2" fmla="*/ 1745 h 2101325"/>
              <a:gd name="connsiteX3" fmla="*/ 622424 w 639127"/>
              <a:gd name="connsiteY3" fmla="*/ 1157445 h 2101325"/>
              <a:gd name="connsiteX4" fmla="*/ 571624 w 639127"/>
              <a:gd name="connsiteY4" fmla="*/ 2101285 h 2101325"/>
              <a:gd name="connsiteX0" fmla="*/ 586941 w 648106"/>
              <a:gd name="connsiteY0" fmla="*/ 2172891 h 2172926"/>
              <a:gd name="connsiteX1" fmla="*/ 208 w 648106"/>
              <a:gd name="connsiteY1" fmla="*/ 1123409 h 2172926"/>
              <a:gd name="connsiteX2" fmla="*/ 520908 w 648106"/>
              <a:gd name="connsiteY2" fmla="*/ 1769 h 2172926"/>
              <a:gd name="connsiteX3" fmla="*/ 622508 w 648106"/>
              <a:gd name="connsiteY3" fmla="*/ 1157469 h 2172926"/>
              <a:gd name="connsiteX4" fmla="*/ 586941 w 648106"/>
              <a:gd name="connsiteY4" fmla="*/ 2172891 h 21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6" h="2172926">
                <a:moveTo>
                  <a:pt x="586941" y="2172891"/>
                </a:moveTo>
                <a:cubicBezTo>
                  <a:pt x="483224" y="2167214"/>
                  <a:pt x="11213" y="1485263"/>
                  <a:pt x="208" y="1123409"/>
                </a:cubicBezTo>
                <a:cubicBezTo>
                  <a:pt x="-10797" y="761555"/>
                  <a:pt x="417191" y="-42681"/>
                  <a:pt x="520908" y="1769"/>
                </a:cubicBezTo>
                <a:cubicBezTo>
                  <a:pt x="624625" y="46219"/>
                  <a:pt x="611503" y="795615"/>
                  <a:pt x="622508" y="1157469"/>
                </a:cubicBezTo>
                <a:cubicBezTo>
                  <a:pt x="633513" y="1519323"/>
                  <a:pt x="690658" y="2178568"/>
                  <a:pt x="586941" y="2172891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/>
        </p:nvSpPr>
        <p:spPr>
          <a:xfrm rot="17991245">
            <a:off x="1766246" y="1650543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/>
        </p:nvSpPr>
        <p:spPr>
          <a:xfrm rot="10495486">
            <a:off x="2064502" y="839440"/>
            <a:ext cx="202405" cy="690654"/>
          </a:xfrm>
          <a:custGeom>
            <a:avLst/>
            <a:gdLst>
              <a:gd name="connsiteX0" fmla="*/ 243166 w 418241"/>
              <a:gd name="connsiteY0" fmla="*/ 1387834 h 1391632"/>
              <a:gd name="connsiteX1" fmla="*/ 1866 w 418241"/>
              <a:gd name="connsiteY1" fmla="*/ 575034 h 1391632"/>
              <a:gd name="connsiteX2" fmla="*/ 382866 w 418241"/>
              <a:gd name="connsiteY2" fmla="*/ 3534 h 1391632"/>
              <a:gd name="connsiteX3" fmla="*/ 382866 w 418241"/>
              <a:gd name="connsiteY3" fmla="*/ 841734 h 1391632"/>
              <a:gd name="connsiteX4" fmla="*/ 243166 w 418241"/>
              <a:gd name="connsiteY4" fmla="*/ 1387834 h 1391632"/>
              <a:gd name="connsiteX0" fmla="*/ 243098 w 405463"/>
              <a:gd name="connsiteY0" fmla="*/ 1387834 h 1388370"/>
              <a:gd name="connsiteX1" fmla="*/ 1798 w 405463"/>
              <a:gd name="connsiteY1" fmla="*/ 575034 h 1388370"/>
              <a:gd name="connsiteX2" fmla="*/ 382798 w 405463"/>
              <a:gd name="connsiteY2" fmla="*/ 3534 h 1388370"/>
              <a:gd name="connsiteX3" fmla="*/ 331561 w 405463"/>
              <a:gd name="connsiteY3" fmla="*/ 688242 h 1388370"/>
              <a:gd name="connsiteX4" fmla="*/ 243098 w 405463"/>
              <a:gd name="connsiteY4" fmla="*/ 1387834 h 1388370"/>
              <a:gd name="connsiteX0" fmla="*/ 163086 w 411471"/>
              <a:gd name="connsiteY0" fmla="*/ 1396391 h 1396915"/>
              <a:gd name="connsiteX1" fmla="*/ 6282 w 411471"/>
              <a:gd name="connsiteY1" fmla="*/ 575044 h 1396915"/>
              <a:gd name="connsiteX2" fmla="*/ 387282 w 411471"/>
              <a:gd name="connsiteY2" fmla="*/ 3544 h 1396915"/>
              <a:gd name="connsiteX3" fmla="*/ 336045 w 411471"/>
              <a:gd name="connsiteY3" fmla="*/ 688252 h 1396915"/>
              <a:gd name="connsiteX4" fmla="*/ 163086 w 411471"/>
              <a:gd name="connsiteY4" fmla="*/ 1396391 h 1396915"/>
              <a:gd name="connsiteX0" fmla="*/ 118595 w 366980"/>
              <a:gd name="connsiteY0" fmla="*/ 1396583 h 1397319"/>
              <a:gd name="connsiteX1" fmla="*/ 8150 w 366980"/>
              <a:gd name="connsiteY1" fmla="*/ 553622 h 1397319"/>
              <a:gd name="connsiteX2" fmla="*/ 342791 w 366980"/>
              <a:gd name="connsiteY2" fmla="*/ 3736 h 1397319"/>
              <a:gd name="connsiteX3" fmla="*/ 291554 w 366980"/>
              <a:gd name="connsiteY3" fmla="*/ 688444 h 1397319"/>
              <a:gd name="connsiteX4" fmla="*/ 118595 w 366980"/>
              <a:gd name="connsiteY4" fmla="*/ 1396583 h 13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0" h="1397319">
                <a:moveTo>
                  <a:pt x="118595" y="1396583"/>
                </a:moveTo>
                <a:cubicBezTo>
                  <a:pt x="71361" y="1374113"/>
                  <a:pt x="-29216" y="785763"/>
                  <a:pt x="8150" y="553622"/>
                </a:cubicBezTo>
                <a:cubicBezTo>
                  <a:pt x="45516" y="321481"/>
                  <a:pt x="279291" y="-40714"/>
                  <a:pt x="342791" y="3736"/>
                </a:cubicBezTo>
                <a:cubicBezTo>
                  <a:pt x="406291" y="48186"/>
                  <a:pt x="328920" y="456303"/>
                  <a:pt x="291554" y="688444"/>
                </a:cubicBezTo>
                <a:cubicBezTo>
                  <a:pt x="254188" y="920585"/>
                  <a:pt x="165829" y="1419053"/>
                  <a:pt x="118595" y="139658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/>
          <p:cNvSpPr/>
          <p:nvPr/>
        </p:nvSpPr>
        <p:spPr>
          <a:xfrm rot="20532157">
            <a:off x="2022542" y="1187665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/>
        </p:nvSpPr>
        <p:spPr>
          <a:xfrm rot="4489173">
            <a:off x="1451473" y="1412528"/>
            <a:ext cx="954898" cy="571117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/>
          <p:cNvSpPr/>
          <p:nvPr/>
        </p:nvSpPr>
        <p:spPr>
          <a:xfrm rot="3085958">
            <a:off x="1682575" y="968968"/>
            <a:ext cx="632016" cy="259546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/>
          <p:cNvSpPr/>
          <p:nvPr/>
        </p:nvSpPr>
        <p:spPr>
          <a:xfrm rot="20197149">
            <a:off x="2121175" y="1746857"/>
            <a:ext cx="798868" cy="499003"/>
          </a:xfrm>
          <a:custGeom>
            <a:avLst/>
            <a:gdLst>
              <a:gd name="connsiteX0" fmla="*/ 31206 w 1098037"/>
              <a:gd name="connsiteY0" fmla="*/ 497637 h 819921"/>
              <a:gd name="connsiteX1" fmla="*/ 818606 w 1098037"/>
              <a:gd name="connsiteY1" fmla="*/ 192837 h 819921"/>
              <a:gd name="connsiteX2" fmla="*/ 1098006 w 1098037"/>
              <a:gd name="connsiteY2" fmla="*/ 27737 h 819921"/>
              <a:gd name="connsiteX3" fmla="*/ 805906 w 1098037"/>
              <a:gd name="connsiteY3" fmla="*/ 777037 h 819921"/>
              <a:gd name="connsiteX4" fmla="*/ 221706 w 1098037"/>
              <a:gd name="connsiteY4" fmla="*/ 700837 h 819921"/>
              <a:gd name="connsiteX5" fmla="*/ 31206 w 1098037"/>
              <a:gd name="connsiteY5" fmla="*/ 497637 h 819921"/>
              <a:gd name="connsiteX0" fmla="*/ 23683 w 1091699"/>
              <a:gd name="connsiteY0" fmla="*/ 487303 h 809587"/>
              <a:gd name="connsiteX1" fmla="*/ 696783 w 1091699"/>
              <a:gd name="connsiteY1" fmla="*/ 258703 h 809587"/>
              <a:gd name="connsiteX2" fmla="*/ 1090483 w 1091699"/>
              <a:gd name="connsiteY2" fmla="*/ 17403 h 809587"/>
              <a:gd name="connsiteX3" fmla="*/ 798383 w 1091699"/>
              <a:gd name="connsiteY3" fmla="*/ 766703 h 809587"/>
              <a:gd name="connsiteX4" fmla="*/ 214183 w 1091699"/>
              <a:gd name="connsiteY4" fmla="*/ 690503 h 809587"/>
              <a:gd name="connsiteX5" fmla="*/ 23683 w 1091699"/>
              <a:gd name="connsiteY5" fmla="*/ 487303 h 809587"/>
              <a:gd name="connsiteX0" fmla="*/ 11083 w 1079099"/>
              <a:gd name="connsiteY0" fmla="*/ 487303 h 817973"/>
              <a:gd name="connsiteX1" fmla="*/ 684183 w 1079099"/>
              <a:gd name="connsiteY1" fmla="*/ 258703 h 817973"/>
              <a:gd name="connsiteX2" fmla="*/ 1077883 w 1079099"/>
              <a:gd name="connsiteY2" fmla="*/ 17403 h 817973"/>
              <a:gd name="connsiteX3" fmla="*/ 785783 w 1079099"/>
              <a:gd name="connsiteY3" fmla="*/ 766703 h 817973"/>
              <a:gd name="connsiteX4" fmla="*/ 303183 w 1079099"/>
              <a:gd name="connsiteY4" fmla="*/ 728603 h 817973"/>
              <a:gd name="connsiteX5" fmla="*/ 11083 w 1079099"/>
              <a:gd name="connsiteY5" fmla="*/ 487303 h 817973"/>
              <a:gd name="connsiteX0" fmla="*/ 4602 w 1077640"/>
              <a:gd name="connsiteY0" fmla="*/ 492393 h 823063"/>
              <a:gd name="connsiteX1" fmla="*/ 520715 w 1077640"/>
              <a:gd name="connsiteY1" fmla="*/ 222009 h 823063"/>
              <a:gd name="connsiteX2" fmla="*/ 1071402 w 1077640"/>
              <a:gd name="connsiteY2" fmla="*/ 22493 h 823063"/>
              <a:gd name="connsiteX3" fmla="*/ 779302 w 1077640"/>
              <a:gd name="connsiteY3" fmla="*/ 771793 h 823063"/>
              <a:gd name="connsiteX4" fmla="*/ 296702 w 1077640"/>
              <a:gd name="connsiteY4" fmla="*/ 733693 h 823063"/>
              <a:gd name="connsiteX5" fmla="*/ 4602 w 1077640"/>
              <a:gd name="connsiteY5" fmla="*/ 492393 h 823063"/>
              <a:gd name="connsiteX0" fmla="*/ 4602 w 1145235"/>
              <a:gd name="connsiteY0" fmla="*/ 469285 h 799955"/>
              <a:gd name="connsiteX1" fmla="*/ 520715 w 1145235"/>
              <a:gd name="connsiteY1" fmla="*/ 198901 h 799955"/>
              <a:gd name="connsiteX2" fmla="*/ 1140448 w 1145235"/>
              <a:gd name="connsiteY2" fmla="*/ 24268 h 799955"/>
              <a:gd name="connsiteX3" fmla="*/ 779302 w 1145235"/>
              <a:gd name="connsiteY3" fmla="*/ 748685 h 799955"/>
              <a:gd name="connsiteX4" fmla="*/ 296702 w 1145235"/>
              <a:gd name="connsiteY4" fmla="*/ 710585 h 799955"/>
              <a:gd name="connsiteX5" fmla="*/ 4602 w 1145235"/>
              <a:gd name="connsiteY5" fmla="*/ 469285 h 799955"/>
              <a:gd name="connsiteX0" fmla="*/ 4587 w 1145612"/>
              <a:gd name="connsiteY0" fmla="*/ 465149 h 746858"/>
              <a:gd name="connsiteX1" fmla="*/ 520700 w 1145612"/>
              <a:gd name="connsiteY1" fmla="*/ 194765 h 746858"/>
              <a:gd name="connsiteX2" fmla="*/ 1140433 w 1145612"/>
              <a:gd name="connsiteY2" fmla="*/ 20132 h 746858"/>
              <a:gd name="connsiteX3" fmla="*/ 787135 w 1145612"/>
              <a:gd name="connsiteY3" fmla="*/ 676375 h 746858"/>
              <a:gd name="connsiteX4" fmla="*/ 296687 w 1145612"/>
              <a:gd name="connsiteY4" fmla="*/ 706449 h 746858"/>
              <a:gd name="connsiteX5" fmla="*/ 4587 w 1145612"/>
              <a:gd name="connsiteY5" fmla="*/ 465149 h 746858"/>
              <a:gd name="connsiteX0" fmla="*/ 3156 w 1144181"/>
              <a:gd name="connsiteY0" fmla="*/ 465149 h 777909"/>
              <a:gd name="connsiteX1" fmla="*/ 519269 w 1144181"/>
              <a:gd name="connsiteY1" fmla="*/ 194765 h 777909"/>
              <a:gd name="connsiteX2" fmla="*/ 1139002 w 1144181"/>
              <a:gd name="connsiteY2" fmla="*/ 20132 h 777909"/>
              <a:gd name="connsiteX3" fmla="*/ 785704 w 1144181"/>
              <a:gd name="connsiteY3" fmla="*/ 676375 h 777909"/>
              <a:gd name="connsiteX4" fmla="*/ 325200 w 1144181"/>
              <a:gd name="connsiteY4" fmla="*/ 758658 h 777909"/>
              <a:gd name="connsiteX5" fmla="*/ 3156 w 1144181"/>
              <a:gd name="connsiteY5" fmla="*/ 465149 h 777909"/>
              <a:gd name="connsiteX0" fmla="*/ 2371 w 1242748"/>
              <a:gd name="connsiteY0" fmla="*/ 469334 h 777654"/>
              <a:gd name="connsiteX1" fmla="*/ 617836 w 1242748"/>
              <a:gd name="connsiteY1" fmla="*/ 194816 h 777654"/>
              <a:gd name="connsiteX2" fmla="*/ 1237569 w 1242748"/>
              <a:gd name="connsiteY2" fmla="*/ 20183 h 777654"/>
              <a:gd name="connsiteX3" fmla="*/ 884271 w 1242748"/>
              <a:gd name="connsiteY3" fmla="*/ 676426 h 777654"/>
              <a:gd name="connsiteX4" fmla="*/ 423767 w 1242748"/>
              <a:gd name="connsiteY4" fmla="*/ 758709 h 777654"/>
              <a:gd name="connsiteX5" fmla="*/ 2371 w 1242748"/>
              <a:gd name="connsiteY5" fmla="*/ 469334 h 7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748" h="777654">
                <a:moveTo>
                  <a:pt x="2371" y="469334"/>
                </a:moveTo>
                <a:cubicBezTo>
                  <a:pt x="34716" y="375352"/>
                  <a:pt x="411970" y="269674"/>
                  <a:pt x="617836" y="194816"/>
                </a:cubicBezTo>
                <a:cubicBezTo>
                  <a:pt x="823702" y="119958"/>
                  <a:pt x="1193163" y="-60085"/>
                  <a:pt x="1237569" y="20183"/>
                </a:cubicBezTo>
                <a:cubicBezTo>
                  <a:pt x="1281975" y="100451"/>
                  <a:pt x="1030321" y="564243"/>
                  <a:pt x="884271" y="676426"/>
                </a:cubicBezTo>
                <a:cubicBezTo>
                  <a:pt x="738221" y="788609"/>
                  <a:pt x="570750" y="793224"/>
                  <a:pt x="423767" y="758709"/>
                </a:cubicBezTo>
                <a:cubicBezTo>
                  <a:pt x="276784" y="724194"/>
                  <a:pt x="-29974" y="563316"/>
                  <a:pt x="2371" y="46933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/>
          <p:cNvSpPr/>
          <p:nvPr/>
        </p:nvSpPr>
        <p:spPr>
          <a:xfrm rot="9261157">
            <a:off x="2195585" y="1843438"/>
            <a:ext cx="242150" cy="602013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/>
          <p:cNvSpPr/>
          <p:nvPr/>
        </p:nvSpPr>
        <p:spPr>
          <a:xfrm rot="17889539">
            <a:off x="1928673" y="2174625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/>
          <p:cNvSpPr/>
          <p:nvPr/>
        </p:nvSpPr>
        <p:spPr>
          <a:xfrm rot="18317414">
            <a:off x="1901530" y="1215686"/>
            <a:ext cx="236226" cy="365295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/>
          <p:cNvSpPr/>
          <p:nvPr/>
        </p:nvSpPr>
        <p:spPr>
          <a:xfrm rot="20786138">
            <a:off x="2257303" y="2036241"/>
            <a:ext cx="763915" cy="747761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62 w 1622337"/>
              <a:gd name="connsiteY0" fmla="*/ 1058597 h 1165316"/>
              <a:gd name="connsiteX1" fmla="*/ 720348 w 1622337"/>
              <a:gd name="connsiteY1" fmla="*/ 573062 h 1165316"/>
              <a:gd name="connsiteX2" fmla="*/ 1600262 w 1622337"/>
              <a:gd name="connsiteY2" fmla="*/ 4497 h 1165316"/>
              <a:gd name="connsiteX3" fmla="*/ 1310695 w 1622337"/>
              <a:gd name="connsiteY3" fmla="*/ 881059 h 1165316"/>
              <a:gd name="connsiteX4" fmla="*/ 753349 w 1622337"/>
              <a:gd name="connsiteY4" fmla="*/ 1154143 h 1165316"/>
              <a:gd name="connsiteX5" fmla="*/ 62 w 1622337"/>
              <a:gd name="connsiteY5" fmla="*/ 1058597 h 11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337" h="1165316">
                <a:moveTo>
                  <a:pt x="62" y="1058597"/>
                </a:moveTo>
                <a:cubicBezTo>
                  <a:pt x="-5438" y="961750"/>
                  <a:pt x="361057" y="792457"/>
                  <a:pt x="720348" y="573062"/>
                </a:cubicBezTo>
                <a:cubicBezTo>
                  <a:pt x="1079639" y="353667"/>
                  <a:pt x="1501871" y="-46836"/>
                  <a:pt x="1600262" y="4497"/>
                </a:cubicBezTo>
                <a:cubicBezTo>
                  <a:pt x="1698653" y="55830"/>
                  <a:pt x="1444045" y="696909"/>
                  <a:pt x="1310695" y="881059"/>
                </a:cubicBezTo>
                <a:cubicBezTo>
                  <a:pt x="1177345" y="1065209"/>
                  <a:pt x="971788" y="1124553"/>
                  <a:pt x="753349" y="1154143"/>
                </a:cubicBezTo>
                <a:cubicBezTo>
                  <a:pt x="534910" y="1183733"/>
                  <a:pt x="5562" y="1155444"/>
                  <a:pt x="62" y="105859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/>
          <p:cNvSpPr/>
          <p:nvPr/>
        </p:nvSpPr>
        <p:spPr>
          <a:xfrm rot="9261157">
            <a:off x="2025408" y="1098419"/>
            <a:ext cx="127002" cy="315742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/>
          <p:cNvSpPr/>
          <p:nvPr/>
        </p:nvSpPr>
        <p:spPr>
          <a:xfrm rot="8768043">
            <a:off x="2253717" y="2597323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/>
          <p:cNvSpPr/>
          <p:nvPr/>
        </p:nvSpPr>
        <p:spPr>
          <a:xfrm rot="8768043">
            <a:off x="2045993" y="2040681"/>
            <a:ext cx="217007" cy="615237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/>
          <p:cNvSpPr/>
          <p:nvPr/>
        </p:nvSpPr>
        <p:spPr>
          <a:xfrm rot="21124343">
            <a:off x="1968506" y="1515110"/>
            <a:ext cx="198542" cy="647671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/>
          <p:cNvSpPr/>
          <p:nvPr/>
        </p:nvSpPr>
        <p:spPr>
          <a:xfrm rot="21208792">
            <a:off x="2485788" y="2626535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/>
          <p:cNvSpPr/>
          <p:nvPr/>
        </p:nvSpPr>
        <p:spPr>
          <a:xfrm rot="9340264">
            <a:off x="2359314" y="2363896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/>
          <p:cNvSpPr/>
          <p:nvPr/>
        </p:nvSpPr>
        <p:spPr>
          <a:xfrm rot="8377486">
            <a:off x="2472898" y="2926104"/>
            <a:ext cx="336910" cy="499289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257" h="857266">
                <a:moveTo>
                  <a:pt x="43694" y="829240"/>
                </a:moveTo>
                <a:cubicBezTo>
                  <a:pt x="-15573" y="858873"/>
                  <a:pt x="-9223" y="890623"/>
                  <a:pt x="30994" y="778440"/>
                </a:cubicBezTo>
                <a:cubicBezTo>
                  <a:pt x="71211" y="666257"/>
                  <a:pt x="196094" y="281023"/>
                  <a:pt x="284994" y="156140"/>
                </a:cubicBezTo>
                <a:cubicBezTo>
                  <a:pt x="373894" y="31257"/>
                  <a:pt x="547461" y="-44943"/>
                  <a:pt x="564394" y="29140"/>
                </a:cubicBezTo>
                <a:cubicBezTo>
                  <a:pt x="581327" y="103223"/>
                  <a:pt x="479727" y="465173"/>
                  <a:pt x="386594" y="600640"/>
                </a:cubicBezTo>
                <a:cubicBezTo>
                  <a:pt x="293461" y="736107"/>
                  <a:pt x="102961" y="799607"/>
                  <a:pt x="43694" y="8292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/>
          <p:cNvSpPr/>
          <p:nvPr/>
        </p:nvSpPr>
        <p:spPr>
          <a:xfrm rot="17889539">
            <a:off x="2102483" y="2700175"/>
            <a:ext cx="305189" cy="1153199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/>
          <p:cNvSpPr/>
          <p:nvPr/>
        </p:nvSpPr>
        <p:spPr>
          <a:xfrm rot="21208792">
            <a:off x="2621433" y="3100429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/>
          <p:cNvSpPr/>
          <p:nvPr/>
        </p:nvSpPr>
        <p:spPr>
          <a:xfrm rot="8954121">
            <a:off x="2395490" y="3139448"/>
            <a:ext cx="225482" cy="5206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/>
          <p:cNvSpPr/>
          <p:nvPr/>
        </p:nvSpPr>
        <p:spPr>
          <a:xfrm rot="19568043">
            <a:off x="2045941" y="1466559"/>
            <a:ext cx="301548" cy="384232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  <a:gd name="connsiteX0" fmla="*/ 355600 w 535200"/>
              <a:gd name="connsiteY0" fmla="*/ 600640 h 800400"/>
              <a:gd name="connsiteX1" fmla="*/ 0 w 535200"/>
              <a:gd name="connsiteY1" fmla="*/ 778440 h 800400"/>
              <a:gd name="connsiteX2" fmla="*/ 254000 w 535200"/>
              <a:gd name="connsiteY2" fmla="*/ 156140 h 800400"/>
              <a:gd name="connsiteX3" fmla="*/ 533400 w 535200"/>
              <a:gd name="connsiteY3" fmla="*/ 29140 h 800400"/>
              <a:gd name="connsiteX4" fmla="*/ 355600 w 535200"/>
              <a:gd name="connsiteY4" fmla="*/ 600640 h 8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200" h="800400">
                <a:moveTo>
                  <a:pt x="355600" y="600640"/>
                </a:moveTo>
                <a:cubicBezTo>
                  <a:pt x="266700" y="725523"/>
                  <a:pt x="16933" y="852523"/>
                  <a:pt x="0" y="778440"/>
                </a:cubicBezTo>
                <a:cubicBezTo>
                  <a:pt x="40217" y="666257"/>
                  <a:pt x="165100" y="281023"/>
                  <a:pt x="254000" y="156140"/>
                </a:cubicBezTo>
                <a:cubicBezTo>
                  <a:pt x="342900" y="31257"/>
                  <a:pt x="516467" y="-44943"/>
                  <a:pt x="533400" y="29140"/>
                </a:cubicBezTo>
                <a:cubicBezTo>
                  <a:pt x="550333" y="103223"/>
                  <a:pt x="444500" y="475757"/>
                  <a:pt x="355600" y="6006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/>
          <p:cNvSpPr/>
          <p:nvPr/>
        </p:nvSpPr>
        <p:spPr>
          <a:xfrm rot="3883330">
            <a:off x="1921298" y="3375854"/>
            <a:ext cx="954898" cy="571117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/>
          <p:cNvSpPr/>
          <p:nvPr/>
        </p:nvSpPr>
        <p:spPr>
          <a:xfrm rot="8768043">
            <a:off x="2507823" y="3627578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/>
          <p:cNvSpPr/>
          <p:nvPr/>
        </p:nvSpPr>
        <p:spPr>
          <a:xfrm rot="9340264">
            <a:off x="2620253" y="3427662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/>
          <p:cNvSpPr/>
          <p:nvPr/>
        </p:nvSpPr>
        <p:spPr>
          <a:xfrm rot="20535474">
            <a:off x="2839000" y="3629059"/>
            <a:ext cx="538055" cy="573844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  <a:gd name="connsiteX0" fmla="*/ 108 w 1382086"/>
              <a:gd name="connsiteY0" fmla="*/ 920661 h 991892"/>
              <a:gd name="connsiteX1" fmla="*/ 598706 w 1382086"/>
              <a:gd name="connsiteY1" fmla="*/ 317788 h 991892"/>
              <a:gd name="connsiteX2" fmla="*/ 1354990 w 1382086"/>
              <a:gd name="connsiteY2" fmla="*/ 11169 h 991892"/>
              <a:gd name="connsiteX3" fmla="*/ 1151893 w 1382086"/>
              <a:gd name="connsiteY3" fmla="*/ 696363 h 991892"/>
              <a:gd name="connsiteX4" fmla="*/ 643361 w 1382086"/>
              <a:gd name="connsiteY4" fmla="*/ 955387 h 991892"/>
              <a:gd name="connsiteX5" fmla="*/ 108 w 1382086"/>
              <a:gd name="connsiteY5" fmla="*/ 920661 h 991892"/>
              <a:gd name="connsiteX0" fmla="*/ 108 w 1372643"/>
              <a:gd name="connsiteY0" fmla="*/ 916125 h 994037"/>
              <a:gd name="connsiteX1" fmla="*/ 598706 w 1372643"/>
              <a:gd name="connsiteY1" fmla="*/ 313252 h 994037"/>
              <a:gd name="connsiteX2" fmla="*/ 1354990 w 1372643"/>
              <a:gd name="connsiteY2" fmla="*/ 6633 h 994037"/>
              <a:gd name="connsiteX3" fmla="*/ 1085468 w 1372643"/>
              <a:gd name="connsiteY3" fmla="*/ 587940 h 994037"/>
              <a:gd name="connsiteX4" fmla="*/ 643361 w 1372643"/>
              <a:gd name="connsiteY4" fmla="*/ 950851 h 994037"/>
              <a:gd name="connsiteX5" fmla="*/ 108 w 1372643"/>
              <a:gd name="connsiteY5" fmla="*/ 916125 h 994037"/>
              <a:gd name="connsiteX0" fmla="*/ 200 w 1158631"/>
              <a:gd name="connsiteY0" fmla="*/ 919279 h 995715"/>
              <a:gd name="connsiteX1" fmla="*/ 384694 w 1158631"/>
              <a:gd name="connsiteY1" fmla="*/ 313266 h 995715"/>
              <a:gd name="connsiteX2" fmla="*/ 1140978 w 1158631"/>
              <a:gd name="connsiteY2" fmla="*/ 6647 h 995715"/>
              <a:gd name="connsiteX3" fmla="*/ 871456 w 1158631"/>
              <a:gd name="connsiteY3" fmla="*/ 587954 h 995715"/>
              <a:gd name="connsiteX4" fmla="*/ 429349 w 1158631"/>
              <a:gd name="connsiteY4" fmla="*/ 950865 h 995715"/>
              <a:gd name="connsiteX5" fmla="*/ 200 w 1158631"/>
              <a:gd name="connsiteY5" fmla="*/ 919279 h 995715"/>
              <a:gd name="connsiteX0" fmla="*/ 200 w 1158631"/>
              <a:gd name="connsiteY0" fmla="*/ 919279 h 995715"/>
              <a:gd name="connsiteX1" fmla="*/ 384694 w 1158631"/>
              <a:gd name="connsiteY1" fmla="*/ 313266 h 995715"/>
              <a:gd name="connsiteX2" fmla="*/ 1140978 w 1158631"/>
              <a:gd name="connsiteY2" fmla="*/ 6647 h 995715"/>
              <a:gd name="connsiteX3" fmla="*/ 871456 w 1158631"/>
              <a:gd name="connsiteY3" fmla="*/ 587954 h 995715"/>
              <a:gd name="connsiteX4" fmla="*/ 429349 w 1158631"/>
              <a:gd name="connsiteY4" fmla="*/ 950864 h 995715"/>
              <a:gd name="connsiteX5" fmla="*/ 200 w 1158631"/>
              <a:gd name="connsiteY5" fmla="*/ 919279 h 99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631" h="995715">
                <a:moveTo>
                  <a:pt x="200" y="919279"/>
                </a:moveTo>
                <a:cubicBezTo>
                  <a:pt x="-7242" y="813013"/>
                  <a:pt x="194564" y="465371"/>
                  <a:pt x="384694" y="313266"/>
                </a:cubicBezTo>
                <a:cubicBezTo>
                  <a:pt x="574824" y="161161"/>
                  <a:pt x="1059851" y="-39134"/>
                  <a:pt x="1140978" y="6647"/>
                </a:cubicBezTo>
                <a:cubicBezTo>
                  <a:pt x="1222105" y="52428"/>
                  <a:pt x="1004806" y="403804"/>
                  <a:pt x="871456" y="587954"/>
                </a:cubicBezTo>
                <a:cubicBezTo>
                  <a:pt x="738106" y="772104"/>
                  <a:pt x="574558" y="895643"/>
                  <a:pt x="429349" y="950864"/>
                </a:cubicBezTo>
                <a:cubicBezTo>
                  <a:pt x="284140" y="1006085"/>
                  <a:pt x="7642" y="1025545"/>
                  <a:pt x="200" y="919279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/>
          <p:cNvSpPr/>
          <p:nvPr/>
        </p:nvSpPr>
        <p:spPr>
          <a:xfrm rot="8768043">
            <a:off x="2800602" y="3943870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/>
          <p:cNvSpPr/>
          <p:nvPr/>
        </p:nvSpPr>
        <p:spPr>
          <a:xfrm rot="17991245">
            <a:off x="2389297" y="3729795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/>
          <p:cNvSpPr/>
          <p:nvPr/>
        </p:nvSpPr>
        <p:spPr>
          <a:xfrm rot="17889539">
            <a:off x="2551725" y="4253877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/>
          <p:cNvSpPr/>
          <p:nvPr/>
        </p:nvSpPr>
        <p:spPr>
          <a:xfrm rot="8768043">
            <a:off x="2876768" y="4676575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/>
          <p:cNvSpPr/>
          <p:nvPr/>
        </p:nvSpPr>
        <p:spPr>
          <a:xfrm rot="8768043">
            <a:off x="2669044" y="4119933"/>
            <a:ext cx="217007" cy="615237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/>
          <p:cNvSpPr/>
          <p:nvPr/>
        </p:nvSpPr>
        <p:spPr>
          <a:xfrm rot="21208792">
            <a:off x="3067135" y="4669054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/>
          <p:cNvSpPr/>
          <p:nvPr/>
        </p:nvSpPr>
        <p:spPr>
          <a:xfrm rot="8377486">
            <a:off x="3095950" y="5005356"/>
            <a:ext cx="336910" cy="499289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257" h="857266">
                <a:moveTo>
                  <a:pt x="43694" y="829240"/>
                </a:moveTo>
                <a:cubicBezTo>
                  <a:pt x="-15573" y="858873"/>
                  <a:pt x="-9223" y="890623"/>
                  <a:pt x="30994" y="778440"/>
                </a:cubicBezTo>
                <a:cubicBezTo>
                  <a:pt x="71211" y="666257"/>
                  <a:pt x="196094" y="281023"/>
                  <a:pt x="284994" y="156140"/>
                </a:cubicBezTo>
                <a:cubicBezTo>
                  <a:pt x="373894" y="31257"/>
                  <a:pt x="547461" y="-44943"/>
                  <a:pt x="564394" y="29140"/>
                </a:cubicBezTo>
                <a:cubicBezTo>
                  <a:pt x="581327" y="103223"/>
                  <a:pt x="479727" y="465173"/>
                  <a:pt x="386594" y="600640"/>
                </a:cubicBezTo>
                <a:cubicBezTo>
                  <a:pt x="293461" y="736107"/>
                  <a:pt x="102961" y="799607"/>
                  <a:pt x="43694" y="8292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/>
          <p:cNvSpPr/>
          <p:nvPr/>
        </p:nvSpPr>
        <p:spPr>
          <a:xfrm rot="17889539">
            <a:off x="2706234" y="4743134"/>
            <a:ext cx="305189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/>
          <p:cNvSpPr/>
          <p:nvPr/>
        </p:nvSpPr>
        <p:spPr>
          <a:xfrm rot="21208792">
            <a:off x="3207899" y="5137910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/>
          <p:cNvSpPr/>
          <p:nvPr/>
        </p:nvSpPr>
        <p:spPr>
          <a:xfrm rot="8954121">
            <a:off x="3018541" y="5218700"/>
            <a:ext cx="225482" cy="5206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/>
          <p:cNvSpPr/>
          <p:nvPr/>
        </p:nvSpPr>
        <p:spPr>
          <a:xfrm rot="3287022">
            <a:off x="2514614" y="5485390"/>
            <a:ext cx="954898" cy="571117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/>
          <p:cNvSpPr/>
          <p:nvPr/>
        </p:nvSpPr>
        <p:spPr>
          <a:xfrm rot="9340264">
            <a:off x="3243305" y="5506913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/>
          <p:cNvSpPr/>
          <p:nvPr/>
        </p:nvSpPr>
        <p:spPr>
          <a:xfrm rot="21208792">
            <a:off x="3342305" y="5592194"/>
            <a:ext cx="671881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/>
          <p:cNvSpPr/>
          <p:nvPr/>
        </p:nvSpPr>
        <p:spPr>
          <a:xfrm rot="9340264">
            <a:off x="3399846" y="5946344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3118298" y="1653304"/>
            <a:ext cx="1230492" cy="3359039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1099644 w 3259283"/>
              <a:gd name="connsiteY0" fmla="*/ 4187246 h 7885249"/>
              <a:gd name="connsiteX1" fmla="*/ 1480644 w 3259283"/>
              <a:gd name="connsiteY1" fmla="*/ 3514146 h 7885249"/>
              <a:gd name="connsiteX2" fmla="*/ 2039444 w 3259283"/>
              <a:gd name="connsiteY2" fmla="*/ 2320346 h 7885249"/>
              <a:gd name="connsiteX3" fmla="*/ 2458544 w 3259283"/>
              <a:gd name="connsiteY3" fmla="*/ 1355146 h 7885249"/>
              <a:gd name="connsiteX4" fmla="*/ 2979244 w 3259283"/>
              <a:gd name="connsiteY4" fmla="*/ 364546 h 7885249"/>
              <a:gd name="connsiteX5" fmla="*/ 3258644 w 3259283"/>
              <a:gd name="connsiteY5" fmla="*/ 21646 h 7885249"/>
              <a:gd name="connsiteX6" fmla="*/ 3042744 w 3259283"/>
              <a:gd name="connsiteY6" fmla="*/ 910646 h 7885249"/>
              <a:gd name="connsiteX7" fmla="*/ 2636344 w 3259283"/>
              <a:gd name="connsiteY7" fmla="*/ 1609146 h 7885249"/>
              <a:gd name="connsiteX8" fmla="*/ 2471244 w 3259283"/>
              <a:gd name="connsiteY8" fmla="*/ 2206046 h 7885249"/>
              <a:gd name="connsiteX9" fmla="*/ 2064844 w 3259283"/>
              <a:gd name="connsiteY9" fmla="*/ 3107746 h 7885249"/>
              <a:gd name="connsiteX10" fmla="*/ 1683844 w 3259283"/>
              <a:gd name="connsiteY10" fmla="*/ 3933246 h 7885249"/>
              <a:gd name="connsiteX11" fmla="*/ 7697 w 3259283"/>
              <a:gd name="connsiteY11" fmla="*/ 7884516 h 7885249"/>
              <a:gd name="connsiteX12" fmla="*/ 1061544 w 3259283"/>
              <a:gd name="connsiteY12" fmla="*/ 4263446 h 7885249"/>
              <a:gd name="connsiteX13" fmla="*/ 1099644 w 3259283"/>
              <a:gd name="connsiteY13" fmla="*/ 4187246 h 7885249"/>
              <a:gd name="connsiteX0" fmla="*/ 1588287 w 3747926"/>
              <a:gd name="connsiteY0" fmla="*/ 4187246 h 7894528"/>
              <a:gd name="connsiteX1" fmla="*/ 1969287 w 3747926"/>
              <a:gd name="connsiteY1" fmla="*/ 3514146 h 7894528"/>
              <a:gd name="connsiteX2" fmla="*/ 2528087 w 3747926"/>
              <a:gd name="connsiteY2" fmla="*/ 2320346 h 7894528"/>
              <a:gd name="connsiteX3" fmla="*/ 2947187 w 3747926"/>
              <a:gd name="connsiteY3" fmla="*/ 1355146 h 7894528"/>
              <a:gd name="connsiteX4" fmla="*/ 3467887 w 3747926"/>
              <a:gd name="connsiteY4" fmla="*/ 364546 h 7894528"/>
              <a:gd name="connsiteX5" fmla="*/ 3747287 w 3747926"/>
              <a:gd name="connsiteY5" fmla="*/ 21646 h 7894528"/>
              <a:gd name="connsiteX6" fmla="*/ 3531387 w 3747926"/>
              <a:gd name="connsiteY6" fmla="*/ 910646 h 7894528"/>
              <a:gd name="connsiteX7" fmla="*/ 3124987 w 3747926"/>
              <a:gd name="connsiteY7" fmla="*/ 1609146 h 7894528"/>
              <a:gd name="connsiteX8" fmla="*/ 2959887 w 3747926"/>
              <a:gd name="connsiteY8" fmla="*/ 2206046 h 7894528"/>
              <a:gd name="connsiteX9" fmla="*/ 2553487 w 3747926"/>
              <a:gd name="connsiteY9" fmla="*/ 3107746 h 7894528"/>
              <a:gd name="connsiteX10" fmla="*/ 2172487 w 3747926"/>
              <a:gd name="connsiteY10" fmla="*/ 3933246 h 7894528"/>
              <a:gd name="connsiteX11" fmla="*/ 496340 w 3747926"/>
              <a:gd name="connsiteY11" fmla="*/ 7884516 h 7894528"/>
              <a:gd name="connsiteX12" fmla="*/ 37318 w 3747926"/>
              <a:gd name="connsiteY12" fmla="*/ 7160962 h 7894528"/>
              <a:gd name="connsiteX13" fmla="*/ 1588287 w 3747926"/>
              <a:gd name="connsiteY13" fmla="*/ 4187246 h 7894528"/>
              <a:gd name="connsiteX0" fmla="*/ 1650741 w 3810380"/>
              <a:gd name="connsiteY0" fmla="*/ 4187246 h 8067553"/>
              <a:gd name="connsiteX1" fmla="*/ 2031741 w 3810380"/>
              <a:gd name="connsiteY1" fmla="*/ 3514146 h 8067553"/>
              <a:gd name="connsiteX2" fmla="*/ 2590541 w 3810380"/>
              <a:gd name="connsiteY2" fmla="*/ 2320346 h 8067553"/>
              <a:gd name="connsiteX3" fmla="*/ 3009641 w 3810380"/>
              <a:gd name="connsiteY3" fmla="*/ 1355146 h 8067553"/>
              <a:gd name="connsiteX4" fmla="*/ 3530341 w 3810380"/>
              <a:gd name="connsiteY4" fmla="*/ 364546 h 8067553"/>
              <a:gd name="connsiteX5" fmla="*/ 3809741 w 3810380"/>
              <a:gd name="connsiteY5" fmla="*/ 21646 h 8067553"/>
              <a:gd name="connsiteX6" fmla="*/ 3593841 w 3810380"/>
              <a:gd name="connsiteY6" fmla="*/ 910646 h 8067553"/>
              <a:gd name="connsiteX7" fmla="*/ 3187441 w 3810380"/>
              <a:gd name="connsiteY7" fmla="*/ 1609146 h 8067553"/>
              <a:gd name="connsiteX8" fmla="*/ 3022341 w 3810380"/>
              <a:gd name="connsiteY8" fmla="*/ 2206046 h 8067553"/>
              <a:gd name="connsiteX9" fmla="*/ 2615941 w 3810380"/>
              <a:gd name="connsiteY9" fmla="*/ 3107746 h 8067553"/>
              <a:gd name="connsiteX10" fmla="*/ 2234941 w 3810380"/>
              <a:gd name="connsiteY10" fmla="*/ 3933246 h 8067553"/>
              <a:gd name="connsiteX11" fmla="*/ 558794 w 3810380"/>
              <a:gd name="connsiteY11" fmla="*/ 7884516 h 8067553"/>
              <a:gd name="connsiteX12" fmla="*/ 33996 w 3810380"/>
              <a:gd name="connsiteY12" fmla="*/ 7730965 h 8067553"/>
              <a:gd name="connsiteX13" fmla="*/ 1650741 w 3810380"/>
              <a:gd name="connsiteY13" fmla="*/ 4187246 h 8067553"/>
              <a:gd name="connsiteX0" fmla="*/ 1644566 w 3804205"/>
              <a:gd name="connsiteY0" fmla="*/ 4187246 h 7916425"/>
              <a:gd name="connsiteX1" fmla="*/ 2025566 w 3804205"/>
              <a:gd name="connsiteY1" fmla="*/ 3514146 h 7916425"/>
              <a:gd name="connsiteX2" fmla="*/ 2584366 w 3804205"/>
              <a:gd name="connsiteY2" fmla="*/ 2320346 h 7916425"/>
              <a:gd name="connsiteX3" fmla="*/ 3003466 w 3804205"/>
              <a:gd name="connsiteY3" fmla="*/ 1355146 h 7916425"/>
              <a:gd name="connsiteX4" fmla="*/ 3524166 w 3804205"/>
              <a:gd name="connsiteY4" fmla="*/ 364546 h 7916425"/>
              <a:gd name="connsiteX5" fmla="*/ 3803566 w 3804205"/>
              <a:gd name="connsiteY5" fmla="*/ 21646 h 7916425"/>
              <a:gd name="connsiteX6" fmla="*/ 3587666 w 3804205"/>
              <a:gd name="connsiteY6" fmla="*/ 910646 h 7916425"/>
              <a:gd name="connsiteX7" fmla="*/ 3181266 w 3804205"/>
              <a:gd name="connsiteY7" fmla="*/ 1609146 h 7916425"/>
              <a:gd name="connsiteX8" fmla="*/ 3016166 w 3804205"/>
              <a:gd name="connsiteY8" fmla="*/ 2206046 h 7916425"/>
              <a:gd name="connsiteX9" fmla="*/ 2609766 w 3804205"/>
              <a:gd name="connsiteY9" fmla="*/ 3107746 h 7916425"/>
              <a:gd name="connsiteX10" fmla="*/ 2228766 w 3804205"/>
              <a:gd name="connsiteY10" fmla="*/ 3933246 h 7916425"/>
              <a:gd name="connsiteX11" fmla="*/ 552619 w 3804205"/>
              <a:gd name="connsiteY11" fmla="*/ 7884516 h 7916425"/>
              <a:gd name="connsiteX12" fmla="*/ 27821 w 3804205"/>
              <a:gd name="connsiteY12" fmla="*/ 7730965 h 7916425"/>
              <a:gd name="connsiteX13" fmla="*/ 1644566 w 3804205"/>
              <a:gd name="connsiteY13" fmla="*/ 4187246 h 7916425"/>
              <a:gd name="connsiteX0" fmla="*/ 1620215 w 3779854"/>
              <a:gd name="connsiteY0" fmla="*/ 4187246 h 7895176"/>
              <a:gd name="connsiteX1" fmla="*/ 2001215 w 3779854"/>
              <a:gd name="connsiteY1" fmla="*/ 3514146 h 7895176"/>
              <a:gd name="connsiteX2" fmla="*/ 2560015 w 3779854"/>
              <a:gd name="connsiteY2" fmla="*/ 2320346 h 7895176"/>
              <a:gd name="connsiteX3" fmla="*/ 2979115 w 3779854"/>
              <a:gd name="connsiteY3" fmla="*/ 1355146 h 7895176"/>
              <a:gd name="connsiteX4" fmla="*/ 3499815 w 3779854"/>
              <a:gd name="connsiteY4" fmla="*/ 364546 h 7895176"/>
              <a:gd name="connsiteX5" fmla="*/ 3779215 w 3779854"/>
              <a:gd name="connsiteY5" fmla="*/ 21646 h 7895176"/>
              <a:gd name="connsiteX6" fmla="*/ 3563315 w 3779854"/>
              <a:gd name="connsiteY6" fmla="*/ 910646 h 7895176"/>
              <a:gd name="connsiteX7" fmla="*/ 3156915 w 3779854"/>
              <a:gd name="connsiteY7" fmla="*/ 1609146 h 7895176"/>
              <a:gd name="connsiteX8" fmla="*/ 2991815 w 3779854"/>
              <a:gd name="connsiteY8" fmla="*/ 2206046 h 7895176"/>
              <a:gd name="connsiteX9" fmla="*/ 2585415 w 3779854"/>
              <a:gd name="connsiteY9" fmla="*/ 3107746 h 7895176"/>
              <a:gd name="connsiteX10" fmla="*/ 2204415 w 3779854"/>
              <a:gd name="connsiteY10" fmla="*/ 3933246 h 7895176"/>
              <a:gd name="connsiteX11" fmla="*/ 528268 w 3779854"/>
              <a:gd name="connsiteY11" fmla="*/ 7884516 h 7895176"/>
              <a:gd name="connsiteX12" fmla="*/ 3470 w 3779854"/>
              <a:gd name="connsiteY12" fmla="*/ 7730965 h 7895176"/>
              <a:gd name="connsiteX13" fmla="*/ 1620215 w 3779854"/>
              <a:gd name="connsiteY13" fmla="*/ 4187246 h 7895176"/>
              <a:gd name="connsiteX0" fmla="*/ 1224776 w 3792231"/>
              <a:gd name="connsiteY0" fmla="*/ 5172877 h 7999278"/>
              <a:gd name="connsiteX1" fmla="*/ 2013592 w 3792231"/>
              <a:gd name="connsiteY1" fmla="*/ 3514146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2216792 w 3792231"/>
              <a:gd name="connsiteY10" fmla="*/ 393324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597792 w 3792231"/>
              <a:gd name="connsiteY9" fmla="*/ 3107746 h 7999276"/>
              <a:gd name="connsiteX10" fmla="*/ 2216792 w 3792231"/>
              <a:gd name="connsiteY10" fmla="*/ 393324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572392 w 3792231"/>
              <a:gd name="connsiteY2" fmla="*/ 2320346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597792 w 3792231"/>
              <a:gd name="connsiteY9" fmla="*/ 3107746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711019 w 3792231"/>
              <a:gd name="connsiteY1" fmla="*/ 4107900 h 7999276"/>
              <a:gd name="connsiteX2" fmla="*/ 2572392 w 3792231"/>
              <a:gd name="connsiteY2" fmla="*/ 2320346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231"/>
              <a:gd name="connsiteY0" fmla="*/ 5172877 h 7999278"/>
              <a:gd name="connsiteX1" fmla="*/ 1711019 w 3792231"/>
              <a:gd name="connsiteY1" fmla="*/ 4107900 h 7999278"/>
              <a:gd name="connsiteX2" fmla="*/ 2440838 w 3792231"/>
              <a:gd name="connsiteY2" fmla="*/ 2260970 h 7999278"/>
              <a:gd name="connsiteX3" fmla="*/ 2991492 w 3792231"/>
              <a:gd name="connsiteY3" fmla="*/ 1355146 h 7999278"/>
              <a:gd name="connsiteX4" fmla="*/ 3512192 w 3792231"/>
              <a:gd name="connsiteY4" fmla="*/ 364546 h 7999278"/>
              <a:gd name="connsiteX5" fmla="*/ 3791592 w 3792231"/>
              <a:gd name="connsiteY5" fmla="*/ 21646 h 7999278"/>
              <a:gd name="connsiteX6" fmla="*/ 3575692 w 3792231"/>
              <a:gd name="connsiteY6" fmla="*/ 910646 h 7999278"/>
              <a:gd name="connsiteX7" fmla="*/ 3169292 w 3792231"/>
              <a:gd name="connsiteY7" fmla="*/ 1609146 h 7999278"/>
              <a:gd name="connsiteX8" fmla="*/ 3004192 w 3792231"/>
              <a:gd name="connsiteY8" fmla="*/ 2206046 h 7999278"/>
              <a:gd name="connsiteX9" fmla="*/ 2479394 w 3792231"/>
              <a:gd name="connsiteY9" fmla="*/ 3178997 h 7999278"/>
              <a:gd name="connsiteX10" fmla="*/ 1506401 w 3792231"/>
              <a:gd name="connsiteY10" fmla="*/ 5690756 h 7999278"/>
              <a:gd name="connsiteX11" fmla="*/ 540645 w 3792231"/>
              <a:gd name="connsiteY11" fmla="*/ 7884516 h 7999278"/>
              <a:gd name="connsiteX12" fmla="*/ 15847 w 3792231"/>
              <a:gd name="connsiteY12" fmla="*/ 7730965 h 7999278"/>
              <a:gd name="connsiteX13" fmla="*/ 1224776 w 3792231"/>
              <a:gd name="connsiteY13" fmla="*/ 5172877 h 7999278"/>
              <a:gd name="connsiteX0" fmla="*/ 1224776 w 3792231"/>
              <a:gd name="connsiteY0" fmla="*/ 5172877 h 7999276"/>
              <a:gd name="connsiteX1" fmla="*/ 1658397 w 3792231"/>
              <a:gd name="connsiteY1" fmla="*/ 4060400 h 7999276"/>
              <a:gd name="connsiteX2" fmla="*/ 2440838 w 3792231"/>
              <a:gd name="connsiteY2" fmla="*/ 2260970 h 7999276"/>
              <a:gd name="connsiteX3" fmla="*/ 2991492 w 3792231"/>
              <a:gd name="connsiteY3" fmla="*/ 1355146 h 7999276"/>
              <a:gd name="connsiteX4" fmla="*/ 3512192 w 3792231"/>
              <a:gd name="connsiteY4" fmla="*/ 364546 h 7999276"/>
              <a:gd name="connsiteX5" fmla="*/ 3791592 w 3792231"/>
              <a:gd name="connsiteY5" fmla="*/ 21646 h 7999276"/>
              <a:gd name="connsiteX6" fmla="*/ 3575692 w 3792231"/>
              <a:gd name="connsiteY6" fmla="*/ 910646 h 7999276"/>
              <a:gd name="connsiteX7" fmla="*/ 3169292 w 3792231"/>
              <a:gd name="connsiteY7" fmla="*/ 1609146 h 7999276"/>
              <a:gd name="connsiteX8" fmla="*/ 3004192 w 3792231"/>
              <a:gd name="connsiteY8" fmla="*/ 2206046 h 7999276"/>
              <a:gd name="connsiteX9" fmla="*/ 2479394 w 3792231"/>
              <a:gd name="connsiteY9" fmla="*/ 3178997 h 7999276"/>
              <a:gd name="connsiteX10" fmla="*/ 1506401 w 3792231"/>
              <a:gd name="connsiteY10" fmla="*/ 5690756 h 7999276"/>
              <a:gd name="connsiteX11" fmla="*/ 540645 w 3792231"/>
              <a:gd name="connsiteY11" fmla="*/ 7884516 h 7999276"/>
              <a:gd name="connsiteX12" fmla="*/ 15847 w 3792231"/>
              <a:gd name="connsiteY12" fmla="*/ 7730965 h 7999276"/>
              <a:gd name="connsiteX13" fmla="*/ 1224776 w 3792231"/>
              <a:gd name="connsiteY13" fmla="*/ 5172877 h 7999276"/>
              <a:gd name="connsiteX0" fmla="*/ 1224776 w 3792393"/>
              <a:gd name="connsiteY0" fmla="*/ 5172877 h 7999278"/>
              <a:gd name="connsiteX1" fmla="*/ 1658397 w 3792393"/>
              <a:gd name="connsiteY1" fmla="*/ 4060400 h 7999278"/>
              <a:gd name="connsiteX2" fmla="*/ 2440838 w 3792393"/>
              <a:gd name="connsiteY2" fmla="*/ 2260970 h 7999278"/>
              <a:gd name="connsiteX3" fmla="*/ 2991492 w 3792393"/>
              <a:gd name="connsiteY3" fmla="*/ 1355146 h 7999278"/>
              <a:gd name="connsiteX4" fmla="*/ 3512192 w 3792393"/>
              <a:gd name="connsiteY4" fmla="*/ 364546 h 7999278"/>
              <a:gd name="connsiteX5" fmla="*/ 3791592 w 3792393"/>
              <a:gd name="connsiteY5" fmla="*/ 21646 h 7999278"/>
              <a:gd name="connsiteX6" fmla="*/ 3575692 w 3792393"/>
              <a:gd name="connsiteY6" fmla="*/ 910646 h 7999278"/>
              <a:gd name="connsiteX7" fmla="*/ 3004192 w 3792393"/>
              <a:gd name="connsiteY7" fmla="*/ 2206046 h 7999278"/>
              <a:gd name="connsiteX8" fmla="*/ 2479394 w 3792393"/>
              <a:gd name="connsiteY8" fmla="*/ 3178997 h 7999278"/>
              <a:gd name="connsiteX9" fmla="*/ 1506401 w 3792393"/>
              <a:gd name="connsiteY9" fmla="*/ 5690756 h 7999278"/>
              <a:gd name="connsiteX10" fmla="*/ 540645 w 3792393"/>
              <a:gd name="connsiteY10" fmla="*/ 7884516 h 7999278"/>
              <a:gd name="connsiteX11" fmla="*/ 15847 w 3792393"/>
              <a:gd name="connsiteY11" fmla="*/ 7730965 h 7999278"/>
              <a:gd name="connsiteX12" fmla="*/ 1224776 w 3792393"/>
              <a:gd name="connsiteY12" fmla="*/ 5172877 h 7999278"/>
              <a:gd name="connsiteX0" fmla="*/ 1224776 w 3792395"/>
              <a:gd name="connsiteY0" fmla="*/ 5170927 h 7997327"/>
              <a:gd name="connsiteX1" fmla="*/ 1658397 w 3792395"/>
              <a:gd name="connsiteY1" fmla="*/ 4058450 h 7997327"/>
              <a:gd name="connsiteX2" fmla="*/ 2440838 w 3792395"/>
              <a:gd name="connsiteY2" fmla="*/ 2259020 h 7997327"/>
              <a:gd name="connsiteX3" fmla="*/ 2991492 w 3792395"/>
              <a:gd name="connsiteY3" fmla="*/ 1163195 h 7997327"/>
              <a:gd name="connsiteX4" fmla="*/ 3512192 w 3792395"/>
              <a:gd name="connsiteY4" fmla="*/ 362596 h 7997327"/>
              <a:gd name="connsiteX5" fmla="*/ 3791592 w 3792395"/>
              <a:gd name="connsiteY5" fmla="*/ 19696 h 7997327"/>
              <a:gd name="connsiteX6" fmla="*/ 3575692 w 3792395"/>
              <a:gd name="connsiteY6" fmla="*/ 908696 h 7997327"/>
              <a:gd name="connsiteX7" fmla="*/ 3004192 w 3792395"/>
              <a:gd name="connsiteY7" fmla="*/ 2204096 h 7997327"/>
              <a:gd name="connsiteX8" fmla="*/ 2479394 w 3792395"/>
              <a:gd name="connsiteY8" fmla="*/ 3177047 h 7997327"/>
              <a:gd name="connsiteX9" fmla="*/ 1506401 w 3792395"/>
              <a:gd name="connsiteY9" fmla="*/ 5688806 h 7997327"/>
              <a:gd name="connsiteX10" fmla="*/ 540645 w 3792395"/>
              <a:gd name="connsiteY10" fmla="*/ 7882566 h 7997327"/>
              <a:gd name="connsiteX11" fmla="*/ 15847 w 3792395"/>
              <a:gd name="connsiteY11" fmla="*/ 7729015 h 7997327"/>
              <a:gd name="connsiteX12" fmla="*/ 1224776 w 3792395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479394 w 3792348"/>
              <a:gd name="connsiteY8" fmla="*/ 3177047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  <a:gd name="connsiteX0" fmla="*/ 1224776 w 3792348"/>
              <a:gd name="connsiteY0" fmla="*/ 5170927 h 7997327"/>
              <a:gd name="connsiteX1" fmla="*/ 1658397 w 3792348"/>
              <a:gd name="connsiteY1" fmla="*/ 4058450 h 7997327"/>
              <a:gd name="connsiteX2" fmla="*/ 2440838 w 3792348"/>
              <a:gd name="connsiteY2" fmla="*/ 2259020 h 7997327"/>
              <a:gd name="connsiteX3" fmla="*/ 2991492 w 3792348"/>
              <a:gd name="connsiteY3" fmla="*/ 1163195 h 7997327"/>
              <a:gd name="connsiteX4" fmla="*/ 3512192 w 3792348"/>
              <a:gd name="connsiteY4" fmla="*/ 362596 h 7997327"/>
              <a:gd name="connsiteX5" fmla="*/ 3791592 w 3792348"/>
              <a:gd name="connsiteY5" fmla="*/ 19696 h 7997327"/>
              <a:gd name="connsiteX6" fmla="*/ 3575692 w 3792348"/>
              <a:gd name="connsiteY6" fmla="*/ 908696 h 7997327"/>
              <a:gd name="connsiteX7" fmla="*/ 3043658 w 3792348"/>
              <a:gd name="connsiteY7" fmla="*/ 2073471 h 7997327"/>
              <a:gd name="connsiteX8" fmla="*/ 2532015 w 3792348"/>
              <a:gd name="connsiteY8" fmla="*/ 3224548 h 7997327"/>
              <a:gd name="connsiteX9" fmla="*/ 1506401 w 3792348"/>
              <a:gd name="connsiteY9" fmla="*/ 5688806 h 7997327"/>
              <a:gd name="connsiteX10" fmla="*/ 540645 w 3792348"/>
              <a:gd name="connsiteY10" fmla="*/ 7882566 h 7997327"/>
              <a:gd name="connsiteX11" fmla="*/ 15847 w 3792348"/>
              <a:gd name="connsiteY11" fmla="*/ 7729015 h 7997327"/>
              <a:gd name="connsiteX12" fmla="*/ 1224776 w 3792348"/>
              <a:gd name="connsiteY12" fmla="*/ 5170927 h 7997327"/>
              <a:gd name="connsiteX0" fmla="*/ 1210556 w 3778128"/>
              <a:gd name="connsiteY0" fmla="*/ 5170927 h 7732892"/>
              <a:gd name="connsiteX1" fmla="*/ 1644177 w 3778128"/>
              <a:gd name="connsiteY1" fmla="*/ 4058450 h 7732892"/>
              <a:gd name="connsiteX2" fmla="*/ 2426618 w 3778128"/>
              <a:gd name="connsiteY2" fmla="*/ 2259020 h 7732892"/>
              <a:gd name="connsiteX3" fmla="*/ 2977272 w 3778128"/>
              <a:gd name="connsiteY3" fmla="*/ 1163195 h 7732892"/>
              <a:gd name="connsiteX4" fmla="*/ 3497972 w 3778128"/>
              <a:gd name="connsiteY4" fmla="*/ 362596 h 7732892"/>
              <a:gd name="connsiteX5" fmla="*/ 3777372 w 3778128"/>
              <a:gd name="connsiteY5" fmla="*/ 19696 h 7732892"/>
              <a:gd name="connsiteX6" fmla="*/ 3561472 w 3778128"/>
              <a:gd name="connsiteY6" fmla="*/ 908696 h 7732892"/>
              <a:gd name="connsiteX7" fmla="*/ 3029438 w 3778128"/>
              <a:gd name="connsiteY7" fmla="*/ 2073471 h 7732892"/>
              <a:gd name="connsiteX8" fmla="*/ 2517795 w 3778128"/>
              <a:gd name="connsiteY8" fmla="*/ 3224548 h 7732892"/>
              <a:gd name="connsiteX9" fmla="*/ 1492181 w 3778128"/>
              <a:gd name="connsiteY9" fmla="*/ 5688806 h 7732892"/>
              <a:gd name="connsiteX10" fmla="*/ 1627 w 3778128"/>
              <a:gd name="connsiteY10" fmla="*/ 7729015 h 7732892"/>
              <a:gd name="connsiteX11" fmla="*/ 1210556 w 3778128"/>
              <a:gd name="connsiteY11" fmla="*/ 5170927 h 7732892"/>
              <a:gd name="connsiteX0" fmla="*/ 4188 w 2571760"/>
              <a:gd name="connsiteY0" fmla="*/ 5170927 h 5785832"/>
              <a:gd name="connsiteX1" fmla="*/ 437809 w 2571760"/>
              <a:gd name="connsiteY1" fmla="*/ 4058450 h 5785832"/>
              <a:gd name="connsiteX2" fmla="*/ 1220250 w 2571760"/>
              <a:gd name="connsiteY2" fmla="*/ 2259020 h 5785832"/>
              <a:gd name="connsiteX3" fmla="*/ 1770904 w 2571760"/>
              <a:gd name="connsiteY3" fmla="*/ 1163195 h 5785832"/>
              <a:gd name="connsiteX4" fmla="*/ 2291604 w 2571760"/>
              <a:gd name="connsiteY4" fmla="*/ 362596 h 5785832"/>
              <a:gd name="connsiteX5" fmla="*/ 2571004 w 2571760"/>
              <a:gd name="connsiteY5" fmla="*/ 19696 h 5785832"/>
              <a:gd name="connsiteX6" fmla="*/ 2355104 w 2571760"/>
              <a:gd name="connsiteY6" fmla="*/ 908696 h 5785832"/>
              <a:gd name="connsiteX7" fmla="*/ 1823070 w 2571760"/>
              <a:gd name="connsiteY7" fmla="*/ 2073471 h 5785832"/>
              <a:gd name="connsiteX8" fmla="*/ 1311427 w 2571760"/>
              <a:gd name="connsiteY8" fmla="*/ 3224548 h 5785832"/>
              <a:gd name="connsiteX9" fmla="*/ 285813 w 2571760"/>
              <a:gd name="connsiteY9" fmla="*/ 5688806 h 5785832"/>
              <a:gd name="connsiteX10" fmla="*/ 4188 w 2571760"/>
              <a:gd name="connsiteY10" fmla="*/ 5170927 h 5785832"/>
              <a:gd name="connsiteX0" fmla="*/ 4219 w 2571791"/>
              <a:gd name="connsiteY0" fmla="*/ 5170927 h 5851209"/>
              <a:gd name="connsiteX1" fmla="*/ 437840 w 2571791"/>
              <a:gd name="connsiteY1" fmla="*/ 4058450 h 5851209"/>
              <a:gd name="connsiteX2" fmla="*/ 1220281 w 2571791"/>
              <a:gd name="connsiteY2" fmla="*/ 2259020 h 5851209"/>
              <a:gd name="connsiteX3" fmla="*/ 1770935 w 2571791"/>
              <a:gd name="connsiteY3" fmla="*/ 1163195 h 5851209"/>
              <a:gd name="connsiteX4" fmla="*/ 2291635 w 2571791"/>
              <a:gd name="connsiteY4" fmla="*/ 362596 h 5851209"/>
              <a:gd name="connsiteX5" fmla="*/ 2571035 w 2571791"/>
              <a:gd name="connsiteY5" fmla="*/ 19696 h 5851209"/>
              <a:gd name="connsiteX6" fmla="*/ 2355135 w 2571791"/>
              <a:gd name="connsiteY6" fmla="*/ 908696 h 5851209"/>
              <a:gd name="connsiteX7" fmla="*/ 1823101 w 2571791"/>
              <a:gd name="connsiteY7" fmla="*/ 2073471 h 5851209"/>
              <a:gd name="connsiteX8" fmla="*/ 1311458 w 2571791"/>
              <a:gd name="connsiteY8" fmla="*/ 3224548 h 5851209"/>
              <a:gd name="connsiteX9" fmla="*/ 285844 w 2571791"/>
              <a:gd name="connsiteY9" fmla="*/ 5688806 h 5851209"/>
              <a:gd name="connsiteX10" fmla="*/ 221184 w 2571791"/>
              <a:gd name="connsiteY10" fmla="*/ 5567661 h 5851209"/>
              <a:gd name="connsiteX11" fmla="*/ 4219 w 2571791"/>
              <a:gd name="connsiteY11" fmla="*/ 5170927 h 5851209"/>
              <a:gd name="connsiteX0" fmla="*/ 4188 w 2571760"/>
              <a:gd name="connsiteY0" fmla="*/ 5170927 h 5785831"/>
              <a:gd name="connsiteX1" fmla="*/ 437809 w 2571760"/>
              <a:gd name="connsiteY1" fmla="*/ 4058450 h 5785831"/>
              <a:gd name="connsiteX2" fmla="*/ 1220250 w 2571760"/>
              <a:gd name="connsiteY2" fmla="*/ 2259020 h 5785831"/>
              <a:gd name="connsiteX3" fmla="*/ 1770904 w 2571760"/>
              <a:gd name="connsiteY3" fmla="*/ 1163195 h 5785831"/>
              <a:gd name="connsiteX4" fmla="*/ 2291604 w 2571760"/>
              <a:gd name="connsiteY4" fmla="*/ 362596 h 5785831"/>
              <a:gd name="connsiteX5" fmla="*/ 2571004 w 2571760"/>
              <a:gd name="connsiteY5" fmla="*/ 19696 h 5785831"/>
              <a:gd name="connsiteX6" fmla="*/ 2355104 w 2571760"/>
              <a:gd name="connsiteY6" fmla="*/ 908696 h 5785831"/>
              <a:gd name="connsiteX7" fmla="*/ 1823070 w 2571760"/>
              <a:gd name="connsiteY7" fmla="*/ 2073471 h 5785831"/>
              <a:gd name="connsiteX8" fmla="*/ 1311427 w 2571760"/>
              <a:gd name="connsiteY8" fmla="*/ 3224548 h 5785831"/>
              <a:gd name="connsiteX9" fmla="*/ 285813 w 2571760"/>
              <a:gd name="connsiteY9" fmla="*/ 5688806 h 5785831"/>
              <a:gd name="connsiteX10" fmla="*/ 4188 w 2571760"/>
              <a:gd name="connsiteY10" fmla="*/ 5170927 h 5785831"/>
              <a:gd name="connsiteX0" fmla="*/ 659 w 2568231"/>
              <a:gd name="connsiteY0" fmla="*/ 5170927 h 5234753"/>
              <a:gd name="connsiteX1" fmla="*/ 434280 w 2568231"/>
              <a:gd name="connsiteY1" fmla="*/ 4058450 h 5234753"/>
              <a:gd name="connsiteX2" fmla="*/ 1216721 w 2568231"/>
              <a:gd name="connsiteY2" fmla="*/ 2259020 h 5234753"/>
              <a:gd name="connsiteX3" fmla="*/ 1767375 w 2568231"/>
              <a:gd name="connsiteY3" fmla="*/ 1163195 h 5234753"/>
              <a:gd name="connsiteX4" fmla="*/ 2288075 w 2568231"/>
              <a:gd name="connsiteY4" fmla="*/ 362596 h 5234753"/>
              <a:gd name="connsiteX5" fmla="*/ 2567475 w 2568231"/>
              <a:gd name="connsiteY5" fmla="*/ 19696 h 5234753"/>
              <a:gd name="connsiteX6" fmla="*/ 2351575 w 2568231"/>
              <a:gd name="connsiteY6" fmla="*/ 908696 h 5234753"/>
              <a:gd name="connsiteX7" fmla="*/ 1819541 w 2568231"/>
              <a:gd name="connsiteY7" fmla="*/ 2073471 h 5234753"/>
              <a:gd name="connsiteX8" fmla="*/ 1307898 w 2568231"/>
              <a:gd name="connsiteY8" fmla="*/ 3224548 h 5234753"/>
              <a:gd name="connsiteX9" fmla="*/ 524632 w 2568231"/>
              <a:gd name="connsiteY9" fmla="*/ 4897135 h 5234753"/>
              <a:gd name="connsiteX10" fmla="*/ 659 w 2568231"/>
              <a:gd name="connsiteY10" fmla="*/ 5170927 h 52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8231" h="5234753">
                <a:moveTo>
                  <a:pt x="659" y="5170927"/>
                </a:moveTo>
                <a:cubicBezTo>
                  <a:pt x="-14400" y="5031146"/>
                  <a:pt x="231603" y="4543768"/>
                  <a:pt x="434280" y="4058450"/>
                </a:cubicBezTo>
                <a:cubicBezTo>
                  <a:pt x="636957" y="3573132"/>
                  <a:pt x="994539" y="2741562"/>
                  <a:pt x="1216721" y="2259020"/>
                </a:cubicBezTo>
                <a:cubicBezTo>
                  <a:pt x="1438903" y="1776478"/>
                  <a:pt x="1588816" y="1479266"/>
                  <a:pt x="1767375" y="1163195"/>
                </a:cubicBezTo>
                <a:cubicBezTo>
                  <a:pt x="1945934" y="847124"/>
                  <a:pt x="2154725" y="553179"/>
                  <a:pt x="2288075" y="362596"/>
                </a:cubicBezTo>
                <a:cubicBezTo>
                  <a:pt x="2421425" y="172013"/>
                  <a:pt x="2556892" y="-71321"/>
                  <a:pt x="2567475" y="19696"/>
                </a:cubicBezTo>
                <a:cubicBezTo>
                  <a:pt x="2578058" y="110713"/>
                  <a:pt x="2476231" y="566400"/>
                  <a:pt x="2351575" y="908696"/>
                </a:cubicBezTo>
                <a:cubicBezTo>
                  <a:pt x="2226919" y="1250992"/>
                  <a:pt x="1993487" y="1687496"/>
                  <a:pt x="1819541" y="2073471"/>
                </a:cubicBezTo>
                <a:cubicBezTo>
                  <a:pt x="1645595" y="2459446"/>
                  <a:pt x="1523716" y="2753937"/>
                  <a:pt x="1307898" y="3224548"/>
                </a:cubicBezTo>
                <a:cubicBezTo>
                  <a:pt x="1092080" y="3695159"/>
                  <a:pt x="706344" y="4506616"/>
                  <a:pt x="524632" y="4897135"/>
                </a:cubicBezTo>
                <a:cubicBezTo>
                  <a:pt x="306759" y="5221532"/>
                  <a:pt x="15718" y="5310708"/>
                  <a:pt x="659" y="517092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 rot="20904722">
            <a:off x="3970249" y="1337997"/>
            <a:ext cx="253496" cy="824046"/>
          </a:xfrm>
          <a:custGeom>
            <a:avLst/>
            <a:gdLst>
              <a:gd name="connsiteX0" fmla="*/ 571624 w 639127"/>
              <a:gd name="connsiteY0" fmla="*/ 1869160 h 1872278"/>
              <a:gd name="connsiteX1" fmla="*/ 124 w 639127"/>
              <a:gd name="connsiteY1" fmla="*/ 891260 h 1872278"/>
              <a:gd name="connsiteX2" fmla="*/ 520824 w 639127"/>
              <a:gd name="connsiteY2" fmla="*/ 2260 h 1872278"/>
              <a:gd name="connsiteX3" fmla="*/ 622424 w 639127"/>
              <a:gd name="connsiteY3" fmla="*/ 1157960 h 1872278"/>
              <a:gd name="connsiteX4" fmla="*/ 571624 w 639127"/>
              <a:gd name="connsiteY4" fmla="*/ 1869160 h 1872278"/>
              <a:gd name="connsiteX0" fmla="*/ 571624 w 639127"/>
              <a:gd name="connsiteY0" fmla="*/ 2101285 h 2104639"/>
              <a:gd name="connsiteX1" fmla="*/ 124 w 639127"/>
              <a:gd name="connsiteY1" fmla="*/ 1123385 h 2104639"/>
              <a:gd name="connsiteX2" fmla="*/ 520824 w 639127"/>
              <a:gd name="connsiteY2" fmla="*/ 1745 h 2104639"/>
              <a:gd name="connsiteX3" fmla="*/ 622424 w 639127"/>
              <a:gd name="connsiteY3" fmla="*/ 1390085 h 2104639"/>
              <a:gd name="connsiteX4" fmla="*/ 571624 w 639127"/>
              <a:gd name="connsiteY4" fmla="*/ 2101285 h 2104639"/>
              <a:gd name="connsiteX0" fmla="*/ 571624 w 639127"/>
              <a:gd name="connsiteY0" fmla="*/ 2101285 h 2101325"/>
              <a:gd name="connsiteX1" fmla="*/ 124 w 639127"/>
              <a:gd name="connsiteY1" fmla="*/ 1123385 h 2101325"/>
              <a:gd name="connsiteX2" fmla="*/ 520824 w 639127"/>
              <a:gd name="connsiteY2" fmla="*/ 1745 h 2101325"/>
              <a:gd name="connsiteX3" fmla="*/ 622424 w 639127"/>
              <a:gd name="connsiteY3" fmla="*/ 1157445 h 2101325"/>
              <a:gd name="connsiteX4" fmla="*/ 571624 w 639127"/>
              <a:gd name="connsiteY4" fmla="*/ 2101285 h 2101325"/>
              <a:gd name="connsiteX0" fmla="*/ 586941 w 648106"/>
              <a:gd name="connsiteY0" fmla="*/ 2172891 h 2172926"/>
              <a:gd name="connsiteX1" fmla="*/ 208 w 648106"/>
              <a:gd name="connsiteY1" fmla="*/ 1123409 h 2172926"/>
              <a:gd name="connsiteX2" fmla="*/ 520908 w 648106"/>
              <a:gd name="connsiteY2" fmla="*/ 1769 h 2172926"/>
              <a:gd name="connsiteX3" fmla="*/ 622508 w 648106"/>
              <a:gd name="connsiteY3" fmla="*/ 1157469 h 2172926"/>
              <a:gd name="connsiteX4" fmla="*/ 586941 w 648106"/>
              <a:gd name="connsiteY4" fmla="*/ 2172891 h 21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6" h="2172926">
                <a:moveTo>
                  <a:pt x="586941" y="2172891"/>
                </a:moveTo>
                <a:cubicBezTo>
                  <a:pt x="483224" y="2167214"/>
                  <a:pt x="11213" y="1485263"/>
                  <a:pt x="208" y="1123409"/>
                </a:cubicBezTo>
                <a:cubicBezTo>
                  <a:pt x="-10797" y="761555"/>
                  <a:pt x="417191" y="-42681"/>
                  <a:pt x="520908" y="1769"/>
                </a:cubicBezTo>
                <a:cubicBezTo>
                  <a:pt x="624625" y="46219"/>
                  <a:pt x="611503" y="795615"/>
                  <a:pt x="622508" y="1157469"/>
                </a:cubicBezTo>
                <a:cubicBezTo>
                  <a:pt x="633513" y="1519323"/>
                  <a:pt x="690658" y="2178568"/>
                  <a:pt x="586941" y="2172891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 rot="20023202">
            <a:off x="3498817" y="1899499"/>
            <a:ext cx="310534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rot="12709290">
            <a:off x="4345951" y="1524871"/>
            <a:ext cx="205950" cy="592207"/>
          </a:xfrm>
          <a:custGeom>
            <a:avLst/>
            <a:gdLst>
              <a:gd name="connsiteX0" fmla="*/ 243166 w 418241"/>
              <a:gd name="connsiteY0" fmla="*/ 1387834 h 1391632"/>
              <a:gd name="connsiteX1" fmla="*/ 1866 w 418241"/>
              <a:gd name="connsiteY1" fmla="*/ 575034 h 1391632"/>
              <a:gd name="connsiteX2" fmla="*/ 382866 w 418241"/>
              <a:gd name="connsiteY2" fmla="*/ 3534 h 1391632"/>
              <a:gd name="connsiteX3" fmla="*/ 382866 w 418241"/>
              <a:gd name="connsiteY3" fmla="*/ 841734 h 1391632"/>
              <a:gd name="connsiteX4" fmla="*/ 243166 w 418241"/>
              <a:gd name="connsiteY4" fmla="*/ 1387834 h 1391632"/>
              <a:gd name="connsiteX0" fmla="*/ 243098 w 405463"/>
              <a:gd name="connsiteY0" fmla="*/ 1387834 h 1388370"/>
              <a:gd name="connsiteX1" fmla="*/ 1798 w 405463"/>
              <a:gd name="connsiteY1" fmla="*/ 575034 h 1388370"/>
              <a:gd name="connsiteX2" fmla="*/ 382798 w 405463"/>
              <a:gd name="connsiteY2" fmla="*/ 3534 h 1388370"/>
              <a:gd name="connsiteX3" fmla="*/ 331561 w 405463"/>
              <a:gd name="connsiteY3" fmla="*/ 688242 h 1388370"/>
              <a:gd name="connsiteX4" fmla="*/ 243098 w 405463"/>
              <a:gd name="connsiteY4" fmla="*/ 1387834 h 1388370"/>
              <a:gd name="connsiteX0" fmla="*/ 163086 w 411471"/>
              <a:gd name="connsiteY0" fmla="*/ 1396391 h 1396915"/>
              <a:gd name="connsiteX1" fmla="*/ 6282 w 411471"/>
              <a:gd name="connsiteY1" fmla="*/ 575044 h 1396915"/>
              <a:gd name="connsiteX2" fmla="*/ 387282 w 411471"/>
              <a:gd name="connsiteY2" fmla="*/ 3544 h 1396915"/>
              <a:gd name="connsiteX3" fmla="*/ 336045 w 411471"/>
              <a:gd name="connsiteY3" fmla="*/ 688252 h 1396915"/>
              <a:gd name="connsiteX4" fmla="*/ 163086 w 411471"/>
              <a:gd name="connsiteY4" fmla="*/ 1396391 h 1396915"/>
              <a:gd name="connsiteX0" fmla="*/ 118595 w 366980"/>
              <a:gd name="connsiteY0" fmla="*/ 1396583 h 1397319"/>
              <a:gd name="connsiteX1" fmla="*/ 8150 w 366980"/>
              <a:gd name="connsiteY1" fmla="*/ 553622 h 1397319"/>
              <a:gd name="connsiteX2" fmla="*/ 342791 w 366980"/>
              <a:gd name="connsiteY2" fmla="*/ 3736 h 1397319"/>
              <a:gd name="connsiteX3" fmla="*/ 291554 w 366980"/>
              <a:gd name="connsiteY3" fmla="*/ 688444 h 1397319"/>
              <a:gd name="connsiteX4" fmla="*/ 118595 w 366980"/>
              <a:gd name="connsiteY4" fmla="*/ 1396583 h 13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0" h="1397319">
                <a:moveTo>
                  <a:pt x="118595" y="1396583"/>
                </a:moveTo>
                <a:cubicBezTo>
                  <a:pt x="71361" y="1374113"/>
                  <a:pt x="-29216" y="785763"/>
                  <a:pt x="8150" y="553622"/>
                </a:cubicBezTo>
                <a:cubicBezTo>
                  <a:pt x="45516" y="321481"/>
                  <a:pt x="279291" y="-40714"/>
                  <a:pt x="342791" y="3736"/>
                </a:cubicBezTo>
                <a:cubicBezTo>
                  <a:pt x="406291" y="48186"/>
                  <a:pt x="328920" y="456303"/>
                  <a:pt x="291554" y="688444"/>
                </a:cubicBezTo>
                <a:cubicBezTo>
                  <a:pt x="254188" y="920585"/>
                  <a:pt x="165829" y="1419053"/>
                  <a:pt x="118595" y="139658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964114">
            <a:off x="4089137" y="1899700"/>
            <a:ext cx="593796" cy="54301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6141814">
            <a:off x="3498666" y="1755907"/>
            <a:ext cx="954898" cy="581120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5692967">
            <a:off x="4062272" y="1573276"/>
            <a:ext cx="531903" cy="196844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  <a:gd name="connsiteX0" fmla="*/ 931490 w 932109"/>
              <a:gd name="connsiteY0" fmla="*/ 460561 h 609197"/>
              <a:gd name="connsiteX1" fmla="*/ 271090 w 932109"/>
              <a:gd name="connsiteY1" fmla="*/ 193861 h 609197"/>
              <a:gd name="connsiteX2" fmla="*/ 9547 w 932109"/>
              <a:gd name="connsiteY2" fmla="*/ 14735 h 609197"/>
              <a:gd name="connsiteX3" fmla="*/ 144090 w 932109"/>
              <a:gd name="connsiteY3" fmla="*/ 587561 h 609197"/>
              <a:gd name="connsiteX4" fmla="*/ 931490 w 932109"/>
              <a:gd name="connsiteY4" fmla="*/ 460561 h 609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109" h="609197">
                <a:moveTo>
                  <a:pt x="931490" y="460561"/>
                </a:moveTo>
                <a:cubicBezTo>
                  <a:pt x="952657" y="394944"/>
                  <a:pt x="424747" y="268165"/>
                  <a:pt x="271090" y="193861"/>
                </a:cubicBezTo>
                <a:cubicBezTo>
                  <a:pt x="117433" y="119557"/>
                  <a:pt x="30714" y="-50882"/>
                  <a:pt x="9547" y="14735"/>
                </a:cubicBezTo>
                <a:cubicBezTo>
                  <a:pt x="-11620" y="80352"/>
                  <a:pt x="-9567" y="513257"/>
                  <a:pt x="144090" y="587561"/>
                </a:cubicBezTo>
                <a:cubicBezTo>
                  <a:pt x="297747" y="661865"/>
                  <a:pt x="910323" y="526178"/>
                  <a:pt x="931490" y="460561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rot="629106">
            <a:off x="3900470" y="2374352"/>
            <a:ext cx="812860" cy="499003"/>
          </a:xfrm>
          <a:custGeom>
            <a:avLst/>
            <a:gdLst>
              <a:gd name="connsiteX0" fmla="*/ 31206 w 1098037"/>
              <a:gd name="connsiteY0" fmla="*/ 497637 h 819921"/>
              <a:gd name="connsiteX1" fmla="*/ 818606 w 1098037"/>
              <a:gd name="connsiteY1" fmla="*/ 192837 h 819921"/>
              <a:gd name="connsiteX2" fmla="*/ 1098006 w 1098037"/>
              <a:gd name="connsiteY2" fmla="*/ 27737 h 819921"/>
              <a:gd name="connsiteX3" fmla="*/ 805906 w 1098037"/>
              <a:gd name="connsiteY3" fmla="*/ 777037 h 819921"/>
              <a:gd name="connsiteX4" fmla="*/ 221706 w 1098037"/>
              <a:gd name="connsiteY4" fmla="*/ 700837 h 819921"/>
              <a:gd name="connsiteX5" fmla="*/ 31206 w 1098037"/>
              <a:gd name="connsiteY5" fmla="*/ 497637 h 819921"/>
              <a:gd name="connsiteX0" fmla="*/ 23683 w 1091699"/>
              <a:gd name="connsiteY0" fmla="*/ 487303 h 809587"/>
              <a:gd name="connsiteX1" fmla="*/ 696783 w 1091699"/>
              <a:gd name="connsiteY1" fmla="*/ 258703 h 809587"/>
              <a:gd name="connsiteX2" fmla="*/ 1090483 w 1091699"/>
              <a:gd name="connsiteY2" fmla="*/ 17403 h 809587"/>
              <a:gd name="connsiteX3" fmla="*/ 798383 w 1091699"/>
              <a:gd name="connsiteY3" fmla="*/ 766703 h 809587"/>
              <a:gd name="connsiteX4" fmla="*/ 214183 w 1091699"/>
              <a:gd name="connsiteY4" fmla="*/ 690503 h 809587"/>
              <a:gd name="connsiteX5" fmla="*/ 23683 w 1091699"/>
              <a:gd name="connsiteY5" fmla="*/ 487303 h 809587"/>
              <a:gd name="connsiteX0" fmla="*/ 11083 w 1079099"/>
              <a:gd name="connsiteY0" fmla="*/ 487303 h 817973"/>
              <a:gd name="connsiteX1" fmla="*/ 684183 w 1079099"/>
              <a:gd name="connsiteY1" fmla="*/ 258703 h 817973"/>
              <a:gd name="connsiteX2" fmla="*/ 1077883 w 1079099"/>
              <a:gd name="connsiteY2" fmla="*/ 17403 h 817973"/>
              <a:gd name="connsiteX3" fmla="*/ 785783 w 1079099"/>
              <a:gd name="connsiteY3" fmla="*/ 766703 h 817973"/>
              <a:gd name="connsiteX4" fmla="*/ 303183 w 1079099"/>
              <a:gd name="connsiteY4" fmla="*/ 728603 h 817973"/>
              <a:gd name="connsiteX5" fmla="*/ 11083 w 1079099"/>
              <a:gd name="connsiteY5" fmla="*/ 487303 h 817973"/>
              <a:gd name="connsiteX0" fmla="*/ 4602 w 1077640"/>
              <a:gd name="connsiteY0" fmla="*/ 492393 h 823063"/>
              <a:gd name="connsiteX1" fmla="*/ 520715 w 1077640"/>
              <a:gd name="connsiteY1" fmla="*/ 222009 h 823063"/>
              <a:gd name="connsiteX2" fmla="*/ 1071402 w 1077640"/>
              <a:gd name="connsiteY2" fmla="*/ 22493 h 823063"/>
              <a:gd name="connsiteX3" fmla="*/ 779302 w 1077640"/>
              <a:gd name="connsiteY3" fmla="*/ 771793 h 823063"/>
              <a:gd name="connsiteX4" fmla="*/ 296702 w 1077640"/>
              <a:gd name="connsiteY4" fmla="*/ 733693 h 823063"/>
              <a:gd name="connsiteX5" fmla="*/ 4602 w 1077640"/>
              <a:gd name="connsiteY5" fmla="*/ 492393 h 823063"/>
              <a:gd name="connsiteX0" fmla="*/ 4602 w 1145235"/>
              <a:gd name="connsiteY0" fmla="*/ 469285 h 799955"/>
              <a:gd name="connsiteX1" fmla="*/ 520715 w 1145235"/>
              <a:gd name="connsiteY1" fmla="*/ 198901 h 799955"/>
              <a:gd name="connsiteX2" fmla="*/ 1140448 w 1145235"/>
              <a:gd name="connsiteY2" fmla="*/ 24268 h 799955"/>
              <a:gd name="connsiteX3" fmla="*/ 779302 w 1145235"/>
              <a:gd name="connsiteY3" fmla="*/ 748685 h 799955"/>
              <a:gd name="connsiteX4" fmla="*/ 296702 w 1145235"/>
              <a:gd name="connsiteY4" fmla="*/ 710585 h 799955"/>
              <a:gd name="connsiteX5" fmla="*/ 4602 w 1145235"/>
              <a:gd name="connsiteY5" fmla="*/ 469285 h 799955"/>
              <a:gd name="connsiteX0" fmla="*/ 4587 w 1145612"/>
              <a:gd name="connsiteY0" fmla="*/ 465149 h 746858"/>
              <a:gd name="connsiteX1" fmla="*/ 520700 w 1145612"/>
              <a:gd name="connsiteY1" fmla="*/ 194765 h 746858"/>
              <a:gd name="connsiteX2" fmla="*/ 1140433 w 1145612"/>
              <a:gd name="connsiteY2" fmla="*/ 20132 h 746858"/>
              <a:gd name="connsiteX3" fmla="*/ 787135 w 1145612"/>
              <a:gd name="connsiteY3" fmla="*/ 676375 h 746858"/>
              <a:gd name="connsiteX4" fmla="*/ 296687 w 1145612"/>
              <a:gd name="connsiteY4" fmla="*/ 706449 h 746858"/>
              <a:gd name="connsiteX5" fmla="*/ 4587 w 1145612"/>
              <a:gd name="connsiteY5" fmla="*/ 465149 h 746858"/>
              <a:gd name="connsiteX0" fmla="*/ 3156 w 1144181"/>
              <a:gd name="connsiteY0" fmla="*/ 465149 h 777909"/>
              <a:gd name="connsiteX1" fmla="*/ 519269 w 1144181"/>
              <a:gd name="connsiteY1" fmla="*/ 194765 h 777909"/>
              <a:gd name="connsiteX2" fmla="*/ 1139002 w 1144181"/>
              <a:gd name="connsiteY2" fmla="*/ 20132 h 777909"/>
              <a:gd name="connsiteX3" fmla="*/ 785704 w 1144181"/>
              <a:gd name="connsiteY3" fmla="*/ 676375 h 777909"/>
              <a:gd name="connsiteX4" fmla="*/ 325200 w 1144181"/>
              <a:gd name="connsiteY4" fmla="*/ 758658 h 777909"/>
              <a:gd name="connsiteX5" fmla="*/ 3156 w 1144181"/>
              <a:gd name="connsiteY5" fmla="*/ 465149 h 777909"/>
              <a:gd name="connsiteX0" fmla="*/ 2371 w 1242748"/>
              <a:gd name="connsiteY0" fmla="*/ 469334 h 777654"/>
              <a:gd name="connsiteX1" fmla="*/ 617836 w 1242748"/>
              <a:gd name="connsiteY1" fmla="*/ 194816 h 777654"/>
              <a:gd name="connsiteX2" fmla="*/ 1237569 w 1242748"/>
              <a:gd name="connsiteY2" fmla="*/ 20183 h 777654"/>
              <a:gd name="connsiteX3" fmla="*/ 884271 w 1242748"/>
              <a:gd name="connsiteY3" fmla="*/ 676426 h 777654"/>
              <a:gd name="connsiteX4" fmla="*/ 423767 w 1242748"/>
              <a:gd name="connsiteY4" fmla="*/ 758709 h 777654"/>
              <a:gd name="connsiteX5" fmla="*/ 2371 w 1242748"/>
              <a:gd name="connsiteY5" fmla="*/ 469334 h 7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748" h="777654">
                <a:moveTo>
                  <a:pt x="2371" y="469334"/>
                </a:moveTo>
                <a:cubicBezTo>
                  <a:pt x="34716" y="375352"/>
                  <a:pt x="411970" y="269674"/>
                  <a:pt x="617836" y="194816"/>
                </a:cubicBezTo>
                <a:cubicBezTo>
                  <a:pt x="823702" y="119958"/>
                  <a:pt x="1193163" y="-60085"/>
                  <a:pt x="1237569" y="20183"/>
                </a:cubicBezTo>
                <a:cubicBezTo>
                  <a:pt x="1281975" y="100451"/>
                  <a:pt x="1030321" y="564243"/>
                  <a:pt x="884271" y="676426"/>
                </a:cubicBezTo>
                <a:cubicBezTo>
                  <a:pt x="738221" y="788609"/>
                  <a:pt x="570750" y="793224"/>
                  <a:pt x="423767" y="758709"/>
                </a:cubicBezTo>
                <a:cubicBezTo>
                  <a:pt x="276784" y="724194"/>
                  <a:pt x="-29974" y="563316"/>
                  <a:pt x="2371" y="46933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11293114">
            <a:off x="3927424" y="2332159"/>
            <a:ext cx="246392" cy="602013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rot="19921496">
            <a:off x="3338889" y="2425180"/>
            <a:ext cx="310534" cy="1200928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34" h="1871535">
                <a:moveTo>
                  <a:pt x="419997" y="1871357"/>
                </a:moveTo>
                <a:cubicBezTo>
                  <a:pt x="339564" y="1860774"/>
                  <a:pt x="-20270" y="1280807"/>
                  <a:pt x="897" y="969657"/>
                </a:cubicBezTo>
                <a:cubicBezTo>
                  <a:pt x="22064" y="658507"/>
                  <a:pt x="430580" y="-63276"/>
                  <a:pt x="546997" y="4457"/>
                </a:cubicBezTo>
                <a:cubicBezTo>
                  <a:pt x="663414" y="72190"/>
                  <a:pt x="657064" y="798207"/>
                  <a:pt x="635897" y="1109357"/>
                </a:cubicBezTo>
                <a:cubicBezTo>
                  <a:pt x="614730" y="1420507"/>
                  <a:pt x="500430" y="1881940"/>
                  <a:pt x="419997" y="187135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 rot="20349371">
            <a:off x="4102546" y="1665476"/>
            <a:ext cx="240363" cy="365295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rot="1846591">
            <a:off x="3762508" y="2666896"/>
            <a:ext cx="777295" cy="747761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62 w 1622337"/>
              <a:gd name="connsiteY0" fmla="*/ 1058597 h 1165316"/>
              <a:gd name="connsiteX1" fmla="*/ 720348 w 1622337"/>
              <a:gd name="connsiteY1" fmla="*/ 573062 h 1165316"/>
              <a:gd name="connsiteX2" fmla="*/ 1600262 w 1622337"/>
              <a:gd name="connsiteY2" fmla="*/ 4497 h 1165316"/>
              <a:gd name="connsiteX3" fmla="*/ 1310695 w 1622337"/>
              <a:gd name="connsiteY3" fmla="*/ 881059 h 1165316"/>
              <a:gd name="connsiteX4" fmla="*/ 753349 w 1622337"/>
              <a:gd name="connsiteY4" fmla="*/ 1154143 h 1165316"/>
              <a:gd name="connsiteX5" fmla="*/ 62 w 1622337"/>
              <a:gd name="connsiteY5" fmla="*/ 1058597 h 11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337" h="1165316">
                <a:moveTo>
                  <a:pt x="62" y="1058597"/>
                </a:moveTo>
                <a:cubicBezTo>
                  <a:pt x="-5438" y="961750"/>
                  <a:pt x="361057" y="792457"/>
                  <a:pt x="720348" y="573062"/>
                </a:cubicBezTo>
                <a:cubicBezTo>
                  <a:pt x="1079639" y="353667"/>
                  <a:pt x="1501871" y="-46836"/>
                  <a:pt x="1600262" y="4497"/>
                </a:cubicBezTo>
                <a:cubicBezTo>
                  <a:pt x="1698653" y="55830"/>
                  <a:pt x="1444045" y="696909"/>
                  <a:pt x="1310695" y="881059"/>
                </a:cubicBezTo>
                <a:cubicBezTo>
                  <a:pt x="1177345" y="1065209"/>
                  <a:pt x="971788" y="1124553"/>
                  <a:pt x="753349" y="1154143"/>
                </a:cubicBezTo>
                <a:cubicBezTo>
                  <a:pt x="534910" y="1183733"/>
                  <a:pt x="5562" y="1155444"/>
                  <a:pt x="62" y="105859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rot="11293114">
            <a:off x="4297177" y="1610906"/>
            <a:ext cx="129227" cy="315742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 rot="10800000">
            <a:off x="3559811" y="2984608"/>
            <a:ext cx="215844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rot="10800000">
            <a:off x="3687617" y="2404450"/>
            <a:ext cx="220807" cy="615237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 rot="1556300">
            <a:off x="3912553" y="1916970"/>
            <a:ext cx="202020" cy="647671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 rot="1640749">
            <a:off x="3677777" y="3259744"/>
            <a:ext cx="683649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 rot="11372221">
            <a:off x="3786975" y="2866087"/>
            <a:ext cx="265264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rot="10409443">
            <a:off x="3568781" y="3420793"/>
            <a:ext cx="342810" cy="499289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257" h="857266">
                <a:moveTo>
                  <a:pt x="43694" y="829240"/>
                </a:moveTo>
                <a:cubicBezTo>
                  <a:pt x="-15573" y="858873"/>
                  <a:pt x="-9223" y="890623"/>
                  <a:pt x="30994" y="778440"/>
                </a:cubicBezTo>
                <a:cubicBezTo>
                  <a:pt x="71211" y="666257"/>
                  <a:pt x="196094" y="281023"/>
                  <a:pt x="284994" y="156140"/>
                </a:cubicBezTo>
                <a:cubicBezTo>
                  <a:pt x="373894" y="31257"/>
                  <a:pt x="547461" y="-44943"/>
                  <a:pt x="564394" y="29140"/>
                </a:cubicBezTo>
                <a:cubicBezTo>
                  <a:pt x="581327" y="103223"/>
                  <a:pt x="479727" y="465173"/>
                  <a:pt x="386594" y="600640"/>
                </a:cubicBezTo>
                <a:cubicBezTo>
                  <a:pt x="293461" y="736107"/>
                  <a:pt x="102961" y="799607"/>
                  <a:pt x="43694" y="8292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 rot="19921496">
            <a:off x="3280662" y="3120289"/>
            <a:ext cx="275486" cy="974239"/>
          </a:xfrm>
          <a:custGeom>
            <a:avLst/>
            <a:gdLst>
              <a:gd name="connsiteX0" fmla="*/ 610501 w 806157"/>
              <a:gd name="connsiteY0" fmla="*/ 1847360 h 1854674"/>
              <a:gd name="connsiteX1" fmla="*/ 901 w 806157"/>
              <a:gd name="connsiteY1" fmla="*/ 780560 h 1854674"/>
              <a:gd name="connsiteX2" fmla="*/ 762901 w 806157"/>
              <a:gd name="connsiteY2" fmla="*/ 5860 h 1854674"/>
              <a:gd name="connsiteX3" fmla="*/ 699401 w 806157"/>
              <a:gd name="connsiteY3" fmla="*/ 1186960 h 1854674"/>
              <a:gd name="connsiteX4" fmla="*/ 610501 w 806157"/>
              <a:gd name="connsiteY4" fmla="*/ 1847360 h 1854674"/>
              <a:gd name="connsiteX0" fmla="*/ 496397 w 692053"/>
              <a:gd name="connsiteY0" fmla="*/ 1845935 h 1848280"/>
              <a:gd name="connsiteX1" fmla="*/ 1097 w 692053"/>
              <a:gd name="connsiteY1" fmla="*/ 969635 h 1848280"/>
              <a:gd name="connsiteX2" fmla="*/ 648797 w 692053"/>
              <a:gd name="connsiteY2" fmla="*/ 4435 h 1848280"/>
              <a:gd name="connsiteX3" fmla="*/ 585297 w 692053"/>
              <a:gd name="connsiteY3" fmla="*/ 1185535 h 1848280"/>
              <a:gd name="connsiteX4" fmla="*/ 496397 w 692053"/>
              <a:gd name="connsiteY4" fmla="*/ 1845935 h 1848280"/>
              <a:gd name="connsiteX0" fmla="*/ 496417 w 703458"/>
              <a:gd name="connsiteY0" fmla="*/ 1845935 h 1846805"/>
              <a:gd name="connsiteX1" fmla="*/ 1117 w 703458"/>
              <a:gd name="connsiteY1" fmla="*/ 969635 h 1846805"/>
              <a:gd name="connsiteX2" fmla="*/ 648817 w 703458"/>
              <a:gd name="connsiteY2" fmla="*/ 4435 h 1846805"/>
              <a:gd name="connsiteX3" fmla="*/ 636117 w 703458"/>
              <a:gd name="connsiteY3" fmla="*/ 1109335 h 1846805"/>
              <a:gd name="connsiteX4" fmla="*/ 496417 w 703458"/>
              <a:gd name="connsiteY4" fmla="*/ 1845935 h 1846805"/>
              <a:gd name="connsiteX0" fmla="*/ 421974 w 707805"/>
              <a:gd name="connsiteY0" fmla="*/ 1871357 h 1872183"/>
              <a:gd name="connsiteX1" fmla="*/ 2874 w 707805"/>
              <a:gd name="connsiteY1" fmla="*/ 969657 h 1872183"/>
              <a:gd name="connsiteX2" fmla="*/ 650574 w 707805"/>
              <a:gd name="connsiteY2" fmla="*/ 4457 h 1872183"/>
              <a:gd name="connsiteX3" fmla="*/ 637874 w 707805"/>
              <a:gd name="connsiteY3" fmla="*/ 1109357 h 1872183"/>
              <a:gd name="connsiteX4" fmla="*/ 421974 w 707805"/>
              <a:gd name="connsiteY4" fmla="*/ 1871357 h 1872183"/>
              <a:gd name="connsiteX0" fmla="*/ 421798 w 707629"/>
              <a:gd name="connsiteY0" fmla="*/ 1871357 h 1871535"/>
              <a:gd name="connsiteX1" fmla="*/ 2698 w 707629"/>
              <a:gd name="connsiteY1" fmla="*/ 969657 h 1871535"/>
              <a:gd name="connsiteX2" fmla="*/ 650398 w 707629"/>
              <a:gd name="connsiteY2" fmla="*/ 4457 h 1871535"/>
              <a:gd name="connsiteX3" fmla="*/ 637698 w 707629"/>
              <a:gd name="connsiteY3" fmla="*/ 1109357 h 1871535"/>
              <a:gd name="connsiteX4" fmla="*/ 421798 w 707629"/>
              <a:gd name="connsiteY4" fmla="*/ 1871357 h 1871535"/>
              <a:gd name="connsiteX0" fmla="*/ 419997 w 648134"/>
              <a:gd name="connsiteY0" fmla="*/ 1871357 h 1871535"/>
              <a:gd name="connsiteX1" fmla="*/ 897 w 648134"/>
              <a:gd name="connsiteY1" fmla="*/ 969657 h 1871535"/>
              <a:gd name="connsiteX2" fmla="*/ 546997 w 648134"/>
              <a:gd name="connsiteY2" fmla="*/ 4457 h 1871535"/>
              <a:gd name="connsiteX3" fmla="*/ 635897 w 648134"/>
              <a:gd name="connsiteY3" fmla="*/ 1109357 h 1871535"/>
              <a:gd name="connsiteX4" fmla="*/ 419997 w 648134"/>
              <a:gd name="connsiteY4" fmla="*/ 1871357 h 1871535"/>
              <a:gd name="connsiteX0" fmla="*/ 420381 w 659062"/>
              <a:gd name="connsiteY0" fmla="*/ 1582444 h 1582606"/>
              <a:gd name="connsiteX1" fmla="*/ 1281 w 659062"/>
              <a:gd name="connsiteY1" fmla="*/ 680744 h 1582606"/>
              <a:gd name="connsiteX2" fmla="*/ 573743 w 659062"/>
              <a:gd name="connsiteY2" fmla="*/ 6485 h 1582606"/>
              <a:gd name="connsiteX3" fmla="*/ 636281 w 659062"/>
              <a:gd name="connsiteY3" fmla="*/ 820444 h 1582606"/>
              <a:gd name="connsiteX4" fmla="*/ 420381 w 659062"/>
              <a:gd name="connsiteY4" fmla="*/ 1582444 h 1582606"/>
              <a:gd name="connsiteX0" fmla="*/ 336302 w 574983"/>
              <a:gd name="connsiteY0" fmla="*/ 1581100 h 1581100"/>
              <a:gd name="connsiteX1" fmla="*/ 1708 w 574983"/>
              <a:gd name="connsiteY1" fmla="*/ 819321 h 1581100"/>
              <a:gd name="connsiteX2" fmla="*/ 489664 w 574983"/>
              <a:gd name="connsiteY2" fmla="*/ 5141 h 1581100"/>
              <a:gd name="connsiteX3" fmla="*/ 552202 w 574983"/>
              <a:gd name="connsiteY3" fmla="*/ 819100 h 1581100"/>
              <a:gd name="connsiteX4" fmla="*/ 336302 w 574983"/>
              <a:gd name="connsiteY4" fmla="*/ 1581100 h 15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983" h="1581100">
                <a:moveTo>
                  <a:pt x="336302" y="1581100"/>
                </a:moveTo>
                <a:cubicBezTo>
                  <a:pt x="244553" y="1581137"/>
                  <a:pt x="-23852" y="1081981"/>
                  <a:pt x="1708" y="819321"/>
                </a:cubicBezTo>
                <a:cubicBezTo>
                  <a:pt x="27268" y="556661"/>
                  <a:pt x="373247" y="-62592"/>
                  <a:pt x="489664" y="5141"/>
                </a:cubicBezTo>
                <a:cubicBezTo>
                  <a:pt x="606081" y="72874"/>
                  <a:pt x="577762" y="556440"/>
                  <a:pt x="552202" y="819100"/>
                </a:cubicBezTo>
                <a:cubicBezTo>
                  <a:pt x="526642" y="1081760"/>
                  <a:pt x="428051" y="1581063"/>
                  <a:pt x="336302" y="158110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 rot="1640749">
            <a:off x="3523679" y="3728827"/>
            <a:ext cx="683649" cy="650400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 rot="10986078">
            <a:off x="3385972" y="3521947"/>
            <a:ext cx="229431" cy="5206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4071302" y="1970854"/>
            <a:ext cx="306830" cy="384232"/>
          </a:xfrm>
          <a:custGeom>
            <a:avLst/>
            <a:gdLst>
              <a:gd name="connsiteX0" fmla="*/ 43694 w 566257"/>
              <a:gd name="connsiteY0" fmla="*/ 829240 h 857266"/>
              <a:gd name="connsiteX1" fmla="*/ 30994 w 566257"/>
              <a:gd name="connsiteY1" fmla="*/ 778440 h 857266"/>
              <a:gd name="connsiteX2" fmla="*/ 284994 w 566257"/>
              <a:gd name="connsiteY2" fmla="*/ 156140 h 857266"/>
              <a:gd name="connsiteX3" fmla="*/ 564394 w 566257"/>
              <a:gd name="connsiteY3" fmla="*/ 29140 h 857266"/>
              <a:gd name="connsiteX4" fmla="*/ 386594 w 566257"/>
              <a:gd name="connsiteY4" fmla="*/ 600640 h 857266"/>
              <a:gd name="connsiteX5" fmla="*/ 43694 w 566257"/>
              <a:gd name="connsiteY5" fmla="*/ 829240 h 857266"/>
              <a:gd name="connsiteX0" fmla="*/ 355600 w 535200"/>
              <a:gd name="connsiteY0" fmla="*/ 600640 h 800400"/>
              <a:gd name="connsiteX1" fmla="*/ 0 w 535200"/>
              <a:gd name="connsiteY1" fmla="*/ 778440 h 800400"/>
              <a:gd name="connsiteX2" fmla="*/ 254000 w 535200"/>
              <a:gd name="connsiteY2" fmla="*/ 156140 h 800400"/>
              <a:gd name="connsiteX3" fmla="*/ 533400 w 535200"/>
              <a:gd name="connsiteY3" fmla="*/ 29140 h 800400"/>
              <a:gd name="connsiteX4" fmla="*/ 355600 w 535200"/>
              <a:gd name="connsiteY4" fmla="*/ 600640 h 8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200" h="800400">
                <a:moveTo>
                  <a:pt x="355600" y="600640"/>
                </a:moveTo>
                <a:cubicBezTo>
                  <a:pt x="266700" y="725523"/>
                  <a:pt x="16933" y="852523"/>
                  <a:pt x="0" y="778440"/>
                </a:cubicBezTo>
                <a:cubicBezTo>
                  <a:pt x="40217" y="666257"/>
                  <a:pt x="165100" y="281023"/>
                  <a:pt x="254000" y="156140"/>
                </a:cubicBezTo>
                <a:cubicBezTo>
                  <a:pt x="342900" y="31257"/>
                  <a:pt x="516467" y="-44943"/>
                  <a:pt x="533400" y="29140"/>
                </a:cubicBezTo>
                <a:cubicBezTo>
                  <a:pt x="550333" y="103223"/>
                  <a:pt x="444500" y="475757"/>
                  <a:pt x="355600" y="60064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/>
        </p:nvSpPr>
        <p:spPr>
          <a:xfrm rot="10800000">
            <a:off x="3190335" y="3981675"/>
            <a:ext cx="215844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 rot="11372221">
            <a:off x="3404271" y="3894787"/>
            <a:ext cx="265264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/>
          <p:cNvSpPr/>
          <p:nvPr/>
        </p:nvSpPr>
        <p:spPr>
          <a:xfrm rot="1640749">
            <a:off x="3345027" y="4239121"/>
            <a:ext cx="728992" cy="693538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/>
          <p:cNvSpPr/>
          <p:nvPr/>
        </p:nvSpPr>
        <p:spPr>
          <a:xfrm rot="10800000">
            <a:off x="3263949" y="4423917"/>
            <a:ext cx="265264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/>
          <p:cNvSpPr/>
          <p:nvPr/>
        </p:nvSpPr>
        <p:spPr>
          <a:xfrm rot="9340264">
            <a:off x="2982366" y="4443147"/>
            <a:ext cx="260698" cy="53878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/>
          <p:cNvSpPr/>
          <p:nvPr/>
        </p:nvSpPr>
        <p:spPr>
          <a:xfrm rot="8768043">
            <a:off x="3163843" y="5767629"/>
            <a:ext cx="212129" cy="57328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121" y="1600261"/>
            <a:ext cx="2694806" cy="46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フリーフォーム 395"/>
          <p:cNvSpPr/>
          <p:nvPr/>
        </p:nvSpPr>
        <p:spPr>
          <a:xfrm rot="10800000">
            <a:off x="3183683" y="2967644"/>
            <a:ext cx="61456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/>
          <p:cNvSpPr/>
          <p:nvPr/>
        </p:nvSpPr>
        <p:spPr>
          <a:xfrm rot="5122799">
            <a:off x="2217836" y="1766234"/>
            <a:ext cx="283384" cy="230971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/>
          <p:cNvSpPr/>
          <p:nvPr/>
        </p:nvSpPr>
        <p:spPr>
          <a:xfrm rot="14097231">
            <a:off x="4356214" y="1618509"/>
            <a:ext cx="45719" cy="513695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/>
          <p:cNvSpPr/>
          <p:nvPr/>
        </p:nvSpPr>
        <p:spPr>
          <a:xfrm rot="11018630" flipH="1">
            <a:off x="3308343" y="2479521"/>
            <a:ext cx="90896" cy="117335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/>
          <p:cNvSpPr/>
          <p:nvPr/>
        </p:nvSpPr>
        <p:spPr>
          <a:xfrm rot="13159779" flipV="1">
            <a:off x="1505234" y="4611915"/>
            <a:ext cx="1654122" cy="155849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/>
          <p:cNvSpPr/>
          <p:nvPr/>
        </p:nvSpPr>
        <p:spPr>
          <a:xfrm rot="12092849">
            <a:off x="3204191" y="4096943"/>
            <a:ext cx="84063" cy="1259336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/>
          <p:cNvSpPr/>
          <p:nvPr/>
        </p:nvSpPr>
        <p:spPr>
          <a:xfrm rot="8313519" flipH="1" flipV="1">
            <a:off x="3637534" y="2724677"/>
            <a:ext cx="984939" cy="126845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/>
          <p:cNvSpPr/>
          <p:nvPr/>
        </p:nvSpPr>
        <p:spPr>
          <a:xfrm rot="21215902">
            <a:off x="3811994" y="1975135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/>
          <p:cNvSpPr/>
          <p:nvPr/>
        </p:nvSpPr>
        <p:spPr>
          <a:xfrm rot="21215902">
            <a:off x="4101532" y="1623146"/>
            <a:ext cx="63896" cy="61976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/>
          <p:cNvSpPr/>
          <p:nvPr/>
        </p:nvSpPr>
        <p:spPr>
          <a:xfrm rot="10800000">
            <a:off x="3265501" y="2619374"/>
            <a:ext cx="45719" cy="1384238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/>
          <p:cNvSpPr/>
          <p:nvPr/>
        </p:nvSpPr>
        <p:spPr>
          <a:xfrm rot="3246446">
            <a:off x="3706532" y="2780232"/>
            <a:ext cx="89221" cy="161981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/>
          <p:cNvSpPr/>
          <p:nvPr/>
        </p:nvSpPr>
        <p:spPr>
          <a:xfrm rot="3553661">
            <a:off x="3985826" y="2511157"/>
            <a:ext cx="58874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/>
          <p:cNvSpPr/>
          <p:nvPr/>
        </p:nvSpPr>
        <p:spPr>
          <a:xfrm rot="7367010">
            <a:off x="2299704" y="3679821"/>
            <a:ext cx="89221" cy="161981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7582533">
            <a:off x="2323684" y="3503537"/>
            <a:ext cx="54494" cy="131787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rot="8345706">
            <a:off x="2289716" y="2253632"/>
            <a:ext cx="101311" cy="1153094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/>
          <p:cNvSpPr/>
          <p:nvPr/>
        </p:nvSpPr>
        <p:spPr>
          <a:xfrm rot="19878258">
            <a:off x="1951673" y="1568234"/>
            <a:ext cx="1485842" cy="3723709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72367 w 2231919"/>
              <a:gd name="connsiteY0" fmla="*/ 4187246 h 4282870"/>
              <a:gd name="connsiteX1" fmla="*/ 453367 w 2231919"/>
              <a:gd name="connsiteY1" fmla="*/ 3514146 h 4282870"/>
              <a:gd name="connsiteX2" fmla="*/ 1012167 w 2231919"/>
              <a:gd name="connsiteY2" fmla="*/ 2320346 h 4282870"/>
              <a:gd name="connsiteX3" fmla="*/ 1431267 w 2231919"/>
              <a:gd name="connsiteY3" fmla="*/ 1355146 h 4282870"/>
              <a:gd name="connsiteX4" fmla="*/ 1951967 w 2231919"/>
              <a:gd name="connsiteY4" fmla="*/ 364546 h 4282870"/>
              <a:gd name="connsiteX5" fmla="*/ 2231367 w 2231919"/>
              <a:gd name="connsiteY5" fmla="*/ 21646 h 4282870"/>
              <a:gd name="connsiteX6" fmla="*/ 2015467 w 2231919"/>
              <a:gd name="connsiteY6" fmla="*/ 910646 h 4282870"/>
              <a:gd name="connsiteX7" fmla="*/ 1735526 w 2231919"/>
              <a:gd name="connsiteY7" fmla="*/ 1648056 h 4282870"/>
              <a:gd name="connsiteX8" fmla="*/ 1443967 w 2231919"/>
              <a:gd name="connsiteY8" fmla="*/ 2206046 h 4282870"/>
              <a:gd name="connsiteX9" fmla="*/ 1037567 w 2231919"/>
              <a:gd name="connsiteY9" fmla="*/ 3107746 h 4282870"/>
              <a:gd name="connsiteX10" fmla="*/ 656567 w 2231919"/>
              <a:gd name="connsiteY10" fmla="*/ 3933246 h 4282870"/>
              <a:gd name="connsiteX11" fmla="*/ 440667 w 2231919"/>
              <a:gd name="connsiteY11" fmla="*/ 4250746 h 4282870"/>
              <a:gd name="connsiteX12" fmla="*/ 34267 w 2231919"/>
              <a:gd name="connsiteY12" fmla="*/ 4263446 h 4282870"/>
              <a:gd name="connsiteX13" fmla="*/ 72367 w 2231919"/>
              <a:gd name="connsiteY13" fmla="*/ 4187246 h 4282870"/>
              <a:gd name="connsiteX0" fmla="*/ 72367 w 2231919"/>
              <a:gd name="connsiteY0" fmla="*/ 4038895 h 4134519"/>
              <a:gd name="connsiteX1" fmla="*/ 453367 w 2231919"/>
              <a:gd name="connsiteY1" fmla="*/ 3365795 h 4134519"/>
              <a:gd name="connsiteX2" fmla="*/ 1012167 w 2231919"/>
              <a:gd name="connsiteY2" fmla="*/ 2171995 h 4134519"/>
              <a:gd name="connsiteX3" fmla="*/ 1431267 w 2231919"/>
              <a:gd name="connsiteY3" fmla="*/ 1206795 h 4134519"/>
              <a:gd name="connsiteX4" fmla="*/ 1951967 w 2231919"/>
              <a:gd name="connsiteY4" fmla="*/ 216195 h 4134519"/>
              <a:gd name="connsiteX5" fmla="*/ 2231367 w 2231919"/>
              <a:gd name="connsiteY5" fmla="*/ 38666 h 4134519"/>
              <a:gd name="connsiteX6" fmla="*/ 2015467 w 2231919"/>
              <a:gd name="connsiteY6" fmla="*/ 762295 h 4134519"/>
              <a:gd name="connsiteX7" fmla="*/ 1735526 w 2231919"/>
              <a:gd name="connsiteY7" fmla="*/ 1499705 h 4134519"/>
              <a:gd name="connsiteX8" fmla="*/ 1443967 w 2231919"/>
              <a:gd name="connsiteY8" fmla="*/ 2057695 h 4134519"/>
              <a:gd name="connsiteX9" fmla="*/ 1037567 w 2231919"/>
              <a:gd name="connsiteY9" fmla="*/ 2959395 h 4134519"/>
              <a:gd name="connsiteX10" fmla="*/ 656567 w 2231919"/>
              <a:gd name="connsiteY10" fmla="*/ 3784895 h 4134519"/>
              <a:gd name="connsiteX11" fmla="*/ 440667 w 2231919"/>
              <a:gd name="connsiteY11" fmla="*/ 4102395 h 4134519"/>
              <a:gd name="connsiteX12" fmla="*/ 34267 w 2231919"/>
              <a:gd name="connsiteY12" fmla="*/ 4115095 h 4134519"/>
              <a:gd name="connsiteX13" fmla="*/ 72367 w 2231919"/>
              <a:gd name="connsiteY13" fmla="*/ 4038895 h 4134519"/>
              <a:gd name="connsiteX0" fmla="*/ 13 w 2159565"/>
              <a:gd name="connsiteY0" fmla="*/ 4038895 h 4133832"/>
              <a:gd name="connsiteX1" fmla="*/ 381013 w 2159565"/>
              <a:gd name="connsiteY1" fmla="*/ 3365795 h 4133832"/>
              <a:gd name="connsiteX2" fmla="*/ 939813 w 2159565"/>
              <a:gd name="connsiteY2" fmla="*/ 2171995 h 4133832"/>
              <a:gd name="connsiteX3" fmla="*/ 1358913 w 2159565"/>
              <a:gd name="connsiteY3" fmla="*/ 1206795 h 4133832"/>
              <a:gd name="connsiteX4" fmla="*/ 1879613 w 2159565"/>
              <a:gd name="connsiteY4" fmla="*/ 216195 h 4133832"/>
              <a:gd name="connsiteX5" fmla="*/ 2159013 w 2159565"/>
              <a:gd name="connsiteY5" fmla="*/ 38666 h 4133832"/>
              <a:gd name="connsiteX6" fmla="*/ 1943113 w 2159565"/>
              <a:gd name="connsiteY6" fmla="*/ 762295 h 4133832"/>
              <a:gd name="connsiteX7" fmla="*/ 1663172 w 2159565"/>
              <a:gd name="connsiteY7" fmla="*/ 1499705 h 4133832"/>
              <a:gd name="connsiteX8" fmla="*/ 1371613 w 2159565"/>
              <a:gd name="connsiteY8" fmla="*/ 2057695 h 4133832"/>
              <a:gd name="connsiteX9" fmla="*/ 965213 w 2159565"/>
              <a:gd name="connsiteY9" fmla="*/ 2959395 h 4133832"/>
              <a:gd name="connsiteX10" fmla="*/ 584213 w 2159565"/>
              <a:gd name="connsiteY10" fmla="*/ 3784895 h 4133832"/>
              <a:gd name="connsiteX11" fmla="*/ 368313 w 2159565"/>
              <a:gd name="connsiteY11" fmla="*/ 4102395 h 4133832"/>
              <a:gd name="connsiteX12" fmla="*/ 13 w 2159565"/>
              <a:gd name="connsiteY12" fmla="*/ 4038895 h 4133832"/>
              <a:gd name="connsiteX0" fmla="*/ 21 w 2052569"/>
              <a:gd name="connsiteY0" fmla="*/ 4068078 h 4147227"/>
              <a:gd name="connsiteX1" fmla="*/ 274017 w 2052569"/>
              <a:gd name="connsiteY1" fmla="*/ 3365795 h 4147227"/>
              <a:gd name="connsiteX2" fmla="*/ 832817 w 2052569"/>
              <a:gd name="connsiteY2" fmla="*/ 2171995 h 4147227"/>
              <a:gd name="connsiteX3" fmla="*/ 1251917 w 2052569"/>
              <a:gd name="connsiteY3" fmla="*/ 1206795 h 4147227"/>
              <a:gd name="connsiteX4" fmla="*/ 1772617 w 2052569"/>
              <a:gd name="connsiteY4" fmla="*/ 216195 h 4147227"/>
              <a:gd name="connsiteX5" fmla="*/ 2052017 w 2052569"/>
              <a:gd name="connsiteY5" fmla="*/ 38666 h 4147227"/>
              <a:gd name="connsiteX6" fmla="*/ 1836117 w 2052569"/>
              <a:gd name="connsiteY6" fmla="*/ 762295 h 4147227"/>
              <a:gd name="connsiteX7" fmla="*/ 1556176 w 2052569"/>
              <a:gd name="connsiteY7" fmla="*/ 1499705 h 4147227"/>
              <a:gd name="connsiteX8" fmla="*/ 1264617 w 2052569"/>
              <a:gd name="connsiteY8" fmla="*/ 2057695 h 4147227"/>
              <a:gd name="connsiteX9" fmla="*/ 858217 w 2052569"/>
              <a:gd name="connsiteY9" fmla="*/ 2959395 h 4147227"/>
              <a:gd name="connsiteX10" fmla="*/ 477217 w 2052569"/>
              <a:gd name="connsiteY10" fmla="*/ 3784895 h 4147227"/>
              <a:gd name="connsiteX11" fmla="*/ 261317 w 2052569"/>
              <a:gd name="connsiteY11" fmla="*/ 4102395 h 4147227"/>
              <a:gd name="connsiteX12" fmla="*/ 21 w 2052569"/>
              <a:gd name="connsiteY12" fmla="*/ 4068078 h 4147227"/>
              <a:gd name="connsiteX0" fmla="*/ 21 w 2052569"/>
              <a:gd name="connsiteY0" fmla="*/ 4069540 h 4148689"/>
              <a:gd name="connsiteX1" fmla="*/ 274017 w 2052569"/>
              <a:gd name="connsiteY1" fmla="*/ 3367257 h 4148689"/>
              <a:gd name="connsiteX2" fmla="*/ 832817 w 2052569"/>
              <a:gd name="connsiteY2" fmla="*/ 2173457 h 4148689"/>
              <a:gd name="connsiteX3" fmla="*/ 1300556 w 2052569"/>
              <a:gd name="connsiteY3" fmla="*/ 1256895 h 4148689"/>
              <a:gd name="connsiteX4" fmla="*/ 1772617 w 2052569"/>
              <a:gd name="connsiteY4" fmla="*/ 217657 h 4148689"/>
              <a:gd name="connsiteX5" fmla="*/ 2052017 w 2052569"/>
              <a:gd name="connsiteY5" fmla="*/ 40128 h 4148689"/>
              <a:gd name="connsiteX6" fmla="*/ 1836117 w 2052569"/>
              <a:gd name="connsiteY6" fmla="*/ 763757 h 4148689"/>
              <a:gd name="connsiteX7" fmla="*/ 1556176 w 2052569"/>
              <a:gd name="connsiteY7" fmla="*/ 1501167 h 4148689"/>
              <a:gd name="connsiteX8" fmla="*/ 1264617 w 2052569"/>
              <a:gd name="connsiteY8" fmla="*/ 2059157 h 4148689"/>
              <a:gd name="connsiteX9" fmla="*/ 858217 w 2052569"/>
              <a:gd name="connsiteY9" fmla="*/ 2960857 h 4148689"/>
              <a:gd name="connsiteX10" fmla="*/ 477217 w 2052569"/>
              <a:gd name="connsiteY10" fmla="*/ 3786357 h 4148689"/>
              <a:gd name="connsiteX11" fmla="*/ 261317 w 2052569"/>
              <a:gd name="connsiteY11" fmla="*/ 4103857 h 4148689"/>
              <a:gd name="connsiteX12" fmla="*/ 21 w 2052569"/>
              <a:gd name="connsiteY12" fmla="*/ 4069540 h 414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2569" h="4148689">
                <a:moveTo>
                  <a:pt x="21" y="4069540"/>
                </a:moveTo>
                <a:cubicBezTo>
                  <a:pt x="2138" y="3946773"/>
                  <a:pt x="135218" y="3683271"/>
                  <a:pt x="274017" y="3367257"/>
                </a:cubicBezTo>
                <a:cubicBezTo>
                  <a:pt x="412816" y="3051243"/>
                  <a:pt x="661727" y="2525184"/>
                  <a:pt x="832817" y="2173457"/>
                </a:cubicBezTo>
                <a:cubicBezTo>
                  <a:pt x="1003907" y="1821730"/>
                  <a:pt x="1143923" y="1582862"/>
                  <a:pt x="1300556" y="1256895"/>
                </a:cubicBezTo>
                <a:cubicBezTo>
                  <a:pt x="1457189" y="930928"/>
                  <a:pt x="1647374" y="420451"/>
                  <a:pt x="1772617" y="217657"/>
                </a:cubicBezTo>
                <a:cubicBezTo>
                  <a:pt x="1897860" y="14863"/>
                  <a:pt x="2041434" y="-50889"/>
                  <a:pt x="2052017" y="40128"/>
                </a:cubicBezTo>
                <a:cubicBezTo>
                  <a:pt x="2062600" y="131145"/>
                  <a:pt x="1918757" y="520251"/>
                  <a:pt x="1836117" y="763757"/>
                </a:cubicBezTo>
                <a:cubicBezTo>
                  <a:pt x="1753477" y="1007263"/>
                  <a:pt x="1651426" y="1285267"/>
                  <a:pt x="1556176" y="1501167"/>
                </a:cubicBezTo>
                <a:cubicBezTo>
                  <a:pt x="1460926" y="1717067"/>
                  <a:pt x="1380944" y="1815875"/>
                  <a:pt x="1264617" y="2059157"/>
                </a:cubicBezTo>
                <a:cubicBezTo>
                  <a:pt x="1148291" y="2302439"/>
                  <a:pt x="989450" y="2672990"/>
                  <a:pt x="858217" y="2960857"/>
                </a:cubicBezTo>
                <a:cubicBezTo>
                  <a:pt x="726984" y="3248724"/>
                  <a:pt x="576700" y="3595857"/>
                  <a:pt x="477217" y="3786357"/>
                </a:cubicBezTo>
                <a:cubicBezTo>
                  <a:pt x="377734" y="3976857"/>
                  <a:pt x="365034" y="4048824"/>
                  <a:pt x="261317" y="4103857"/>
                </a:cubicBezTo>
                <a:cubicBezTo>
                  <a:pt x="163950" y="4146190"/>
                  <a:pt x="-2096" y="4192307"/>
                  <a:pt x="21" y="4069540"/>
                </a:cubicBezTo>
                <a:close/>
              </a:path>
            </a:pathLst>
          </a:custGeom>
          <a:solidFill>
            <a:srgbClr val="7D522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/>
          <p:cNvSpPr/>
          <p:nvPr/>
        </p:nvSpPr>
        <p:spPr>
          <a:xfrm rot="404277">
            <a:off x="2957233" y="1761567"/>
            <a:ext cx="1210196" cy="2929567"/>
          </a:xfrm>
          <a:custGeom>
            <a:avLst/>
            <a:gdLst>
              <a:gd name="connsiteX0" fmla="*/ 72367 w 2232006"/>
              <a:gd name="connsiteY0" fmla="*/ 4187246 h 4282870"/>
              <a:gd name="connsiteX1" fmla="*/ 453367 w 2232006"/>
              <a:gd name="connsiteY1" fmla="*/ 3514146 h 4282870"/>
              <a:gd name="connsiteX2" fmla="*/ 1012167 w 2232006"/>
              <a:gd name="connsiteY2" fmla="*/ 2320346 h 4282870"/>
              <a:gd name="connsiteX3" fmla="*/ 1431267 w 2232006"/>
              <a:gd name="connsiteY3" fmla="*/ 1355146 h 4282870"/>
              <a:gd name="connsiteX4" fmla="*/ 1951967 w 2232006"/>
              <a:gd name="connsiteY4" fmla="*/ 364546 h 4282870"/>
              <a:gd name="connsiteX5" fmla="*/ 2231367 w 2232006"/>
              <a:gd name="connsiteY5" fmla="*/ 21646 h 4282870"/>
              <a:gd name="connsiteX6" fmla="*/ 2015467 w 2232006"/>
              <a:gd name="connsiteY6" fmla="*/ 910646 h 4282870"/>
              <a:gd name="connsiteX7" fmla="*/ 1609067 w 2232006"/>
              <a:gd name="connsiteY7" fmla="*/ 1609146 h 4282870"/>
              <a:gd name="connsiteX8" fmla="*/ 1443967 w 2232006"/>
              <a:gd name="connsiteY8" fmla="*/ 2206046 h 4282870"/>
              <a:gd name="connsiteX9" fmla="*/ 1037567 w 2232006"/>
              <a:gd name="connsiteY9" fmla="*/ 3107746 h 4282870"/>
              <a:gd name="connsiteX10" fmla="*/ 656567 w 2232006"/>
              <a:gd name="connsiteY10" fmla="*/ 3933246 h 4282870"/>
              <a:gd name="connsiteX11" fmla="*/ 440667 w 2232006"/>
              <a:gd name="connsiteY11" fmla="*/ 4250746 h 4282870"/>
              <a:gd name="connsiteX12" fmla="*/ 34267 w 2232006"/>
              <a:gd name="connsiteY12" fmla="*/ 4263446 h 4282870"/>
              <a:gd name="connsiteX13" fmla="*/ 72367 w 2232006"/>
              <a:gd name="connsiteY13" fmla="*/ 4187246 h 4282870"/>
              <a:gd name="connsiteX0" fmla="*/ 72367 w 2231919"/>
              <a:gd name="connsiteY0" fmla="*/ 4187246 h 4282870"/>
              <a:gd name="connsiteX1" fmla="*/ 453367 w 2231919"/>
              <a:gd name="connsiteY1" fmla="*/ 3514146 h 4282870"/>
              <a:gd name="connsiteX2" fmla="*/ 1012167 w 2231919"/>
              <a:gd name="connsiteY2" fmla="*/ 2320346 h 4282870"/>
              <a:gd name="connsiteX3" fmla="*/ 1431267 w 2231919"/>
              <a:gd name="connsiteY3" fmla="*/ 1355146 h 4282870"/>
              <a:gd name="connsiteX4" fmla="*/ 1951967 w 2231919"/>
              <a:gd name="connsiteY4" fmla="*/ 364546 h 4282870"/>
              <a:gd name="connsiteX5" fmla="*/ 2231367 w 2231919"/>
              <a:gd name="connsiteY5" fmla="*/ 21646 h 4282870"/>
              <a:gd name="connsiteX6" fmla="*/ 2015467 w 2231919"/>
              <a:gd name="connsiteY6" fmla="*/ 910646 h 4282870"/>
              <a:gd name="connsiteX7" fmla="*/ 1735526 w 2231919"/>
              <a:gd name="connsiteY7" fmla="*/ 1648056 h 4282870"/>
              <a:gd name="connsiteX8" fmla="*/ 1443967 w 2231919"/>
              <a:gd name="connsiteY8" fmla="*/ 2206046 h 4282870"/>
              <a:gd name="connsiteX9" fmla="*/ 1037567 w 2231919"/>
              <a:gd name="connsiteY9" fmla="*/ 3107746 h 4282870"/>
              <a:gd name="connsiteX10" fmla="*/ 656567 w 2231919"/>
              <a:gd name="connsiteY10" fmla="*/ 3933246 h 4282870"/>
              <a:gd name="connsiteX11" fmla="*/ 440667 w 2231919"/>
              <a:gd name="connsiteY11" fmla="*/ 4250746 h 4282870"/>
              <a:gd name="connsiteX12" fmla="*/ 34267 w 2231919"/>
              <a:gd name="connsiteY12" fmla="*/ 4263446 h 4282870"/>
              <a:gd name="connsiteX13" fmla="*/ 72367 w 2231919"/>
              <a:gd name="connsiteY13" fmla="*/ 4187246 h 4282870"/>
              <a:gd name="connsiteX0" fmla="*/ 72367 w 2231919"/>
              <a:gd name="connsiteY0" fmla="*/ 4038895 h 4134519"/>
              <a:gd name="connsiteX1" fmla="*/ 453367 w 2231919"/>
              <a:gd name="connsiteY1" fmla="*/ 3365795 h 4134519"/>
              <a:gd name="connsiteX2" fmla="*/ 1012167 w 2231919"/>
              <a:gd name="connsiteY2" fmla="*/ 2171995 h 4134519"/>
              <a:gd name="connsiteX3" fmla="*/ 1431267 w 2231919"/>
              <a:gd name="connsiteY3" fmla="*/ 1206795 h 4134519"/>
              <a:gd name="connsiteX4" fmla="*/ 1951967 w 2231919"/>
              <a:gd name="connsiteY4" fmla="*/ 216195 h 4134519"/>
              <a:gd name="connsiteX5" fmla="*/ 2231367 w 2231919"/>
              <a:gd name="connsiteY5" fmla="*/ 38666 h 4134519"/>
              <a:gd name="connsiteX6" fmla="*/ 2015467 w 2231919"/>
              <a:gd name="connsiteY6" fmla="*/ 762295 h 4134519"/>
              <a:gd name="connsiteX7" fmla="*/ 1735526 w 2231919"/>
              <a:gd name="connsiteY7" fmla="*/ 1499705 h 4134519"/>
              <a:gd name="connsiteX8" fmla="*/ 1443967 w 2231919"/>
              <a:gd name="connsiteY8" fmla="*/ 2057695 h 4134519"/>
              <a:gd name="connsiteX9" fmla="*/ 1037567 w 2231919"/>
              <a:gd name="connsiteY9" fmla="*/ 2959395 h 4134519"/>
              <a:gd name="connsiteX10" fmla="*/ 656567 w 2231919"/>
              <a:gd name="connsiteY10" fmla="*/ 3784895 h 4134519"/>
              <a:gd name="connsiteX11" fmla="*/ 440667 w 2231919"/>
              <a:gd name="connsiteY11" fmla="*/ 4102395 h 4134519"/>
              <a:gd name="connsiteX12" fmla="*/ 34267 w 2231919"/>
              <a:gd name="connsiteY12" fmla="*/ 4115095 h 4134519"/>
              <a:gd name="connsiteX13" fmla="*/ 72367 w 2231919"/>
              <a:gd name="connsiteY13" fmla="*/ 4038895 h 4134519"/>
              <a:gd name="connsiteX0" fmla="*/ 13 w 2159565"/>
              <a:gd name="connsiteY0" fmla="*/ 4038895 h 4133832"/>
              <a:gd name="connsiteX1" fmla="*/ 381013 w 2159565"/>
              <a:gd name="connsiteY1" fmla="*/ 3365795 h 4133832"/>
              <a:gd name="connsiteX2" fmla="*/ 939813 w 2159565"/>
              <a:gd name="connsiteY2" fmla="*/ 2171995 h 4133832"/>
              <a:gd name="connsiteX3" fmla="*/ 1358913 w 2159565"/>
              <a:gd name="connsiteY3" fmla="*/ 1206795 h 4133832"/>
              <a:gd name="connsiteX4" fmla="*/ 1879613 w 2159565"/>
              <a:gd name="connsiteY4" fmla="*/ 216195 h 4133832"/>
              <a:gd name="connsiteX5" fmla="*/ 2159013 w 2159565"/>
              <a:gd name="connsiteY5" fmla="*/ 38666 h 4133832"/>
              <a:gd name="connsiteX6" fmla="*/ 1943113 w 2159565"/>
              <a:gd name="connsiteY6" fmla="*/ 762295 h 4133832"/>
              <a:gd name="connsiteX7" fmla="*/ 1663172 w 2159565"/>
              <a:gd name="connsiteY7" fmla="*/ 1499705 h 4133832"/>
              <a:gd name="connsiteX8" fmla="*/ 1371613 w 2159565"/>
              <a:gd name="connsiteY8" fmla="*/ 2057695 h 4133832"/>
              <a:gd name="connsiteX9" fmla="*/ 965213 w 2159565"/>
              <a:gd name="connsiteY9" fmla="*/ 2959395 h 4133832"/>
              <a:gd name="connsiteX10" fmla="*/ 584213 w 2159565"/>
              <a:gd name="connsiteY10" fmla="*/ 3784895 h 4133832"/>
              <a:gd name="connsiteX11" fmla="*/ 368313 w 2159565"/>
              <a:gd name="connsiteY11" fmla="*/ 4102395 h 4133832"/>
              <a:gd name="connsiteX12" fmla="*/ 13 w 2159565"/>
              <a:gd name="connsiteY12" fmla="*/ 4038895 h 4133832"/>
              <a:gd name="connsiteX0" fmla="*/ 21 w 2052569"/>
              <a:gd name="connsiteY0" fmla="*/ 4068078 h 4147227"/>
              <a:gd name="connsiteX1" fmla="*/ 274017 w 2052569"/>
              <a:gd name="connsiteY1" fmla="*/ 3365795 h 4147227"/>
              <a:gd name="connsiteX2" fmla="*/ 832817 w 2052569"/>
              <a:gd name="connsiteY2" fmla="*/ 2171995 h 4147227"/>
              <a:gd name="connsiteX3" fmla="*/ 1251917 w 2052569"/>
              <a:gd name="connsiteY3" fmla="*/ 1206795 h 4147227"/>
              <a:gd name="connsiteX4" fmla="*/ 1772617 w 2052569"/>
              <a:gd name="connsiteY4" fmla="*/ 216195 h 4147227"/>
              <a:gd name="connsiteX5" fmla="*/ 2052017 w 2052569"/>
              <a:gd name="connsiteY5" fmla="*/ 38666 h 4147227"/>
              <a:gd name="connsiteX6" fmla="*/ 1836117 w 2052569"/>
              <a:gd name="connsiteY6" fmla="*/ 762295 h 4147227"/>
              <a:gd name="connsiteX7" fmla="*/ 1556176 w 2052569"/>
              <a:gd name="connsiteY7" fmla="*/ 1499705 h 4147227"/>
              <a:gd name="connsiteX8" fmla="*/ 1264617 w 2052569"/>
              <a:gd name="connsiteY8" fmla="*/ 2057695 h 4147227"/>
              <a:gd name="connsiteX9" fmla="*/ 858217 w 2052569"/>
              <a:gd name="connsiteY9" fmla="*/ 2959395 h 4147227"/>
              <a:gd name="connsiteX10" fmla="*/ 477217 w 2052569"/>
              <a:gd name="connsiteY10" fmla="*/ 3784895 h 4147227"/>
              <a:gd name="connsiteX11" fmla="*/ 261317 w 2052569"/>
              <a:gd name="connsiteY11" fmla="*/ 4102395 h 4147227"/>
              <a:gd name="connsiteX12" fmla="*/ 21 w 2052569"/>
              <a:gd name="connsiteY12" fmla="*/ 4068078 h 4147227"/>
              <a:gd name="connsiteX0" fmla="*/ 21 w 2052569"/>
              <a:gd name="connsiteY0" fmla="*/ 4069540 h 4148689"/>
              <a:gd name="connsiteX1" fmla="*/ 274017 w 2052569"/>
              <a:gd name="connsiteY1" fmla="*/ 3367257 h 4148689"/>
              <a:gd name="connsiteX2" fmla="*/ 832817 w 2052569"/>
              <a:gd name="connsiteY2" fmla="*/ 2173457 h 4148689"/>
              <a:gd name="connsiteX3" fmla="*/ 1300556 w 2052569"/>
              <a:gd name="connsiteY3" fmla="*/ 1256895 h 4148689"/>
              <a:gd name="connsiteX4" fmla="*/ 1772617 w 2052569"/>
              <a:gd name="connsiteY4" fmla="*/ 217657 h 4148689"/>
              <a:gd name="connsiteX5" fmla="*/ 2052017 w 2052569"/>
              <a:gd name="connsiteY5" fmla="*/ 40128 h 4148689"/>
              <a:gd name="connsiteX6" fmla="*/ 1836117 w 2052569"/>
              <a:gd name="connsiteY6" fmla="*/ 763757 h 4148689"/>
              <a:gd name="connsiteX7" fmla="*/ 1556176 w 2052569"/>
              <a:gd name="connsiteY7" fmla="*/ 1501167 h 4148689"/>
              <a:gd name="connsiteX8" fmla="*/ 1264617 w 2052569"/>
              <a:gd name="connsiteY8" fmla="*/ 2059157 h 4148689"/>
              <a:gd name="connsiteX9" fmla="*/ 858217 w 2052569"/>
              <a:gd name="connsiteY9" fmla="*/ 2960857 h 4148689"/>
              <a:gd name="connsiteX10" fmla="*/ 477217 w 2052569"/>
              <a:gd name="connsiteY10" fmla="*/ 3786357 h 4148689"/>
              <a:gd name="connsiteX11" fmla="*/ 261317 w 2052569"/>
              <a:gd name="connsiteY11" fmla="*/ 4103857 h 4148689"/>
              <a:gd name="connsiteX12" fmla="*/ 21 w 2052569"/>
              <a:gd name="connsiteY12" fmla="*/ 4069540 h 414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2569" h="4148689">
                <a:moveTo>
                  <a:pt x="21" y="4069540"/>
                </a:moveTo>
                <a:cubicBezTo>
                  <a:pt x="2138" y="3946773"/>
                  <a:pt x="135218" y="3683271"/>
                  <a:pt x="274017" y="3367257"/>
                </a:cubicBezTo>
                <a:cubicBezTo>
                  <a:pt x="412816" y="3051243"/>
                  <a:pt x="661727" y="2525184"/>
                  <a:pt x="832817" y="2173457"/>
                </a:cubicBezTo>
                <a:cubicBezTo>
                  <a:pt x="1003907" y="1821730"/>
                  <a:pt x="1143923" y="1582862"/>
                  <a:pt x="1300556" y="1256895"/>
                </a:cubicBezTo>
                <a:cubicBezTo>
                  <a:pt x="1457189" y="930928"/>
                  <a:pt x="1647374" y="420451"/>
                  <a:pt x="1772617" y="217657"/>
                </a:cubicBezTo>
                <a:cubicBezTo>
                  <a:pt x="1897860" y="14863"/>
                  <a:pt x="2041434" y="-50889"/>
                  <a:pt x="2052017" y="40128"/>
                </a:cubicBezTo>
                <a:cubicBezTo>
                  <a:pt x="2062600" y="131145"/>
                  <a:pt x="1918757" y="520251"/>
                  <a:pt x="1836117" y="763757"/>
                </a:cubicBezTo>
                <a:cubicBezTo>
                  <a:pt x="1753477" y="1007263"/>
                  <a:pt x="1651426" y="1285267"/>
                  <a:pt x="1556176" y="1501167"/>
                </a:cubicBezTo>
                <a:cubicBezTo>
                  <a:pt x="1460926" y="1717067"/>
                  <a:pt x="1380944" y="1815875"/>
                  <a:pt x="1264617" y="2059157"/>
                </a:cubicBezTo>
                <a:cubicBezTo>
                  <a:pt x="1148291" y="2302439"/>
                  <a:pt x="989450" y="2672990"/>
                  <a:pt x="858217" y="2960857"/>
                </a:cubicBezTo>
                <a:cubicBezTo>
                  <a:pt x="726984" y="3248724"/>
                  <a:pt x="576700" y="3595857"/>
                  <a:pt x="477217" y="3786357"/>
                </a:cubicBezTo>
                <a:cubicBezTo>
                  <a:pt x="377734" y="3976857"/>
                  <a:pt x="365034" y="4048824"/>
                  <a:pt x="261317" y="4103857"/>
                </a:cubicBezTo>
                <a:cubicBezTo>
                  <a:pt x="163950" y="4146190"/>
                  <a:pt x="-2096" y="4192307"/>
                  <a:pt x="21" y="4069540"/>
                </a:cubicBezTo>
                <a:close/>
              </a:path>
            </a:pathLst>
          </a:custGeom>
          <a:solidFill>
            <a:srgbClr val="97633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 rot="14970145" flipV="1">
            <a:off x="1958214" y="2283636"/>
            <a:ext cx="984939" cy="177586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 rot="21215902">
            <a:off x="3964427" y="1737074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11558659">
            <a:off x="2914643" y="2534137"/>
            <a:ext cx="84063" cy="1259336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11086412">
            <a:off x="2616678" y="1441345"/>
            <a:ext cx="95317" cy="1242623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1556300">
            <a:off x="3030267" y="3035334"/>
            <a:ext cx="58041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/>
          <p:cNvSpPr/>
          <p:nvPr/>
        </p:nvSpPr>
        <p:spPr>
          <a:xfrm rot="20283140">
            <a:off x="2970573" y="4122744"/>
            <a:ext cx="859593" cy="1155167"/>
          </a:xfrm>
          <a:custGeom>
            <a:avLst/>
            <a:gdLst>
              <a:gd name="connsiteX0" fmla="*/ 631726 w 1445085"/>
              <a:gd name="connsiteY0" fmla="*/ 23158 h 2237795"/>
              <a:gd name="connsiteX1" fmla="*/ 28476 w 1445085"/>
              <a:gd name="connsiteY1" fmla="*/ 435908 h 2237795"/>
              <a:gd name="connsiteX2" fmla="*/ 149126 w 1445085"/>
              <a:gd name="connsiteY2" fmla="*/ 1559858 h 2237795"/>
              <a:gd name="connsiteX3" fmla="*/ 599976 w 1445085"/>
              <a:gd name="connsiteY3" fmla="*/ 2156758 h 2237795"/>
              <a:gd name="connsiteX4" fmla="*/ 803176 w 1445085"/>
              <a:gd name="connsiteY4" fmla="*/ 2194858 h 2237795"/>
              <a:gd name="connsiteX5" fmla="*/ 1228626 w 1445085"/>
              <a:gd name="connsiteY5" fmla="*/ 1807508 h 2237795"/>
              <a:gd name="connsiteX6" fmla="*/ 1438176 w 1445085"/>
              <a:gd name="connsiteY6" fmla="*/ 543858 h 2237795"/>
              <a:gd name="connsiteX7" fmla="*/ 987326 w 1445085"/>
              <a:gd name="connsiteY7" fmla="*/ 35858 h 2237795"/>
              <a:gd name="connsiteX8" fmla="*/ 587276 w 1445085"/>
              <a:gd name="connsiteY8" fmla="*/ 48558 h 2237795"/>
              <a:gd name="connsiteX9" fmla="*/ 631726 w 1445085"/>
              <a:gd name="connsiteY9" fmla="*/ 23158 h 2237795"/>
              <a:gd name="connsiteX0" fmla="*/ 584170 w 1441979"/>
              <a:gd name="connsiteY0" fmla="*/ 63356 h 2252593"/>
              <a:gd name="connsiteX1" fmla="*/ 25370 w 1441979"/>
              <a:gd name="connsiteY1" fmla="*/ 450706 h 2252593"/>
              <a:gd name="connsiteX2" fmla="*/ 146020 w 1441979"/>
              <a:gd name="connsiteY2" fmla="*/ 1574656 h 2252593"/>
              <a:gd name="connsiteX3" fmla="*/ 596870 w 1441979"/>
              <a:gd name="connsiteY3" fmla="*/ 2171556 h 2252593"/>
              <a:gd name="connsiteX4" fmla="*/ 800070 w 1441979"/>
              <a:gd name="connsiteY4" fmla="*/ 2209656 h 2252593"/>
              <a:gd name="connsiteX5" fmla="*/ 1225520 w 1441979"/>
              <a:gd name="connsiteY5" fmla="*/ 1822306 h 2252593"/>
              <a:gd name="connsiteX6" fmla="*/ 1435070 w 1441979"/>
              <a:gd name="connsiteY6" fmla="*/ 558656 h 2252593"/>
              <a:gd name="connsiteX7" fmla="*/ 984220 w 1441979"/>
              <a:gd name="connsiteY7" fmla="*/ 50656 h 2252593"/>
              <a:gd name="connsiteX8" fmla="*/ 584170 w 1441979"/>
              <a:gd name="connsiteY8" fmla="*/ 63356 h 2252593"/>
              <a:gd name="connsiteX0" fmla="*/ 407825 w 1430734"/>
              <a:gd name="connsiteY0" fmla="*/ 75564 h 2245751"/>
              <a:gd name="connsiteX1" fmla="*/ 14125 w 1430734"/>
              <a:gd name="connsiteY1" fmla="*/ 443864 h 2245751"/>
              <a:gd name="connsiteX2" fmla="*/ 134775 w 1430734"/>
              <a:gd name="connsiteY2" fmla="*/ 1567814 h 2245751"/>
              <a:gd name="connsiteX3" fmla="*/ 585625 w 1430734"/>
              <a:gd name="connsiteY3" fmla="*/ 2164714 h 2245751"/>
              <a:gd name="connsiteX4" fmla="*/ 788825 w 1430734"/>
              <a:gd name="connsiteY4" fmla="*/ 2202814 h 2245751"/>
              <a:gd name="connsiteX5" fmla="*/ 1214275 w 1430734"/>
              <a:gd name="connsiteY5" fmla="*/ 1815464 h 2245751"/>
              <a:gd name="connsiteX6" fmla="*/ 1423825 w 1430734"/>
              <a:gd name="connsiteY6" fmla="*/ 551814 h 2245751"/>
              <a:gd name="connsiteX7" fmla="*/ 972975 w 1430734"/>
              <a:gd name="connsiteY7" fmla="*/ 43814 h 2245751"/>
              <a:gd name="connsiteX8" fmla="*/ 407825 w 1430734"/>
              <a:gd name="connsiteY8" fmla="*/ 75564 h 2245751"/>
              <a:gd name="connsiteX0" fmla="*/ 407825 w 1425606"/>
              <a:gd name="connsiteY0" fmla="*/ 50463 h 2220650"/>
              <a:gd name="connsiteX1" fmla="*/ 14125 w 1425606"/>
              <a:gd name="connsiteY1" fmla="*/ 418763 h 2220650"/>
              <a:gd name="connsiteX2" fmla="*/ 134775 w 1425606"/>
              <a:gd name="connsiteY2" fmla="*/ 1542713 h 2220650"/>
              <a:gd name="connsiteX3" fmla="*/ 585625 w 1425606"/>
              <a:gd name="connsiteY3" fmla="*/ 2139613 h 2220650"/>
              <a:gd name="connsiteX4" fmla="*/ 788825 w 1425606"/>
              <a:gd name="connsiteY4" fmla="*/ 2177713 h 2220650"/>
              <a:gd name="connsiteX5" fmla="*/ 1214275 w 1425606"/>
              <a:gd name="connsiteY5" fmla="*/ 1790363 h 2220650"/>
              <a:gd name="connsiteX6" fmla="*/ 1423825 w 1425606"/>
              <a:gd name="connsiteY6" fmla="*/ 526713 h 2220650"/>
              <a:gd name="connsiteX7" fmla="*/ 1106325 w 1425606"/>
              <a:gd name="connsiteY7" fmla="*/ 56813 h 2220650"/>
              <a:gd name="connsiteX8" fmla="*/ 407825 w 1425606"/>
              <a:gd name="connsiteY8" fmla="*/ 50463 h 2220650"/>
              <a:gd name="connsiteX0" fmla="*/ 407825 w 1450769"/>
              <a:gd name="connsiteY0" fmla="*/ 50463 h 2220650"/>
              <a:gd name="connsiteX1" fmla="*/ 14125 w 1450769"/>
              <a:gd name="connsiteY1" fmla="*/ 418763 h 2220650"/>
              <a:gd name="connsiteX2" fmla="*/ 134775 w 1450769"/>
              <a:gd name="connsiteY2" fmla="*/ 1542713 h 2220650"/>
              <a:gd name="connsiteX3" fmla="*/ 585625 w 1450769"/>
              <a:gd name="connsiteY3" fmla="*/ 2139613 h 2220650"/>
              <a:gd name="connsiteX4" fmla="*/ 788825 w 1450769"/>
              <a:gd name="connsiteY4" fmla="*/ 2177713 h 2220650"/>
              <a:gd name="connsiteX5" fmla="*/ 1214275 w 1450769"/>
              <a:gd name="connsiteY5" fmla="*/ 1790363 h 2220650"/>
              <a:gd name="connsiteX6" fmla="*/ 1449225 w 1450769"/>
              <a:gd name="connsiteY6" fmla="*/ 596563 h 2220650"/>
              <a:gd name="connsiteX7" fmla="*/ 1106325 w 1450769"/>
              <a:gd name="connsiteY7" fmla="*/ 56813 h 2220650"/>
              <a:gd name="connsiteX8" fmla="*/ 407825 w 1450769"/>
              <a:gd name="connsiteY8" fmla="*/ 50463 h 2220650"/>
              <a:gd name="connsiteX0" fmla="*/ 407825 w 1451557"/>
              <a:gd name="connsiteY0" fmla="*/ 50463 h 2218518"/>
              <a:gd name="connsiteX1" fmla="*/ 14125 w 1451557"/>
              <a:gd name="connsiteY1" fmla="*/ 418763 h 2218518"/>
              <a:gd name="connsiteX2" fmla="*/ 134775 w 1451557"/>
              <a:gd name="connsiteY2" fmla="*/ 1542713 h 2218518"/>
              <a:gd name="connsiteX3" fmla="*/ 585625 w 1451557"/>
              <a:gd name="connsiteY3" fmla="*/ 2139613 h 2218518"/>
              <a:gd name="connsiteX4" fmla="*/ 788825 w 1451557"/>
              <a:gd name="connsiteY4" fmla="*/ 2177713 h 2218518"/>
              <a:gd name="connsiteX5" fmla="*/ 1233325 w 1451557"/>
              <a:gd name="connsiteY5" fmla="*/ 1822113 h 2218518"/>
              <a:gd name="connsiteX6" fmla="*/ 1449225 w 1451557"/>
              <a:gd name="connsiteY6" fmla="*/ 596563 h 2218518"/>
              <a:gd name="connsiteX7" fmla="*/ 1106325 w 1451557"/>
              <a:gd name="connsiteY7" fmla="*/ 56813 h 2218518"/>
              <a:gd name="connsiteX8" fmla="*/ 407825 w 1451557"/>
              <a:gd name="connsiteY8" fmla="*/ 50463 h 2218518"/>
              <a:gd name="connsiteX0" fmla="*/ 407825 w 1451557"/>
              <a:gd name="connsiteY0" fmla="*/ 50463 h 2213504"/>
              <a:gd name="connsiteX1" fmla="*/ 14125 w 1451557"/>
              <a:gd name="connsiteY1" fmla="*/ 418763 h 2213504"/>
              <a:gd name="connsiteX2" fmla="*/ 134775 w 1451557"/>
              <a:gd name="connsiteY2" fmla="*/ 1542713 h 2213504"/>
              <a:gd name="connsiteX3" fmla="*/ 585625 w 1451557"/>
              <a:gd name="connsiteY3" fmla="*/ 2139613 h 2213504"/>
              <a:gd name="connsiteX4" fmla="*/ 788825 w 1451557"/>
              <a:gd name="connsiteY4" fmla="*/ 2177713 h 2213504"/>
              <a:gd name="connsiteX5" fmla="*/ 1233325 w 1451557"/>
              <a:gd name="connsiteY5" fmla="*/ 1822113 h 2213504"/>
              <a:gd name="connsiteX6" fmla="*/ 1449225 w 1451557"/>
              <a:gd name="connsiteY6" fmla="*/ 596563 h 2213504"/>
              <a:gd name="connsiteX7" fmla="*/ 1106325 w 1451557"/>
              <a:gd name="connsiteY7" fmla="*/ 56813 h 2213504"/>
              <a:gd name="connsiteX8" fmla="*/ 407825 w 1451557"/>
              <a:gd name="connsiteY8" fmla="*/ 50463 h 2213504"/>
              <a:gd name="connsiteX0" fmla="*/ 405816 w 1449548"/>
              <a:gd name="connsiteY0" fmla="*/ 50463 h 2189307"/>
              <a:gd name="connsiteX1" fmla="*/ 12116 w 1449548"/>
              <a:gd name="connsiteY1" fmla="*/ 418763 h 2189307"/>
              <a:gd name="connsiteX2" fmla="*/ 132766 w 1449548"/>
              <a:gd name="connsiteY2" fmla="*/ 1542713 h 2189307"/>
              <a:gd name="connsiteX3" fmla="*/ 456616 w 1449548"/>
              <a:gd name="connsiteY3" fmla="*/ 2050713 h 2189307"/>
              <a:gd name="connsiteX4" fmla="*/ 786816 w 1449548"/>
              <a:gd name="connsiteY4" fmla="*/ 2177713 h 2189307"/>
              <a:gd name="connsiteX5" fmla="*/ 1231316 w 1449548"/>
              <a:gd name="connsiteY5" fmla="*/ 1822113 h 2189307"/>
              <a:gd name="connsiteX6" fmla="*/ 1447216 w 1449548"/>
              <a:gd name="connsiteY6" fmla="*/ 596563 h 2189307"/>
              <a:gd name="connsiteX7" fmla="*/ 1104316 w 1449548"/>
              <a:gd name="connsiteY7" fmla="*/ 56813 h 2189307"/>
              <a:gd name="connsiteX8" fmla="*/ 405816 w 1449548"/>
              <a:gd name="connsiteY8" fmla="*/ 50463 h 2189307"/>
              <a:gd name="connsiteX0" fmla="*/ 405816 w 1447769"/>
              <a:gd name="connsiteY0" fmla="*/ 50463 h 2186464"/>
              <a:gd name="connsiteX1" fmla="*/ 12116 w 1447769"/>
              <a:gd name="connsiteY1" fmla="*/ 418763 h 2186464"/>
              <a:gd name="connsiteX2" fmla="*/ 132766 w 1447769"/>
              <a:gd name="connsiteY2" fmla="*/ 1542713 h 2186464"/>
              <a:gd name="connsiteX3" fmla="*/ 456616 w 1447769"/>
              <a:gd name="connsiteY3" fmla="*/ 2050713 h 2186464"/>
              <a:gd name="connsiteX4" fmla="*/ 786816 w 1447769"/>
              <a:gd name="connsiteY4" fmla="*/ 2177713 h 2186464"/>
              <a:gd name="connsiteX5" fmla="*/ 1174166 w 1447769"/>
              <a:gd name="connsiteY5" fmla="*/ 1866563 h 2186464"/>
              <a:gd name="connsiteX6" fmla="*/ 1447216 w 1447769"/>
              <a:gd name="connsiteY6" fmla="*/ 596563 h 2186464"/>
              <a:gd name="connsiteX7" fmla="*/ 1104316 w 1447769"/>
              <a:gd name="connsiteY7" fmla="*/ 56813 h 2186464"/>
              <a:gd name="connsiteX8" fmla="*/ 405816 w 1447769"/>
              <a:gd name="connsiteY8" fmla="*/ 50463 h 2186464"/>
              <a:gd name="connsiteX0" fmla="*/ 407888 w 1449841"/>
              <a:gd name="connsiteY0" fmla="*/ 50463 h 2187277"/>
              <a:gd name="connsiteX1" fmla="*/ 14188 w 1449841"/>
              <a:gd name="connsiteY1" fmla="*/ 418763 h 2187277"/>
              <a:gd name="connsiteX2" fmla="*/ 122138 w 1449841"/>
              <a:gd name="connsiteY2" fmla="*/ 1491913 h 2187277"/>
              <a:gd name="connsiteX3" fmla="*/ 458688 w 1449841"/>
              <a:gd name="connsiteY3" fmla="*/ 2050713 h 2187277"/>
              <a:gd name="connsiteX4" fmla="*/ 788888 w 1449841"/>
              <a:gd name="connsiteY4" fmla="*/ 2177713 h 2187277"/>
              <a:gd name="connsiteX5" fmla="*/ 1176238 w 1449841"/>
              <a:gd name="connsiteY5" fmla="*/ 1866563 h 2187277"/>
              <a:gd name="connsiteX6" fmla="*/ 1449288 w 1449841"/>
              <a:gd name="connsiteY6" fmla="*/ 596563 h 2187277"/>
              <a:gd name="connsiteX7" fmla="*/ 1106388 w 1449841"/>
              <a:gd name="connsiteY7" fmla="*/ 56813 h 2187277"/>
              <a:gd name="connsiteX8" fmla="*/ 407888 w 1449841"/>
              <a:gd name="connsiteY8" fmla="*/ 50463 h 2187277"/>
              <a:gd name="connsiteX0" fmla="*/ 407888 w 1424513"/>
              <a:gd name="connsiteY0" fmla="*/ 50463 h 2187277"/>
              <a:gd name="connsiteX1" fmla="*/ 14188 w 1424513"/>
              <a:gd name="connsiteY1" fmla="*/ 418763 h 2187277"/>
              <a:gd name="connsiteX2" fmla="*/ 122138 w 1424513"/>
              <a:gd name="connsiteY2" fmla="*/ 1491913 h 2187277"/>
              <a:gd name="connsiteX3" fmla="*/ 458688 w 1424513"/>
              <a:gd name="connsiteY3" fmla="*/ 2050713 h 2187277"/>
              <a:gd name="connsiteX4" fmla="*/ 788888 w 1424513"/>
              <a:gd name="connsiteY4" fmla="*/ 2177713 h 2187277"/>
              <a:gd name="connsiteX5" fmla="*/ 1176238 w 1424513"/>
              <a:gd name="connsiteY5" fmla="*/ 1866563 h 2187277"/>
              <a:gd name="connsiteX6" fmla="*/ 1423888 w 1424513"/>
              <a:gd name="connsiteY6" fmla="*/ 418763 h 2187277"/>
              <a:gd name="connsiteX7" fmla="*/ 1106388 w 1424513"/>
              <a:gd name="connsiteY7" fmla="*/ 56813 h 2187277"/>
              <a:gd name="connsiteX8" fmla="*/ 407888 w 1424513"/>
              <a:gd name="connsiteY8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1876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6321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7841"/>
              <a:gd name="connsiteY0" fmla="*/ 37049 h 2173863"/>
              <a:gd name="connsiteX1" fmla="*/ 14188 w 1437841"/>
              <a:gd name="connsiteY1" fmla="*/ 405349 h 2173863"/>
              <a:gd name="connsiteX2" fmla="*/ 122138 w 1437841"/>
              <a:gd name="connsiteY2" fmla="*/ 1478499 h 2173863"/>
              <a:gd name="connsiteX3" fmla="*/ 458688 w 1437841"/>
              <a:gd name="connsiteY3" fmla="*/ 2037299 h 2173863"/>
              <a:gd name="connsiteX4" fmla="*/ 788888 w 1437841"/>
              <a:gd name="connsiteY4" fmla="*/ 2164299 h 2173863"/>
              <a:gd name="connsiteX5" fmla="*/ 1176238 w 1437841"/>
              <a:gd name="connsiteY5" fmla="*/ 1853149 h 2173863"/>
              <a:gd name="connsiteX6" fmla="*/ 1347687 w 1437841"/>
              <a:gd name="connsiteY6" fmla="*/ 1300699 h 2173863"/>
              <a:gd name="connsiteX7" fmla="*/ 1423888 w 1437841"/>
              <a:gd name="connsiteY7" fmla="*/ 449799 h 2173863"/>
              <a:gd name="connsiteX8" fmla="*/ 1068288 w 1437841"/>
              <a:gd name="connsiteY8" fmla="*/ 68799 h 2173863"/>
              <a:gd name="connsiteX9" fmla="*/ 407888 w 1437841"/>
              <a:gd name="connsiteY9" fmla="*/ 37049 h 2173863"/>
              <a:gd name="connsiteX0" fmla="*/ 407888 w 1437841"/>
              <a:gd name="connsiteY0" fmla="*/ 31467 h 2168281"/>
              <a:gd name="connsiteX1" fmla="*/ 14188 w 1437841"/>
              <a:gd name="connsiteY1" fmla="*/ 399767 h 2168281"/>
              <a:gd name="connsiteX2" fmla="*/ 122138 w 1437841"/>
              <a:gd name="connsiteY2" fmla="*/ 1472917 h 2168281"/>
              <a:gd name="connsiteX3" fmla="*/ 458688 w 1437841"/>
              <a:gd name="connsiteY3" fmla="*/ 2031717 h 2168281"/>
              <a:gd name="connsiteX4" fmla="*/ 788888 w 1437841"/>
              <a:gd name="connsiteY4" fmla="*/ 2158717 h 2168281"/>
              <a:gd name="connsiteX5" fmla="*/ 1176238 w 1437841"/>
              <a:gd name="connsiteY5" fmla="*/ 1847567 h 2168281"/>
              <a:gd name="connsiteX6" fmla="*/ 1347687 w 1437841"/>
              <a:gd name="connsiteY6" fmla="*/ 1295117 h 2168281"/>
              <a:gd name="connsiteX7" fmla="*/ 1423888 w 1437841"/>
              <a:gd name="connsiteY7" fmla="*/ 444217 h 2168281"/>
              <a:gd name="connsiteX8" fmla="*/ 1068288 w 1437841"/>
              <a:gd name="connsiteY8" fmla="*/ 75917 h 2168281"/>
              <a:gd name="connsiteX9" fmla="*/ 407888 w 1437841"/>
              <a:gd name="connsiteY9" fmla="*/ 31467 h 2168281"/>
              <a:gd name="connsiteX0" fmla="*/ 407888 w 1440369"/>
              <a:gd name="connsiteY0" fmla="*/ 46834 h 2183648"/>
              <a:gd name="connsiteX1" fmla="*/ 14188 w 1440369"/>
              <a:gd name="connsiteY1" fmla="*/ 415134 h 2183648"/>
              <a:gd name="connsiteX2" fmla="*/ 122138 w 1440369"/>
              <a:gd name="connsiteY2" fmla="*/ 1488284 h 2183648"/>
              <a:gd name="connsiteX3" fmla="*/ 458688 w 1440369"/>
              <a:gd name="connsiteY3" fmla="*/ 2047084 h 2183648"/>
              <a:gd name="connsiteX4" fmla="*/ 788888 w 1440369"/>
              <a:gd name="connsiteY4" fmla="*/ 2174084 h 2183648"/>
              <a:gd name="connsiteX5" fmla="*/ 1176238 w 1440369"/>
              <a:gd name="connsiteY5" fmla="*/ 1862934 h 2183648"/>
              <a:gd name="connsiteX6" fmla="*/ 1347687 w 1440369"/>
              <a:gd name="connsiteY6" fmla="*/ 1310484 h 2183648"/>
              <a:gd name="connsiteX7" fmla="*/ 1423888 w 1440369"/>
              <a:gd name="connsiteY7" fmla="*/ 459584 h 2183648"/>
              <a:gd name="connsiteX8" fmla="*/ 1030188 w 1440369"/>
              <a:gd name="connsiteY8" fmla="*/ 59534 h 2183648"/>
              <a:gd name="connsiteX9" fmla="*/ 407888 w 1440369"/>
              <a:gd name="connsiteY9" fmla="*/ 46834 h 2183648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42228 h 2179042"/>
              <a:gd name="connsiteX1" fmla="*/ 14188 w 1440369"/>
              <a:gd name="connsiteY1" fmla="*/ 410528 h 2179042"/>
              <a:gd name="connsiteX2" fmla="*/ 122138 w 1440369"/>
              <a:gd name="connsiteY2" fmla="*/ 1483678 h 2179042"/>
              <a:gd name="connsiteX3" fmla="*/ 458688 w 1440369"/>
              <a:gd name="connsiteY3" fmla="*/ 2042478 h 2179042"/>
              <a:gd name="connsiteX4" fmla="*/ 788888 w 1440369"/>
              <a:gd name="connsiteY4" fmla="*/ 2169478 h 2179042"/>
              <a:gd name="connsiteX5" fmla="*/ 1176238 w 1440369"/>
              <a:gd name="connsiteY5" fmla="*/ 1858328 h 2179042"/>
              <a:gd name="connsiteX6" fmla="*/ 1347687 w 1440369"/>
              <a:gd name="connsiteY6" fmla="*/ 1305878 h 2179042"/>
              <a:gd name="connsiteX7" fmla="*/ 1423888 w 1440369"/>
              <a:gd name="connsiteY7" fmla="*/ 454978 h 2179042"/>
              <a:gd name="connsiteX8" fmla="*/ 1030188 w 1440369"/>
              <a:gd name="connsiteY8" fmla="*/ 54928 h 2179042"/>
              <a:gd name="connsiteX9" fmla="*/ 407888 w 1440369"/>
              <a:gd name="connsiteY9" fmla="*/ 42228 h 2179042"/>
              <a:gd name="connsiteX0" fmla="*/ 407888 w 1385652"/>
              <a:gd name="connsiteY0" fmla="*/ 51077 h 2187891"/>
              <a:gd name="connsiteX1" fmla="*/ 14188 w 1385652"/>
              <a:gd name="connsiteY1" fmla="*/ 419377 h 2187891"/>
              <a:gd name="connsiteX2" fmla="*/ 122138 w 1385652"/>
              <a:gd name="connsiteY2" fmla="*/ 1492527 h 2187891"/>
              <a:gd name="connsiteX3" fmla="*/ 458688 w 1385652"/>
              <a:gd name="connsiteY3" fmla="*/ 2051327 h 2187891"/>
              <a:gd name="connsiteX4" fmla="*/ 788888 w 1385652"/>
              <a:gd name="connsiteY4" fmla="*/ 2178327 h 2187891"/>
              <a:gd name="connsiteX5" fmla="*/ 1176238 w 1385652"/>
              <a:gd name="connsiteY5" fmla="*/ 1867177 h 2187891"/>
              <a:gd name="connsiteX6" fmla="*/ 1347687 w 1385652"/>
              <a:gd name="connsiteY6" fmla="*/ 1314727 h 2187891"/>
              <a:gd name="connsiteX7" fmla="*/ 1352148 w 1385652"/>
              <a:gd name="connsiteY7" fmla="*/ 613509 h 2187891"/>
              <a:gd name="connsiteX8" fmla="*/ 1030188 w 1385652"/>
              <a:gd name="connsiteY8" fmla="*/ 63777 h 2187891"/>
              <a:gd name="connsiteX9" fmla="*/ 407888 w 1385652"/>
              <a:gd name="connsiteY9" fmla="*/ 51077 h 2187891"/>
              <a:gd name="connsiteX0" fmla="*/ 407888 w 1386098"/>
              <a:gd name="connsiteY0" fmla="*/ 33298 h 2170112"/>
              <a:gd name="connsiteX1" fmla="*/ 14188 w 1386098"/>
              <a:gd name="connsiteY1" fmla="*/ 401598 h 2170112"/>
              <a:gd name="connsiteX2" fmla="*/ 122138 w 1386098"/>
              <a:gd name="connsiteY2" fmla="*/ 1474748 h 2170112"/>
              <a:gd name="connsiteX3" fmla="*/ 458688 w 1386098"/>
              <a:gd name="connsiteY3" fmla="*/ 2033548 h 2170112"/>
              <a:gd name="connsiteX4" fmla="*/ 788888 w 1386098"/>
              <a:gd name="connsiteY4" fmla="*/ 2160548 h 2170112"/>
              <a:gd name="connsiteX5" fmla="*/ 1176238 w 1386098"/>
              <a:gd name="connsiteY5" fmla="*/ 1849398 h 2170112"/>
              <a:gd name="connsiteX6" fmla="*/ 1347687 w 1386098"/>
              <a:gd name="connsiteY6" fmla="*/ 1296948 h 2170112"/>
              <a:gd name="connsiteX7" fmla="*/ 1352148 w 1386098"/>
              <a:gd name="connsiteY7" fmla="*/ 595730 h 2170112"/>
              <a:gd name="connsiteX8" fmla="*/ 1023703 w 1386098"/>
              <a:gd name="connsiteY8" fmla="*/ 80991 h 2170112"/>
              <a:gd name="connsiteX9" fmla="*/ 407888 w 1386098"/>
              <a:gd name="connsiteY9" fmla="*/ 33298 h 2170112"/>
              <a:gd name="connsiteX0" fmla="*/ 333858 w 1312066"/>
              <a:gd name="connsiteY0" fmla="*/ 42004 h 2178818"/>
              <a:gd name="connsiteX1" fmla="*/ 32381 w 1312066"/>
              <a:gd name="connsiteY1" fmla="*/ 530944 h 2178818"/>
              <a:gd name="connsiteX2" fmla="*/ 48108 w 1312066"/>
              <a:gd name="connsiteY2" fmla="*/ 1483454 h 2178818"/>
              <a:gd name="connsiteX3" fmla="*/ 384658 w 1312066"/>
              <a:gd name="connsiteY3" fmla="*/ 2042254 h 2178818"/>
              <a:gd name="connsiteX4" fmla="*/ 714858 w 1312066"/>
              <a:gd name="connsiteY4" fmla="*/ 2169254 h 2178818"/>
              <a:gd name="connsiteX5" fmla="*/ 1102208 w 1312066"/>
              <a:gd name="connsiteY5" fmla="*/ 1858104 h 2178818"/>
              <a:gd name="connsiteX6" fmla="*/ 1273657 w 1312066"/>
              <a:gd name="connsiteY6" fmla="*/ 1305654 h 2178818"/>
              <a:gd name="connsiteX7" fmla="*/ 1278118 w 1312066"/>
              <a:gd name="connsiteY7" fmla="*/ 604436 h 2178818"/>
              <a:gd name="connsiteX8" fmla="*/ 949673 w 1312066"/>
              <a:gd name="connsiteY8" fmla="*/ 89697 h 2178818"/>
              <a:gd name="connsiteX9" fmla="*/ 333858 w 1312066"/>
              <a:gd name="connsiteY9" fmla="*/ 42004 h 2178818"/>
              <a:gd name="connsiteX0" fmla="*/ 357458 w 1335668"/>
              <a:gd name="connsiteY0" fmla="*/ 42004 h 2183780"/>
              <a:gd name="connsiteX1" fmla="*/ 55981 w 1335668"/>
              <a:gd name="connsiteY1" fmla="*/ 530944 h 2183780"/>
              <a:gd name="connsiteX2" fmla="*/ 32795 w 1335668"/>
              <a:gd name="connsiteY2" fmla="*/ 1267785 h 2183780"/>
              <a:gd name="connsiteX3" fmla="*/ 408258 w 1335668"/>
              <a:gd name="connsiteY3" fmla="*/ 2042254 h 2183780"/>
              <a:gd name="connsiteX4" fmla="*/ 738458 w 1335668"/>
              <a:gd name="connsiteY4" fmla="*/ 2169254 h 2183780"/>
              <a:gd name="connsiteX5" fmla="*/ 1125808 w 1335668"/>
              <a:gd name="connsiteY5" fmla="*/ 1858104 h 2183780"/>
              <a:gd name="connsiteX6" fmla="*/ 1297257 w 1335668"/>
              <a:gd name="connsiteY6" fmla="*/ 1305654 h 2183780"/>
              <a:gd name="connsiteX7" fmla="*/ 1301718 w 1335668"/>
              <a:gd name="connsiteY7" fmla="*/ 604436 h 2183780"/>
              <a:gd name="connsiteX8" fmla="*/ 973273 w 1335668"/>
              <a:gd name="connsiteY8" fmla="*/ 89697 h 2183780"/>
              <a:gd name="connsiteX9" fmla="*/ 357458 w 1335668"/>
              <a:gd name="connsiteY9" fmla="*/ 42004 h 2183780"/>
              <a:gd name="connsiteX0" fmla="*/ 342031 w 1334983"/>
              <a:gd name="connsiteY0" fmla="*/ 58027 h 2156082"/>
              <a:gd name="connsiteX1" fmla="*/ 55298 w 1334983"/>
              <a:gd name="connsiteY1" fmla="*/ 503244 h 2156082"/>
              <a:gd name="connsiteX2" fmla="*/ 32112 w 1334983"/>
              <a:gd name="connsiteY2" fmla="*/ 1240085 h 2156082"/>
              <a:gd name="connsiteX3" fmla="*/ 407575 w 1334983"/>
              <a:gd name="connsiteY3" fmla="*/ 2014554 h 2156082"/>
              <a:gd name="connsiteX4" fmla="*/ 737775 w 1334983"/>
              <a:gd name="connsiteY4" fmla="*/ 2141554 h 2156082"/>
              <a:gd name="connsiteX5" fmla="*/ 1125125 w 1334983"/>
              <a:gd name="connsiteY5" fmla="*/ 1830404 h 2156082"/>
              <a:gd name="connsiteX6" fmla="*/ 1296574 w 1334983"/>
              <a:gd name="connsiteY6" fmla="*/ 1277954 h 2156082"/>
              <a:gd name="connsiteX7" fmla="*/ 1301035 w 1334983"/>
              <a:gd name="connsiteY7" fmla="*/ 576736 h 2156082"/>
              <a:gd name="connsiteX8" fmla="*/ 972590 w 1334983"/>
              <a:gd name="connsiteY8" fmla="*/ 61997 h 2156082"/>
              <a:gd name="connsiteX9" fmla="*/ 342031 w 1334983"/>
              <a:gd name="connsiteY9" fmla="*/ 58027 h 2156082"/>
              <a:gd name="connsiteX0" fmla="*/ 342031 w 1334985"/>
              <a:gd name="connsiteY0" fmla="*/ 53725 h 2151778"/>
              <a:gd name="connsiteX1" fmla="*/ 55298 w 1334985"/>
              <a:gd name="connsiteY1" fmla="*/ 498942 h 2151778"/>
              <a:gd name="connsiteX2" fmla="*/ 32112 w 1334985"/>
              <a:gd name="connsiteY2" fmla="*/ 1235783 h 2151778"/>
              <a:gd name="connsiteX3" fmla="*/ 407575 w 1334985"/>
              <a:gd name="connsiteY3" fmla="*/ 2010252 h 2151778"/>
              <a:gd name="connsiteX4" fmla="*/ 737775 w 1334985"/>
              <a:gd name="connsiteY4" fmla="*/ 2137252 h 2151778"/>
              <a:gd name="connsiteX5" fmla="*/ 1125125 w 1334985"/>
              <a:gd name="connsiteY5" fmla="*/ 1826102 h 2151778"/>
              <a:gd name="connsiteX6" fmla="*/ 1296574 w 1334985"/>
              <a:gd name="connsiteY6" fmla="*/ 1273652 h 2151778"/>
              <a:gd name="connsiteX7" fmla="*/ 1301035 w 1334985"/>
              <a:gd name="connsiteY7" fmla="*/ 572434 h 2151778"/>
              <a:gd name="connsiteX8" fmla="*/ 972590 w 1334985"/>
              <a:gd name="connsiteY8" fmla="*/ 57695 h 2151778"/>
              <a:gd name="connsiteX9" fmla="*/ 342031 w 1334985"/>
              <a:gd name="connsiteY9" fmla="*/ 53725 h 2151778"/>
              <a:gd name="connsiteX0" fmla="*/ 342031 w 1334983"/>
              <a:gd name="connsiteY0" fmla="*/ 45726 h 2143781"/>
              <a:gd name="connsiteX1" fmla="*/ 55298 w 1334983"/>
              <a:gd name="connsiteY1" fmla="*/ 490943 h 2143781"/>
              <a:gd name="connsiteX2" fmla="*/ 32112 w 1334983"/>
              <a:gd name="connsiteY2" fmla="*/ 1227784 h 2143781"/>
              <a:gd name="connsiteX3" fmla="*/ 407575 w 1334983"/>
              <a:gd name="connsiteY3" fmla="*/ 2002253 h 2143781"/>
              <a:gd name="connsiteX4" fmla="*/ 737775 w 1334983"/>
              <a:gd name="connsiteY4" fmla="*/ 2129253 h 2143781"/>
              <a:gd name="connsiteX5" fmla="*/ 1125125 w 1334983"/>
              <a:gd name="connsiteY5" fmla="*/ 1818103 h 2143781"/>
              <a:gd name="connsiteX6" fmla="*/ 1296574 w 1334983"/>
              <a:gd name="connsiteY6" fmla="*/ 1265653 h 2143781"/>
              <a:gd name="connsiteX7" fmla="*/ 1301035 w 1334983"/>
              <a:gd name="connsiteY7" fmla="*/ 564435 h 2143781"/>
              <a:gd name="connsiteX8" fmla="*/ 972590 w 1334983"/>
              <a:gd name="connsiteY8" fmla="*/ 49696 h 2143781"/>
              <a:gd name="connsiteX9" fmla="*/ 342031 w 1334983"/>
              <a:gd name="connsiteY9" fmla="*/ 45726 h 214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4983" h="2143781">
                <a:moveTo>
                  <a:pt x="342031" y="45726"/>
                </a:moveTo>
                <a:cubicBezTo>
                  <a:pt x="230379" y="107357"/>
                  <a:pt x="106951" y="293933"/>
                  <a:pt x="55298" y="490943"/>
                </a:cubicBezTo>
                <a:cubicBezTo>
                  <a:pt x="3645" y="687953"/>
                  <a:pt x="-26601" y="975899"/>
                  <a:pt x="32112" y="1227784"/>
                </a:cubicBezTo>
                <a:cubicBezTo>
                  <a:pt x="90825" y="1479669"/>
                  <a:pt x="289965" y="1852008"/>
                  <a:pt x="407575" y="2002253"/>
                </a:cubicBezTo>
                <a:cubicBezTo>
                  <a:pt x="525186" y="2152498"/>
                  <a:pt x="618183" y="2159945"/>
                  <a:pt x="737775" y="2129253"/>
                </a:cubicBezTo>
                <a:cubicBezTo>
                  <a:pt x="857367" y="2098561"/>
                  <a:pt x="1031992" y="1962036"/>
                  <a:pt x="1125125" y="1818103"/>
                </a:cubicBezTo>
                <a:cubicBezTo>
                  <a:pt x="1218258" y="1674170"/>
                  <a:pt x="1255299" y="1506953"/>
                  <a:pt x="1296574" y="1265653"/>
                </a:cubicBezTo>
                <a:cubicBezTo>
                  <a:pt x="1337849" y="1024353"/>
                  <a:pt x="1355032" y="767094"/>
                  <a:pt x="1301035" y="564435"/>
                </a:cubicBezTo>
                <a:cubicBezTo>
                  <a:pt x="1247038" y="361776"/>
                  <a:pt x="1102252" y="115265"/>
                  <a:pt x="972590" y="49696"/>
                </a:cubicBezTo>
                <a:cubicBezTo>
                  <a:pt x="842928" y="-15873"/>
                  <a:pt x="453683" y="-15905"/>
                  <a:pt x="342031" y="45726"/>
                </a:cubicBezTo>
                <a:close/>
              </a:path>
            </a:pathLst>
          </a:custGeom>
          <a:solidFill>
            <a:srgbClr val="684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二等辺三角形 28"/>
          <p:cNvSpPr/>
          <p:nvPr/>
        </p:nvSpPr>
        <p:spPr>
          <a:xfrm rot="20283140">
            <a:off x="3025429" y="4318997"/>
            <a:ext cx="223669" cy="111099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/>
          <p:cNvSpPr/>
          <p:nvPr/>
        </p:nvSpPr>
        <p:spPr>
          <a:xfrm rot="20283140" flipV="1">
            <a:off x="3074220" y="4419795"/>
            <a:ext cx="223669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 rot="20283140">
            <a:off x="3114645" y="4392526"/>
            <a:ext cx="89537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二等辺三角形 34"/>
          <p:cNvSpPr/>
          <p:nvPr/>
        </p:nvSpPr>
        <p:spPr>
          <a:xfrm rot="20283140">
            <a:off x="3232888" y="4235399"/>
            <a:ext cx="223669" cy="111099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/>
          <p:cNvSpPr/>
          <p:nvPr/>
        </p:nvSpPr>
        <p:spPr>
          <a:xfrm rot="20283140" flipV="1">
            <a:off x="3281679" y="4336196"/>
            <a:ext cx="223669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 rot="20283140">
            <a:off x="3322104" y="4308927"/>
            <a:ext cx="89537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/>
          <p:cNvSpPr/>
          <p:nvPr/>
        </p:nvSpPr>
        <p:spPr>
          <a:xfrm rot="20283140">
            <a:off x="2882201" y="4387815"/>
            <a:ext cx="168567" cy="111099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二等辺三角形 39"/>
          <p:cNvSpPr/>
          <p:nvPr/>
        </p:nvSpPr>
        <p:spPr>
          <a:xfrm rot="20283140" flipV="1">
            <a:off x="2930992" y="4488613"/>
            <a:ext cx="168567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 rot="20283140">
            <a:off x="2954476" y="4461512"/>
            <a:ext cx="67479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二等辺三角形 42"/>
          <p:cNvSpPr/>
          <p:nvPr/>
        </p:nvSpPr>
        <p:spPr>
          <a:xfrm rot="20283140">
            <a:off x="3440394" y="4152048"/>
            <a:ext cx="166996" cy="121832"/>
          </a:xfrm>
          <a:custGeom>
            <a:avLst/>
            <a:gdLst>
              <a:gd name="connsiteX0" fmla="*/ 0 w 259352"/>
              <a:gd name="connsiteY0" fmla="*/ 172542 h 172542"/>
              <a:gd name="connsiteX1" fmla="*/ 129676 w 259352"/>
              <a:gd name="connsiteY1" fmla="*/ 0 h 172542"/>
              <a:gd name="connsiteX2" fmla="*/ 259352 w 259352"/>
              <a:gd name="connsiteY2" fmla="*/ 172542 h 172542"/>
              <a:gd name="connsiteX3" fmla="*/ 0 w 259352"/>
              <a:gd name="connsiteY3" fmla="*/ 172542 h 172542"/>
              <a:gd name="connsiteX0" fmla="*/ 0 w 259352"/>
              <a:gd name="connsiteY0" fmla="*/ 189210 h 189210"/>
              <a:gd name="connsiteX1" fmla="*/ 129676 w 259352"/>
              <a:gd name="connsiteY1" fmla="*/ 0 h 189210"/>
              <a:gd name="connsiteX2" fmla="*/ 259352 w 259352"/>
              <a:gd name="connsiteY2" fmla="*/ 189210 h 189210"/>
              <a:gd name="connsiteX3" fmla="*/ 0 w 259352"/>
              <a:gd name="connsiteY3" fmla="*/ 189210 h 18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52" h="189210">
                <a:moveTo>
                  <a:pt x="0" y="189210"/>
                </a:moveTo>
                <a:lnTo>
                  <a:pt x="129676" y="0"/>
                </a:lnTo>
                <a:lnTo>
                  <a:pt x="259352" y="189210"/>
                </a:lnTo>
                <a:lnTo>
                  <a:pt x="0" y="1892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二等辺三角形 43"/>
          <p:cNvSpPr/>
          <p:nvPr/>
        </p:nvSpPr>
        <p:spPr>
          <a:xfrm rot="20283140" flipV="1">
            <a:off x="3491191" y="4263189"/>
            <a:ext cx="166996" cy="15166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 rot="20283140">
            <a:off x="3514192" y="4236094"/>
            <a:ext cx="66850" cy="641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" name="二等辺三角形 54"/>
          <p:cNvSpPr/>
          <p:nvPr/>
        </p:nvSpPr>
        <p:spPr>
          <a:xfrm rot="20283140">
            <a:off x="3006098" y="4465074"/>
            <a:ext cx="183910" cy="143167"/>
          </a:xfrm>
          <a:custGeom>
            <a:avLst/>
            <a:gdLst>
              <a:gd name="connsiteX0" fmla="*/ 0 w 283239"/>
              <a:gd name="connsiteY0" fmla="*/ 215200 h 215200"/>
              <a:gd name="connsiteX1" fmla="*/ 141620 w 283239"/>
              <a:gd name="connsiteY1" fmla="*/ 0 h 215200"/>
              <a:gd name="connsiteX2" fmla="*/ 283239 w 283239"/>
              <a:gd name="connsiteY2" fmla="*/ 215200 h 215200"/>
              <a:gd name="connsiteX3" fmla="*/ 0 w 283239"/>
              <a:gd name="connsiteY3" fmla="*/ 215200 h 215200"/>
              <a:gd name="connsiteX0" fmla="*/ 0 w 283239"/>
              <a:gd name="connsiteY0" fmla="*/ 222344 h 222344"/>
              <a:gd name="connsiteX1" fmla="*/ 129714 w 283239"/>
              <a:gd name="connsiteY1" fmla="*/ 0 h 222344"/>
              <a:gd name="connsiteX2" fmla="*/ 283239 w 283239"/>
              <a:gd name="connsiteY2" fmla="*/ 222344 h 222344"/>
              <a:gd name="connsiteX3" fmla="*/ 0 w 283239"/>
              <a:gd name="connsiteY3" fmla="*/ 222344 h 222344"/>
              <a:gd name="connsiteX0" fmla="*/ 0 w 285620"/>
              <a:gd name="connsiteY0" fmla="*/ 222344 h 222344"/>
              <a:gd name="connsiteX1" fmla="*/ 129714 w 285620"/>
              <a:gd name="connsiteY1" fmla="*/ 0 h 222344"/>
              <a:gd name="connsiteX2" fmla="*/ 285620 w 285620"/>
              <a:gd name="connsiteY2" fmla="*/ 222344 h 222344"/>
              <a:gd name="connsiteX3" fmla="*/ 0 w 285620"/>
              <a:gd name="connsiteY3" fmla="*/ 222344 h 22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20" h="222344">
                <a:moveTo>
                  <a:pt x="0" y="222344"/>
                </a:moveTo>
                <a:lnTo>
                  <a:pt x="129714" y="0"/>
                </a:lnTo>
                <a:lnTo>
                  <a:pt x="285620" y="222344"/>
                </a:lnTo>
                <a:lnTo>
                  <a:pt x="0" y="22234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二等辺三角形 55"/>
          <p:cNvSpPr/>
          <p:nvPr/>
        </p:nvSpPr>
        <p:spPr>
          <a:xfrm rot="20283140" flipV="1">
            <a:off x="3067867" y="4595512"/>
            <a:ext cx="182377" cy="189165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 rot="20283140">
            <a:off x="3088589" y="4561797"/>
            <a:ext cx="73007" cy="800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/>
          <p:cNvSpPr/>
          <p:nvPr/>
        </p:nvSpPr>
        <p:spPr>
          <a:xfrm rot="20283140">
            <a:off x="3179676" y="4386167"/>
            <a:ext cx="223669" cy="143896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/>
          <p:cNvSpPr/>
          <p:nvPr/>
        </p:nvSpPr>
        <p:spPr>
          <a:xfrm rot="20283140" flipV="1">
            <a:off x="3240292" y="4517221"/>
            <a:ext cx="223669" cy="182641"/>
          </a:xfrm>
          <a:custGeom>
            <a:avLst/>
            <a:gdLst>
              <a:gd name="connsiteX0" fmla="*/ 0 w 347367"/>
              <a:gd name="connsiteY0" fmla="*/ 305081 h 305081"/>
              <a:gd name="connsiteX1" fmla="*/ 173684 w 347367"/>
              <a:gd name="connsiteY1" fmla="*/ 0 h 305081"/>
              <a:gd name="connsiteX2" fmla="*/ 347367 w 347367"/>
              <a:gd name="connsiteY2" fmla="*/ 305081 h 305081"/>
              <a:gd name="connsiteX3" fmla="*/ 0 w 347367"/>
              <a:gd name="connsiteY3" fmla="*/ 305081 h 305081"/>
              <a:gd name="connsiteX0" fmla="*/ 0 w 347367"/>
              <a:gd name="connsiteY0" fmla="*/ 283650 h 283650"/>
              <a:gd name="connsiteX1" fmla="*/ 166540 w 347367"/>
              <a:gd name="connsiteY1" fmla="*/ 0 h 283650"/>
              <a:gd name="connsiteX2" fmla="*/ 347367 w 347367"/>
              <a:gd name="connsiteY2" fmla="*/ 283650 h 283650"/>
              <a:gd name="connsiteX3" fmla="*/ 0 w 347367"/>
              <a:gd name="connsiteY3" fmla="*/ 283650 h 2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283650">
                <a:moveTo>
                  <a:pt x="0" y="283650"/>
                </a:moveTo>
                <a:lnTo>
                  <a:pt x="166540" y="0"/>
                </a:lnTo>
                <a:lnTo>
                  <a:pt x="347367" y="283650"/>
                </a:lnTo>
                <a:lnTo>
                  <a:pt x="0" y="2836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楕円 60"/>
          <p:cNvSpPr/>
          <p:nvPr/>
        </p:nvSpPr>
        <p:spPr>
          <a:xfrm rot="20283140">
            <a:off x="3274929" y="4481604"/>
            <a:ext cx="89537" cy="830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二等辺三角形 62"/>
          <p:cNvSpPr/>
          <p:nvPr/>
        </p:nvSpPr>
        <p:spPr>
          <a:xfrm rot="20283140">
            <a:off x="3390635" y="4305151"/>
            <a:ext cx="191577" cy="147223"/>
          </a:xfrm>
          <a:custGeom>
            <a:avLst/>
            <a:gdLst>
              <a:gd name="connsiteX0" fmla="*/ 0 w 283239"/>
              <a:gd name="connsiteY0" fmla="*/ 209593 h 209593"/>
              <a:gd name="connsiteX1" fmla="*/ 141620 w 283239"/>
              <a:gd name="connsiteY1" fmla="*/ 0 h 209593"/>
              <a:gd name="connsiteX2" fmla="*/ 283239 w 283239"/>
              <a:gd name="connsiteY2" fmla="*/ 209593 h 209593"/>
              <a:gd name="connsiteX3" fmla="*/ 0 w 283239"/>
              <a:gd name="connsiteY3" fmla="*/ 209593 h 209593"/>
              <a:gd name="connsiteX0" fmla="*/ 0 w 283239"/>
              <a:gd name="connsiteY0" fmla="*/ 226261 h 226261"/>
              <a:gd name="connsiteX1" fmla="*/ 155907 w 283239"/>
              <a:gd name="connsiteY1" fmla="*/ 0 h 226261"/>
              <a:gd name="connsiteX2" fmla="*/ 283239 w 283239"/>
              <a:gd name="connsiteY2" fmla="*/ 226261 h 226261"/>
              <a:gd name="connsiteX3" fmla="*/ 0 w 283239"/>
              <a:gd name="connsiteY3" fmla="*/ 226261 h 226261"/>
              <a:gd name="connsiteX0" fmla="*/ 0 w 297527"/>
              <a:gd name="connsiteY0" fmla="*/ 228643 h 228643"/>
              <a:gd name="connsiteX1" fmla="*/ 170195 w 297527"/>
              <a:gd name="connsiteY1" fmla="*/ 0 h 228643"/>
              <a:gd name="connsiteX2" fmla="*/ 297527 w 297527"/>
              <a:gd name="connsiteY2" fmla="*/ 226261 h 228643"/>
              <a:gd name="connsiteX3" fmla="*/ 0 w 297527"/>
              <a:gd name="connsiteY3" fmla="*/ 228643 h 22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228643">
                <a:moveTo>
                  <a:pt x="0" y="228643"/>
                </a:moveTo>
                <a:lnTo>
                  <a:pt x="170195" y="0"/>
                </a:lnTo>
                <a:lnTo>
                  <a:pt x="297527" y="226261"/>
                </a:lnTo>
                <a:lnTo>
                  <a:pt x="0" y="228643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二等辺三角形 63"/>
          <p:cNvSpPr/>
          <p:nvPr/>
        </p:nvSpPr>
        <p:spPr>
          <a:xfrm rot="20283140" flipV="1">
            <a:off x="3450145" y="4438278"/>
            <a:ext cx="193110" cy="184236"/>
          </a:xfrm>
          <a:custGeom>
            <a:avLst/>
            <a:gdLst>
              <a:gd name="connsiteX0" fmla="*/ 0 w 283239"/>
              <a:gd name="connsiteY0" fmla="*/ 286127 h 286127"/>
              <a:gd name="connsiteX1" fmla="*/ 141620 w 283239"/>
              <a:gd name="connsiteY1" fmla="*/ 0 h 286127"/>
              <a:gd name="connsiteX2" fmla="*/ 283239 w 283239"/>
              <a:gd name="connsiteY2" fmla="*/ 286127 h 286127"/>
              <a:gd name="connsiteX3" fmla="*/ 0 w 283239"/>
              <a:gd name="connsiteY3" fmla="*/ 286127 h 286127"/>
              <a:gd name="connsiteX0" fmla="*/ 0 w 299907"/>
              <a:gd name="connsiteY0" fmla="*/ 281365 h 286127"/>
              <a:gd name="connsiteX1" fmla="*/ 158288 w 299907"/>
              <a:gd name="connsiteY1" fmla="*/ 0 h 286127"/>
              <a:gd name="connsiteX2" fmla="*/ 299907 w 299907"/>
              <a:gd name="connsiteY2" fmla="*/ 286127 h 286127"/>
              <a:gd name="connsiteX3" fmla="*/ 0 w 299907"/>
              <a:gd name="connsiteY3" fmla="*/ 281365 h 28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07" h="286127">
                <a:moveTo>
                  <a:pt x="0" y="281365"/>
                </a:moveTo>
                <a:lnTo>
                  <a:pt x="158288" y="0"/>
                </a:lnTo>
                <a:lnTo>
                  <a:pt x="299907" y="286127"/>
                </a:lnTo>
                <a:lnTo>
                  <a:pt x="0" y="28136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/>
          <p:nvPr/>
        </p:nvSpPr>
        <p:spPr>
          <a:xfrm rot="20283140">
            <a:off x="3482132" y="4403422"/>
            <a:ext cx="73007" cy="779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/>
          <p:cNvSpPr/>
          <p:nvPr/>
        </p:nvSpPr>
        <p:spPr>
          <a:xfrm rot="19995600">
            <a:off x="2888363" y="4533339"/>
            <a:ext cx="126589" cy="138567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196598"/>
              <a:gd name="connsiteY0" fmla="*/ 205708 h 215200"/>
              <a:gd name="connsiteX1" fmla="*/ 97901 w 196598"/>
              <a:gd name="connsiteY1" fmla="*/ 0 h 215200"/>
              <a:gd name="connsiteX2" fmla="*/ 196598 w 196598"/>
              <a:gd name="connsiteY2" fmla="*/ 215200 h 215200"/>
              <a:gd name="connsiteX3" fmla="*/ 0 w 196598"/>
              <a:gd name="connsiteY3" fmla="*/ 205708 h 2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98" h="215200">
                <a:moveTo>
                  <a:pt x="0" y="205708"/>
                </a:moveTo>
                <a:lnTo>
                  <a:pt x="97901" y="0"/>
                </a:lnTo>
                <a:lnTo>
                  <a:pt x="196598" y="215200"/>
                </a:lnTo>
                <a:lnTo>
                  <a:pt x="0" y="20570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二等辺三角形 67"/>
          <p:cNvSpPr/>
          <p:nvPr/>
        </p:nvSpPr>
        <p:spPr>
          <a:xfrm rot="19995600" flipV="1">
            <a:off x="2963418" y="4648690"/>
            <a:ext cx="123661" cy="193492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92051"/>
              <a:gd name="connsiteY0" fmla="*/ 300502 h 300502"/>
              <a:gd name="connsiteX1" fmla="*/ 93354 w 192051"/>
              <a:gd name="connsiteY1" fmla="*/ 0 h 300502"/>
              <a:gd name="connsiteX2" fmla="*/ 192051 w 192051"/>
              <a:gd name="connsiteY2" fmla="*/ 293781 h 300502"/>
              <a:gd name="connsiteX3" fmla="*/ 0 w 192051"/>
              <a:gd name="connsiteY3" fmla="*/ 300502 h 3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51" h="300502">
                <a:moveTo>
                  <a:pt x="0" y="300502"/>
                </a:moveTo>
                <a:lnTo>
                  <a:pt x="93354" y="0"/>
                </a:lnTo>
                <a:lnTo>
                  <a:pt x="192051" y="293781"/>
                </a:lnTo>
                <a:lnTo>
                  <a:pt x="0" y="30050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楕円 68"/>
          <p:cNvSpPr/>
          <p:nvPr/>
        </p:nvSpPr>
        <p:spPr>
          <a:xfrm rot="19995600">
            <a:off x="2957622" y="4623195"/>
            <a:ext cx="50880" cy="800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二等辺三角形 70"/>
          <p:cNvSpPr/>
          <p:nvPr/>
        </p:nvSpPr>
        <p:spPr>
          <a:xfrm rot="20584499">
            <a:off x="3578781" y="4244123"/>
            <a:ext cx="129939" cy="148537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210376"/>
              <a:gd name="connsiteY0" fmla="*/ 230684 h 230684"/>
              <a:gd name="connsiteX1" fmla="*/ 111679 w 210376"/>
              <a:gd name="connsiteY1" fmla="*/ 0 h 230684"/>
              <a:gd name="connsiteX2" fmla="*/ 210376 w 210376"/>
              <a:gd name="connsiteY2" fmla="*/ 215200 h 230684"/>
              <a:gd name="connsiteX3" fmla="*/ 0 w 210376"/>
              <a:gd name="connsiteY3" fmla="*/ 230684 h 230684"/>
              <a:gd name="connsiteX0" fmla="*/ 0 w 201801"/>
              <a:gd name="connsiteY0" fmla="*/ 230684 h 230684"/>
              <a:gd name="connsiteX1" fmla="*/ 111679 w 201801"/>
              <a:gd name="connsiteY1" fmla="*/ 0 h 230684"/>
              <a:gd name="connsiteX2" fmla="*/ 201801 w 201801"/>
              <a:gd name="connsiteY2" fmla="*/ 199220 h 230684"/>
              <a:gd name="connsiteX3" fmla="*/ 0 w 201801"/>
              <a:gd name="connsiteY3" fmla="*/ 230684 h 2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01" h="230684">
                <a:moveTo>
                  <a:pt x="0" y="230684"/>
                </a:moveTo>
                <a:lnTo>
                  <a:pt x="111679" y="0"/>
                </a:lnTo>
                <a:lnTo>
                  <a:pt x="201801" y="199220"/>
                </a:lnTo>
                <a:lnTo>
                  <a:pt x="0" y="23068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二等辺三角形 71"/>
          <p:cNvSpPr/>
          <p:nvPr/>
        </p:nvSpPr>
        <p:spPr>
          <a:xfrm rot="20283140" flipV="1">
            <a:off x="3639447" y="4375497"/>
            <a:ext cx="124035" cy="184565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87869"/>
              <a:gd name="connsiteY0" fmla="*/ 277113 h 293781"/>
              <a:gd name="connsiteX1" fmla="*/ 89172 w 187869"/>
              <a:gd name="connsiteY1" fmla="*/ 0 h 293781"/>
              <a:gd name="connsiteX2" fmla="*/ 187869 w 187869"/>
              <a:gd name="connsiteY2" fmla="*/ 293781 h 293781"/>
              <a:gd name="connsiteX3" fmla="*/ 0 w 187869"/>
              <a:gd name="connsiteY3" fmla="*/ 277113 h 293781"/>
              <a:gd name="connsiteX0" fmla="*/ 0 w 192631"/>
              <a:gd name="connsiteY0" fmla="*/ 277113 h 286637"/>
              <a:gd name="connsiteX1" fmla="*/ 89172 w 192631"/>
              <a:gd name="connsiteY1" fmla="*/ 0 h 286637"/>
              <a:gd name="connsiteX2" fmla="*/ 192631 w 192631"/>
              <a:gd name="connsiteY2" fmla="*/ 286637 h 286637"/>
              <a:gd name="connsiteX3" fmla="*/ 0 w 192631"/>
              <a:gd name="connsiteY3" fmla="*/ 277113 h 28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631" h="286637">
                <a:moveTo>
                  <a:pt x="0" y="277113"/>
                </a:moveTo>
                <a:lnTo>
                  <a:pt x="89172" y="0"/>
                </a:lnTo>
                <a:lnTo>
                  <a:pt x="192631" y="286637"/>
                </a:lnTo>
                <a:lnTo>
                  <a:pt x="0" y="27711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/>
          <p:nvPr/>
        </p:nvSpPr>
        <p:spPr>
          <a:xfrm rot="20584499">
            <a:off x="3644362" y="4336566"/>
            <a:ext cx="50880" cy="800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二等辺三角形 74"/>
          <p:cNvSpPr/>
          <p:nvPr/>
        </p:nvSpPr>
        <p:spPr>
          <a:xfrm rot="20283140">
            <a:off x="2920025" y="4283069"/>
            <a:ext cx="182377" cy="76789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02588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02588 h 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39" h="119257">
                <a:moveTo>
                  <a:pt x="0" y="102588"/>
                </a:moveTo>
                <a:lnTo>
                  <a:pt x="141620" y="0"/>
                </a:lnTo>
                <a:lnTo>
                  <a:pt x="283239" y="119257"/>
                </a:lnTo>
                <a:lnTo>
                  <a:pt x="0" y="10258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6" name="二等辺三角形 75"/>
          <p:cNvSpPr/>
          <p:nvPr/>
        </p:nvSpPr>
        <p:spPr>
          <a:xfrm rot="20283140" flipV="1">
            <a:off x="2956428" y="4347642"/>
            <a:ext cx="184499" cy="114649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83239"/>
              <a:gd name="connsiteY0" fmla="*/ 172330 h 172330"/>
              <a:gd name="connsiteX1" fmla="*/ 132095 w 283239"/>
              <a:gd name="connsiteY1" fmla="*/ 0 h 172330"/>
              <a:gd name="connsiteX2" fmla="*/ 283239 w 283239"/>
              <a:gd name="connsiteY2" fmla="*/ 172330 h 172330"/>
              <a:gd name="connsiteX3" fmla="*/ 0 w 283239"/>
              <a:gd name="connsiteY3" fmla="*/ 172330 h 172330"/>
              <a:gd name="connsiteX0" fmla="*/ 0 w 290383"/>
              <a:gd name="connsiteY0" fmla="*/ 172330 h 172330"/>
              <a:gd name="connsiteX1" fmla="*/ 132095 w 290383"/>
              <a:gd name="connsiteY1" fmla="*/ 0 h 172330"/>
              <a:gd name="connsiteX2" fmla="*/ 290383 w 290383"/>
              <a:gd name="connsiteY2" fmla="*/ 155661 h 172330"/>
              <a:gd name="connsiteX3" fmla="*/ 0 w 290383"/>
              <a:gd name="connsiteY3" fmla="*/ 172330 h 172330"/>
              <a:gd name="connsiteX0" fmla="*/ 0 w 295291"/>
              <a:gd name="connsiteY0" fmla="*/ 170056 h 170056"/>
              <a:gd name="connsiteX1" fmla="*/ 137003 w 295291"/>
              <a:gd name="connsiteY1" fmla="*/ 0 h 170056"/>
              <a:gd name="connsiteX2" fmla="*/ 295291 w 295291"/>
              <a:gd name="connsiteY2" fmla="*/ 155661 h 170056"/>
              <a:gd name="connsiteX3" fmla="*/ 0 w 295291"/>
              <a:gd name="connsiteY3" fmla="*/ 170056 h 17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91" h="170056">
                <a:moveTo>
                  <a:pt x="0" y="170056"/>
                </a:moveTo>
                <a:lnTo>
                  <a:pt x="137003" y="0"/>
                </a:lnTo>
                <a:lnTo>
                  <a:pt x="295291" y="155661"/>
                </a:lnTo>
                <a:lnTo>
                  <a:pt x="0" y="1700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/>
          <p:nvPr/>
        </p:nvSpPr>
        <p:spPr>
          <a:xfrm rot="20283140">
            <a:off x="2990231" y="4333805"/>
            <a:ext cx="73007" cy="443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二等辺三角形 78"/>
          <p:cNvSpPr/>
          <p:nvPr/>
        </p:nvSpPr>
        <p:spPr>
          <a:xfrm rot="20283140">
            <a:off x="3094338" y="4204725"/>
            <a:ext cx="223669" cy="79743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二等辺三角形 79"/>
          <p:cNvSpPr/>
          <p:nvPr/>
        </p:nvSpPr>
        <p:spPr>
          <a:xfrm rot="20283140" flipV="1">
            <a:off x="3129358" y="4277074"/>
            <a:ext cx="223669" cy="108862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楕円 80"/>
          <p:cNvSpPr/>
          <p:nvPr/>
        </p:nvSpPr>
        <p:spPr>
          <a:xfrm rot="20283140">
            <a:off x="3177783" y="4257307"/>
            <a:ext cx="89537" cy="460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二等辺三角形 82"/>
          <p:cNvSpPr/>
          <p:nvPr/>
        </p:nvSpPr>
        <p:spPr>
          <a:xfrm rot="20283140">
            <a:off x="3300379" y="4124014"/>
            <a:ext cx="200776" cy="82922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19257 h 119257"/>
              <a:gd name="connsiteX1" fmla="*/ 146382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302289"/>
              <a:gd name="connsiteY0" fmla="*/ 128782 h 128782"/>
              <a:gd name="connsiteX1" fmla="*/ 165432 w 302289"/>
              <a:gd name="connsiteY1" fmla="*/ 0 h 128782"/>
              <a:gd name="connsiteX2" fmla="*/ 302289 w 302289"/>
              <a:gd name="connsiteY2" fmla="*/ 119257 h 128782"/>
              <a:gd name="connsiteX3" fmla="*/ 0 w 302289"/>
              <a:gd name="connsiteY3" fmla="*/ 128782 h 128782"/>
              <a:gd name="connsiteX0" fmla="*/ 0 w 311814"/>
              <a:gd name="connsiteY0" fmla="*/ 128782 h 128782"/>
              <a:gd name="connsiteX1" fmla="*/ 165432 w 311814"/>
              <a:gd name="connsiteY1" fmla="*/ 0 h 128782"/>
              <a:gd name="connsiteX2" fmla="*/ 311814 w 311814"/>
              <a:gd name="connsiteY2" fmla="*/ 116876 h 128782"/>
              <a:gd name="connsiteX3" fmla="*/ 0 w 311814"/>
              <a:gd name="connsiteY3" fmla="*/ 128782 h 1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14" h="128782">
                <a:moveTo>
                  <a:pt x="0" y="128782"/>
                </a:moveTo>
                <a:lnTo>
                  <a:pt x="165432" y="0"/>
                </a:lnTo>
                <a:lnTo>
                  <a:pt x="311814" y="116876"/>
                </a:lnTo>
                <a:lnTo>
                  <a:pt x="0" y="12878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二等辺三角形 83"/>
          <p:cNvSpPr/>
          <p:nvPr/>
        </p:nvSpPr>
        <p:spPr>
          <a:xfrm rot="20283140" flipV="1">
            <a:off x="3337565" y="4194201"/>
            <a:ext cx="191577" cy="112496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97527"/>
              <a:gd name="connsiteY0" fmla="*/ 155662 h 162805"/>
              <a:gd name="connsiteX1" fmla="*/ 155908 w 297527"/>
              <a:gd name="connsiteY1" fmla="*/ 0 h 162805"/>
              <a:gd name="connsiteX2" fmla="*/ 297527 w 297527"/>
              <a:gd name="connsiteY2" fmla="*/ 162805 h 162805"/>
              <a:gd name="connsiteX3" fmla="*/ 0 w 297527"/>
              <a:gd name="connsiteY3" fmla="*/ 155662 h 162805"/>
              <a:gd name="connsiteX0" fmla="*/ 0 w 297527"/>
              <a:gd name="connsiteY0" fmla="*/ 167568 h 174711"/>
              <a:gd name="connsiteX1" fmla="*/ 172577 w 297527"/>
              <a:gd name="connsiteY1" fmla="*/ 0 h 174711"/>
              <a:gd name="connsiteX2" fmla="*/ 297527 w 297527"/>
              <a:gd name="connsiteY2" fmla="*/ 174711 h 174711"/>
              <a:gd name="connsiteX3" fmla="*/ 0 w 297527"/>
              <a:gd name="connsiteY3" fmla="*/ 167568 h 1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174711">
                <a:moveTo>
                  <a:pt x="0" y="167568"/>
                </a:moveTo>
                <a:lnTo>
                  <a:pt x="172577" y="0"/>
                </a:lnTo>
                <a:lnTo>
                  <a:pt x="297527" y="174711"/>
                </a:lnTo>
                <a:lnTo>
                  <a:pt x="0" y="1675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楕円 84"/>
          <p:cNvSpPr/>
          <p:nvPr/>
        </p:nvSpPr>
        <p:spPr>
          <a:xfrm rot="20283140">
            <a:off x="3374372" y="4176691"/>
            <a:ext cx="73007" cy="443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二等辺三角形 94"/>
          <p:cNvSpPr/>
          <p:nvPr/>
        </p:nvSpPr>
        <p:spPr>
          <a:xfrm rot="20283140">
            <a:off x="2966036" y="4199302"/>
            <a:ext cx="223669" cy="50052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二等辺三角形 95"/>
          <p:cNvSpPr/>
          <p:nvPr/>
        </p:nvSpPr>
        <p:spPr>
          <a:xfrm rot="20283140" flipV="1">
            <a:off x="2989736" y="4244380"/>
            <a:ext cx="223669" cy="77528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0405 h 120405"/>
              <a:gd name="connsiteX1" fmla="*/ 168922 w 347367"/>
              <a:gd name="connsiteY1" fmla="*/ 0 h 120405"/>
              <a:gd name="connsiteX2" fmla="*/ 347367 w 347367"/>
              <a:gd name="connsiteY2" fmla="*/ 120405 h 120405"/>
              <a:gd name="connsiteX3" fmla="*/ 0 w 347367"/>
              <a:gd name="connsiteY3" fmla="*/ 120405 h 12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0405">
                <a:moveTo>
                  <a:pt x="0" y="120405"/>
                </a:moveTo>
                <a:lnTo>
                  <a:pt x="168922" y="0"/>
                </a:lnTo>
                <a:lnTo>
                  <a:pt x="347367" y="120405"/>
                </a:lnTo>
                <a:lnTo>
                  <a:pt x="0" y="12040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楕円 96"/>
          <p:cNvSpPr/>
          <p:nvPr/>
        </p:nvSpPr>
        <p:spPr>
          <a:xfrm rot="20283140">
            <a:off x="3044017" y="4232051"/>
            <a:ext cx="89537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二等辺三角形 98"/>
          <p:cNvSpPr/>
          <p:nvPr/>
        </p:nvSpPr>
        <p:spPr>
          <a:xfrm rot="20283140">
            <a:off x="3173495" y="4115704"/>
            <a:ext cx="223669" cy="50052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0" name="二等辺三角形 99"/>
          <p:cNvSpPr/>
          <p:nvPr/>
        </p:nvSpPr>
        <p:spPr>
          <a:xfrm rot="20283140" flipV="1">
            <a:off x="3197768" y="4160670"/>
            <a:ext cx="223669" cy="80595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5168 h 125168"/>
              <a:gd name="connsiteX1" fmla="*/ 164159 w 347367"/>
              <a:gd name="connsiteY1" fmla="*/ 0 h 125168"/>
              <a:gd name="connsiteX2" fmla="*/ 347367 w 347367"/>
              <a:gd name="connsiteY2" fmla="*/ 125168 h 125168"/>
              <a:gd name="connsiteX3" fmla="*/ 0 w 347367"/>
              <a:gd name="connsiteY3" fmla="*/ 125168 h 1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5168">
                <a:moveTo>
                  <a:pt x="0" y="125168"/>
                </a:moveTo>
                <a:lnTo>
                  <a:pt x="164159" y="0"/>
                </a:lnTo>
                <a:lnTo>
                  <a:pt x="347367" y="125168"/>
                </a:lnTo>
                <a:lnTo>
                  <a:pt x="0" y="1251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楕円 100"/>
          <p:cNvSpPr/>
          <p:nvPr/>
        </p:nvSpPr>
        <p:spPr>
          <a:xfrm rot="20283140">
            <a:off x="3251475" y="4148453"/>
            <a:ext cx="89537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 rot="20283140">
            <a:off x="2885858" y="4299780"/>
            <a:ext cx="57935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" name="楕円 108"/>
          <p:cNvSpPr/>
          <p:nvPr/>
        </p:nvSpPr>
        <p:spPr>
          <a:xfrm rot="20283140">
            <a:off x="3430418" y="4085158"/>
            <a:ext cx="66850" cy="289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7" name="二等辺三角形 126"/>
          <p:cNvSpPr/>
          <p:nvPr/>
        </p:nvSpPr>
        <p:spPr>
          <a:xfrm rot="20124085">
            <a:off x="3153112" y="4563097"/>
            <a:ext cx="183640" cy="176149"/>
          </a:xfrm>
          <a:custGeom>
            <a:avLst/>
            <a:gdLst>
              <a:gd name="connsiteX0" fmla="*/ 0 w 285200"/>
              <a:gd name="connsiteY0" fmla="*/ 259514 h 259514"/>
              <a:gd name="connsiteX1" fmla="*/ 142600 w 285200"/>
              <a:gd name="connsiteY1" fmla="*/ 0 h 259514"/>
              <a:gd name="connsiteX2" fmla="*/ 285200 w 285200"/>
              <a:gd name="connsiteY2" fmla="*/ 259514 h 259514"/>
              <a:gd name="connsiteX3" fmla="*/ 0 w 285200"/>
              <a:gd name="connsiteY3" fmla="*/ 259514 h 259514"/>
              <a:gd name="connsiteX0" fmla="*/ 0 w 285200"/>
              <a:gd name="connsiteY0" fmla="*/ 273567 h 273567"/>
              <a:gd name="connsiteX1" fmla="*/ 148018 w 285200"/>
              <a:gd name="connsiteY1" fmla="*/ 0 h 273567"/>
              <a:gd name="connsiteX2" fmla="*/ 285200 w 285200"/>
              <a:gd name="connsiteY2" fmla="*/ 273567 h 273567"/>
              <a:gd name="connsiteX3" fmla="*/ 0 w 285200"/>
              <a:gd name="connsiteY3" fmla="*/ 273567 h 2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273567">
                <a:moveTo>
                  <a:pt x="0" y="273567"/>
                </a:moveTo>
                <a:lnTo>
                  <a:pt x="148018" y="0"/>
                </a:lnTo>
                <a:lnTo>
                  <a:pt x="285200" y="273567"/>
                </a:lnTo>
                <a:lnTo>
                  <a:pt x="0" y="27356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8" name="二等辺三角形 127"/>
          <p:cNvSpPr/>
          <p:nvPr/>
        </p:nvSpPr>
        <p:spPr>
          <a:xfrm rot="20124085" flipV="1">
            <a:off x="3230462" y="4722674"/>
            <a:ext cx="183640" cy="185702"/>
          </a:xfrm>
          <a:custGeom>
            <a:avLst/>
            <a:gdLst>
              <a:gd name="connsiteX0" fmla="*/ 0 w 285200"/>
              <a:gd name="connsiteY0" fmla="*/ 354277 h 354277"/>
              <a:gd name="connsiteX1" fmla="*/ 142600 w 285200"/>
              <a:gd name="connsiteY1" fmla="*/ 0 h 354277"/>
              <a:gd name="connsiteX2" fmla="*/ 285200 w 285200"/>
              <a:gd name="connsiteY2" fmla="*/ 354277 h 354277"/>
              <a:gd name="connsiteX3" fmla="*/ 0 w 285200"/>
              <a:gd name="connsiteY3" fmla="*/ 354277 h 354277"/>
              <a:gd name="connsiteX0" fmla="*/ 0 w 285200"/>
              <a:gd name="connsiteY0" fmla="*/ 311350 h 311350"/>
              <a:gd name="connsiteX1" fmla="*/ 142204 w 285200"/>
              <a:gd name="connsiteY1" fmla="*/ 0 h 311350"/>
              <a:gd name="connsiteX2" fmla="*/ 285200 w 285200"/>
              <a:gd name="connsiteY2" fmla="*/ 311350 h 311350"/>
              <a:gd name="connsiteX3" fmla="*/ 0 w 285200"/>
              <a:gd name="connsiteY3" fmla="*/ 311350 h 3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311350">
                <a:moveTo>
                  <a:pt x="0" y="311350"/>
                </a:moveTo>
                <a:lnTo>
                  <a:pt x="142204" y="0"/>
                </a:lnTo>
                <a:lnTo>
                  <a:pt x="285200" y="311350"/>
                </a:lnTo>
                <a:lnTo>
                  <a:pt x="0" y="3113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9" name="楕円 128"/>
          <p:cNvSpPr/>
          <p:nvPr/>
        </p:nvSpPr>
        <p:spPr>
          <a:xfrm rot="20124085">
            <a:off x="3248247" y="4682224"/>
            <a:ext cx="73513" cy="964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1" name="二等辺三角形 130"/>
          <p:cNvSpPr/>
          <p:nvPr/>
        </p:nvSpPr>
        <p:spPr>
          <a:xfrm rot="20283140">
            <a:off x="3353554" y="4489665"/>
            <a:ext cx="198331" cy="162561"/>
          </a:xfrm>
          <a:custGeom>
            <a:avLst/>
            <a:gdLst>
              <a:gd name="connsiteX0" fmla="*/ 0 w 285200"/>
              <a:gd name="connsiteY0" fmla="*/ 242176 h 242176"/>
              <a:gd name="connsiteX1" fmla="*/ 142600 w 285200"/>
              <a:gd name="connsiteY1" fmla="*/ 0 h 242176"/>
              <a:gd name="connsiteX2" fmla="*/ 285200 w 285200"/>
              <a:gd name="connsiteY2" fmla="*/ 242176 h 242176"/>
              <a:gd name="connsiteX3" fmla="*/ 0 w 285200"/>
              <a:gd name="connsiteY3" fmla="*/ 242176 h 242176"/>
              <a:gd name="connsiteX0" fmla="*/ 0 w 285200"/>
              <a:gd name="connsiteY0" fmla="*/ 254082 h 254082"/>
              <a:gd name="connsiteX1" fmla="*/ 142600 w 285200"/>
              <a:gd name="connsiteY1" fmla="*/ 0 h 254082"/>
              <a:gd name="connsiteX2" fmla="*/ 285200 w 285200"/>
              <a:gd name="connsiteY2" fmla="*/ 254082 h 254082"/>
              <a:gd name="connsiteX3" fmla="*/ 0 w 285200"/>
              <a:gd name="connsiteY3" fmla="*/ 254082 h 254082"/>
              <a:gd name="connsiteX0" fmla="*/ 0 w 301385"/>
              <a:gd name="connsiteY0" fmla="*/ 241985 h 254082"/>
              <a:gd name="connsiteX1" fmla="*/ 158785 w 301385"/>
              <a:gd name="connsiteY1" fmla="*/ 0 h 254082"/>
              <a:gd name="connsiteX2" fmla="*/ 301385 w 301385"/>
              <a:gd name="connsiteY2" fmla="*/ 254082 h 254082"/>
              <a:gd name="connsiteX3" fmla="*/ 0 w 301385"/>
              <a:gd name="connsiteY3" fmla="*/ 241985 h 254082"/>
              <a:gd name="connsiteX0" fmla="*/ 0 w 299073"/>
              <a:gd name="connsiteY0" fmla="*/ 256500 h 256500"/>
              <a:gd name="connsiteX1" fmla="*/ 156473 w 299073"/>
              <a:gd name="connsiteY1" fmla="*/ 0 h 256500"/>
              <a:gd name="connsiteX2" fmla="*/ 299073 w 299073"/>
              <a:gd name="connsiteY2" fmla="*/ 254082 h 256500"/>
              <a:gd name="connsiteX3" fmla="*/ 0 w 299073"/>
              <a:gd name="connsiteY3" fmla="*/ 256500 h 2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73" h="256500">
                <a:moveTo>
                  <a:pt x="0" y="256500"/>
                </a:moveTo>
                <a:lnTo>
                  <a:pt x="156473" y="0"/>
                </a:lnTo>
                <a:lnTo>
                  <a:pt x="299073" y="254082"/>
                </a:lnTo>
                <a:lnTo>
                  <a:pt x="0" y="25650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2" name="二等辺三角形 131"/>
          <p:cNvSpPr/>
          <p:nvPr/>
        </p:nvSpPr>
        <p:spPr>
          <a:xfrm rot="20283140" flipV="1">
            <a:off x="3411346" y="4641059"/>
            <a:ext cx="208143" cy="202145"/>
          </a:xfrm>
          <a:custGeom>
            <a:avLst/>
            <a:gdLst>
              <a:gd name="connsiteX0" fmla="*/ 0 w 292297"/>
              <a:gd name="connsiteY0" fmla="*/ 330609 h 330609"/>
              <a:gd name="connsiteX1" fmla="*/ 146149 w 292297"/>
              <a:gd name="connsiteY1" fmla="*/ 0 h 330609"/>
              <a:gd name="connsiteX2" fmla="*/ 292297 w 292297"/>
              <a:gd name="connsiteY2" fmla="*/ 330609 h 330609"/>
              <a:gd name="connsiteX3" fmla="*/ 0 w 292297"/>
              <a:gd name="connsiteY3" fmla="*/ 330609 h 330609"/>
              <a:gd name="connsiteX0" fmla="*/ 0 w 292297"/>
              <a:gd name="connsiteY0" fmla="*/ 313940 h 313940"/>
              <a:gd name="connsiteX1" fmla="*/ 143767 w 292297"/>
              <a:gd name="connsiteY1" fmla="*/ 0 h 313940"/>
              <a:gd name="connsiteX2" fmla="*/ 292297 w 292297"/>
              <a:gd name="connsiteY2" fmla="*/ 313940 h 313940"/>
              <a:gd name="connsiteX3" fmla="*/ 0 w 292297"/>
              <a:gd name="connsiteY3" fmla="*/ 313940 h 313940"/>
              <a:gd name="connsiteX0" fmla="*/ 0 w 297060"/>
              <a:gd name="connsiteY0" fmla="*/ 297271 h 313940"/>
              <a:gd name="connsiteX1" fmla="*/ 148530 w 297060"/>
              <a:gd name="connsiteY1" fmla="*/ 0 h 313940"/>
              <a:gd name="connsiteX2" fmla="*/ 297060 w 297060"/>
              <a:gd name="connsiteY2" fmla="*/ 313940 h 313940"/>
              <a:gd name="connsiteX3" fmla="*/ 0 w 297060"/>
              <a:gd name="connsiteY3" fmla="*/ 297271 h 313940"/>
              <a:gd name="connsiteX0" fmla="*/ 0 w 311348"/>
              <a:gd name="connsiteY0" fmla="*/ 318702 h 318702"/>
              <a:gd name="connsiteX1" fmla="*/ 162818 w 311348"/>
              <a:gd name="connsiteY1" fmla="*/ 0 h 318702"/>
              <a:gd name="connsiteX2" fmla="*/ 311348 w 311348"/>
              <a:gd name="connsiteY2" fmla="*/ 313940 h 318702"/>
              <a:gd name="connsiteX3" fmla="*/ 0 w 311348"/>
              <a:gd name="connsiteY3" fmla="*/ 318702 h 318702"/>
              <a:gd name="connsiteX0" fmla="*/ 0 w 323254"/>
              <a:gd name="connsiteY0" fmla="*/ 313940 h 313940"/>
              <a:gd name="connsiteX1" fmla="*/ 174724 w 323254"/>
              <a:gd name="connsiteY1" fmla="*/ 0 h 313940"/>
              <a:gd name="connsiteX2" fmla="*/ 323254 w 323254"/>
              <a:gd name="connsiteY2" fmla="*/ 313940 h 313940"/>
              <a:gd name="connsiteX3" fmla="*/ 0 w 323254"/>
              <a:gd name="connsiteY3" fmla="*/ 313940 h 3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54" h="313940">
                <a:moveTo>
                  <a:pt x="0" y="313940"/>
                </a:moveTo>
                <a:lnTo>
                  <a:pt x="174724" y="0"/>
                </a:lnTo>
                <a:lnTo>
                  <a:pt x="323254" y="313940"/>
                </a:lnTo>
                <a:lnTo>
                  <a:pt x="0" y="31394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3" name="楕円 132"/>
          <p:cNvSpPr/>
          <p:nvPr/>
        </p:nvSpPr>
        <p:spPr>
          <a:xfrm rot="20283140">
            <a:off x="3449408" y="4599925"/>
            <a:ext cx="73513" cy="900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5" name="二等辺三角形 134"/>
          <p:cNvSpPr/>
          <p:nvPr/>
        </p:nvSpPr>
        <p:spPr>
          <a:xfrm rot="19858355">
            <a:off x="3017975" y="4638605"/>
            <a:ext cx="133415" cy="168064"/>
          </a:xfrm>
          <a:custGeom>
            <a:avLst/>
            <a:gdLst>
              <a:gd name="connsiteX0" fmla="*/ 0 w 207199"/>
              <a:gd name="connsiteY0" fmla="*/ 227926 h 227926"/>
              <a:gd name="connsiteX1" fmla="*/ 103600 w 207199"/>
              <a:gd name="connsiteY1" fmla="*/ 0 h 227926"/>
              <a:gd name="connsiteX2" fmla="*/ 207199 w 207199"/>
              <a:gd name="connsiteY2" fmla="*/ 227926 h 227926"/>
              <a:gd name="connsiteX3" fmla="*/ 0 w 207199"/>
              <a:gd name="connsiteY3" fmla="*/ 227926 h 227926"/>
              <a:gd name="connsiteX0" fmla="*/ 0 w 207199"/>
              <a:gd name="connsiteY0" fmla="*/ 261010 h 261010"/>
              <a:gd name="connsiteX1" fmla="*/ 107709 w 207199"/>
              <a:gd name="connsiteY1" fmla="*/ 0 h 261010"/>
              <a:gd name="connsiteX2" fmla="*/ 207199 w 207199"/>
              <a:gd name="connsiteY2" fmla="*/ 261010 h 261010"/>
              <a:gd name="connsiteX3" fmla="*/ 0 w 207199"/>
              <a:gd name="connsiteY3" fmla="*/ 261010 h 2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99" h="261010">
                <a:moveTo>
                  <a:pt x="0" y="261010"/>
                </a:moveTo>
                <a:lnTo>
                  <a:pt x="107709" y="0"/>
                </a:lnTo>
                <a:lnTo>
                  <a:pt x="207199" y="261010"/>
                </a:lnTo>
                <a:lnTo>
                  <a:pt x="0" y="26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6" name="二等辺三角形 135"/>
          <p:cNvSpPr/>
          <p:nvPr/>
        </p:nvSpPr>
        <p:spPr>
          <a:xfrm rot="19858355" flipV="1">
            <a:off x="3106819" y="4782559"/>
            <a:ext cx="133415" cy="200352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7" name="楕円 136"/>
          <p:cNvSpPr/>
          <p:nvPr/>
        </p:nvSpPr>
        <p:spPr>
          <a:xfrm rot="19858355">
            <a:off x="3099172" y="4752235"/>
            <a:ext cx="53407" cy="84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9" name="二等辺三角形 138"/>
          <p:cNvSpPr/>
          <p:nvPr/>
        </p:nvSpPr>
        <p:spPr>
          <a:xfrm rot="20558427">
            <a:off x="3562518" y="4410777"/>
            <a:ext cx="148845" cy="180172"/>
          </a:xfrm>
          <a:custGeom>
            <a:avLst/>
            <a:gdLst>
              <a:gd name="connsiteX0" fmla="*/ 0 w 212936"/>
              <a:gd name="connsiteY0" fmla="*/ 250570 h 250570"/>
              <a:gd name="connsiteX1" fmla="*/ 106468 w 212936"/>
              <a:gd name="connsiteY1" fmla="*/ 0 h 250570"/>
              <a:gd name="connsiteX2" fmla="*/ 212936 w 212936"/>
              <a:gd name="connsiteY2" fmla="*/ 250570 h 250570"/>
              <a:gd name="connsiteX3" fmla="*/ 0 w 212936"/>
              <a:gd name="connsiteY3" fmla="*/ 250570 h 250570"/>
              <a:gd name="connsiteX0" fmla="*/ 0 w 220144"/>
              <a:gd name="connsiteY0" fmla="*/ 279815 h 279815"/>
              <a:gd name="connsiteX1" fmla="*/ 113676 w 220144"/>
              <a:gd name="connsiteY1" fmla="*/ 0 h 279815"/>
              <a:gd name="connsiteX2" fmla="*/ 220144 w 220144"/>
              <a:gd name="connsiteY2" fmla="*/ 250570 h 279815"/>
              <a:gd name="connsiteX3" fmla="*/ 0 w 220144"/>
              <a:gd name="connsiteY3" fmla="*/ 279815 h 279815"/>
              <a:gd name="connsiteX0" fmla="*/ 0 w 222049"/>
              <a:gd name="connsiteY0" fmla="*/ 279815 h 279815"/>
              <a:gd name="connsiteX1" fmla="*/ 113676 w 222049"/>
              <a:gd name="connsiteY1" fmla="*/ 0 h 279815"/>
              <a:gd name="connsiteX2" fmla="*/ 222049 w 222049"/>
              <a:gd name="connsiteY2" fmla="*/ 274307 h 279815"/>
              <a:gd name="connsiteX3" fmla="*/ 0 w 222049"/>
              <a:gd name="connsiteY3" fmla="*/ 279815 h 279815"/>
              <a:gd name="connsiteX0" fmla="*/ 0 w 231163"/>
              <a:gd name="connsiteY0" fmla="*/ 279815 h 279815"/>
              <a:gd name="connsiteX1" fmla="*/ 113676 w 231163"/>
              <a:gd name="connsiteY1" fmla="*/ 0 h 279815"/>
              <a:gd name="connsiteX2" fmla="*/ 231163 w 231163"/>
              <a:gd name="connsiteY2" fmla="*/ 268799 h 279815"/>
              <a:gd name="connsiteX3" fmla="*/ 0 w 231163"/>
              <a:gd name="connsiteY3" fmla="*/ 279815 h 2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63" h="279815">
                <a:moveTo>
                  <a:pt x="0" y="279815"/>
                </a:moveTo>
                <a:lnTo>
                  <a:pt x="113676" y="0"/>
                </a:lnTo>
                <a:lnTo>
                  <a:pt x="231163" y="268799"/>
                </a:lnTo>
                <a:lnTo>
                  <a:pt x="0" y="27981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0" name="二等辺三角形 139"/>
          <p:cNvSpPr/>
          <p:nvPr/>
        </p:nvSpPr>
        <p:spPr>
          <a:xfrm rot="20558427" flipV="1">
            <a:off x="3611723" y="4582120"/>
            <a:ext cx="147186" cy="188972"/>
          </a:xfrm>
          <a:custGeom>
            <a:avLst/>
            <a:gdLst>
              <a:gd name="connsiteX0" fmla="*/ 0 w 221465"/>
              <a:gd name="connsiteY0" fmla="*/ 314654 h 314654"/>
              <a:gd name="connsiteX1" fmla="*/ 110733 w 221465"/>
              <a:gd name="connsiteY1" fmla="*/ 0 h 314654"/>
              <a:gd name="connsiteX2" fmla="*/ 221465 w 221465"/>
              <a:gd name="connsiteY2" fmla="*/ 314654 h 314654"/>
              <a:gd name="connsiteX3" fmla="*/ 0 w 221465"/>
              <a:gd name="connsiteY3" fmla="*/ 314654 h 314654"/>
              <a:gd name="connsiteX0" fmla="*/ 0 w 221465"/>
              <a:gd name="connsiteY0" fmla="*/ 293482 h 293482"/>
              <a:gd name="connsiteX1" fmla="*/ 106646 w 221465"/>
              <a:gd name="connsiteY1" fmla="*/ 0 h 293482"/>
              <a:gd name="connsiteX2" fmla="*/ 221465 w 221465"/>
              <a:gd name="connsiteY2" fmla="*/ 293482 h 293482"/>
              <a:gd name="connsiteX3" fmla="*/ 0 w 221465"/>
              <a:gd name="connsiteY3" fmla="*/ 293482 h 293482"/>
              <a:gd name="connsiteX0" fmla="*/ 0 w 228586"/>
              <a:gd name="connsiteY0" fmla="*/ 292911 h 293482"/>
              <a:gd name="connsiteX1" fmla="*/ 113767 w 228586"/>
              <a:gd name="connsiteY1" fmla="*/ 0 h 293482"/>
              <a:gd name="connsiteX2" fmla="*/ 228586 w 228586"/>
              <a:gd name="connsiteY2" fmla="*/ 293482 h 293482"/>
              <a:gd name="connsiteX3" fmla="*/ 0 w 228586"/>
              <a:gd name="connsiteY3" fmla="*/ 292911 h 29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6" h="293482">
                <a:moveTo>
                  <a:pt x="0" y="292911"/>
                </a:moveTo>
                <a:lnTo>
                  <a:pt x="113767" y="0"/>
                </a:lnTo>
                <a:lnTo>
                  <a:pt x="228586" y="293482"/>
                </a:lnTo>
                <a:lnTo>
                  <a:pt x="0" y="29291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1" name="楕円 140"/>
          <p:cNvSpPr/>
          <p:nvPr/>
        </p:nvSpPr>
        <p:spPr>
          <a:xfrm rot="20558427">
            <a:off x="3630298" y="4521151"/>
            <a:ext cx="54886" cy="931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3" name="二等辺三角形 142"/>
          <p:cNvSpPr/>
          <p:nvPr/>
        </p:nvSpPr>
        <p:spPr>
          <a:xfrm rot="19795364">
            <a:off x="2937579" y="4672948"/>
            <a:ext cx="83181" cy="184272"/>
          </a:xfrm>
          <a:custGeom>
            <a:avLst/>
            <a:gdLst>
              <a:gd name="connsiteX0" fmla="*/ 0 w 121438"/>
              <a:gd name="connsiteY0" fmla="*/ 227926 h 227926"/>
              <a:gd name="connsiteX1" fmla="*/ 60719 w 121438"/>
              <a:gd name="connsiteY1" fmla="*/ 0 h 227926"/>
              <a:gd name="connsiteX2" fmla="*/ 121438 w 121438"/>
              <a:gd name="connsiteY2" fmla="*/ 227926 h 227926"/>
              <a:gd name="connsiteX3" fmla="*/ 0 w 121438"/>
              <a:gd name="connsiteY3" fmla="*/ 227926 h 227926"/>
              <a:gd name="connsiteX0" fmla="*/ 0 w 108640"/>
              <a:gd name="connsiteY0" fmla="*/ 273051 h 273051"/>
              <a:gd name="connsiteX1" fmla="*/ 47921 w 108640"/>
              <a:gd name="connsiteY1" fmla="*/ 0 h 273051"/>
              <a:gd name="connsiteX2" fmla="*/ 108640 w 108640"/>
              <a:gd name="connsiteY2" fmla="*/ 227926 h 273051"/>
              <a:gd name="connsiteX3" fmla="*/ 0 w 108640"/>
              <a:gd name="connsiteY3" fmla="*/ 273051 h 273051"/>
              <a:gd name="connsiteX0" fmla="*/ 0 w 129183"/>
              <a:gd name="connsiteY0" fmla="*/ 273051 h 286183"/>
              <a:gd name="connsiteX1" fmla="*/ 47921 w 129183"/>
              <a:gd name="connsiteY1" fmla="*/ 0 h 286183"/>
              <a:gd name="connsiteX2" fmla="*/ 129183 w 129183"/>
              <a:gd name="connsiteY2" fmla="*/ 286183 h 286183"/>
              <a:gd name="connsiteX3" fmla="*/ 0 w 129183"/>
              <a:gd name="connsiteY3" fmla="*/ 273051 h 28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83" h="286183">
                <a:moveTo>
                  <a:pt x="0" y="273051"/>
                </a:moveTo>
                <a:lnTo>
                  <a:pt x="47921" y="0"/>
                </a:lnTo>
                <a:lnTo>
                  <a:pt x="129183" y="286183"/>
                </a:lnTo>
                <a:lnTo>
                  <a:pt x="0" y="27305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4" name="二等辺三角形 143"/>
          <p:cNvSpPr/>
          <p:nvPr/>
        </p:nvSpPr>
        <p:spPr>
          <a:xfrm rot="19795364" flipV="1">
            <a:off x="3018835" y="4827344"/>
            <a:ext cx="83398" cy="176283"/>
          </a:xfrm>
          <a:custGeom>
            <a:avLst/>
            <a:gdLst>
              <a:gd name="connsiteX0" fmla="*/ 0 w 121438"/>
              <a:gd name="connsiteY0" fmla="*/ 311155 h 311155"/>
              <a:gd name="connsiteX1" fmla="*/ 60719 w 121438"/>
              <a:gd name="connsiteY1" fmla="*/ 0 h 311155"/>
              <a:gd name="connsiteX2" fmla="*/ 121438 w 121438"/>
              <a:gd name="connsiteY2" fmla="*/ 311155 h 311155"/>
              <a:gd name="connsiteX3" fmla="*/ 0 w 121438"/>
              <a:gd name="connsiteY3" fmla="*/ 311155 h 311155"/>
              <a:gd name="connsiteX0" fmla="*/ 0 w 126153"/>
              <a:gd name="connsiteY0" fmla="*/ 328667 h 328667"/>
              <a:gd name="connsiteX1" fmla="*/ 65434 w 126153"/>
              <a:gd name="connsiteY1" fmla="*/ 0 h 328667"/>
              <a:gd name="connsiteX2" fmla="*/ 126153 w 126153"/>
              <a:gd name="connsiteY2" fmla="*/ 311155 h 328667"/>
              <a:gd name="connsiteX3" fmla="*/ 0 w 126153"/>
              <a:gd name="connsiteY3" fmla="*/ 328667 h 328667"/>
              <a:gd name="connsiteX0" fmla="*/ 0 w 126153"/>
              <a:gd name="connsiteY0" fmla="*/ 273775 h 273775"/>
              <a:gd name="connsiteX1" fmla="*/ 68465 w 126153"/>
              <a:gd name="connsiteY1" fmla="*/ 0 h 273775"/>
              <a:gd name="connsiteX2" fmla="*/ 126153 w 126153"/>
              <a:gd name="connsiteY2" fmla="*/ 256263 h 273775"/>
              <a:gd name="connsiteX3" fmla="*/ 0 w 126153"/>
              <a:gd name="connsiteY3" fmla="*/ 273775 h 273775"/>
              <a:gd name="connsiteX0" fmla="*/ 0 w 129521"/>
              <a:gd name="connsiteY0" fmla="*/ 273775 h 273775"/>
              <a:gd name="connsiteX1" fmla="*/ 68465 w 129521"/>
              <a:gd name="connsiteY1" fmla="*/ 0 h 273775"/>
              <a:gd name="connsiteX2" fmla="*/ 129521 w 129521"/>
              <a:gd name="connsiteY2" fmla="*/ 246160 h 273775"/>
              <a:gd name="connsiteX3" fmla="*/ 0 w 129521"/>
              <a:gd name="connsiteY3" fmla="*/ 273775 h 27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1" h="273775">
                <a:moveTo>
                  <a:pt x="0" y="273775"/>
                </a:moveTo>
                <a:lnTo>
                  <a:pt x="68465" y="0"/>
                </a:lnTo>
                <a:lnTo>
                  <a:pt x="129521" y="246160"/>
                </a:lnTo>
                <a:lnTo>
                  <a:pt x="0" y="27377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5" name="楕円 144"/>
          <p:cNvSpPr/>
          <p:nvPr/>
        </p:nvSpPr>
        <p:spPr>
          <a:xfrm rot="19795364">
            <a:off x="2983503" y="4789859"/>
            <a:ext cx="31302" cy="847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7" name="二等辺三角形 146"/>
          <p:cNvSpPr/>
          <p:nvPr/>
        </p:nvSpPr>
        <p:spPr>
          <a:xfrm rot="20612071">
            <a:off x="3703841" y="4358671"/>
            <a:ext cx="81310" cy="189567"/>
          </a:xfrm>
          <a:custGeom>
            <a:avLst/>
            <a:gdLst>
              <a:gd name="connsiteX0" fmla="*/ 0 w 137710"/>
              <a:gd name="connsiteY0" fmla="*/ 194947 h 194947"/>
              <a:gd name="connsiteX1" fmla="*/ 68855 w 137710"/>
              <a:gd name="connsiteY1" fmla="*/ 0 h 194947"/>
              <a:gd name="connsiteX2" fmla="*/ 137710 w 137710"/>
              <a:gd name="connsiteY2" fmla="*/ 194947 h 194947"/>
              <a:gd name="connsiteX3" fmla="*/ 0 w 137710"/>
              <a:gd name="connsiteY3" fmla="*/ 194947 h 194947"/>
              <a:gd name="connsiteX0" fmla="*/ 0 w 137710"/>
              <a:gd name="connsiteY0" fmla="*/ 209397 h 209397"/>
              <a:gd name="connsiteX1" fmla="*/ 69860 w 137710"/>
              <a:gd name="connsiteY1" fmla="*/ 0 h 209397"/>
              <a:gd name="connsiteX2" fmla="*/ 137710 w 137710"/>
              <a:gd name="connsiteY2" fmla="*/ 209397 h 209397"/>
              <a:gd name="connsiteX3" fmla="*/ 0 w 137710"/>
              <a:gd name="connsiteY3" fmla="*/ 209397 h 209397"/>
              <a:gd name="connsiteX0" fmla="*/ 0 w 137902"/>
              <a:gd name="connsiteY0" fmla="*/ 257259 h 257259"/>
              <a:gd name="connsiteX1" fmla="*/ 70052 w 137902"/>
              <a:gd name="connsiteY1" fmla="*/ 0 h 257259"/>
              <a:gd name="connsiteX2" fmla="*/ 137902 w 137902"/>
              <a:gd name="connsiteY2" fmla="*/ 209397 h 257259"/>
              <a:gd name="connsiteX3" fmla="*/ 0 w 137902"/>
              <a:gd name="connsiteY3" fmla="*/ 257259 h 257259"/>
              <a:gd name="connsiteX0" fmla="*/ 0 w 139135"/>
              <a:gd name="connsiteY0" fmla="*/ 257259 h 257259"/>
              <a:gd name="connsiteX1" fmla="*/ 70052 w 139135"/>
              <a:gd name="connsiteY1" fmla="*/ 0 h 257259"/>
              <a:gd name="connsiteX2" fmla="*/ 139135 w 139135"/>
              <a:gd name="connsiteY2" fmla="*/ 197317 h 257259"/>
              <a:gd name="connsiteX3" fmla="*/ 0 w 139135"/>
              <a:gd name="connsiteY3" fmla="*/ 257259 h 257259"/>
              <a:gd name="connsiteX0" fmla="*/ 0 w 110500"/>
              <a:gd name="connsiteY0" fmla="*/ 257259 h 257259"/>
              <a:gd name="connsiteX1" fmla="*/ 70052 w 110500"/>
              <a:gd name="connsiteY1" fmla="*/ 0 h 257259"/>
              <a:gd name="connsiteX2" fmla="*/ 110500 w 110500"/>
              <a:gd name="connsiteY2" fmla="*/ 247909 h 257259"/>
              <a:gd name="connsiteX3" fmla="*/ 0 w 110500"/>
              <a:gd name="connsiteY3" fmla="*/ 257259 h 257259"/>
              <a:gd name="connsiteX0" fmla="*/ 0 w 126278"/>
              <a:gd name="connsiteY0" fmla="*/ 292264 h 292264"/>
              <a:gd name="connsiteX1" fmla="*/ 85830 w 126278"/>
              <a:gd name="connsiteY1" fmla="*/ 0 h 292264"/>
              <a:gd name="connsiteX2" fmla="*/ 126278 w 126278"/>
              <a:gd name="connsiteY2" fmla="*/ 247909 h 292264"/>
              <a:gd name="connsiteX3" fmla="*/ 0 w 126278"/>
              <a:gd name="connsiteY3" fmla="*/ 292264 h 292264"/>
              <a:gd name="connsiteX0" fmla="*/ 0 w 126278"/>
              <a:gd name="connsiteY0" fmla="*/ 294406 h 294406"/>
              <a:gd name="connsiteX1" fmla="*/ 83232 w 126278"/>
              <a:gd name="connsiteY1" fmla="*/ 0 h 294406"/>
              <a:gd name="connsiteX2" fmla="*/ 126278 w 126278"/>
              <a:gd name="connsiteY2" fmla="*/ 250051 h 294406"/>
              <a:gd name="connsiteX3" fmla="*/ 0 w 126278"/>
              <a:gd name="connsiteY3" fmla="*/ 294406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8" h="294406">
                <a:moveTo>
                  <a:pt x="0" y="294406"/>
                </a:moveTo>
                <a:lnTo>
                  <a:pt x="83232" y="0"/>
                </a:lnTo>
                <a:lnTo>
                  <a:pt x="126278" y="250051"/>
                </a:lnTo>
                <a:lnTo>
                  <a:pt x="0" y="29440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8" name="二等辺三角形 147"/>
          <p:cNvSpPr/>
          <p:nvPr/>
        </p:nvSpPr>
        <p:spPr>
          <a:xfrm rot="20612071" flipV="1">
            <a:off x="3748598" y="4511638"/>
            <a:ext cx="82541" cy="199483"/>
          </a:xfrm>
          <a:custGeom>
            <a:avLst/>
            <a:gdLst>
              <a:gd name="connsiteX0" fmla="*/ 0 w 137710"/>
              <a:gd name="connsiteY0" fmla="*/ 266133 h 266133"/>
              <a:gd name="connsiteX1" fmla="*/ 68855 w 137710"/>
              <a:gd name="connsiteY1" fmla="*/ 0 h 266133"/>
              <a:gd name="connsiteX2" fmla="*/ 137710 w 137710"/>
              <a:gd name="connsiteY2" fmla="*/ 266133 h 266133"/>
              <a:gd name="connsiteX3" fmla="*/ 0 w 137710"/>
              <a:gd name="connsiteY3" fmla="*/ 266133 h 266133"/>
              <a:gd name="connsiteX0" fmla="*/ 0 w 148387"/>
              <a:gd name="connsiteY0" fmla="*/ 202911 h 266133"/>
              <a:gd name="connsiteX1" fmla="*/ 79532 w 148387"/>
              <a:gd name="connsiteY1" fmla="*/ 0 h 266133"/>
              <a:gd name="connsiteX2" fmla="*/ 148387 w 148387"/>
              <a:gd name="connsiteY2" fmla="*/ 266133 h 266133"/>
              <a:gd name="connsiteX3" fmla="*/ 0 w 148387"/>
              <a:gd name="connsiteY3" fmla="*/ 202911 h 266133"/>
              <a:gd name="connsiteX0" fmla="*/ 0 w 147249"/>
              <a:gd name="connsiteY0" fmla="*/ 202911 h 277986"/>
              <a:gd name="connsiteX1" fmla="*/ 79532 w 147249"/>
              <a:gd name="connsiteY1" fmla="*/ 0 h 277986"/>
              <a:gd name="connsiteX2" fmla="*/ 147249 w 147249"/>
              <a:gd name="connsiteY2" fmla="*/ 277986 h 277986"/>
              <a:gd name="connsiteX3" fmla="*/ 0 w 147249"/>
              <a:gd name="connsiteY3" fmla="*/ 202911 h 277986"/>
              <a:gd name="connsiteX0" fmla="*/ 0 w 147249"/>
              <a:gd name="connsiteY0" fmla="*/ 250414 h 325489"/>
              <a:gd name="connsiteX1" fmla="*/ 108012 w 147249"/>
              <a:gd name="connsiteY1" fmla="*/ 0 h 325489"/>
              <a:gd name="connsiteX2" fmla="*/ 147249 w 147249"/>
              <a:gd name="connsiteY2" fmla="*/ 325489 h 325489"/>
              <a:gd name="connsiteX3" fmla="*/ 0 w 147249"/>
              <a:gd name="connsiteY3" fmla="*/ 250414 h 325489"/>
              <a:gd name="connsiteX0" fmla="*/ 0 w 128190"/>
              <a:gd name="connsiteY0" fmla="*/ 276165 h 325489"/>
              <a:gd name="connsiteX1" fmla="*/ 88953 w 128190"/>
              <a:gd name="connsiteY1" fmla="*/ 0 h 325489"/>
              <a:gd name="connsiteX2" fmla="*/ 128190 w 128190"/>
              <a:gd name="connsiteY2" fmla="*/ 325489 h 325489"/>
              <a:gd name="connsiteX3" fmla="*/ 0 w 128190"/>
              <a:gd name="connsiteY3" fmla="*/ 276165 h 325489"/>
              <a:gd name="connsiteX0" fmla="*/ 0 w 128190"/>
              <a:gd name="connsiteY0" fmla="*/ 260482 h 309806"/>
              <a:gd name="connsiteX1" fmla="*/ 77879 w 128190"/>
              <a:gd name="connsiteY1" fmla="*/ 0 h 309806"/>
              <a:gd name="connsiteX2" fmla="*/ 128190 w 128190"/>
              <a:gd name="connsiteY2" fmla="*/ 309806 h 309806"/>
              <a:gd name="connsiteX3" fmla="*/ 0 w 128190"/>
              <a:gd name="connsiteY3" fmla="*/ 260482 h 3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0" h="309806">
                <a:moveTo>
                  <a:pt x="0" y="260482"/>
                </a:moveTo>
                <a:lnTo>
                  <a:pt x="77879" y="0"/>
                </a:lnTo>
                <a:lnTo>
                  <a:pt x="128190" y="309806"/>
                </a:lnTo>
                <a:lnTo>
                  <a:pt x="0" y="26048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9" name="楕円 148"/>
          <p:cNvSpPr/>
          <p:nvPr/>
        </p:nvSpPr>
        <p:spPr>
          <a:xfrm rot="20612071">
            <a:off x="3749596" y="4457672"/>
            <a:ext cx="35496" cy="724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1" name="二等辺三角形 150"/>
          <p:cNvSpPr/>
          <p:nvPr/>
        </p:nvSpPr>
        <p:spPr>
          <a:xfrm rot="19846633">
            <a:off x="3169094" y="4752979"/>
            <a:ext cx="146941" cy="199566"/>
          </a:xfrm>
          <a:custGeom>
            <a:avLst/>
            <a:gdLst>
              <a:gd name="connsiteX0" fmla="*/ 0 w 198454"/>
              <a:gd name="connsiteY0" fmla="*/ 235727 h 235727"/>
              <a:gd name="connsiteX1" fmla="*/ 99227 w 198454"/>
              <a:gd name="connsiteY1" fmla="*/ 0 h 235727"/>
              <a:gd name="connsiteX2" fmla="*/ 198454 w 198454"/>
              <a:gd name="connsiteY2" fmla="*/ 235727 h 235727"/>
              <a:gd name="connsiteX3" fmla="*/ 0 w 198454"/>
              <a:gd name="connsiteY3" fmla="*/ 235727 h 235727"/>
              <a:gd name="connsiteX0" fmla="*/ 0 w 198454"/>
              <a:gd name="connsiteY0" fmla="*/ 261407 h 261407"/>
              <a:gd name="connsiteX1" fmla="*/ 104906 w 198454"/>
              <a:gd name="connsiteY1" fmla="*/ 0 h 261407"/>
              <a:gd name="connsiteX2" fmla="*/ 198454 w 198454"/>
              <a:gd name="connsiteY2" fmla="*/ 261407 h 261407"/>
              <a:gd name="connsiteX3" fmla="*/ 0 w 198454"/>
              <a:gd name="connsiteY3" fmla="*/ 261407 h 261407"/>
              <a:gd name="connsiteX0" fmla="*/ 0 w 213430"/>
              <a:gd name="connsiteY0" fmla="*/ 261407 h 294526"/>
              <a:gd name="connsiteX1" fmla="*/ 104906 w 213430"/>
              <a:gd name="connsiteY1" fmla="*/ 0 h 294526"/>
              <a:gd name="connsiteX2" fmla="*/ 213430 w 213430"/>
              <a:gd name="connsiteY2" fmla="*/ 294526 h 294526"/>
              <a:gd name="connsiteX3" fmla="*/ 0 w 213430"/>
              <a:gd name="connsiteY3" fmla="*/ 261407 h 294526"/>
              <a:gd name="connsiteX0" fmla="*/ 0 w 221119"/>
              <a:gd name="connsiteY0" fmla="*/ 265226 h 294526"/>
              <a:gd name="connsiteX1" fmla="*/ 112595 w 221119"/>
              <a:gd name="connsiteY1" fmla="*/ 0 h 294526"/>
              <a:gd name="connsiteX2" fmla="*/ 221119 w 221119"/>
              <a:gd name="connsiteY2" fmla="*/ 294526 h 294526"/>
              <a:gd name="connsiteX3" fmla="*/ 0 w 221119"/>
              <a:gd name="connsiteY3" fmla="*/ 265226 h 294526"/>
              <a:gd name="connsiteX0" fmla="*/ 0 w 214686"/>
              <a:gd name="connsiteY0" fmla="*/ 265226 h 269699"/>
              <a:gd name="connsiteX1" fmla="*/ 112595 w 214686"/>
              <a:gd name="connsiteY1" fmla="*/ 0 h 269699"/>
              <a:gd name="connsiteX2" fmla="*/ 214686 w 214686"/>
              <a:gd name="connsiteY2" fmla="*/ 269699 h 269699"/>
              <a:gd name="connsiteX3" fmla="*/ 0 w 214686"/>
              <a:gd name="connsiteY3" fmla="*/ 265226 h 269699"/>
              <a:gd name="connsiteX0" fmla="*/ 0 w 230869"/>
              <a:gd name="connsiteY0" fmla="*/ 265226 h 293369"/>
              <a:gd name="connsiteX1" fmla="*/ 112595 w 230869"/>
              <a:gd name="connsiteY1" fmla="*/ 0 h 293369"/>
              <a:gd name="connsiteX2" fmla="*/ 230869 w 230869"/>
              <a:gd name="connsiteY2" fmla="*/ 293369 h 293369"/>
              <a:gd name="connsiteX3" fmla="*/ 0 w 230869"/>
              <a:gd name="connsiteY3" fmla="*/ 265226 h 293369"/>
              <a:gd name="connsiteX0" fmla="*/ 0 w 228205"/>
              <a:gd name="connsiteY0" fmla="*/ 263166 h 293369"/>
              <a:gd name="connsiteX1" fmla="*/ 109931 w 228205"/>
              <a:gd name="connsiteY1" fmla="*/ 0 h 293369"/>
              <a:gd name="connsiteX2" fmla="*/ 228205 w 228205"/>
              <a:gd name="connsiteY2" fmla="*/ 293369 h 293369"/>
              <a:gd name="connsiteX3" fmla="*/ 0 w 228205"/>
              <a:gd name="connsiteY3" fmla="*/ 263166 h 29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5" h="293369">
                <a:moveTo>
                  <a:pt x="0" y="263166"/>
                </a:moveTo>
                <a:lnTo>
                  <a:pt x="109931" y="0"/>
                </a:lnTo>
                <a:lnTo>
                  <a:pt x="228205" y="293369"/>
                </a:lnTo>
                <a:lnTo>
                  <a:pt x="0" y="26316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2" name="二等辺三角形 151"/>
          <p:cNvSpPr/>
          <p:nvPr/>
        </p:nvSpPr>
        <p:spPr>
          <a:xfrm rot="19846633" flipV="1">
            <a:off x="3249944" y="4914614"/>
            <a:ext cx="146748" cy="168765"/>
          </a:xfrm>
          <a:custGeom>
            <a:avLst/>
            <a:gdLst>
              <a:gd name="connsiteX0" fmla="*/ 0 w 198454"/>
              <a:gd name="connsiteY0" fmla="*/ 321805 h 321805"/>
              <a:gd name="connsiteX1" fmla="*/ 99227 w 198454"/>
              <a:gd name="connsiteY1" fmla="*/ 0 h 321805"/>
              <a:gd name="connsiteX2" fmla="*/ 198454 w 198454"/>
              <a:gd name="connsiteY2" fmla="*/ 321805 h 321805"/>
              <a:gd name="connsiteX3" fmla="*/ 0 w 198454"/>
              <a:gd name="connsiteY3" fmla="*/ 321805 h 321805"/>
              <a:gd name="connsiteX0" fmla="*/ 0 w 229714"/>
              <a:gd name="connsiteY0" fmla="*/ 321805 h 321805"/>
              <a:gd name="connsiteX1" fmla="*/ 99227 w 229714"/>
              <a:gd name="connsiteY1" fmla="*/ 0 h 321805"/>
              <a:gd name="connsiteX2" fmla="*/ 229714 w 229714"/>
              <a:gd name="connsiteY2" fmla="*/ 303412 h 321805"/>
              <a:gd name="connsiteX3" fmla="*/ 0 w 229714"/>
              <a:gd name="connsiteY3" fmla="*/ 321805 h 321805"/>
              <a:gd name="connsiteX0" fmla="*/ 0 w 227905"/>
              <a:gd name="connsiteY0" fmla="*/ 335977 h 335977"/>
              <a:gd name="connsiteX1" fmla="*/ 97418 w 227905"/>
              <a:gd name="connsiteY1" fmla="*/ 0 h 335977"/>
              <a:gd name="connsiteX2" fmla="*/ 227905 w 227905"/>
              <a:gd name="connsiteY2" fmla="*/ 303412 h 335977"/>
              <a:gd name="connsiteX3" fmla="*/ 0 w 227905"/>
              <a:gd name="connsiteY3" fmla="*/ 335977 h 335977"/>
              <a:gd name="connsiteX0" fmla="*/ 0 w 227905"/>
              <a:gd name="connsiteY0" fmla="*/ 262099 h 262099"/>
              <a:gd name="connsiteX1" fmla="*/ 82843 w 227905"/>
              <a:gd name="connsiteY1" fmla="*/ 0 h 262099"/>
              <a:gd name="connsiteX2" fmla="*/ 227905 w 227905"/>
              <a:gd name="connsiteY2" fmla="*/ 229534 h 262099"/>
              <a:gd name="connsiteX3" fmla="*/ 0 w 227905"/>
              <a:gd name="connsiteY3" fmla="*/ 262099 h 26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05" h="262099">
                <a:moveTo>
                  <a:pt x="0" y="262099"/>
                </a:moveTo>
                <a:lnTo>
                  <a:pt x="82843" y="0"/>
                </a:lnTo>
                <a:lnTo>
                  <a:pt x="227905" y="229534"/>
                </a:lnTo>
                <a:lnTo>
                  <a:pt x="0" y="26209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3" name="楕円 152"/>
          <p:cNvSpPr/>
          <p:nvPr/>
        </p:nvSpPr>
        <p:spPr>
          <a:xfrm rot="19846633">
            <a:off x="3250475" y="4879640"/>
            <a:ext cx="51153" cy="876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5" name="二等辺三角形 154"/>
          <p:cNvSpPr/>
          <p:nvPr/>
        </p:nvSpPr>
        <p:spPr>
          <a:xfrm rot="20283140">
            <a:off x="3322939" y="4678340"/>
            <a:ext cx="202715" cy="192986"/>
          </a:xfrm>
          <a:custGeom>
            <a:avLst/>
            <a:gdLst>
              <a:gd name="connsiteX0" fmla="*/ 0 w 243386"/>
              <a:gd name="connsiteY0" fmla="*/ 240186 h 240186"/>
              <a:gd name="connsiteX1" fmla="*/ 121693 w 243386"/>
              <a:gd name="connsiteY1" fmla="*/ 0 h 240186"/>
              <a:gd name="connsiteX2" fmla="*/ 243386 w 243386"/>
              <a:gd name="connsiteY2" fmla="*/ 240186 h 240186"/>
              <a:gd name="connsiteX3" fmla="*/ 0 w 243386"/>
              <a:gd name="connsiteY3" fmla="*/ 240186 h 240186"/>
              <a:gd name="connsiteX0" fmla="*/ 0 w 243386"/>
              <a:gd name="connsiteY0" fmla="*/ 247329 h 247329"/>
              <a:gd name="connsiteX1" fmla="*/ 95500 w 243386"/>
              <a:gd name="connsiteY1" fmla="*/ 0 h 247329"/>
              <a:gd name="connsiteX2" fmla="*/ 243386 w 243386"/>
              <a:gd name="connsiteY2" fmla="*/ 247329 h 247329"/>
              <a:gd name="connsiteX3" fmla="*/ 0 w 243386"/>
              <a:gd name="connsiteY3" fmla="*/ 247329 h 247329"/>
              <a:gd name="connsiteX0" fmla="*/ 0 w 291011"/>
              <a:gd name="connsiteY0" fmla="*/ 247329 h 306860"/>
              <a:gd name="connsiteX1" fmla="*/ 95500 w 291011"/>
              <a:gd name="connsiteY1" fmla="*/ 0 h 306860"/>
              <a:gd name="connsiteX2" fmla="*/ 291011 w 291011"/>
              <a:gd name="connsiteY2" fmla="*/ 306860 h 306860"/>
              <a:gd name="connsiteX3" fmla="*/ 0 w 291011"/>
              <a:gd name="connsiteY3" fmla="*/ 247329 h 306860"/>
              <a:gd name="connsiteX0" fmla="*/ 0 w 314824"/>
              <a:gd name="connsiteY0" fmla="*/ 309241 h 309241"/>
              <a:gd name="connsiteX1" fmla="*/ 119313 w 314824"/>
              <a:gd name="connsiteY1" fmla="*/ 0 h 309241"/>
              <a:gd name="connsiteX2" fmla="*/ 314824 w 314824"/>
              <a:gd name="connsiteY2" fmla="*/ 306860 h 309241"/>
              <a:gd name="connsiteX3" fmla="*/ 0 w 314824"/>
              <a:gd name="connsiteY3" fmla="*/ 309241 h 309241"/>
              <a:gd name="connsiteX0" fmla="*/ 0 w 314824"/>
              <a:gd name="connsiteY0" fmla="*/ 316385 h 316385"/>
              <a:gd name="connsiteX1" fmla="*/ 145507 w 314824"/>
              <a:gd name="connsiteY1" fmla="*/ 0 h 316385"/>
              <a:gd name="connsiteX2" fmla="*/ 314824 w 314824"/>
              <a:gd name="connsiteY2" fmla="*/ 314004 h 316385"/>
              <a:gd name="connsiteX3" fmla="*/ 0 w 314824"/>
              <a:gd name="connsiteY3" fmla="*/ 316385 h 316385"/>
              <a:gd name="connsiteX0" fmla="*/ 0 w 314824"/>
              <a:gd name="connsiteY0" fmla="*/ 299716 h 299716"/>
              <a:gd name="connsiteX1" fmla="*/ 138364 w 314824"/>
              <a:gd name="connsiteY1" fmla="*/ 0 h 299716"/>
              <a:gd name="connsiteX2" fmla="*/ 314824 w 314824"/>
              <a:gd name="connsiteY2" fmla="*/ 297335 h 299716"/>
              <a:gd name="connsiteX3" fmla="*/ 0 w 314824"/>
              <a:gd name="connsiteY3" fmla="*/ 299716 h 29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824" h="299716">
                <a:moveTo>
                  <a:pt x="0" y="299716"/>
                </a:moveTo>
                <a:lnTo>
                  <a:pt x="138364" y="0"/>
                </a:lnTo>
                <a:lnTo>
                  <a:pt x="314824" y="297335"/>
                </a:lnTo>
                <a:lnTo>
                  <a:pt x="0" y="29971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6" name="二等辺三角形 155"/>
          <p:cNvSpPr/>
          <p:nvPr/>
        </p:nvSpPr>
        <p:spPr>
          <a:xfrm rot="20283140" flipV="1">
            <a:off x="3392826" y="4860419"/>
            <a:ext cx="192428" cy="160414"/>
          </a:xfrm>
          <a:custGeom>
            <a:avLst/>
            <a:gdLst>
              <a:gd name="connsiteX0" fmla="*/ 0 w 298848"/>
              <a:gd name="connsiteY0" fmla="*/ 296755 h 296755"/>
              <a:gd name="connsiteX1" fmla="*/ 149424 w 298848"/>
              <a:gd name="connsiteY1" fmla="*/ 0 h 296755"/>
              <a:gd name="connsiteX2" fmla="*/ 298848 w 298848"/>
              <a:gd name="connsiteY2" fmla="*/ 296755 h 296755"/>
              <a:gd name="connsiteX3" fmla="*/ 0 w 298848"/>
              <a:gd name="connsiteY3" fmla="*/ 296755 h 296755"/>
              <a:gd name="connsiteX0" fmla="*/ 0 w 298848"/>
              <a:gd name="connsiteY0" fmla="*/ 253893 h 253893"/>
              <a:gd name="connsiteX1" fmla="*/ 154187 w 298848"/>
              <a:gd name="connsiteY1" fmla="*/ 0 h 253893"/>
              <a:gd name="connsiteX2" fmla="*/ 298848 w 298848"/>
              <a:gd name="connsiteY2" fmla="*/ 253893 h 253893"/>
              <a:gd name="connsiteX3" fmla="*/ 0 w 298848"/>
              <a:gd name="connsiteY3" fmla="*/ 253893 h 253893"/>
              <a:gd name="connsiteX0" fmla="*/ 0 w 298848"/>
              <a:gd name="connsiteY0" fmla="*/ 249130 h 249130"/>
              <a:gd name="connsiteX1" fmla="*/ 154187 w 298848"/>
              <a:gd name="connsiteY1" fmla="*/ 0 h 249130"/>
              <a:gd name="connsiteX2" fmla="*/ 298848 w 298848"/>
              <a:gd name="connsiteY2" fmla="*/ 249130 h 249130"/>
              <a:gd name="connsiteX3" fmla="*/ 0 w 298848"/>
              <a:gd name="connsiteY3" fmla="*/ 249130 h 24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48" h="249130">
                <a:moveTo>
                  <a:pt x="0" y="249130"/>
                </a:moveTo>
                <a:lnTo>
                  <a:pt x="154187" y="0"/>
                </a:lnTo>
                <a:lnTo>
                  <a:pt x="298848" y="249130"/>
                </a:lnTo>
                <a:lnTo>
                  <a:pt x="0" y="24913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7" name="楕円 156"/>
          <p:cNvSpPr/>
          <p:nvPr/>
        </p:nvSpPr>
        <p:spPr>
          <a:xfrm rot="20283140">
            <a:off x="3418734" y="4824143"/>
            <a:ext cx="62735" cy="8030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9" name="二等辺三角形 158"/>
          <p:cNvSpPr/>
          <p:nvPr/>
        </p:nvSpPr>
        <p:spPr>
          <a:xfrm rot="20573073">
            <a:off x="3527241" y="4605667"/>
            <a:ext cx="157308" cy="199518"/>
          </a:xfrm>
          <a:custGeom>
            <a:avLst/>
            <a:gdLst>
              <a:gd name="connsiteX0" fmla="*/ 0 w 198454"/>
              <a:gd name="connsiteY0" fmla="*/ 238041 h 238041"/>
              <a:gd name="connsiteX1" fmla="*/ 99227 w 198454"/>
              <a:gd name="connsiteY1" fmla="*/ 0 h 238041"/>
              <a:gd name="connsiteX2" fmla="*/ 198454 w 198454"/>
              <a:gd name="connsiteY2" fmla="*/ 238041 h 238041"/>
              <a:gd name="connsiteX3" fmla="*/ 0 w 198454"/>
              <a:gd name="connsiteY3" fmla="*/ 238041 h 238041"/>
              <a:gd name="connsiteX0" fmla="*/ 0 w 218538"/>
              <a:gd name="connsiteY0" fmla="*/ 311431 h 311431"/>
              <a:gd name="connsiteX1" fmla="*/ 119311 w 218538"/>
              <a:gd name="connsiteY1" fmla="*/ 0 h 311431"/>
              <a:gd name="connsiteX2" fmla="*/ 218538 w 218538"/>
              <a:gd name="connsiteY2" fmla="*/ 238041 h 311431"/>
              <a:gd name="connsiteX3" fmla="*/ 0 w 218538"/>
              <a:gd name="connsiteY3" fmla="*/ 311431 h 311431"/>
              <a:gd name="connsiteX0" fmla="*/ 0 w 231605"/>
              <a:gd name="connsiteY0" fmla="*/ 298197 h 298197"/>
              <a:gd name="connsiteX1" fmla="*/ 132378 w 231605"/>
              <a:gd name="connsiteY1" fmla="*/ 0 h 298197"/>
              <a:gd name="connsiteX2" fmla="*/ 231605 w 231605"/>
              <a:gd name="connsiteY2" fmla="*/ 238041 h 298197"/>
              <a:gd name="connsiteX3" fmla="*/ 0 w 231605"/>
              <a:gd name="connsiteY3" fmla="*/ 298197 h 298197"/>
              <a:gd name="connsiteX0" fmla="*/ 0 w 244305"/>
              <a:gd name="connsiteY0" fmla="*/ 298197 h 298197"/>
              <a:gd name="connsiteX1" fmla="*/ 132378 w 244305"/>
              <a:gd name="connsiteY1" fmla="*/ 0 h 298197"/>
              <a:gd name="connsiteX2" fmla="*/ 244305 w 244305"/>
              <a:gd name="connsiteY2" fmla="*/ 275203 h 298197"/>
              <a:gd name="connsiteX3" fmla="*/ 0 w 244305"/>
              <a:gd name="connsiteY3" fmla="*/ 298197 h 298197"/>
              <a:gd name="connsiteX0" fmla="*/ 0 w 244305"/>
              <a:gd name="connsiteY0" fmla="*/ 309860 h 309860"/>
              <a:gd name="connsiteX1" fmla="*/ 129001 w 244305"/>
              <a:gd name="connsiteY1" fmla="*/ 0 h 309860"/>
              <a:gd name="connsiteX2" fmla="*/ 244305 w 244305"/>
              <a:gd name="connsiteY2" fmla="*/ 286866 h 309860"/>
              <a:gd name="connsiteX3" fmla="*/ 0 w 244305"/>
              <a:gd name="connsiteY3" fmla="*/ 309860 h 3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05" h="309860">
                <a:moveTo>
                  <a:pt x="0" y="309860"/>
                </a:moveTo>
                <a:lnTo>
                  <a:pt x="129001" y="0"/>
                </a:lnTo>
                <a:lnTo>
                  <a:pt x="244305" y="286866"/>
                </a:lnTo>
                <a:lnTo>
                  <a:pt x="0" y="30986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0" name="二等辺三角形 159"/>
          <p:cNvSpPr/>
          <p:nvPr/>
        </p:nvSpPr>
        <p:spPr>
          <a:xfrm rot="20573073" flipV="1">
            <a:off x="3580235" y="4787969"/>
            <a:ext cx="151584" cy="150045"/>
          </a:xfrm>
          <a:custGeom>
            <a:avLst/>
            <a:gdLst>
              <a:gd name="connsiteX0" fmla="*/ 0 w 198454"/>
              <a:gd name="connsiteY0" fmla="*/ 324963 h 324963"/>
              <a:gd name="connsiteX1" fmla="*/ 99227 w 198454"/>
              <a:gd name="connsiteY1" fmla="*/ 0 h 324963"/>
              <a:gd name="connsiteX2" fmla="*/ 198454 w 198454"/>
              <a:gd name="connsiteY2" fmla="*/ 324963 h 324963"/>
              <a:gd name="connsiteX3" fmla="*/ 0 w 198454"/>
              <a:gd name="connsiteY3" fmla="*/ 324963 h 324963"/>
              <a:gd name="connsiteX0" fmla="*/ 0 w 198454"/>
              <a:gd name="connsiteY0" fmla="*/ 321186 h 321186"/>
              <a:gd name="connsiteX1" fmla="*/ 115636 w 198454"/>
              <a:gd name="connsiteY1" fmla="*/ 0 h 321186"/>
              <a:gd name="connsiteX2" fmla="*/ 198454 w 198454"/>
              <a:gd name="connsiteY2" fmla="*/ 321186 h 321186"/>
              <a:gd name="connsiteX3" fmla="*/ 0 w 198454"/>
              <a:gd name="connsiteY3" fmla="*/ 321186 h 321186"/>
              <a:gd name="connsiteX0" fmla="*/ 0 w 207544"/>
              <a:gd name="connsiteY0" fmla="*/ 315637 h 321186"/>
              <a:gd name="connsiteX1" fmla="*/ 124726 w 207544"/>
              <a:gd name="connsiteY1" fmla="*/ 0 h 321186"/>
              <a:gd name="connsiteX2" fmla="*/ 207544 w 207544"/>
              <a:gd name="connsiteY2" fmla="*/ 321186 h 321186"/>
              <a:gd name="connsiteX3" fmla="*/ 0 w 207544"/>
              <a:gd name="connsiteY3" fmla="*/ 315637 h 321186"/>
              <a:gd name="connsiteX0" fmla="*/ 0 w 235416"/>
              <a:gd name="connsiteY0" fmla="*/ 315637 h 330712"/>
              <a:gd name="connsiteX1" fmla="*/ 124726 w 235416"/>
              <a:gd name="connsiteY1" fmla="*/ 0 h 330712"/>
              <a:gd name="connsiteX2" fmla="*/ 235416 w 235416"/>
              <a:gd name="connsiteY2" fmla="*/ 330712 h 330712"/>
              <a:gd name="connsiteX3" fmla="*/ 0 w 235416"/>
              <a:gd name="connsiteY3" fmla="*/ 315637 h 330712"/>
              <a:gd name="connsiteX0" fmla="*/ 0 w 235416"/>
              <a:gd name="connsiteY0" fmla="*/ 217951 h 233026"/>
              <a:gd name="connsiteX1" fmla="*/ 121247 w 235416"/>
              <a:gd name="connsiteY1" fmla="*/ 0 h 233026"/>
              <a:gd name="connsiteX2" fmla="*/ 235416 w 235416"/>
              <a:gd name="connsiteY2" fmla="*/ 233026 h 233026"/>
              <a:gd name="connsiteX3" fmla="*/ 0 w 235416"/>
              <a:gd name="connsiteY3" fmla="*/ 217951 h 23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16" h="233026">
                <a:moveTo>
                  <a:pt x="0" y="217951"/>
                </a:moveTo>
                <a:lnTo>
                  <a:pt x="121247" y="0"/>
                </a:lnTo>
                <a:lnTo>
                  <a:pt x="235416" y="233026"/>
                </a:lnTo>
                <a:lnTo>
                  <a:pt x="0" y="21795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1" name="楕円 160"/>
          <p:cNvSpPr/>
          <p:nvPr/>
        </p:nvSpPr>
        <p:spPr>
          <a:xfrm rot="20573073">
            <a:off x="3614292" y="4758806"/>
            <a:ext cx="34695" cy="730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3" name="二等辺三角形 162"/>
          <p:cNvSpPr/>
          <p:nvPr/>
        </p:nvSpPr>
        <p:spPr>
          <a:xfrm rot="19848013">
            <a:off x="3070013" y="4817360"/>
            <a:ext cx="98513" cy="177141"/>
          </a:xfrm>
          <a:custGeom>
            <a:avLst/>
            <a:gdLst>
              <a:gd name="connsiteX0" fmla="*/ 0 w 138307"/>
              <a:gd name="connsiteY0" fmla="*/ 218932 h 218932"/>
              <a:gd name="connsiteX1" fmla="*/ 69154 w 138307"/>
              <a:gd name="connsiteY1" fmla="*/ 0 h 218932"/>
              <a:gd name="connsiteX2" fmla="*/ 138307 w 138307"/>
              <a:gd name="connsiteY2" fmla="*/ 218932 h 218932"/>
              <a:gd name="connsiteX3" fmla="*/ 0 w 138307"/>
              <a:gd name="connsiteY3" fmla="*/ 218932 h 218932"/>
              <a:gd name="connsiteX0" fmla="*/ 0 w 164764"/>
              <a:gd name="connsiteY0" fmla="*/ 218932 h 275108"/>
              <a:gd name="connsiteX1" fmla="*/ 69154 w 164764"/>
              <a:gd name="connsiteY1" fmla="*/ 0 h 275108"/>
              <a:gd name="connsiteX2" fmla="*/ 164764 w 164764"/>
              <a:gd name="connsiteY2" fmla="*/ 275108 h 275108"/>
              <a:gd name="connsiteX3" fmla="*/ 0 w 164764"/>
              <a:gd name="connsiteY3" fmla="*/ 218932 h 275108"/>
              <a:gd name="connsiteX0" fmla="*/ 0 w 152995"/>
              <a:gd name="connsiteY0" fmla="*/ 239634 h 275108"/>
              <a:gd name="connsiteX1" fmla="*/ 57385 w 152995"/>
              <a:gd name="connsiteY1" fmla="*/ 0 h 275108"/>
              <a:gd name="connsiteX2" fmla="*/ 152995 w 152995"/>
              <a:gd name="connsiteY2" fmla="*/ 275108 h 275108"/>
              <a:gd name="connsiteX3" fmla="*/ 0 w 152995"/>
              <a:gd name="connsiteY3" fmla="*/ 239634 h 2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95" h="275108">
                <a:moveTo>
                  <a:pt x="0" y="239634"/>
                </a:moveTo>
                <a:lnTo>
                  <a:pt x="57385" y="0"/>
                </a:lnTo>
                <a:lnTo>
                  <a:pt x="152995" y="275108"/>
                </a:lnTo>
                <a:lnTo>
                  <a:pt x="0" y="2396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4" name="二等辺三角形 163"/>
          <p:cNvSpPr/>
          <p:nvPr/>
        </p:nvSpPr>
        <p:spPr>
          <a:xfrm rot="19848013" flipV="1">
            <a:off x="3147050" y="4954328"/>
            <a:ext cx="101556" cy="192281"/>
          </a:xfrm>
          <a:custGeom>
            <a:avLst/>
            <a:gdLst>
              <a:gd name="connsiteX0" fmla="*/ 0 w 138307"/>
              <a:gd name="connsiteY0" fmla="*/ 298877 h 298877"/>
              <a:gd name="connsiteX1" fmla="*/ 69154 w 138307"/>
              <a:gd name="connsiteY1" fmla="*/ 0 h 298877"/>
              <a:gd name="connsiteX2" fmla="*/ 138307 w 138307"/>
              <a:gd name="connsiteY2" fmla="*/ 298877 h 298877"/>
              <a:gd name="connsiteX3" fmla="*/ 0 w 138307"/>
              <a:gd name="connsiteY3" fmla="*/ 298877 h 298877"/>
              <a:gd name="connsiteX0" fmla="*/ 0 w 152095"/>
              <a:gd name="connsiteY0" fmla="*/ 341439 h 341439"/>
              <a:gd name="connsiteX1" fmla="*/ 82942 w 152095"/>
              <a:gd name="connsiteY1" fmla="*/ 0 h 341439"/>
              <a:gd name="connsiteX2" fmla="*/ 152095 w 152095"/>
              <a:gd name="connsiteY2" fmla="*/ 298877 h 341439"/>
              <a:gd name="connsiteX3" fmla="*/ 0 w 152095"/>
              <a:gd name="connsiteY3" fmla="*/ 341439 h 341439"/>
              <a:gd name="connsiteX0" fmla="*/ 0 w 185381"/>
              <a:gd name="connsiteY0" fmla="*/ 341439 h 341439"/>
              <a:gd name="connsiteX1" fmla="*/ 82942 w 185381"/>
              <a:gd name="connsiteY1" fmla="*/ 0 h 341439"/>
              <a:gd name="connsiteX2" fmla="*/ 185381 w 185381"/>
              <a:gd name="connsiteY2" fmla="*/ 258634 h 341439"/>
              <a:gd name="connsiteX3" fmla="*/ 0 w 185381"/>
              <a:gd name="connsiteY3" fmla="*/ 341439 h 341439"/>
              <a:gd name="connsiteX0" fmla="*/ 0 w 159181"/>
              <a:gd name="connsiteY0" fmla="*/ 341439 h 341439"/>
              <a:gd name="connsiteX1" fmla="*/ 82942 w 159181"/>
              <a:gd name="connsiteY1" fmla="*/ 0 h 341439"/>
              <a:gd name="connsiteX2" fmla="*/ 159181 w 159181"/>
              <a:gd name="connsiteY2" fmla="*/ 297975 h 341439"/>
              <a:gd name="connsiteX3" fmla="*/ 0 w 159181"/>
              <a:gd name="connsiteY3" fmla="*/ 341439 h 341439"/>
              <a:gd name="connsiteX0" fmla="*/ 0 w 159181"/>
              <a:gd name="connsiteY0" fmla="*/ 308369 h 308369"/>
              <a:gd name="connsiteX1" fmla="*/ 87150 w 159181"/>
              <a:gd name="connsiteY1" fmla="*/ 0 h 308369"/>
              <a:gd name="connsiteX2" fmla="*/ 159181 w 159181"/>
              <a:gd name="connsiteY2" fmla="*/ 264905 h 308369"/>
              <a:gd name="connsiteX3" fmla="*/ 0 w 159181"/>
              <a:gd name="connsiteY3" fmla="*/ 308369 h 308369"/>
              <a:gd name="connsiteX0" fmla="*/ 0 w 157720"/>
              <a:gd name="connsiteY0" fmla="*/ 308369 h 308369"/>
              <a:gd name="connsiteX1" fmla="*/ 87150 w 157720"/>
              <a:gd name="connsiteY1" fmla="*/ 0 h 308369"/>
              <a:gd name="connsiteX2" fmla="*/ 157720 w 157720"/>
              <a:gd name="connsiteY2" fmla="*/ 272292 h 308369"/>
              <a:gd name="connsiteX3" fmla="*/ 0 w 157720"/>
              <a:gd name="connsiteY3" fmla="*/ 308369 h 308369"/>
              <a:gd name="connsiteX0" fmla="*/ 0 w 157720"/>
              <a:gd name="connsiteY0" fmla="*/ 298620 h 298620"/>
              <a:gd name="connsiteX1" fmla="*/ 85990 w 157720"/>
              <a:gd name="connsiteY1" fmla="*/ 0 h 298620"/>
              <a:gd name="connsiteX2" fmla="*/ 157720 w 157720"/>
              <a:gd name="connsiteY2" fmla="*/ 262543 h 298620"/>
              <a:gd name="connsiteX3" fmla="*/ 0 w 157720"/>
              <a:gd name="connsiteY3" fmla="*/ 298620 h 29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720" h="298620">
                <a:moveTo>
                  <a:pt x="0" y="298620"/>
                </a:moveTo>
                <a:lnTo>
                  <a:pt x="85990" y="0"/>
                </a:lnTo>
                <a:lnTo>
                  <a:pt x="157720" y="262543"/>
                </a:lnTo>
                <a:lnTo>
                  <a:pt x="0" y="29862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5" name="楕円 164"/>
          <p:cNvSpPr/>
          <p:nvPr/>
        </p:nvSpPr>
        <p:spPr>
          <a:xfrm rot="19848013">
            <a:off x="3131017" y="4944597"/>
            <a:ext cx="35649" cy="814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7" name="二等辺三角形 166"/>
          <p:cNvSpPr/>
          <p:nvPr/>
        </p:nvSpPr>
        <p:spPr>
          <a:xfrm rot="20725697">
            <a:off x="3687427" y="4565397"/>
            <a:ext cx="118517" cy="179661"/>
          </a:xfrm>
          <a:custGeom>
            <a:avLst/>
            <a:gdLst>
              <a:gd name="connsiteX0" fmla="*/ 0 w 166778"/>
              <a:gd name="connsiteY0" fmla="*/ 235819 h 235819"/>
              <a:gd name="connsiteX1" fmla="*/ 83389 w 166778"/>
              <a:gd name="connsiteY1" fmla="*/ 0 h 235819"/>
              <a:gd name="connsiteX2" fmla="*/ 166778 w 166778"/>
              <a:gd name="connsiteY2" fmla="*/ 235819 h 235819"/>
              <a:gd name="connsiteX3" fmla="*/ 0 w 166778"/>
              <a:gd name="connsiteY3" fmla="*/ 235819 h 235819"/>
              <a:gd name="connsiteX0" fmla="*/ 0 w 187337"/>
              <a:gd name="connsiteY0" fmla="*/ 262491 h 262491"/>
              <a:gd name="connsiteX1" fmla="*/ 103948 w 187337"/>
              <a:gd name="connsiteY1" fmla="*/ 0 h 262491"/>
              <a:gd name="connsiteX2" fmla="*/ 187337 w 187337"/>
              <a:gd name="connsiteY2" fmla="*/ 235819 h 262491"/>
              <a:gd name="connsiteX3" fmla="*/ 0 w 187337"/>
              <a:gd name="connsiteY3" fmla="*/ 262491 h 262491"/>
              <a:gd name="connsiteX0" fmla="*/ 0 w 187337"/>
              <a:gd name="connsiteY0" fmla="*/ 275743 h 275743"/>
              <a:gd name="connsiteX1" fmla="*/ 95029 w 187337"/>
              <a:gd name="connsiteY1" fmla="*/ 0 h 275743"/>
              <a:gd name="connsiteX2" fmla="*/ 187337 w 187337"/>
              <a:gd name="connsiteY2" fmla="*/ 249071 h 275743"/>
              <a:gd name="connsiteX3" fmla="*/ 0 w 187337"/>
              <a:gd name="connsiteY3" fmla="*/ 275743 h 275743"/>
              <a:gd name="connsiteX0" fmla="*/ 0 w 202205"/>
              <a:gd name="connsiteY0" fmla="*/ 275743 h 275743"/>
              <a:gd name="connsiteX1" fmla="*/ 95029 w 202205"/>
              <a:gd name="connsiteY1" fmla="*/ 0 h 275743"/>
              <a:gd name="connsiteX2" fmla="*/ 202205 w 202205"/>
              <a:gd name="connsiteY2" fmla="*/ 271159 h 275743"/>
              <a:gd name="connsiteX3" fmla="*/ 0 w 202205"/>
              <a:gd name="connsiteY3" fmla="*/ 275743 h 275743"/>
              <a:gd name="connsiteX0" fmla="*/ 0 w 208984"/>
              <a:gd name="connsiteY0" fmla="*/ 279021 h 279021"/>
              <a:gd name="connsiteX1" fmla="*/ 101808 w 208984"/>
              <a:gd name="connsiteY1" fmla="*/ 0 h 279021"/>
              <a:gd name="connsiteX2" fmla="*/ 208984 w 208984"/>
              <a:gd name="connsiteY2" fmla="*/ 271159 h 279021"/>
              <a:gd name="connsiteX3" fmla="*/ 0 w 208984"/>
              <a:gd name="connsiteY3" fmla="*/ 279021 h 279021"/>
              <a:gd name="connsiteX0" fmla="*/ 0 w 203344"/>
              <a:gd name="connsiteY0" fmla="*/ 279021 h 279021"/>
              <a:gd name="connsiteX1" fmla="*/ 101808 w 203344"/>
              <a:gd name="connsiteY1" fmla="*/ 0 h 279021"/>
              <a:gd name="connsiteX2" fmla="*/ 203344 w 203344"/>
              <a:gd name="connsiteY2" fmla="*/ 264687 h 279021"/>
              <a:gd name="connsiteX3" fmla="*/ 0 w 203344"/>
              <a:gd name="connsiteY3" fmla="*/ 279021 h 279021"/>
              <a:gd name="connsiteX0" fmla="*/ 0 w 184061"/>
              <a:gd name="connsiteY0" fmla="*/ 279021 h 279021"/>
              <a:gd name="connsiteX1" fmla="*/ 101808 w 184061"/>
              <a:gd name="connsiteY1" fmla="*/ 0 h 279021"/>
              <a:gd name="connsiteX2" fmla="*/ 184061 w 184061"/>
              <a:gd name="connsiteY2" fmla="*/ 245574 h 279021"/>
              <a:gd name="connsiteX3" fmla="*/ 0 w 184061"/>
              <a:gd name="connsiteY3" fmla="*/ 279021 h 2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61" h="279021">
                <a:moveTo>
                  <a:pt x="0" y="279021"/>
                </a:moveTo>
                <a:lnTo>
                  <a:pt x="101808" y="0"/>
                </a:lnTo>
                <a:lnTo>
                  <a:pt x="184061" y="245574"/>
                </a:lnTo>
                <a:lnTo>
                  <a:pt x="0" y="27902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8" name="二等辺三角形 167"/>
          <p:cNvSpPr/>
          <p:nvPr/>
        </p:nvSpPr>
        <p:spPr>
          <a:xfrm rot="20635883" flipV="1">
            <a:off x="3722931" y="4716639"/>
            <a:ext cx="123728" cy="171089"/>
          </a:xfrm>
          <a:custGeom>
            <a:avLst/>
            <a:gdLst>
              <a:gd name="connsiteX0" fmla="*/ 0 w 186870"/>
              <a:gd name="connsiteY0" fmla="*/ 345648 h 345648"/>
              <a:gd name="connsiteX1" fmla="*/ 93435 w 186870"/>
              <a:gd name="connsiteY1" fmla="*/ 0 h 345648"/>
              <a:gd name="connsiteX2" fmla="*/ 186870 w 186870"/>
              <a:gd name="connsiteY2" fmla="*/ 345648 h 345648"/>
              <a:gd name="connsiteX3" fmla="*/ 0 w 186870"/>
              <a:gd name="connsiteY3" fmla="*/ 345648 h 345648"/>
              <a:gd name="connsiteX0" fmla="*/ 0 w 198205"/>
              <a:gd name="connsiteY0" fmla="*/ 303362 h 345648"/>
              <a:gd name="connsiteX1" fmla="*/ 104770 w 198205"/>
              <a:gd name="connsiteY1" fmla="*/ 0 h 345648"/>
              <a:gd name="connsiteX2" fmla="*/ 198205 w 198205"/>
              <a:gd name="connsiteY2" fmla="*/ 345648 h 345648"/>
              <a:gd name="connsiteX3" fmla="*/ 0 w 198205"/>
              <a:gd name="connsiteY3" fmla="*/ 303362 h 345648"/>
              <a:gd name="connsiteX0" fmla="*/ 0 w 216792"/>
              <a:gd name="connsiteY0" fmla="*/ 303362 h 350455"/>
              <a:gd name="connsiteX1" fmla="*/ 104770 w 216792"/>
              <a:gd name="connsiteY1" fmla="*/ 0 h 350455"/>
              <a:gd name="connsiteX2" fmla="*/ 216792 w 216792"/>
              <a:gd name="connsiteY2" fmla="*/ 350455 h 350455"/>
              <a:gd name="connsiteX3" fmla="*/ 0 w 216792"/>
              <a:gd name="connsiteY3" fmla="*/ 303362 h 350455"/>
              <a:gd name="connsiteX0" fmla="*/ 0 w 207124"/>
              <a:gd name="connsiteY0" fmla="*/ 321420 h 350455"/>
              <a:gd name="connsiteX1" fmla="*/ 95102 w 207124"/>
              <a:gd name="connsiteY1" fmla="*/ 0 h 350455"/>
              <a:gd name="connsiteX2" fmla="*/ 207124 w 207124"/>
              <a:gd name="connsiteY2" fmla="*/ 350455 h 350455"/>
              <a:gd name="connsiteX3" fmla="*/ 0 w 207124"/>
              <a:gd name="connsiteY3" fmla="*/ 321420 h 350455"/>
              <a:gd name="connsiteX0" fmla="*/ 0 w 199818"/>
              <a:gd name="connsiteY0" fmla="*/ 321420 h 332702"/>
              <a:gd name="connsiteX1" fmla="*/ 95102 w 199818"/>
              <a:gd name="connsiteY1" fmla="*/ 0 h 332702"/>
              <a:gd name="connsiteX2" fmla="*/ 199818 w 199818"/>
              <a:gd name="connsiteY2" fmla="*/ 332702 h 332702"/>
              <a:gd name="connsiteX3" fmla="*/ 0 w 199818"/>
              <a:gd name="connsiteY3" fmla="*/ 321420 h 332702"/>
              <a:gd name="connsiteX0" fmla="*/ 0 w 199818"/>
              <a:gd name="connsiteY0" fmla="*/ 241432 h 252714"/>
              <a:gd name="connsiteX1" fmla="*/ 82347 w 199818"/>
              <a:gd name="connsiteY1" fmla="*/ 0 h 252714"/>
              <a:gd name="connsiteX2" fmla="*/ 199818 w 199818"/>
              <a:gd name="connsiteY2" fmla="*/ 252714 h 252714"/>
              <a:gd name="connsiteX3" fmla="*/ 0 w 199818"/>
              <a:gd name="connsiteY3" fmla="*/ 241432 h 252714"/>
              <a:gd name="connsiteX0" fmla="*/ 0 w 205461"/>
              <a:gd name="connsiteY0" fmla="*/ 226488 h 252714"/>
              <a:gd name="connsiteX1" fmla="*/ 87990 w 205461"/>
              <a:gd name="connsiteY1" fmla="*/ 0 h 252714"/>
              <a:gd name="connsiteX2" fmla="*/ 205461 w 205461"/>
              <a:gd name="connsiteY2" fmla="*/ 252714 h 252714"/>
              <a:gd name="connsiteX3" fmla="*/ 0 w 205461"/>
              <a:gd name="connsiteY3" fmla="*/ 226488 h 252714"/>
              <a:gd name="connsiteX0" fmla="*/ 0 w 192154"/>
              <a:gd name="connsiteY0" fmla="*/ 226488 h 265708"/>
              <a:gd name="connsiteX1" fmla="*/ 87990 w 192154"/>
              <a:gd name="connsiteY1" fmla="*/ 0 h 265708"/>
              <a:gd name="connsiteX2" fmla="*/ 192154 w 192154"/>
              <a:gd name="connsiteY2" fmla="*/ 265708 h 265708"/>
              <a:gd name="connsiteX3" fmla="*/ 0 w 192154"/>
              <a:gd name="connsiteY3" fmla="*/ 226488 h 2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4" h="265708">
                <a:moveTo>
                  <a:pt x="0" y="226488"/>
                </a:moveTo>
                <a:lnTo>
                  <a:pt x="87990" y="0"/>
                </a:lnTo>
                <a:lnTo>
                  <a:pt x="192154" y="265708"/>
                </a:lnTo>
                <a:lnTo>
                  <a:pt x="0" y="22648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9" name="楕円 168"/>
          <p:cNvSpPr/>
          <p:nvPr/>
        </p:nvSpPr>
        <p:spPr>
          <a:xfrm rot="20725697">
            <a:off x="3753772" y="4698248"/>
            <a:ext cx="42988" cy="8768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1" name="二等辺三角形 170"/>
          <p:cNvSpPr/>
          <p:nvPr/>
        </p:nvSpPr>
        <p:spPr>
          <a:xfrm rot="20124085">
            <a:off x="3311191" y="4897906"/>
            <a:ext cx="173872" cy="153230"/>
          </a:xfrm>
          <a:custGeom>
            <a:avLst/>
            <a:gdLst>
              <a:gd name="connsiteX0" fmla="*/ 0 w 221082"/>
              <a:gd name="connsiteY0" fmla="*/ 201170 h 201170"/>
              <a:gd name="connsiteX1" fmla="*/ 110541 w 221082"/>
              <a:gd name="connsiteY1" fmla="*/ 0 h 201170"/>
              <a:gd name="connsiteX2" fmla="*/ 221082 w 221082"/>
              <a:gd name="connsiteY2" fmla="*/ 201170 h 201170"/>
              <a:gd name="connsiteX3" fmla="*/ 0 w 221082"/>
              <a:gd name="connsiteY3" fmla="*/ 201170 h 201170"/>
              <a:gd name="connsiteX0" fmla="*/ 0 w 239275"/>
              <a:gd name="connsiteY0" fmla="*/ 233701 h 233701"/>
              <a:gd name="connsiteX1" fmla="*/ 128734 w 239275"/>
              <a:gd name="connsiteY1" fmla="*/ 0 h 233701"/>
              <a:gd name="connsiteX2" fmla="*/ 239275 w 239275"/>
              <a:gd name="connsiteY2" fmla="*/ 201170 h 233701"/>
              <a:gd name="connsiteX3" fmla="*/ 0 w 239275"/>
              <a:gd name="connsiteY3" fmla="*/ 233701 h 233701"/>
              <a:gd name="connsiteX0" fmla="*/ 0 w 249627"/>
              <a:gd name="connsiteY0" fmla="*/ 233701 h 235023"/>
              <a:gd name="connsiteX1" fmla="*/ 128734 w 249627"/>
              <a:gd name="connsiteY1" fmla="*/ 0 h 235023"/>
              <a:gd name="connsiteX2" fmla="*/ 249627 w 249627"/>
              <a:gd name="connsiteY2" fmla="*/ 235023 h 235023"/>
              <a:gd name="connsiteX3" fmla="*/ 0 w 249627"/>
              <a:gd name="connsiteY3" fmla="*/ 233701 h 235023"/>
              <a:gd name="connsiteX0" fmla="*/ 0 w 249627"/>
              <a:gd name="connsiteY0" fmla="*/ 236186 h 237508"/>
              <a:gd name="connsiteX1" fmla="*/ 126636 w 249627"/>
              <a:gd name="connsiteY1" fmla="*/ 0 h 237508"/>
              <a:gd name="connsiteX2" fmla="*/ 249627 w 249627"/>
              <a:gd name="connsiteY2" fmla="*/ 237508 h 237508"/>
              <a:gd name="connsiteX3" fmla="*/ 0 w 249627"/>
              <a:gd name="connsiteY3" fmla="*/ 236186 h 23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7" h="237508">
                <a:moveTo>
                  <a:pt x="0" y="236186"/>
                </a:moveTo>
                <a:lnTo>
                  <a:pt x="126636" y="0"/>
                </a:lnTo>
                <a:lnTo>
                  <a:pt x="249627" y="237508"/>
                </a:lnTo>
                <a:lnTo>
                  <a:pt x="0" y="23618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2" name="二等辺三角形 171"/>
          <p:cNvSpPr/>
          <p:nvPr/>
        </p:nvSpPr>
        <p:spPr>
          <a:xfrm rot="20124085" flipV="1">
            <a:off x="3378462" y="5038380"/>
            <a:ext cx="168165" cy="126491"/>
          </a:xfrm>
          <a:custGeom>
            <a:avLst/>
            <a:gdLst>
              <a:gd name="connsiteX0" fmla="*/ 0 w 221082"/>
              <a:gd name="connsiteY0" fmla="*/ 274629 h 274629"/>
              <a:gd name="connsiteX1" fmla="*/ 110541 w 221082"/>
              <a:gd name="connsiteY1" fmla="*/ 0 h 274629"/>
              <a:gd name="connsiteX2" fmla="*/ 221082 w 221082"/>
              <a:gd name="connsiteY2" fmla="*/ 274629 h 274629"/>
              <a:gd name="connsiteX3" fmla="*/ 0 w 221082"/>
              <a:gd name="connsiteY3" fmla="*/ 274629 h 274629"/>
              <a:gd name="connsiteX0" fmla="*/ 0 w 221082"/>
              <a:gd name="connsiteY0" fmla="*/ 268484 h 268484"/>
              <a:gd name="connsiteX1" fmla="*/ 132279 w 221082"/>
              <a:gd name="connsiteY1" fmla="*/ 0 h 268484"/>
              <a:gd name="connsiteX2" fmla="*/ 221082 w 221082"/>
              <a:gd name="connsiteY2" fmla="*/ 268484 h 268484"/>
              <a:gd name="connsiteX3" fmla="*/ 0 w 221082"/>
              <a:gd name="connsiteY3" fmla="*/ 268484 h 268484"/>
              <a:gd name="connsiteX0" fmla="*/ 0 w 221082"/>
              <a:gd name="connsiteY0" fmla="*/ 226741 h 226741"/>
              <a:gd name="connsiteX1" fmla="*/ 139935 w 221082"/>
              <a:gd name="connsiteY1" fmla="*/ -1 h 226741"/>
              <a:gd name="connsiteX2" fmla="*/ 221082 w 221082"/>
              <a:gd name="connsiteY2" fmla="*/ 226741 h 226741"/>
              <a:gd name="connsiteX3" fmla="*/ 0 w 221082"/>
              <a:gd name="connsiteY3" fmla="*/ 226741 h 226741"/>
              <a:gd name="connsiteX0" fmla="*/ 0 w 227488"/>
              <a:gd name="connsiteY0" fmla="*/ 226742 h 231970"/>
              <a:gd name="connsiteX1" fmla="*/ 139935 w 227488"/>
              <a:gd name="connsiteY1" fmla="*/ 0 h 231970"/>
              <a:gd name="connsiteX2" fmla="*/ 227488 w 227488"/>
              <a:gd name="connsiteY2" fmla="*/ 231970 h 231970"/>
              <a:gd name="connsiteX3" fmla="*/ 0 w 227488"/>
              <a:gd name="connsiteY3" fmla="*/ 226742 h 23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8" h="231970">
                <a:moveTo>
                  <a:pt x="0" y="226742"/>
                </a:moveTo>
                <a:lnTo>
                  <a:pt x="139935" y="0"/>
                </a:lnTo>
                <a:lnTo>
                  <a:pt x="227488" y="231970"/>
                </a:lnTo>
                <a:lnTo>
                  <a:pt x="0" y="2267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3" name="楕円 172"/>
          <p:cNvSpPr/>
          <p:nvPr/>
        </p:nvSpPr>
        <p:spPr>
          <a:xfrm rot="20124085">
            <a:off x="3389021" y="5008088"/>
            <a:ext cx="56986" cy="7480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5" name="二等辺三角形 174"/>
          <p:cNvSpPr/>
          <p:nvPr/>
        </p:nvSpPr>
        <p:spPr>
          <a:xfrm rot="20283140">
            <a:off x="3491407" y="4821843"/>
            <a:ext cx="163820" cy="155423"/>
          </a:xfrm>
          <a:custGeom>
            <a:avLst/>
            <a:gdLst>
              <a:gd name="connsiteX0" fmla="*/ 0 w 221082"/>
              <a:gd name="connsiteY0" fmla="*/ 246141 h 246141"/>
              <a:gd name="connsiteX1" fmla="*/ 110541 w 221082"/>
              <a:gd name="connsiteY1" fmla="*/ 0 h 246141"/>
              <a:gd name="connsiteX2" fmla="*/ 221082 w 221082"/>
              <a:gd name="connsiteY2" fmla="*/ 246141 h 246141"/>
              <a:gd name="connsiteX3" fmla="*/ 0 w 221082"/>
              <a:gd name="connsiteY3" fmla="*/ 246141 h 246141"/>
              <a:gd name="connsiteX0" fmla="*/ 0 w 221082"/>
              <a:gd name="connsiteY0" fmla="*/ 224710 h 224710"/>
              <a:gd name="connsiteX1" fmla="*/ 120066 w 221082"/>
              <a:gd name="connsiteY1" fmla="*/ 0 h 224710"/>
              <a:gd name="connsiteX2" fmla="*/ 221082 w 221082"/>
              <a:gd name="connsiteY2" fmla="*/ 224710 h 224710"/>
              <a:gd name="connsiteX3" fmla="*/ 0 w 221082"/>
              <a:gd name="connsiteY3" fmla="*/ 224710 h 224710"/>
              <a:gd name="connsiteX0" fmla="*/ 0 w 235369"/>
              <a:gd name="connsiteY0" fmla="*/ 243760 h 243760"/>
              <a:gd name="connsiteX1" fmla="*/ 134353 w 235369"/>
              <a:gd name="connsiteY1" fmla="*/ 0 h 243760"/>
              <a:gd name="connsiteX2" fmla="*/ 235369 w 235369"/>
              <a:gd name="connsiteY2" fmla="*/ 224710 h 243760"/>
              <a:gd name="connsiteX3" fmla="*/ 0 w 235369"/>
              <a:gd name="connsiteY3" fmla="*/ 243760 h 243760"/>
              <a:gd name="connsiteX0" fmla="*/ 0 w 235369"/>
              <a:gd name="connsiteY0" fmla="*/ 243760 h 243760"/>
              <a:gd name="connsiteX1" fmla="*/ 109991 w 235369"/>
              <a:gd name="connsiteY1" fmla="*/ 7515 h 243760"/>
              <a:gd name="connsiteX2" fmla="*/ 134353 w 235369"/>
              <a:gd name="connsiteY2" fmla="*/ 0 h 243760"/>
              <a:gd name="connsiteX3" fmla="*/ 235369 w 235369"/>
              <a:gd name="connsiteY3" fmla="*/ 224710 h 243760"/>
              <a:gd name="connsiteX4" fmla="*/ 0 w 235369"/>
              <a:gd name="connsiteY4" fmla="*/ 243760 h 243760"/>
              <a:gd name="connsiteX0" fmla="*/ 0 w 235369"/>
              <a:gd name="connsiteY0" fmla="*/ 246141 h 246141"/>
              <a:gd name="connsiteX1" fmla="*/ 109991 w 235369"/>
              <a:gd name="connsiteY1" fmla="*/ 9896 h 246141"/>
              <a:gd name="connsiteX2" fmla="*/ 139116 w 235369"/>
              <a:gd name="connsiteY2" fmla="*/ 0 h 246141"/>
              <a:gd name="connsiteX3" fmla="*/ 235369 w 235369"/>
              <a:gd name="connsiteY3" fmla="*/ 227091 h 246141"/>
              <a:gd name="connsiteX4" fmla="*/ 0 w 235369"/>
              <a:gd name="connsiteY4" fmla="*/ 246141 h 246141"/>
              <a:gd name="connsiteX0" fmla="*/ 1513 w 236882"/>
              <a:gd name="connsiteY0" fmla="*/ 246141 h 246141"/>
              <a:gd name="connsiteX1" fmla="*/ 140629 w 236882"/>
              <a:gd name="connsiteY1" fmla="*/ 0 h 246141"/>
              <a:gd name="connsiteX2" fmla="*/ 236882 w 236882"/>
              <a:gd name="connsiteY2" fmla="*/ 227091 h 246141"/>
              <a:gd name="connsiteX3" fmla="*/ 1513 w 236882"/>
              <a:gd name="connsiteY3" fmla="*/ 246141 h 246141"/>
              <a:gd name="connsiteX0" fmla="*/ 0 w 235369"/>
              <a:gd name="connsiteY0" fmla="*/ 246141 h 246141"/>
              <a:gd name="connsiteX1" fmla="*/ 139116 w 235369"/>
              <a:gd name="connsiteY1" fmla="*/ 0 h 246141"/>
              <a:gd name="connsiteX2" fmla="*/ 235369 w 235369"/>
              <a:gd name="connsiteY2" fmla="*/ 227091 h 246141"/>
              <a:gd name="connsiteX3" fmla="*/ 0 w 235369"/>
              <a:gd name="connsiteY3" fmla="*/ 246141 h 246141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52038"/>
              <a:gd name="connsiteY0" fmla="*/ 243760 h 243760"/>
              <a:gd name="connsiteX1" fmla="*/ 153404 w 252038"/>
              <a:gd name="connsiteY1" fmla="*/ 0 h 243760"/>
              <a:gd name="connsiteX2" fmla="*/ 252038 w 252038"/>
              <a:gd name="connsiteY2" fmla="*/ 236616 h 243760"/>
              <a:gd name="connsiteX3" fmla="*/ 0 w 252038"/>
              <a:gd name="connsiteY3" fmla="*/ 243760 h 243760"/>
              <a:gd name="connsiteX0" fmla="*/ 0 w 263944"/>
              <a:gd name="connsiteY0" fmla="*/ 243760 h 243760"/>
              <a:gd name="connsiteX1" fmla="*/ 153404 w 263944"/>
              <a:gd name="connsiteY1" fmla="*/ 0 h 243760"/>
              <a:gd name="connsiteX2" fmla="*/ 263944 w 263944"/>
              <a:gd name="connsiteY2" fmla="*/ 227091 h 243760"/>
              <a:gd name="connsiteX3" fmla="*/ 0 w 263944"/>
              <a:gd name="connsiteY3" fmla="*/ 243760 h 243760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19" h="241379">
                <a:moveTo>
                  <a:pt x="0" y="241379"/>
                </a:moveTo>
                <a:cubicBezTo>
                  <a:pt x="53014" y="160668"/>
                  <a:pt x="90363" y="74613"/>
                  <a:pt x="143879" y="0"/>
                </a:cubicBezTo>
                <a:lnTo>
                  <a:pt x="254419" y="227091"/>
                </a:lnTo>
                <a:lnTo>
                  <a:pt x="0" y="241379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6" name="二等辺三角形 175"/>
          <p:cNvSpPr/>
          <p:nvPr/>
        </p:nvSpPr>
        <p:spPr>
          <a:xfrm rot="20283140" flipV="1">
            <a:off x="3542067" y="4959682"/>
            <a:ext cx="160239" cy="129419"/>
          </a:xfrm>
          <a:custGeom>
            <a:avLst/>
            <a:gdLst>
              <a:gd name="connsiteX0" fmla="*/ 0 w 248857"/>
              <a:gd name="connsiteY0" fmla="*/ 208136 h 208136"/>
              <a:gd name="connsiteX1" fmla="*/ 124429 w 248857"/>
              <a:gd name="connsiteY1" fmla="*/ 0 h 208136"/>
              <a:gd name="connsiteX2" fmla="*/ 248857 w 248857"/>
              <a:gd name="connsiteY2" fmla="*/ 208136 h 208136"/>
              <a:gd name="connsiteX3" fmla="*/ 0 w 248857"/>
              <a:gd name="connsiteY3" fmla="*/ 208136 h 208136"/>
              <a:gd name="connsiteX0" fmla="*/ 0 w 248857"/>
              <a:gd name="connsiteY0" fmla="*/ 210517 h 210517"/>
              <a:gd name="connsiteX1" fmla="*/ 114904 w 248857"/>
              <a:gd name="connsiteY1" fmla="*/ 0 h 210517"/>
              <a:gd name="connsiteX2" fmla="*/ 248857 w 248857"/>
              <a:gd name="connsiteY2" fmla="*/ 210517 h 210517"/>
              <a:gd name="connsiteX3" fmla="*/ 0 w 248857"/>
              <a:gd name="connsiteY3" fmla="*/ 210517 h 210517"/>
              <a:gd name="connsiteX0" fmla="*/ 0 w 248857"/>
              <a:gd name="connsiteY0" fmla="*/ 210517 h 222424"/>
              <a:gd name="connsiteX1" fmla="*/ 114904 w 248857"/>
              <a:gd name="connsiteY1" fmla="*/ 0 h 222424"/>
              <a:gd name="connsiteX2" fmla="*/ 248857 w 248857"/>
              <a:gd name="connsiteY2" fmla="*/ 222424 h 222424"/>
              <a:gd name="connsiteX3" fmla="*/ 0 w 248857"/>
              <a:gd name="connsiteY3" fmla="*/ 210517 h 222424"/>
              <a:gd name="connsiteX0" fmla="*/ 0 w 248857"/>
              <a:gd name="connsiteY0" fmla="*/ 189086 h 200993"/>
              <a:gd name="connsiteX1" fmla="*/ 124429 w 248857"/>
              <a:gd name="connsiteY1" fmla="*/ 0 h 200993"/>
              <a:gd name="connsiteX2" fmla="*/ 248857 w 248857"/>
              <a:gd name="connsiteY2" fmla="*/ 200993 h 200993"/>
              <a:gd name="connsiteX3" fmla="*/ 0 w 248857"/>
              <a:gd name="connsiteY3" fmla="*/ 189086 h 2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857" h="200993">
                <a:moveTo>
                  <a:pt x="0" y="189086"/>
                </a:moveTo>
                <a:lnTo>
                  <a:pt x="124429" y="0"/>
                </a:lnTo>
                <a:lnTo>
                  <a:pt x="248857" y="200993"/>
                </a:lnTo>
                <a:lnTo>
                  <a:pt x="0" y="18908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7" name="楕円 176"/>
          <p:cNvSpPr/>
          <p:nvPr/>
        </p:nvSpPr>
        <p:spPr>
          <a:xfrm rot="20283140">
            <a:off x="3585629" y="4934545"/>
            <a:ext cx="56986" cy="698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9" name="二等辺三角形 178"/>
          <p:cNvSpPr/>
          <p:nvPr/>
        </p:nvSpPr>
        <p:spPr>
          <a:xfrm rot="19150330">
            <a:off x="3197624" y="4960624"/>
            <a:ext cx="101820" cy="180427"/>
          </a:xfrm>
          <a:custGeom>
            <a:avLst/>
            <a:gdLst>
              <a:gd name="connsiteX0" fmla="*/ 0 w 160618"/>
              <a:gd name="connsiteY0" fmla="*/ 176684 h 176684"/>
              <a:gd name="connsiteX1" fmla="*/ 80309 w 160618"/>
              <a:gd name="connsiteY1" fmla="*/ 0 h 176684"/>
              <a:gd name="connsiteX2" fmla="*/ 160618 w 160618"/>
              <a:gd name="connsiteY2" fmla="*/ 176684 h 176684"/>
              <a:gd name="connsiteX3" fmla="*/ 0 w 160618"/>
              <a:gd name="connsiteY3" fmla="*/ 176684 h 176684"/>
              <a:gd name="connsiteX0" fmla="*/ 0 w 160618"/>
              <a:gd name="connsiteY0" fmla="*/ 234319 h 234319"/>
              <a:gd name="connsiteX1" fmla="*/ 125187 w 160618"/>
              <a:gd name="connsiteY1" fmla="*/ 0 h 234319"/>
              <a:gd name="connsiteX2" fmla="*/ 160618 w 160618"/>
              <a:gd name="connsiteY2" fmla="*/ 234319 h 234319"/>
              <a:gd name="connsiteX3" fmla="*/ 0 w 160618"/>
              <a:gd name="connsiteY3" fmla="*/ 234319 h 234319"/>
              <a:gd name="connsiteX0" fmla="*/ 0 w 170635"/>
              <a:gd name="connsiteY0" fmla="*/ 263610 h 263610"/>
              <a:gd name="connsiteX1" fmla="*/ 135204 w 170635"/>
              <a:gd name="connsiteY1" fmla="*/ 0 h 263610"/>
              <a:gd name="connsiteX2" fmla="*/ 170635 w 170635"/>
              <a:gd name="connsiteY2" fmla="*/ 234319 h 263610"/>
              <a:gd name="connsiteX3" fmla="*/ 0 w 170635"/>
              <a:gd name="connsiteY3" fmla="*/ 263610 h 263610"/>
              <a:gd name="connsiteX0" fmla="*/ 0 w 165007"/>
              <a:gd name="connsiteY0" fmla="*/ 263610 h 280211"/>
              <a:gd name="connsiteX1" fmla="*/ 135204 w 165007"/>
              <a:gd name="connsiteY1" fmla="*/ 0 h 280211"/>
              <a:gd name="connsiteX2" fmla="*/ 165007 w 165007"/>
              <a:gd name="connsiteY2" fmla="*/ 280211 h 280211"/>
              <a:gd name="connsiteX3" fmla="*/ 0 w 165007"/>
              <a:gd name="connsiteY3" fmla="*/ 263610 h 280211"/>
              <a:gd name="connsiteX0" fmla="*/ 0 w 158131"/>
              <a:gd name="connsiteY0" fmla="*/ 250861 h 280211"/>
              <a:gd name="connsiteX1" fmla="*/ 128328 w 158131"/>
              <a:gd name="connsiteY1" fmla="*/ 0 h 280211"/>
              <a:gd name="connsiteX2" fmla="*/ 158131 w 158131"/>
              <a:gd name="connsiteY2" fmla="*/ 280211 h 280211"/>
              <a:gd name="connsiteX3" fmla="*/ 0 w 158131"/>
              <a:gd name="connsiteY3" fmla="*/ 250861 h 2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31" h="280211">
                <a:moveTo>
                  <a:pt x="0" y="250861"/>
                </a:moveTo>
                <a:lnTo>
                  <a:pt x="128328" y="0"/>
                </a:lnTo>
                <a:lnTo>
                  <a:pt x="158131" y="280211"/>
                </a:lnTo>
                <a:lnTo>
                  <a:pt x="0" y="25086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0" name="二等辺三角形 179"/>
          <p:cNvSpPr/>
          <p:nvPr/>
        </p:nvSpPr>
        <p:spPr>
          <a:xfrm rot="19150330" flipV="1">
            <a:off x="3294386" y="5088558"/>
            <a:ext cx="98422" cy="143740"/>
          </a:xfrm>
          <a:custGeom>
            <a:avLst/>
            <a:gdLst>
              <a:gd name="connsiteX0" fmla="*/ 0 w 160618"/>
              <a:gd name="connsiteY0" fmla="*/ 241202 h 241202"/>
              <a:gd name="connsiteX1" fmla="*/ 80309 w 160618"/>
              <a:gd name="connsiteY1" fmla="*/ 0 h 241202"/>
              <a:gd name="connsiteX2" fmla="*/ 160618 w 160618"/>
              <a:gd name="connsiteY2" fmla="*/ 241202 h 241202"/>
              <a:gd name="connsiteX3" fmla="*/ 0 w 160618"/>
              <a:gd name="connsiteY3" fmla="*/ 241202 h 241202"/>
              <a:gd name="connsiteX0" fmla="*/ 0 w 161213"/>
              <a:gd name="connsiteY0" fmla="*/ 261538 h 261538"/>
              <a:gd name="connsiteX1" fmla="*/ 80904 w 161213"/>
              <a:gd name="connsiteY1" fmla="*/ 0 h 261538"/>
              <a:gd name="connsiteX2" fmla="*/ 161213 w 161213"/>
              <a:gd name="connsiteY2" fmla="*/ 241202 h 261538"/>
              <a:gd name="connsiteX3" fmla="*/ 0 w 161213"/>
              <a:gd name="connsiteY3" fmla="*/ 261538 h 261538"/>
              <a:gd name="connsiteX0" fmla="*/ 0 w 152853"/>
              <a:gd name="connsiteY0" fmla="*/ 261538 h 261538"/>
              <a:gd name="connsiteX1" fmla="*/ 80904 w 152853"/>
              <a:gd name="connsiteY1" fmla="*/ 0 h 261538"/>
              <a:gd name="connsiteX2" fmla="*/ 152853 w 152853"/>
              <a:gd name="connsiteY2" fmla="*/ 231478 h 261538"/>
              <a:gd name="connsiteX3" fmla="*/ 0 w 152853"/>
              <a:gd name="connsiteY3" fmla="*/ 261538 h 261538"/>
              <a:gd name="connsiteX0" fmla="*/ 0 w 152853"/>
              <a:gd name="connsiteY0" fmla="*/ 223235 h 223235"/>
              <a:gd name="connsiteX1" fmla="*/ 94002 w 152853"/>
              <a:gd name="connsiteY1" fmla="*/ 0 h 223235"/>
              <a:gd name="connsiteX2" fmla="*/ 152853 w 152853"/>
              <a:gd name="connsiteY2" fmla="*/ 193175 h 223235"/>
              <a:gd name="connsiteX3" fmla="*/ 0 w 152853"/>
              <a:gd name="connsiteY3" fmla="*/ 223235 h 2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53" h="223235">
                <a:moveTo>
                  <a:pt x="0" y="223235"/>
                </a:moveTo>
                <a:lnTo>
                  <a:pt x="94002" y="0"/>
                </a:lnTo>
                <a:lnTo>
                  <a:pt x="152853" y="193175"/>
                </a:lnTo>
                <a:lnTo>
                  <a:pt x="0" y="22323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1" name="楕円 180"/>
          <p:cNvSpPr/>
          <p:nvPr/>
        </p:nvSpPr>
        <p:spPr>
          <a:xfrm rot="19150330">
            <a:off x="3283863" y="5081864"/>
            <a:ext cx="41401" cy="656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3" name="二等辺三角形 182"/>
          <p:cNvSpPr/>
          <p:nvPr/>
        </p:nvSpPr>
        <p:spPr>
          <a:xfrm rot="20762996">
            <a:off x="3662916" y="4770280"/>
            <a:ext cx="124957" cy="146941"/>
          </a:xfrm>
          <a:custGeom>
            <a:avLst/>
            <a:gdLst>
              <a:gd name="connsiteX0" fmla="*/ 0 w 165065"/>
              <a:gd name="connsiteY0" fmla="*/ 194237 h 194237"/>
              <a:gd name="connsiteX1" fmla="*/ 82533 w 165065"/>
              <a:gd name="connsiteY1" fmla="*/ 0 h 194237"/>
              <a:gd name="connsiteX2" fmla="*/ 165065 w 165065"/>
              <a:gd name="connsiteY2" fmla="*/ 194237 h 194237"/>
              <a:gd name="connsiteX3" fmla="*/ 0 w 165065"/>
              <a:gd name="connsiteY3" fmla="*/ 194237 h 194237"/>
              <a:gd name="connsiteX0" fmla="*/ 0 w 184338"/>
              <a:gd name="connsiteY0" fmla="*/ 228205 h 228205"/>
              <a:gd name="connsiteX1" fmla="*/ 101806 w 184338"/>
              <a:gd name="connsiteY1" fmla="*/ 0 h 228205"/>
              <a:gd name="connsiteX2" fmla="*/ 184338 w 184338"/>
              <a:gd name="connsiteY2" fmla="*/ 194237 h 228205"/>
              <a:gd name="connsiteX3" fmla="*/ 0 w 184338"/>
              <a:gd name="connsiteY3" fmla="*/ 228205 h 228205"/>
              <a:gd name="connsiteX0" fmla="*/ 0 w 194063"/>
              <a:gd name="connsiteY0" fmla="*/ 228205 h 228205"/>
              <a:gd name="connsiteX1" fmla="*/ 101806 w 194063"/>
              <a:gd name="connsiteY1" fmla="*/ 0 h 228205"/>
              <a:gd name="connsiteX2" fmla="*/ 194063 w 194063"/>
              <a:gd name="connsiteY2" fmla="*/ 212108 h 228205"/>
              <a:gd name="connsiteX3" fmla="*/ 0 w 194063"/>
              <a:gd name="connsiteY3" fmla="*/ 228205 h 22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63" h="228205">
                <a:moveTo>
                  <a:pt x="0" y="228205"/>
                </a:moveTo>
                <a:lnTo>
                  <a:pt x="101806" y="0"/>
                </a:lnTo>
                <a:lnTo>
                  <a:pt x="194063" y="212108"/>
                </a:lnTo>
                <a:lnTo>
                  <a:pt x="0" y="22820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4" name="二等辺三角形 183"/>
          <p:cNvSpPr/>
          <p:nvPr/>
        </p:nvSpPr>
        <p:spPr>
          <a:xfrm rot="20762996" flipV="1">
            <a:off x="3687304" y="4907246"/>
            <a:ext cx="124530" cy="122151"/>
          </a:xfrm>
          <a:custGeom>
            <a:avLst/>
            <a:gdLst>
              <a:gd name="connsiteX0" fmla="*/ 0 w 165065"/>
              <a:gd name="connsiteY0" fmla="*/ 265165 h 265165"/>
              <a:gd name="connsiteX1" fmla="*/ 82533 w 165065"/>
              <a:gd name="connsiteY1" fmla="*/ 0 h 265165"/>
              <a:gd name="connsiteX2" fmla="*/ 165065 w 165065"/>
              <a:gd name="connsiteY2" fmla="*/ 265165 h 265165"/>
              <a:gd name="connsiteX3" fmla="*/ 0 w 165065"/>
              <a:gd name="connsiteY3" fmla="*/ 265165 h 265165"/>
              <a:gd name="connsiteX0" fmla="*/ 0 w 180578"/>
              <a:gd name="connsiteY0" fmla="*/ 265165 h 274558"/>
              <a:gd name="connsiteX1" fmla="*/ 82533 w 180578"/>
              <a:gd name="connsiteY1" fmla="*/ 0 h 274558"/>
              <a:gd name="connsiteX2" fmla="*/ 180578 w 180578"/>
              <a:gd name="connsiteY2" fmla="*/ 274558 h 274558"/>
              <a:gd name="connsiteX3" fmla="*/ 0 w 180578"/>
              <a:gd name="connsiteY3" fmla="*/ 265165 h 274558"/>
              <a:gd name="connsiteX0" fmla="*/ 0 w 175901"/>
              <a:gd name="connsiteY0" fmla="*/ 248990 h 274558"/>
              <a:gd name="connsiteX1" fmla="*/ 77856 w 175901"/>
              <a:gd name="connsiteY1" fmla="*/ 0 h 274558"/>
              <a:gd name="connsiteX2" fmla="*/ 175901 w 175901"/>
              <a:gd name="connsiteY2" fmla="*/ 274558 h 274558"/>
              <a:gd name="connsiteX3" fmla="*/ 0 w 175901"/>
              <a:gd name="connsiteY3" fmla="*/ 248990 h 274558"/>
              <a:gd name="connsiteX0" fmla="*/ 0 w 175901"/>
              <a:gd name="connsiteY0" fmla="*/ 164138 h 189706"/>
              <a:gd name="connsiteX1" fmla="*/ 82767 w 175901"/>
              <a:gd name="connsiteY1" fmla="*/ 0 h 189706"/>
              <a:gd name="connsiteX2" fmla="*/ 175901 w 175901"/>
              <a:gd name="connsiteY2" fmla="*/ 189706 h 189706"/>
              <a:gd name="connsiteX3" fmla="*/ 0 w 175901"/>
              <a:gd name="connsiteY3" fmla="*/ 164138 h 189706"/>
              <a:gd name="connsiteX0" fmla="*/ 0 w 193400"/>
              <a:gd name="connsiteY0" fmla="*/ 168893 h 189706"/>
              <a:gd name="connsiteX1" fmla="*/ 100266 w 193400"/>
              <a:gd name="connsiteY1" fmla="*/ 0 h 189706"/>
              <a:gd name="connsiteX2" fmla="*/ 193400 w 193400"/>
              <a:gd name="connsiteY2" fmla="*/ 189706 h 189706"/>
              <a:gd name="connsiteX3" fmla="*/ 0 w 193400"/>
              <a:gd name="connsiteY3" fmla="*/ 168893 h 18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00" h="189706">
                <a:moveTo>
                  <a:pt x="0" y="168893"/>
                </a:moveTo>
                <a:lnTo>
                  <a:pt x="100266" y="0"/>
                </a:lnTo>
                <a:lnTo>
                  <a:pt x="193400" y="189706"/>
                </a:lnTo>
                <a:lnTo>
                  <a:pt x="0" y="16889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5" name="楕円 184"/>
          <p:cNvSpPr/>
          <p:nvPr/>
        </p:nvSpPr>
        <p:spPr>
          <a:xfrm rot="20762996">
            <a:off x="3723055" y="4855017"/>
            <a:ext cx="42547" cy="72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7" name="二等辺三角形 186"/>
          <p:cNvSpPr/>
          <p:nvPr/>
        </p:nvSpPr>
        <p:spPr>
          <a:xfrm rot="18939472">
            <a:off x="3351840" y="5061425"/>
            <a:ext cx="114342" cy="147984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78" h="229826">
                <a:moveTo>
                  <a:pt x="0" y="194334"/>
                </a:moveTo>
                <a:lnTo>
                  <a:pt x="79983" y="0"/>
                </a:lnTo>
                <a:lnTo>
                  <a:pt x="177578" y="229826"/>
                </a:lnTo>
                <a:lnTo>
                  <a:pt x="0" y="1943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8" name="二等辺三角形 187"/>
          <p:cNvSpPr/>
          <p:nvPr/>
        </p:nvSpPr>
        <p:spPr>
          <a:xfrm rot="18938957" flipV="1">
            <a:off x="3428864" y="5159360"/>
            <a:ext cx="107796" cy="99883"/>
          </a:xfrm>
          <a:custGeom>
            <a:avLst/>
            <a:gdLst>
              <a:gd name="connsiteX0" fmla="*/ 0 w 153178"/>
              <a:gd name="connsiteY0" fmla="*/ 169107 h 169107"/>
              <a:gd name="connsiteX1" fmla="*/ 76589 w 153178"/>
              <a:gd name="connsiteY1" fmla="*/ 0 h 169107"/>
              <a:gd name="connsiteX2" fmla="*/ 153178 w 153178"/>
              <a:gd name="connsiteY2" fmla="*/ 169107 h 169107"/>
              <a:gd name="connsiteX3" fmla="*/ 0 w 153178"/>
              <a:gd name="connsiteY3" fmla="*/ 169107 h 169107"/>
              <a:gd name="connsiteX0" fmla="*/ 0 w 153178"/>
              <a:gd name="connsiteY0" fmla="*/ 141143 h 141143"/>
              <a:gd name="connsiteX1" fmla="*/ 108722 w 153178"/>
              <a:gd name="connsiteY1" fmla="*/ 0 h 141143"/>
              <a:gd name="connsiteX2" fmla="*/ 153178 w 153178"/>
              <a:gd name="connsiteY2" fmla="*/ 141143 h 141143"/>
              <a:gd name="connsiteX3" fmla="*/ 0 w 153178"/>
              <a:gd name="connsiteY3" fmla="*/ 141143 h 141143"/>
              <a:gd name="connsiteX0" fmla="*/ 0 w 166253"/>
              <a:gd name="connsiteY0" fmla="*/ 141143 h 141143"/>
              <a:gd name="connsiteX1" fmla="*/ 108722 w 166253"/>
              <a:gd name="connsiteY1" fmla="*/ 0 h 141143"/>
              <a:gd name="connsiteX2" fmla="*/ 166253 w 166253"/>
              <a:gd name="connsiteY2" fmla="*/ 122875 h 141143"/>
              <a:gd name="connsiteX3" fmla="*/ 0 w 166253"/>
              <a:gd name="connsiteY3" fmla="*/ 141143 h 141143"/>
              <a:gd name="connsiteX0" fmla="*/ 0 w 167412"/>
              <a:gd name="connsiteY0" fmla="*/ 157073 h 157073"/>
              <a:gd name="connsiteX1" fmla="*/ 109881 w 167412"/>
              <a:gd name="connsiteY1" fmla="*/ 0 h 157073"/>
              <a:gd name="connsiteX2" fmla="*/ 167412 w 167412"/>
              <a:gd name="connsiteY2" fmla="*/ 122875 h 157073"/>
              <a:gd name="connsiteX3" fmla="*/ 0 w 167412"/>
              <a:gd name="connsiteY3" fmla="*/ 157073 h 157073"/>
              <a:gd name="connsiteX0" fmla="*/ 0 w 167412"/>
              <a:gd name="connsiteY0" fmla="*/ 155122 h 155122"/>
              <a:gd name="connsiteX1" fmla="*/ 92655 w 167412"/>
              <a:gd name="connsiteY1" fmla="*/ 0 h 155122"/>
              <a:gd name="connsiteX2" fmla="*/ 167412 w 167412"/>
              <a:gd name="connsiteY2" fmla="*/ 120924 h 155122"/>
              <a:gd name="connsiteX3" fmla="*/ 0 w 167412"/>
              <a:gd name="connsiteY3" fmla="*/ 155122 h 15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12" h="155122">
                <a:moveTo>
                  <a:pt x="0" y="155122"/>
                </a:moveTo>
                <a:lnTo>
                  <a:pt x="92655" y="0"/>
                </a:lnTo>
                <a:lnTo>
                  <a:pt x="167412" y="120924"/>
                </a:lnTo>
                <a:lnTo>
                  <a:pt x="0" y="15512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9" name="楕円 188"/>
          <p:cNvSpPr/>
          <p:nvPr/>
        </p:nvSpPr>
        <p:spPr>
          <a:xfrm rot="19846633">
            <a:off x="3431663" y="5145195"/>
            <a:ext cx="39483" cy="647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1" name="二等辺三角形 190"/>
          <p:cNvSpPr/>
          <p:nvPr/>
        </p:nvSpPr>
        <p:spPr>
          <a:xfrm rot="20283140">
            <a:off x="3478357" y="4999802"/>
            <a:ext cx="152004" cy="122262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  <a:gd name="connsiteX0" fmla="*/ 0 w 236069"/>
              <a:gd name="connsiteY0" fmla="*/ 189878 h 189878"/>
              <a:gd name="connsiteX1" fmla="*/ 98986 w 236069"/>
              <a:gd name="connsiteY1" fmla="*/ 0 h 189878"/>
              <a:gd name="connsiteX2" fmla="*/ 236069 w 236069"/>
              <a:gd name="connsiteY2" fmla="*/ 175589 h 189878"/>
              <a:gd name="connsiteX3" fmla="*/ 0 w 236069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069" h="189878">
                <a:moveTo>
                  <a:pt x="0" y="189878"/>
                </a:moveTo>
                <a:lnTo>
                  <a:pt x="98986" y="0"/>
                </a:lnTo>
                <a:lnTo>
                  <a:pt x="236069" y="175589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2" name="二等辺三角形 191"/>
          <p:cNvSpPr/>
          <p:nvPr/>
        </p:nvSpPr>
        <p:spPr>
          <a:xfrm rot="20283140" flipV="1">
            <a:off x="3516383" y="5112294"/>
            <a:ext cx="134761" cy="84939"/>
          </a:xfrm>
          <a:custGeom>
            <a:avLst/>
            <a:gdLst>
              <a:gd name="connsiteX0" fmla="*/ 0 w 187858"/>
              <a:gd name="connsiteY0" fmla="*/ 186683 h 186683"/>
              <a:gd name="connsiteX1" fmla="*/ 101073 w 187858"/>
              <a:gd name="connsiteY1" fmla="*/ 0 h 186683"/>
              <a:gd name="connsiteX2" fmla="*/ 187858 w 187858"/>
              <a:gd name="connsiteY2" fmla="*/ 186683 h 186683"/>
              <a:gd name="connsiteX3" fmla="*/ 0 w 187858"/>
              <a:gd name="connsiteY3" fmla="*/ 186683 h 186683"/>
              <a:gd name="connsiteX0" fmla="*/ 0 w 187858"/>
              <a:gd name="connsiteY0" fmla="*/ 139058 h 139058"/>
              <a:gd name="connsiteX1" fmla="*/ 101073 w 187858"/>
              <a:gd name="connsiteY1" fmla="*/ 0 h 139058"/>
              <a:gd name="connsiteX2" fmla="*/ 187858 w 187858"/>
              <a:gd name="connsiteY2" fmla="*/ 139058 h 139058"/>
              <a:gd name="connsiteX3" fmla="*/ 0 w 187858"/>
              <a:gd name="connsiteY3" fmla="*/ 139058 h 139058"/>
              <a:gd name="connsiteX0" fmla="*/ 0 w 206908"/>
              <a:gd name="connsiteY0" fmla="*/ 141439 h 141439"/>
              <a:gd name="connsiteX1" fmla="*/ 120123 w 206908"/>
              <a:gd name="connsiteY1" fmla="*/ 0 h 141439"/>
              <a:gd name="connsiteX2" fmla="*/ 206908 w 206908"/>
              <a:gd name="connsiteY2" fmla="*/ 139058 h 141439"/>
              <a:gd name="connsiteX3" fmla="*/ 0 w 206908"/>
              <a:gd name="connsiteY3" fmla="*/ 141439 h 141439"/>
              <a:gd name="connsiteX0" fmla="*/ 0 w 209289"/>
              <a:gd name="connsiteY0" fmla="*/ 141439 h 150964"/>
              <a:gd name="connsiteX1" fmla="*/ 120123 w 209289"/>
              <a:gd name="connsiteY1" fmla="*/ 0 h 150964"/>
              <a:gd name="connsiteX2" fmla="*/ 209289 w 209289"/>
              <a:gd name="connsiteY2" fmla="*/ 150964 h 150964"/>
              <a:gd name="connsiteX3" fmla="*/ 0 w 209289"/>
              <a:gd name="connsiteY3" fmla="*/ 141439 h 150964"/>
              <a:gd name="connsiteX0" fmla="*/ 0 w 209289"/>
              <a:gd name="connsiteY0" fmla="*/ 103339 h 112864"/>
              <a:gd name="connsiteX1" fmla="*/ 122504 w 209289"/>
              <a:gd name="connsiteY1" fmla="*/ 0 h 112864"/>
              <a:gd name="connsiteX2" fmla="*/ 209289 w 209289"/>
              <a:gd name="connsiteY2" fmla="*/ 112864 h 112864"/>
              <a:gd name="connsiteX3" fmla="*/ 0 w 209289"/>
              <a:gd name="connsiteY3" fmla="*/ 103339 h 112864"/>
              <a:gd name="connsiteX0" fmla="*/ 0 w 209289"/>
              <a:gd name="connsiteY0" fmla="*/ 122389 h 131914"/>
              <a:gd name="connsiteX1" fmla="*/ 120123 w 209289"/>
              <a:gd name="connsiteY1" fmla="*/ 0 h 131914"/>
              <a:gd name="connsiteX2" fmla="*/ 209289 w 209289"/>
              <a:gd name="connsiteY2" fmla="*/ 131914 h 131914"/>
              <a:gd name="connsiteX3" fmla="*/ 0 w 209289"/>
              <a:gd name="connsiteY3" fmla="*/ 122389 h 13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9" h="131914">
                <a:moveTo>
                  <a:pt x="0" y="122389"/>
                </a:moveTo>
                <a:lnTo>
                  <a:pt x="120123" y="0"/>
                </a:lnTo>
                <a:lnTo>
                  <a:pt x="209289" y="131914"/>
                </a:lnTo>
                <a:lnTo>
                  <a:pt x="0" y="12238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3" name="楕円 192"/>
          <p:cNvSpPr/>
          <p:nvPr/>
        </p:nvSpPr>
        <p:spPr>
          <a:xfrm rot="20283140">
            <a:off x="3550625" y="5085503"/>
            <a:ext cx="48422" cy="714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5" name="二等辺三角形 194"/>
          <p:cNvSpPr/>
          <p:nvPr/>
        </p:nvSpPr>
        <p:spPr>
          <a:xfrm rot="20573073">
            <a:off x="3631251" y="4933143"/>
            <a:ext cx="120128" cy="13121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64" h="203775">
                <a:moveTo>
                  <a:pt x="0" y="203775"/>
                </a:moveTo>
                <a:lnTo>
                  <a:pt x="95737" y="0"/>
                </a:lnTo>
                <a:lnTo>
                  <a:pt x="186564" y="174664"/>
                </a:lnTo>
                <a:lnTo>
                  <a:pt x="0" y="20377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6" name="二等辺三角形 195"/>
          <p:cNvSpPr/>
          <p:nvPr/>
        </p:nvSpPr>
        <p:spPr>
          <a:xfrm rot="20573073" flipV="1">
            <a:off x="3660704" y="5034120"/>
            <a:ext cx="117954" cy="104772"/>
          </a:xfrm>
          <a:custGeom>
            <a:avLst/>
            <a:gdLst>
              <a:gd name="connsiteX0" fmla="*/ 0 w 153178"/>
              <a:gd name="connsiteY0" fmla="*/ 170768 h 170768"/>
              <a:gd name="connsiteX1" fmla="*/ 76589 w 153178"/>
              <a:gd name="connsiteY1" fmla="*/ 0 h 170768"/>
              <a:gd name="connsiteX2" fmla="*/ 153178 w 153178"/>
              <a:gd name="connsiteY2" fmla="*/ 170768 h 170768"/>
              <a:gd name="connsiteX3" fmla="*/ 0 w 153178"/>
              <a:gd name="connsiteY3" fmla="*/ 170768 h 170768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79645"/>
              <a:gd name="connsiteY0" fmla="*/ 154725 h 180861"/>
              <a:gd name="connsiteX1" fmla="*/ 96740 w 179645"/>
              <a:gd name="connsiteY1" fmla="*/ 0 h 180861"/>
              <a:gd name="connsiteX2" fmla="*/ 179645 w 179645"/>
              <a:gd name="connsiteY2" fmla="*/ 180861 h 180861"/>
              <a:gd name="connsiteX3" fmla="*/ 0 w 179645"/>
              <a:gd name="connsiteY3" fmla="*/ 154725 h 180861"/>
              <a:gd name="connsiteX0" fmla="*/ 0 w 179645"/>
              <a:gd name="connsiteY0" fmla="*/ 131398 h 157534"/>
              <a:gd name="connsiteX1" fmla="*/ 89989 w 179645"/>
              <a:gd name="connsiteY1" fmla="*/ 0 h 157534"/>
              <a:gd name="connsiteX2" fmla="*/ 179645 w 179645"/>
              <a:gd name="connsiteY2" fmla="*/ 157534 h 157534"/>
              <a:gd name="connsiteX3" fmla="*/ 0 w 179645"/>
              <a:gd name="connsiteY3" fmla="*/ 131398 h 157534"/>
              <a:gd name="connsiteX0" fmla="*/ 0 w 183188"/>
              <a:gd name="connsiteY0" fmla="*/ 131398 h 172172"/>
              <a:gd name="connsiteX1" fmla="*/ 89989 w 183188"/>
              <a:gd name="connsiteY1" fmla="*/ 0 h 172172"/>
              <a:gd name="connsiteX2" fmla="*/ 183188 w 183188"/>
              <a:gd name="connsiteY2" fmla="*/ 172172 h 172172"/>
              <a:gd name="connsiteX3" fmla="*/ 0 w 183188"/>
              <a:gd name="connsiteY3" fmla="*/ 131398 h 172172"/>
              <a:gd name="connsiteX0" fmla="*/ 0 w 183188"/>
              <a:gd name="connsiteY0" fmla="*/ 121942 h 162716"/>
              <a:gd name="connsiteX1" fmla="*/ 60512 w 183188"/>
              <a:gd name="connsiteY1" fmla="*/ 0 h 162716"/>
              <a:gd name="connsiteX2" fmla="*/ 183188 w 183188"/>
              <a:gd name="connsiteY2" fmla="*/ 162716 h 162716"/>
              <a:gd name="connsiteX3" fmla="*/ 0 w 183188"/>
              <a:gd name="connsiteY3" fmla="*/ 121942 h 16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88" h="162716">
                <a:moveTo>
                  <a:pt x="0" y="121942"/>
                </a:moveTo>
                <a:lnTo>
                  <a:pt x="60512" y="0"/>
                </a:lnTo>
                <a:lnTo>
                  <a:pt x="183188" y="162716"/>
                </a:lnTo>
                <a:lnTo>
                  <a:pt x="0" y="1219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7" name="楕円 196"/>
          <p:cNvSpPr/>
          <p:nvPr/>
        </p:nvSpPr>
        <p:spPr>
          <a:xfrm rot="20573073">
            <a:off x="3689651" y="5025250"/>
            <a:ext cx="39483" cy="653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9" name="二等辺三角形 198"/>
          <p:cNvSpPr/>
          <p:nvPr/>
        </p:nvSpPr>
        <p:spPr>
          <a:xfrm rot="18391114">
            <a:off x="3308433" y="5111831"/>
            <a:ext cx="47348" cy="155579"/>
          </a:xfrm>
          <a:custGeom>
            <a:avLst/>
            <a:gdLst>
              <a:gd name="connsiteX0" fmla="*/ 0 w 106753"/>
              <a:gd name="connsiteY0" fmla="*/ 161750 h 161750"/>
              <a:gd name="connsiteX1" fmla="*/ 53377 w 106753"/>
              <a:gd name="connsiteY1" fmla="*/ 0 h 161750"/>
              <a:gd name="connsiteX2" fmla="*/ 106753 w 106753"/>
              <a:gd name="connsiteY2" fmla="*/ 161750 h 161750"/>
              <a:gd name="connsiteX3" fmla="*/ 0 w 106753"/>
              <a:gd name="connsiteY3" fmla="*/ 161750 h 161750"/>
              <a:gd name="connsiteX0" fmla="*/ 0 w 77971"/>
              <a:gd name="connsiteY0" fmla="*/ 161750 h 222316"/>
              <a:gd name="connsiteX1" fmla="*/ 53377 w 77971"/>
              <a:gd name="connsiteY1" fmla="*/ 0 h 222316"/>
              <a:gd name="connsiteX2" fmla="*/ 77971 w 77971"/>
              <a:gd name="connsiteY2" fmla="*/ 222316 h 222316"/>
              <a:gd name="connsiteX3" fmla="*/ 0 w 77971"/>
              <a:gd name="connsiteY3" fmla="*/ 161750 h 222316"/>
              <a:gd name="connsiteX0" fmla="*/ 0 w 112749"/>
              <a:gd name="connsiteY0" fmla="*/ 168346 h 222316"/>
              <a:gd name="connsiteX1" fmla="*/ 88155 w 112749"/>
              <a:gd name="connsiteY1" fmla="*/ 0 h 222316"/>
              <a:gd name="connsiteX2" fmla="*/ 112749 w 112749"/>
              <a:gd name="connsiteY2" fmla="*/ 222316 h 222316"/>
              <a:gd name="connsiteX3" fmla="*/ 0 w 112749"/>
              <a:gd name="connsiteY3" fmla="*/ 168346 h 222316"/>
              <a:gd name="connsiteX0" fmla="*/ 0 w 66161"/>
              <a:gd name="connsiteY0" fmla="*/ 124294 h 222316"/>
              <a:gd name="connsiteX1" fmla="*/ 41567 w 66161"/>
              <a:gd name="connsiteY1" fmla="*/ 0 h 222316"/>
              <a:gd name="connsiteX2" fmla="*/ 66161 w 66161"/>
              <a:gd name="connsiteY2" fmla="*/ 222316 h 222316"/>
              <a:gd name="connsiteX3" fmla="*/ 0 w 66161"/>
              <a:gd name="connsiteY3" fmla="*/ 124294 h 222316"/>
              <a:gd name="connsiteX0" fmla="*/ 0 w 97014"/>
              <a:gd name="connsiteY0" fmla="*/ 124294 h 212809"/>
              <a:gd name="connsiteX1" fmla="*/ 41567 w 97014"/>
              <a:gd name="connsiteY1" fmla="*/ 0 h 212809"/>
              <a:gd name="connsiteX2" fmla="*/ 97014 w 97014"/>
              <a:gd name="connsiteY2" fmla="*/ 212809 h 212809"/>
              <a:gd name="connsiteX3" fmla="*/ 0 w 97014"/>
              <a:gd name="connsiteY3" fmla="*/ 124294 h 21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14" h="212809">
                <a:moveTo>
                  <a:pt x="0" y="124294"/>
                </a:moveTo>
                <a:lnTo>
                  <a:pt x="41567" y="0"/>
                </a:lnTo>
                <a:lnTo>
                  <a:pt x="97014" y="212809"/>
                </a:lnTo>
                <a:lnTo>
                  <a:pt x="0" y="12429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0" name="二等辺三角形 199"/>
          <p:cNvSpPr/>
          <p:nvPr/>
        </p:nvSpPr>
        <p:spPr>
          <a:xfrm rot="18391114" flipV="1">
            <a:off x="3398368" y="5171735"/>
            <a:ext cx="38155" cy="140077"/>
          </a:xfrm>
          <a:custGeom>
            <a:avLst/>
            <a:gdLst>
              <a:gd name="connsiteX0" fmla="*/ 0 w 103265"/>
              <a:gd name="connsiteY0" fmla="*/ 195914 h 195914"/>
              <a:gd name="connsiteX1" fmla="*/ 51633 w 103265"/>
              <a:gd name="connsiteY1" fmla="*/ 0 h 195914"/>
              <a:gd name="connsiteX2" fmla="*/ 103265 w 103265"/>
              <a:gd name="connsiteY2" fmla="*/ 195914 h 195914"/>
              <a:gd name="connsiteX3" fmla="*/ 0 w 103265"/>
              <a:gd name="connsiteY3" fmla="*/ 195914 h 195914"/>
              <a:gd name="connsiteX0" fmla="*/ 0 w 113598"/>
              <a:gd name="connsiteY0" fmla="*/ 224605 h 224605"/>
              <a:gd name="connsiteX1" fmla="*/ 61966 w 113598"/>
              <a:gd name="connsiteY1" fmla="*/ 0 h 224605"/>
              <a:gd name="connsiteX2" fmla="*/ 113598 w 113598"/>
              <a:gd name="connsiteY2" fmla="*/ 195914 h 224605"/>
              <a:gd name="connsiteX3" fmla="*/ 0 w 113598"/>
              <a:gd name="connsiteY3" fmla="*/ 224605 h 224605"/>
              <a:gd name="connsiteX0" fmla="*/ -1 w 169549"/>
              <a:gd name="connsiteY0" fmla="*/ 271838 h 271838"/>
              <a:gd name="connsiteX1" fmla="*/ 117917 w 169549"/>
              <a:gd name="connsiteY1" fmla="*/ 0 h 271838"/>
              <a:gd name="connsiteX2" fmla="*/ 169549 w 169549"/>
              <a:gd name="connsiteY2" fmla="*/ 195914 h 271838"/>
              <a:gd name="connsiteX3" fmla="*/ -1 w 169549"/>
              <a:gd name="connsiteY3" fmla="*/ 271838 h 271838"/>
              <a:gd name="connsiteX0" fmla="*/ -1 w 149397"/>
              <a:gd name="connsiteY0" fmla="*/ 271838 h 271838"/>
              <a:gd name="connsiteX1" fmla="*/ 117917 w 149397"/>
              <a:gd name="connsiteY1" fmla="*/ 0 h 271838"/>
              <a:gd name="connsiteX2" fmla="*/ 149397 w 149397"/>
              <a:gd name="connsiteY2" fmla="*/ 207445 h 271838"/>
              <a:gd name="connsiteX3" fmla="*/ -1 w 149397"/>
              <a:gd name="connsiteY3" fmla="*/ 271838 h 271838"/>
              <a:gd name="connsiteX0" fmla="*/ 1 w 98148"/>
              <a:gd name="connsiteY0" fmla="*/ 284662 h 284662"/>
              <a:gd name="connsiteX1" fmla="*/ 66668 w 98148"/>
              <a:gd name="connsiteY1" fmla="*/ 0 h 284662"/>
              <a:gd name="connsiteX2" fmla="*/ 98148 w 98148"/>
              <a:gd name="connsiteY2" fmla="*/ 207445 h 284662"/>
              <a:gd name="connsiteX3" fmla="*/ 1 w 98148"/>
              <a:gd name="connsiteY3" fmla="*/ 284662 h 284662"/>
              <a:gd name="connsiteX0" fmla="*/ 1 w 123285"/>
              <a:gd name="connsiteY0" fmla="*/ 217546 h 217546"/>
              <a:gd name="connsiteX1" fmla="*/ 123284 w 123285"/>
              <a:gd name="connsiteY1" fmla="*/ 0 h 217546"/>
              <a:gd name="connsiteX2" fmla="*/ 98148 w 123285"/>
              <a:gd name="connsiteY2" fmla="*/ 140329 h 217546"/>
              <a:gd name="connsiteX3" fmla="*/ 1 w 123285"/>
              <a:gd name="connsiteY3" fmla="*/ 217546 h 2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85" h="217546">
                <a:moveTo>
                  <a:pt x="1" y="217546"/>
                </a:moveTo>
                <a:lnTo>
                  <a:pt x="123284" y="0"/>
                </a:lnTo>
                <a:lnTo>
                  <a:pt x="98148" y="140329"/>
                </a:lnTo>
                <a:lnTo>
                  <a:pt x="1" y="21754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1" name="楕円 200"/>
          <p:cNvSpPr/>
          <p:nvPr/>
        </p:nvSpPr>
        <p:spPr>
          <a:xfrm rot="18391114">
            <a:off x="3359301" y="5183643"/>
            <a:ext cx="27516" cy="601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3" name="二等辺三角形 202"/>
          <p:cNvSpPr/>
          <p:nvPr/>
        </p:nvSpPr>
        <p:spPr>
          <a:xfrm rot="21058059">
            <a:off x="3762313" y="4897604"/>
            <a:ext cx="59754" cy="116552"/>
          </a:xfrm>
          <a:custGeom>
            <a:avLst/>
            <a:gdLst>
              <a:gd name="connsiteX0" fmla="*/ 0 w 119647"/>
              <a:gd name="connsiteY0" fmla="*/ 189955 h 189955"/>
              <a:gd name="connsiteX1" fmla="*/ 59824 w 119647"/>
              <a:gd name="connsiteY1" fmla="*/ 0 h 189955"/>
              <a:gd name="connsiteX2" fmla="*/ 119647 w 119647"/>
              <a:gd name="connsiteY2" fmla="*/ 189955 h 189955"/>
              <a:gd name="connsiteX3" fmla="*/ 0 w 119647"/>
              <a:gd name="connsiteY3" fmla="*/ 189955 h 189955"/>
              <a:gd name="connsiteX0" fmla="*/ 0 w 100443"/>
              <a:gd name="connsiteY0" fmla="*/ 189955 h 189955"/>
              <a:gd name="connsiteX1" fmla="*/ 59824 w 100443"/>
              <a:gd name="connsiteY1" fmla="*/ 0 h 189955"/>
              <a:gd name="connsiteX2" fmla="*/ 100443 w 100443"/>
              <a:gd name="connsiteY2" fmla="*/ 138169 h 189955"/>
              <a:gd name="connsiteX3" fmla="*/ 0 w 100443"/>
              <a:gd name="connsiteY3" fmla="*/ 189955 h 189955"/>
              <a:gd name="connsiteX0" fmla="*/ 0 w 100443"/>
              <a:gd name="connsiteY0" fmla="*/ 177433 h 177433"/>
              <a:gd name="connsiteX1" fmla="*/ 79795 w 100443"/>
              <a:gd name="connsiteY1" fmla="*/ 0 h 177433"/>
              <a:gd name="connsiteX2" fmla="*/ 100443 w 100443"/>
              <a:gd name="connsiteY2" fmla="*/ 125647 h 177433"/>
              <a:gd name="connsiteX3" fmla="*/ 0 w 100443"/>
              <a:gd name="connsiteY3" fmla="*/ 177433 h 177433"/>
              <a:gd name="connsiteX0" fmla="*/ 0 w 100443"/>
              <a:gd name="connsiteY0" fmla="*/ 181010 h 181010"/>
              <a:gd name="connsiteX1" fmla="*/ 74088 w 100443"/>
              <a:gd name="connsiteY1" fmla="*/ 0 h 181010"/>
              <a:gd name="connsiteX2" fmla="*/ 100443 w 100443"/>
              <a:gd name="connsiteY2" fmla="*/ 129224 h 181010"/>
              <a:gd name="connsiteX3" fmla="*/ 0 w 100443"/>
              <a:gd name="connsiteY3" fmla="*/ 181010 h 181010"/>
              <a:gd name="connsiteX0" fmla="*/ 0 w 112388"/>
              <a:gd name="connsiteY0" fmla="*/ 181010 h 181010"/>
              <a:gd name="connsiteX1" fmla="*/ 74088 w 112388"/>
              <a:gd name="connsiteY1" fmla="*/ 0 h 181010"/>
              <a:gd name="connsiteX2" fmla="*/ 112388 w 112388"/>
              <a:gd name="connsiteY2" fmla="*/ 138700 h 181010"/>
              <a:gd name="connsiteX3" fmla="*/ 0 w 112388"/>
              <a:gd name="connsiteY3" fmla="*/ 181010 h 181010"/>
              <a:gd name="connsiteX0" fmla="*/ 0 w 92800"/>
              <a:gd name="connsiteY0" fmla="*/ 181010 h 181010"/>
              <a:gd name="connsiteX1" fmla="*/ 74088 w 92800"/>
              <a:gd name="connsiteY1" fmla="*/ 0 h 181010"/>
              <a:gd name="connsiteX2" fmla="*/ 92800 w 92800"/>
              <a:gd name="connsiteY2" fmla="*/ 106547 h 181010"/>
              <a:gd name="connsiteX3" fmla="*/ 0 w 92800"/>
              <a:gd name="connsiteY3" fmla="*/ 181010 h 1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0" h="181010">
                <a:moveTo>
                  <a:pt x="0" y="181010"/>
                </a:moveTo>
                <a:lnTo>
                  <a:pt x="74088" y="0"/>
                </a:lnTo>
                <a:lnTo>
                  <a:pt x="92800" y="106547"/>
                </a:lnTo>
                <a:lnTo>
                  <a:pt x="0" y="18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4" name="二等辺三角形 203"/>
          <p:cNvSpPr/>
          <p:nvPr/>
        </p:nvSpPr>
        <p:spPr>
          <a:xfrm rot="642800" flipV="1">
            <a:off x="3768024" y="4961862"/>
            <a:ext cx="47397" cy="125731"/>
          </a:xfrm>
          <a:custGeom>
            <a:avLst/>
            <a:gdLst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6 h 192336"/>
              <a:gd name="connsiteX3" fmla="*/ 0 w 149738"/>
              <a:gd name="connsiteY3" fmla="*/ 192336 h 192336"/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5 h 192336"/>
              <a:gd name="connsiteX3" fmla="*/ 0 w 149738"/>
              <a:gd name="connsiteY3" fmla="*/ 192336 h 192336"/>
              <a:gd name="connsiteX0" fmla="*/ 0 w 94736"/>
              <a:gd name="connsiteY0" fmla="*/ 192336 h 256075"/>
              <a:gd name="connsiteX1" fmla="*/ 74869 w 94736"/>
              <a:gd name="connsiteY1" fmla="*/ 0 h 256075"/>
              <a:gd name="connsiteX2" fmla="*/ 94736 w 94736"/>
              <a:gd name="connsiteY2" fmla="*/ 256075 h 256075"/>
              <a:gd name="connsiteX3" fmla="*/ 0 w 94736"/>
              <a:gd name="connsiteY3" fmla="*/ 192336 h 256075"/>
              <a:gd name="connsiteX0" fmla="*/ 0 w 77722"/>
              <a:gd name="connsiteY0" fmla="*/ 183444 h 256075"/>
              <a:gd name="connsiteX1" fmla="*/ 57855 w 77722"/>
              <a:gd name="connsiteY1" fmla="*/ 0 h 256075"/>
              <a:gd name="connsiteX2" fmla="*/ 77722 w 77722"/>
              <a:gd name="connsiteY2" fmla="*/ 256075 h 256075"/>
              <a:gd name="connsiteX3" fmla="*/ 0 w 77722"/>
              <a:gd name="connsiteY3" fmla="*/ 183444 h 256075"/>
              <a:gd name="connsiteX0" fmla="*/ 0 w 77722"/>
              <a:gd name="connsiteY0" fmla="*/ 180823 h 253454"/>
              <a:gd name="connsiteX1" fmla="*/ 22233 w 77722"/>
              <a:gd name="connsiteY1" fmla="*/ 0 h 253454"/>
              <a:gd name="connsiteX2" fmla="*/ 77722 w 77722"/>
              <a:gd name="connsiteY2" fmla="*/ 253454 h 253454"/>
              <a:gd name="connsiteX3" fmla="*/ 0 w 77722"/>
              <a:gd name="connsiteY3" fmla="*/ 180823 h 253454"/>
              <a:gd name="connsiteX0" fmla="*/ 0 w 77722"/>
              <a:gd name="connsiteY0" fmla="*/ 162677 h 235308"/>
              <a:gd name="connsiteX1" fmla="*/ 41715 w 77722"/>
              <a:gd name="connsiteY1" fmla="*/ 0 h 235308"/>
              <a:gd name="connsiteX2" fmla="*/ 77722 w 77722"/>
              <a:gd name="connsiteY2" fmla="*/ 235308 h 235308"/>
              <a:gd name="connsiteX3" fmla="*/ 0 w 77722"/>
              <a:gd name="connsiteY3" fmla="*/ 162677 h 235308"/>
              <a:gd name="connsiteX0" fmla="*/ 0 w 73609"/>
              <a:gd name="connsiteY0" fmla="*/ 162677 h 263785"/>
              <a:gd name="connsiteX1" fmla="*/ 41715 w 73609"/>
              <a:gd name="connsiteY1" fmla="*/ 0 h 263785"/>
              <a:gd name="connsiteX2" fmla="*/ 73609 w 73609"/>
              <a:gd name="connsiteY2" fmla="*/ 263785 h 263785"/>
              <a:gd name="connsiteX3" fmla="*/ 0 w 73609"/>
              <a:gd name="connsiteY3" fmla="*/ 162677 h 263785"/>
              <a:gd name="connsiteX0" fmla="*/ 0 w 73609"/>
              <a:gd name="connsiteY0" fmla="*/ 94157 h 195265"/>
              <a:gd name="connsiteX1" fmla="*/ 51533 w 73609"/>
              <a:gd name="connsiteY1" fmla="*/ 0 h 195265"/>
              <a:gd name="connsiteX2" fmla="*/ 73609 w 73609"/>
              <a:gd name="connsiteY2" fmla="*/ 195265 h 195265"/>
              <a:gd name="connsiteX3" fmla="*/ 0 w 73609"/>
              <a:gd name="connsiteY3" fmla="*/ 94157 h 19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09" h="195265">
                <a:moveTo>
                  <a:pt x="0" y="94157"/>
                </a:moveTo>
                <a:lnTo>
                  <a:pt x="51533" y="0"/>
                </a:lnTo>
                <a:lnTo>
                  <a:pt x="73609" y="195265"/>
                </a:lnTo>
                <a:lnTo>
                  <a:pt x="0" y="9415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5" name="楕円 204"/>
          <p:cNvSpPr/>
          <p:nvPr/>
        </p:nvSpPr>
        <p:spPr>
          <a:xfrm rot="21058059">
            <a:off x="3786917" y="4952231"/>
            <a:ext cx="33181" cy="64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7" name="二等辺三角形 206"/>
          <p:cNvSpPr/>
          <p:nvPr/>
        </p:nvSpPr>
        <p:spPr>
          <a:xfrm rot="20124085">
            <a:off x="3500345" y="5129871"/>
            <a:ext cx="93849" cy="90099"/>
          </a:xfrm>
          <a:custGeom>
            <a:avLst/>
            <a:gdLst>
              <a:gd name="connsiteX0" fmla="*/ 0 w 145532"/>
              <a:gd name="connsiteY0" fmla="*/ 114504 h 114504"/>
              <a:gd name="connsiteX1" fmla="*/ 72766 w 145532"/>
              <a:gd name="connsiteY1" fmla="*/ 0 h 114504"/>
              <a:gd name="connsiteX2" fmla="*/ 145532 w 145532"/>
              <a:gd name="connsiteY2" fmla="*/ 114504 h 114504"/>
              <a:gd name="connsiteX3" fmla="*/ 0 w 145532"/>
              <a:gd name="connsiteY3" fmla="*/ 114504 h 114504"/>
              <a:gd name="connsiteX0" fmla="*/ 0 w 93532"/>
              <a:gd name="connsiteY0" fmla="*/ 124063 h 124063"/>
              <a:gd name="connsiteX1" fmla="*/ 20766 w 93532"/>
              <a:gd name="connsiteY1" fmla="*/ 0 h 124063"/>
              <a:gd name="connsiteX2" fmla="*/ 93532 w 93532"/>
              <a:gd name="connsiteY2" fmla="*/ 114504 h 124063"/>
              <a:gd name="connsiteX3" fmla="*/ 0 w 93532"/>
              <a:gd name="connsiteY3" fmla="*/ 124063 h 124063"/>
              <a:gd name="connsiteX0" fmla="*/ 753 w 94285"/>
              <a:gd name="connsiteY0" fmla="*/ 122676 h 122676"/>
              <a:gd name="connsiteX1" fmla="*/ 0 w 94285"/>
              <a:gd name="connsiteY1" fmla="*/ 0 h 122676"/>
              <a:gd name="connsiteX2" fmla="*/ 94285 w 94285"/>
              <a:gd name="connsiteY2" fmla="*/ 113117 h 122676"/>
              <a:gd name="connsiteX3" fmla="*/ 753 w 94285"/>
              <a:gd name="connsiteY3" fmla="*/ 122676 h 122676"/>
              <a:gd name="connsiteX0" fmla="*/ 753 w 128534"/>
              <a:gd name="connsiteY0" fmla="*/ 122676 h 145692"/>
              <a:gd name="connsiteX1" fmla="*/ 0 w 128534"/>
              <a:gd name="connsiteY1" fmla="*/ 0 h 145692"/>
              <a:gd name="connsiteX2" fmla="*/ 128534 w 128534"/>
              <a:gd name="connsiteY2" fmla="*/ 145692 h 145692"/>
              <a:gd name="connsiteX3" fmla="*/ 753 w 128534"/>
              <a:gd name="connsiteY3" fmla="*/ 122676 h 145692"/>
              <a:gd name="connsiteX0" fmla="*/ 0 w 127781"/>
              <a:gd name="connsiteY0" fmla="*/ 119196 h 142212"/>
              <a:gd name="connsiteX1" fmla="*/ 22923 w 127781"/>
              <a:gd name="connsiteY1" fmla="*/ 0 h 142212"/>
              <a:gd name="connsiteX2" fmla="*/ 127781 w 127781"/>
              <a:gd name="connsiteY2" fmla="*/ 142212 h 142212"/>
              <a:gd name="connsiteX3" fmla="*/ 0 w 127781"/>
              <a:gd name="connsiteY3" fmla="*/ 119196 h 142212"/>
              <a:gd name="connsiteX0" fmla="*/ 0 w 134366"/>
              <a:gd name="connsiteY0" fmla="*/ 106972 h 142212"/>
              <a:gd name="connsiteX1" fmla="*/ 29508 w 134366"/>
              <a:gd name="connsiteY1" fmla="*/ 0 h 142212"/>
              <a:gd name="connsiteX2" fmla="*/ 134366 w 134366"/>
              <a:gd name="connsiteY2" fmla="*/ 142212 h 142212"/>
              <a:gd name="connsiteX3" fmla="*/ 0 w 134366"/>
              <a:gd name="connsiteY3" fmla="*/ 106972 h 142212"/>
              <a:gd name="connsiteX0" fmla="*/ 0 w 130269"/>
              <a:gd name="connsiteY0" fmla="*/ 121465 h 142212"/>
              <a:gd name="connsiteX1" fmla="*/ 25411 w 130269"/>
              <a:gd name="connsiteY1" fmla="*/ 0 h 142212"/>
              <a:gd name="connsiteX2" fmla="*/ 130269 w 130269"/>
              <a:gd name="connsiteY2" fmla="*/ 142212 h 142212"/>
              <a:gd name="connsiteX3" fmla="*/ 0 w 130269"/>
              <a:gd name="connsiteY3" fmla="*/ 121465 h 142212"/>
              <a:gd name="connsiteX0" fmla="*/ 0 w 145752"/>
              <a:gd name="connsiteY0" fmla="*/ 146971 h 146971"/>
              <a:gd name="connsiteX1" fmla="*/ 40894 w 145752"/>
              <a:gd name="connsiteY1" fmla="*/ 0 h 146971"/>
              <a:gd name="connsiteX2" fmla="*/ 145752 w 145752"/>
              <a:gd name="connsiteY2" fmla="*/ 142212 h 146971"/>
              <a:gd name="connsiteX3" fmla="*/ 0 w 145752"/>
              <a:gd name="connsiteY3" fmla="*/ 146971 h 146971"/>
              <a:gd name="connsiteX0" fmla="*/ 0 w 145752"/>
              <a:gd name="connsiteY0" fmla="*/ 158632 h 158632"/>
              <a:gd name="connsiteX1" fmla="*/ 24683 w 145752"/>
              <a:gd name="connsiteY1" fmla="*/ 0 h 158632"/>
              <a:gd name="connsiteX2" fmla="*/ 145752 w 145752"/>
              <a:gd name="connsiteY2" fmla="*/ 153873 h 158632"/>
              <a:gd name="connsiteX3" fmla="*/ 0 w 145752"/>
              <a:gd name="connsiteY3" fmla="*/ 158632 h 15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2" h="158632">
                <a:moveTo>
                  <a:pt x="0" y="158632"/>
                </a:moveTo>
                <a:lnTo>
                  <a:pt x="24683" y="0"/>
                </a:lnTo>
                <a:lnTo>
                  <a:pt x="145752" y="153873"/>
                </a:lnTo>
                <a:lnTo>
                  <a:pt x="0" y="15863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8" name="二等辺三角形 207"/>
          <p:cNvSpPr/>
          <p:nvPr/>
        </p:nvSpPr>
        <p:spPr>
          <a:xfrm rot="20124085" flipV="1">
            <a:off x="3522162" y="5217241"/>
            <a:ext cx="93708" cy="37387"/>
          </a:xfrm>
          <a:custGeom>
            <a:avLst/>
            <a:gdLst>
              <a:gd name="connsiteX0" fmla="*/ 0 w 145532"/>
              <a:gd name="connsiteY0" fmla="*/ 156316 h 156316"/>
              <a:gd name="connsiteX1" fmla="*/ 72766 w 145532"/>
              <a:gd name="connsiteY1" fmla="*/ 0 h 156316"/>
              <a:gd name="connsiteX2" fmla="*/ 145532 w 145532"/>
              <a:gd name="connsiteY2" fmla="*/ 156316 h 156316"/>
              <a:gd name="connsiteX3" fmla="*/ 0 w 145532"/>
              <a:gd name="connsiteY3" fmla="*/ 156316 h 156316"/>
              <a:gd name="connsiteX0" fmla="*/ 0 w 145532"/>
              <a:gd name="connsiteY0" fmla="*/ 58063 h 58063"/>
              <a:gd name="connsiteX1" fmla="*/ 113072 w 145532"/>
              <a:gd name="connsiteY1" fmla="*/ 0 h 58063"/>
              <a:gd name="connsiteX2" fmla="*/ 145532 w 145532"/>
              <a:gd name="connsiteY2" fmla="*/ 58063 h 58063"/>
              <a:gd name="connsiteX3" fmla="*/ 0 w 145532"/>
              <a:gd name="connsiteY3" fmla="*/ 58063 h 5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32" h="58063">
                <a:moveTo>
                  <a:pt x="0" y="58063"/>
                </a:moveTo>
                <a:lnTo>
                  <a:pt x="113072" y="0"/>
                </a:lnTo>
                <a:lnTo>
                  <a:pt x="145532" y="58063"/>
                </a:lnTo>
                <a:lnTo>
                  <a:pt x="0" y="5806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1" name="二等辺三角形 210"/>
          <p:cNvSpPr/>
          <p:nvPr/>
        </p:nvSpPr>
        <p:spPr>
          <a:xfrm rot="20283140">
            <a:off x="3600241" y="5082812"/>
            <a:ext cx="103792" cy="87182"/>
          </a:xfrm>
          <a:custGeom>
            <a:avLst/>
            <a:gdLst>
              <a:gd name="connsiteX0" fmla="*/ 0 w 165956"/>
              <a:gd name="connsiteY0" fmla="*/ 149685 h 149685"/>
              <a:gd name="connsiteX1" fmla="*/ 82978 w 165956"/>
              <a:gd name="connsiteY1" fmla="*/ 0 h 149685"/>
              <a:gd name="connsiteX2" fmla="*/ 165956 w 165956"/>
              <a:gd name="connsiteY2" fmla="*/ 149685 h 149685"/>
              <a:gd name="connsiteX3" fmla="*/ 0 w 165956"/>
              <a:gd name="connsiteY3" fmla="*/ 149685 h 149685"/>
              <a:gd name="connsiteX0" fmla="*/ 0 w 165956"/>
              <a:gd name="connsiteY0" fmla="*/ 133016 h 133016"/>
              <a:gd name="connsiteX1" fmla="*/ 75834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5956"/>
              <a:gd name="connsiteY0" fmla="*/ 133016 h 133016"/>
              <a:gd name="connsiteX1" fmla="*/ 85359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1193"/>
              <a:gd name="connsiteY0" fmla="*/ 121109 h 133016"/>
              <a:gd name="connsiteX1" fmla="*/ 80596 w 161193"/>
              <a:gd name="connsiteY1" fmla="*/ 0 h 133016"/>
              <a:gd name="connsiteX2" fmla="*/ 161193 w 161193"/>
              <a:gd name="connsiteY2" fmla="*/ 133016 h 133016"/>
              <a:gd name="connsiteX3" fmla="*/ 0 w 161193"/>
              <a:gd name="connsiteY3" fmla="*/ 121109 h 133016"/>
              <a:gd name="connsiteX0" fmla="*/ 0 w 161193"/>
              <a:gd name="connsiteY0" fmla="*/ 123490 h 135397"/>
              <a:gd name="connsiteX1" fmla="*/ 87740 w 161193"/>
              <a:gd name="connsiteY1" fmla="*/ 0 h 135397"/>
              <a:gd name="connsiteX2" fmla="*/ 161193 w 161193"/>
              <a:gd name="connsiteY2" fmla="*/ 135397 h 135397"/>
              <a:gd name="connsiteX3" fmla="*/ 0 w 161193"/>
              <a:gd name="connsiteY3" fmla="*/ 123490 h 1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93" h="135397">
                <a:moveTo>
                  <a:pt x="0" y="123490"/>
                </a:moveTo>
                <a:lnTo>
                  <a:pt x="87740" y="0"/>
                </a:lnTo>
                <a:lnTo>
                  <a:pt x="161193" y="135397"/>
                </a:lnTo>
                <a:lnTo>
                  <a:pt x="0" y="12349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2" name="二等辺三角形 211"/>
          <p:cNvSpPr/>
          <p:nvPr/>
        </p:nvSpPr>
        <p:spPr>
          <a:xfrm rot="20283140" flipV="1">
            <a:off x="3613345" y="5163394"/>
            <a:ext cx="102908" cy="41795"/>
          </a:xfrm>
          <a:custGeom>
            <a:avLst/>
            <a:gdLst>
              <a:gd name="connsiteX0" fmla="*/ 0 w 145532"/>
              <a:gd name="connsiteY0" fmla="*/ 145873 h 145873"/>
              <a:gd name="connsiteX1" fmla="*/ 72766 w 145532"/>
              <a:gd name="connsiteY1" fmla="*/ 0 h 145873"/>
              <a:gd name="connsiteX2" fmla="*/ 145532 w 145532"/>
              <a:gd name="connsiteY2" fmla="*/ 145873 h 145873"/>
              <a:gd name="connsiteX3" fmla="*/ 0 w 145532"/>
              <a:gd name="connsiteY3" fmla="*/ 145873 h 145873"/>
              <a:gd name="connsiteX0" fmla="*/ 0 w 145532"/>
              <a:gd name="connsiteY0" fmla="*/ 64910 h 64910"/>
              <a:gd name="connsiteX1" fmla="*/ 56098 w 145532"/>
              <a:gd name="connsiteY1" fmla="*/ 0 h 64910"/>
              <a:gd name="connsiteX2" fmla="*/ 145532 w 145532"/>
              <a:gd name="connsiteY2" fmla="*/ 64910 h 64910"/>
              <a:gd name="connsiteX3" fmla="*/ 0 w 145532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20" h="64910">
                <a:moveTo>
                  <a:pt x="0" y="64910"/>
                </a:moveTo>
                <a:lnTo>
                  <a:pt x="56098" y="0"/>
                </a:lnTo>
                <a:lnTo>
                  <a:pt x="159820" y="53004"/>
                </a:lnTo>
                <a:lnTo>
                  <a:pt x="0" y="649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3" name="楕円 212"/>
          <p:cNvSpPr/>
          <p:nvPr/>
        </p:nvSpPr>
        <p:spPr>
          <a:xfrm rot="20283140">
            <a:off x="3652476" y="5134750"/>
            <a:ext cx="37512" cy="39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5" name="二等辺三角形 214"/>
          <p:cNvSpPr/>
          <p:nvPr/>
        </p:nvSpPr>
        <p:spPr>
          <a:xfrm rot="19150330">
            <a:off x="3428014" y="5174863"/>
            <a:ext cx="78937" cy="105250"/>
          </a:xfrm>
          <a:custGeom>
            <a:avLst/>
            <a:gdLst>
              <a:gd name="connsiteX0" fmla="*/ 0 w 74296"/>
              <a:gd name="connsiteY0" fmla="*/ 100974 h 100974"/>
              <a:gd name="connsiteX1" fmla="*/ 37148 w 74296"/>
              <a:gd name="connsiteY1" fmla="*/ 0 h 100974"/>
              <a:gd name="connsiteX2" fmla="*/ 74296 w 74296"/>
              <a:gd name="connsiteY2" fmla="*/ 100974 h 100974"/>
              <a:gd name="connsiteX3" fmla="*/ 0 w 74296"/>
              <a:gd name="connsiteY3" fmla="*/ 100974 h 100974"/>
              <a:gd name="connsiteX0" fmla="*/ 19659 w 93955"/>
              <a:gd name="connsiteY0" fmla="*/ 155634 h 155634"/>
              <a:gd name="connsiteX1" fmla="*/ 0 w 93955"/>
              <a:gd name="connsiteY1" fmla="*/ 0 h 155634"/>
              <a:gd name="connsiteX2" fmla="*/ 93955 w 93955"/>
              <a:gd name="connsiteY2" fmla="*/ 155634 h 155634"/>
              <a:gd name="connsiteX3" fmla="*/ 19659 w 93955"/>
              <a:gd name="connsiteY3" fmla="*/ 155634 h 155634"/>
              <a:gd name="connsiteX0" fmla="*/ 19659 w 104626"/>
              <a:gd name="connsiteY0" fmla="*/ 155634 h 155634"/>
              <a:gd name="connsiteX1" fmla="*/ 0 w 104626"/>
              <a:gd name="connsiteY1" fmla="*/ 0 h 155634"/>
              <a:gd name="connsiteX2" fmla="*/ 104626 w 104626"/>
              <a:gd name="connsiteY2" fmla="*/ 139150 h 155634"/>
              <a:gd name="connsiteX3" fmla="*/ 19659 w 104626"/>
              <a:gd name="connsiteY3" fmla="*/ 155634 h 155634"/>
              <a:gd name="connsiteX0" fmla="*/ 39283 w 104626"/>
              <a:gd name="connsiteY0" fmla="*/ 149763 h 149763"/>
              <a:gd name="connsiteX1" fmla="*/ 0 w 104626"/>
              <a:gd name="connsiteY1" fmla="*/ 0 h 149763"/>
              <a:gd name="connsiteX2" fmla="*/ 104626 w 104626"/>
              <a:gd name="connsiteY2" fmla="*/ 139150 h 149763"/>
              <a:gd name="connsiteX3" fmla="*/ 39283 w 104626"/>
              <a:gd name="connsiteY3" fmla="*/ 149763 h 149763"/>
              <a:gd name="connsiteX0" fmla="*/ 56713 w 122056"/>
              <a:gd name="connsiteY0" fmla="*/ 135590 h 135590"/>
              <a:gd name="connsiteX1" fmla="*/ 0 w 122056"/>
              <a:gd name="connsiteY1" fmla="*/ 0 h 135590"/>
              <a:gd name="connsiteX2" fmla="*/ 122056 w 122056"/>
              <a:gd name="connsiteY2" fmla="*/ 124977 h 135590"/>
              <a:gd name="connsiteX3" fmla="*/ 56713 w 122056"/>
              <a:gd name="connsiteY3" fmla="*/ 135590 h 135590"/>
              <a:gd name="connsiteX0" fmla="*/ 57250 w 122593"/>
              <a:gd name="connsiteY0" fmla="*/ 163457 h 163457"/>
              <a:gd name="connsiteX1" fmla="*/ 0 w 122593"/>
              <a:gd name="connsiteY1" fmla="*/ 0 h 163457"/>
              <a:gd name="connsiteX2" fmla="*/ 122593 w 122593"/>
              <a:gd name="connsiteY2" fmla="*/ 152844 h 163457"/>
              <a:gd name="connsiteX3" fmla="*/ 57250 w 122593"/>
              <a:gd name="connsiteY3" fmla="*/ 163457 h 16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93" h="163457">
                <a:moveTo>
                  <a:pt x="57250" y="163457"/>
                </a:moveTo>
                <a:lnTo>
                  <a:pt x="0" y="0"/>
                </a:lnTo>
                <a:lnTo>
                  <a:pt x="122593" y="152844"/>
                </a:lnTo>
                <a:lnTo>
                  <a:pt x="57250" y="16345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9" name="二等辺三角形 218"/>
          <p:cNvSpPr/>
          <p:nvPr/>
        </p:nvSpPr>
        <p:spPr>
          <a:xfrm rot="20762996">
            <a:off x="3705499" y="5033612"/>
            <a:ext cx="77417" cy="104065"/>
          </a:xfrm>
          <a:custGeom>
            <a:avLst/>
            <a:gdLst>
              <a:gd name="connsiteX0" fmla="*/ 0 w 108657"/>
              <a:gd name="connsiteY0" fmla="*/ 110558 h 110558"/>
              <a:gd name="connsiteX1" fmla="*/ 54329 w 108657"/>
              <a:gd name="connsiteY1" fmla="*/ 0 h 110558"/>
              <a:gd name="connsiteX2" fmla="*/ 108657 w 108657"/>
              <a:gd name="connsiteY2" fmla="*/ 110558 h 110558"/>
              <a:gd name="connsiteX3" fmla="*/ 0 w 108657"/>
              <a:gd name="connsiteY3" fmla="*/ 110558 h 110558"/>
              <a:gd name="connsiteX0" fmla="*/ 0 w 108657"/>
              <a:gd name="connsiteY0" fmla="*/ 134762 h 134762"/>
              <a:gd name="connsiteX1" fmla="*/ 72571 w 108657"/>
              <a:gd name="connsiteY1" fmla="*/ 0 h 134762"/>
              <a:gd name="connsiteX2" fmla="*/ 108657 w 108657"/>
              <a:gd name="connsiteY2" fmla="*/ 134762 h 134762"/>
              <a:gd name="connsiteX3" fmla="*/ 0 w 108657"/>
              <a:gd name="connsiteY3" fmla="*/ 134762 h 134762"/>
              <a:gd name="connsiteX0" fmla="*/ 0 w 145762"/>
              <a:gd name="connsiteY0" fmla="*/ 161617 h 161617"/>
              <a:gd name="connsiteX1" fmla="*/ 109676 w 145762"/>
              <a:gd name="connsiteY1" fmla="*/ 0 h 161617"/>
              <a:gd name="connsiteX2" fmla="*/ 145762 w 145762"/>
              <a:gd name="connsiteY2" fmla="*/ 134762 h 161617"/>
              <a:gd name="connsiteX3" fmla="*/ 0 w 145762"/>
              <a:gd name="connsiteY3" fmla="*/ 161617 h 161617"/>
              <a:gd name="connsiteX0" fmla="*/ 0 w 120563"/>
              <a:gd name="connsiteY0" fmla="*/ 161617 h 161617"/>
              <a:gd name="connsiteX1" fmla="*/ 109676 w 120563"/>
              <a:gd name="connsiteY1" fmla="*/ 0 h 161617"/>
              <a:gd name="connsiteX2" fmla="*/ 120563 w 120563"/>
              <a:gd name="connsiteY2" fmla="*/ 109446 h 161617"/>
              <a:gd name="connsiteX3" fmla="*/ 0 w 120563"/>
              <a:gd name="connsiteY3" fmla="*/ 161617 h 161617"/>
              <a:gd name="connsiteX0" fmla="*/ 0 w 120231"/>
              <a:gd name="connsiteY0" fmla="*/ 161617 h 161617"/>
              <a:gd name="connsiteX1" fmla="*/ 109676 w 120231"/>
              <a:gd name="connsiteY1" fmla="*/ 0 h 161617"/>
              <a:gd name="connsiteX2" fmla="*/ 120231 w 120231"/>
              <a:gd name="connsiteY2" fmla="*/ 107087 h 161617"/>
              <a:gd name="connsiteX3" fmla="*/ 0 w 120231"/>
              <a:gd name="connsiteY3" fmla="*/ 161617 h 16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31" h="161617">
                <a:moveTo>
                  <a:pt x="0" y="161617"/>
                </a:moveTo>
                <a:lnTo>
                  <a:pt x="109676" y="0"/>
                </a:lnTo>
                <a:lnTo>
                  <a:pt x="120231" y="107087"/>
                </a:lnTo>
                <a:lnTo>
                  <a:pt x="0" y="16161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3" name="二等辺三角形 186"/>
          <p:cNvSpPr/>
          <p:nvPr/>
        </p:nvSpPr>
        <p:spPr>
          <a:xfrm rot="18939472" flipH="1">
            <a:off x="3512220" y="5226511"/>
            <a:ext cx="80880" cy="60752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  <a:gd name="connsiteX0" fmla="*/ 0 w 387841"/>
              <a:gd name="connsiteY0" fmla="*/ 263940 h 263941"/>
              <a:gd name="connsiteX1" fmla="*/ 290246 w 387841"/>
              <a:gd name="connsiteY1" fmla="*/ 0 h 263941"/>
              <a:gd name="connsiteX2" fmla="*/ 387841 w 387841"/>
              <a:gd name="connsiteY2" fmla="*/ 229826 h 263941"/>
              <a:gd name="connsiteX3" fmla="*/ 0 w 387841"/>
              <a:gd name="connsiteY3" fmla="*/ 263940 h 263941"/>
              <a:gd name="connsiteX0" fmla="*/ 0 w 487884"/>
              <a:gd name="connsiteY0" fmla="*/ 263940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0 w 487884"/>
              <a:gd name="connsiteY3" fmla="*/ 263940 h 263941"/>
              <a:gd name="connsiteX0" fmla="*/ 1 w 487884"/>
              <a:gd name="connsiteY0" fmla="*/ 263942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1 w 487884"/>
              <a:gd name="connsiteY3" fmla="*/ 263942 h 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84" h="263941">
                <a:moveTo>
                  <a:pt x="1" y="263942"/>
                </a:moveTo>
                <a:lnTo>
                  <a:pt x="290246" y="0"/>
                </a:lnTo>
                <a:lnTo>
                  <a:pt x="487885" y="20009"/>
                </a:lnTo>
                <a:lnTo>
                  <a:pt x="1" y="26394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4" name="二等辺三角形 190"/>
          <p:cNvSpPr/>
          <p:nvPr/>
        </p:nvSpPr>
        <p:spPr>
          <a:xfrm rot="20283140">
            <a:off x="3591167" y="5189960"/>
            <a:ext cx="59974" cy="43705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94" h="189878">
                <a:moveTo>
                  <a:pt x="0" y="189878"/>
                </a:moveTo>
                <a:lnTo>
                  <a:pt x="98986" y="0"/>
                </a:lnTo>
                <a:lnTo>
                  <a:pt x="207494" y="182733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5" name="二等辺三角形 194"/>
          <p:cNvSpPr/>
          <p:nvPr/>
        </p:nvSpPr>
        <p:spPr>
          <a:xfrm rot="20573073">
            <a:off x="3651849" y="5139386"/>
            <a:ext cx="134081" cy="5964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  <a:gd name="connsiteX0" fmla="*/ 1 w 288337"/>
              <a:gd name="connsiteY0" fmla="*/ 194528 h 194527"/>
              <a:gd name="connsiteX1" fmla="*/ 197510 w 288337"/>
              <a:gd name="connsiteY1" fmla="*/ 0 h 194527"/>
              <a:gd name="connsiteX2" fmla="*/ 288337 w 288337"/>
              <a:gd name="connsiteY2" fmla="*/ 174664 h 194527"/>
              <a:gd name="connsiteX3" fmla="*/ 1 w 288337"/>
              <a:gd name="connsiteY3" fmla="*/ 194528 h 194527"/>
              <a:gd name="connsiteX0" fmla="*/ 1 w 463883"/>
              <a:gd name="connsiteY0" fmla="*/ 259110 h 259109"/>
              <a:gd name="connsiteX1" fmla="*/ 197510 w 463883"/>
              <a:gd name="connsiteY1" fmla="*/ 64582 h 259109"/>
              <a:gd name="connsiteX2" fmla="*/ 463882 w 463883"/>
              <a:gd name="connsiteY2" fmla="*/ -1 h 259109"/>
              <a:gd name="connsiteX3" fmla="*/ 1 w 463883"/>
              <a:gd name="connsiteY3" fmla="*/ 259110 h 25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83" h="259109">
                <a:moveTo>
                  <a:pt x="1" y="259110"/>
                </a:moveTo>
                <a:lnTo>
                  <a:pt x="197510" y="64582"/>
                </a:lnTo>
                <a:lnTo>
                  <a:pt x="463882" y="-1"/>
                </a:lnTo>
                <a:lnTo>
                  <a:pt x="1" y="2591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9" name="楕円 208"/>
          <p:cNvSpPr/>
          <p:nvPr/>
        </p:nvSpPr>
        <p:spPr>
          <a:xfrm rot="20124085">
            <a:off x="3488898" y="5232379"/>
            <a:ext cx="37512" cy="425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0" name="二等辺三角形 229"/>
          <p:cNvSpPr/>
          <p:nvPr/>
        </p:nvSpPr>
        <p:spPr>
          <a:xfrm rot="20283140" flipV="1">
            <a:off x="3077663" y="4157709"/>
            <a:ext cx="209036" cy="45207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4" name="楕円 233"/>
          <p:cNvSpPr/>
          <p:nvPr/>
        </p:nvSpPr>
        <p:spPr>
          <a:xfrm rot="20283140">
            <a:off x="3321427" y="4068759"/>
            <a:ext cx="68231" cy="18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1" name="楕円 230"/>
          <p:cNvSpPr/>
          <p:nvPr/>
        </p:nvSpPr>
        <p:spPr>
          <a:xfrm rot="20283140">
            <a:off x="3138623" y="4141676"/>
            <a:ext cx="83678" cy="294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/>
          <p:cNvSpPr/>
          <p:nvPr/>
        </p:nvSpPr>
        <p:spPr>
          <a:xfrm rot="18199346">
            <a:off x="3429974" y="3449343"/>
            <a:ext cx="782926" cy="1078851"/>
          </a:xfrm>
          <a:custGeom>
            <a:avLst/>
            <a:gdLst>
              <a:gd name="connsiteX0" fmla="*/ 631726 w 1445085"/>
              <a:gd name="connsiteY0" fmla="*/ 23158 h 2237795"/>
              <a:gd name="connsiteX1" fmla="*/ 28476 w 1445085"/>
              <a:gd name="connsiteY1" fmla="*/ 435908 h 2237795"/>
              <a:gd name="connsiteX2" fmla="*/ 149126 w 1445085"/>
              <a:gd name="connsiteY2" fmla="*/ 1559858 h 2237795"/>
              <a:gd name="connsiteX3" fmla="*/ 599976 w 1445085"/>
              <a:gd name="connsiteY3" fmla="*/ 2156758 h 2237795"/>
              <a:gd name="connsiteX4" fmla="*/ 803176 w 1445085"/>
              <a:gd name="connsiteY4" fmla="*/ 2194858 h 2237795"/>
              <a:gd name="connsiteX5" fmla="*/ 1228626 w 1445085"/>
              <a:gd name="connsiteY5" fmla="*/ 1807508 h 2237795"/>
              <a:gd name="connsiteX6" fmla="*/ 1438176 w 1445085"/>
              <a:gd name="connsiteY6" fmla="*/ 543858 h 2237795"/>
              <a:gd name="connsiteX7" fmla="*/ 987326 w 1445085"/>
              <a:gd name="connsiteY7" fmla="*/ 35858 h 2237795"/>
              <a:gd name="connsiteX8" fmla="*/ 587276 w 1445085"/>
              <a:gd name="connsiteY8" fmla="*/ 48558 h 2237795"/>
              <a:gd name="connsiteX9" fmla="*/ 631726 w 1445085"/>
              <a:gd name="connsiteY9" fmla="*/ 23158 h 2237795"/>
              <a:gd name="connsiteX0" fmla="*/ 584170 w 1441979"/>
              <a:gd name="connsiteY0" fmla="*/ 63356 h 2252593"/>
              <a:gd name="connsiteX1" fmla="*/ 25370 w 1441979"/>
              <a:gd name="connsiteY1" fmla="*/ 450706 h 2252593"/>
              <a:gd name="connsiteX2" fmla="*/ 146020 w 1441979"/>
              <a:gd name="connsiteY2" fmla="*/ 1574656 h 2252593"/>
              <a:gd name="connsiteX3" fmla="*/ 596870 w 1441979"/>
              <a:gd name="connsiteY3" fmla="*/ 2171556 h 2252593"/>
              <a:gd name="connsiteX4" fmla="*/ 800070 w 1441979"/>
              <a:gd name="connsiteY4" fmla="*/ 2209656 h 2252593"/>
              <a:gd name="connsiteX5" fmla="*/ 1225520 w 1441979"/>
              <a:gd name="connsiteY5" fmla="*/ 1822306 h 2252593"/>
              <a:gd name="connsiteX6" fmla="*/ 1435070 w 1441979"/>
              <a:gd name="connsiteY6" fmla="*/ 558656 h 2252593"/>
              <a:gd name="connsiteX7" fmla="*/ 984220 w 1441979"/>
              <a:gd name="connsiteY7" fmla="*/ 50656 h 2252593"/>
              <a:gd name="connsiteX8" fmla="*/ 584170 w 1441979"/>
              <a:gd name="connsiteY8" fmla="*/ 63356 h 2252593"/>
              <a:gd name="connsiteX0" fmla="*/ 407825 w 1430734"/>
              <a:gd name="connsiteY0" fmla="*/ 75564 h 2245751"/>
              <a:gd name="connsiteX1" fmla="*/ 14125 w 1430734"/>
              <a:gd name="connsiteY1" fmla="*/ 443864 h 2245751"/>
              <a:gd name="connsiteX2" fmla="*/ 134775 w 1430734"/>
              <a:gd name="connsiteY2" fmla="*/ 1567814 h 2245751"/>
              <a:gd name="connsiteX3" fmla="*/ 585625 w 1430734"/>
              <a:gd name="connsiteY3" fmla="*/ 2164714 h 2245751"/>
              <a:gd name="connsiteX4" fmla="*/ 788825 w 1430734"/>
              <a:gd name="connsiteY4" fmla="*/ 2202814 h 2245751"/>
              <a:gd name="connsiteX5" fmla="*/ 1214275 w 1430734"/>
              <a:gd name="connsiteY5" fmla="*/ 1815464 h 2245751"/>
              <a:gd name="connsiteX6" fmla="*/ 1423825 w 1430734"/>
              <a:gd name="connsiteY6" fmla="*/ 551814 h 2245751"/>
              <a:gd name="connsiteX7" fmla="*/ 972975 w 1430734"/>
              <a:gd name="connsiteY7" fmla="*/ 43814 h 2245751"/>
              <a:gd name="connsiteX8" fmla="*/ 407825 w 1430734"/>
              <a:gd name="connsiteY8" fmla="*/ 75564 h 2245751"/>
              <a:gd name="connsiteX0" fmla="*/ 407825 w 1425606"/>
              <a:gd name="connsiteY0" fmla="*/ 50463 h 2220650"/>
              <a:gd name="connsiteX1" fmla="*/ 14125 w 1425606"/>
              <a:gd name="connsiteY1" fmla="*/ 418763 h 2220650"/>
              <a:gd name="connsiteX2" fmla="*/ 134775 w 1425606"/>
              <a:gd name="connsiteY2" fmla="*/ 1542713 h 2220650"/>
              <a:gd name="connsiteX3" fmla="*/ 585625 w 1425606"/>
              <a:gd name="connsiteY3" fmla="*/ 2139613 h 2220650"/>
              <a:gd name="connsiteX4" fmla="*/ 788825 w 1425606"/>
              <a:gd name="connsiteY4" fmla="*/ 2177713 h 2220650"/>
              <a:gd name="connsiteX5" fmla="*/ 1214275 w 1425606"/>
              <a:gd name="connsiteY5" fmla="*/ 1790363 h 2220650"/>
              <a:gd name="connsiteX6" fmla="*/ 1423825 w 1425606"/>
              <a:gd name="connsiteY6" fmla="*/ 526713 h 2220650"/>
              <a:gd name="connsiteX7" fmla="*/ 1106325 w 1425606"/>
              <a:gd name="connsiteY7" fmla="*/ 56813 h 2220650"/>
              <a:gd name="connsiteX8" fmla="*/ 407825 w 1425606"/>
              <a:gd name="connsiteY8" fmla="*/ 50463 h 2220650"/>
              <a:gd name="connsiteX0" fmla="*/ 407825 w 1450769"/>
              <a:gd name="connsiteY0" fmla="*/ 50463 h 2220650"/>
              <a:gd name="connsiteX1" fmla="*/ 14125 w 1450769"/>
              <a:gd name="connsiteY1" fmla="*/ 418763 h 2220650"/>
              <a:gd name="connsiteX2" fmla="*/ 134775 w 1450769"/>
              <a:gd name="connsiteY2" fmla="*/ 1542713 h 2220650"/>
              <a:gd name="connsiteX3" fmla="*/ 585625 w 1450769"/>
              <a:gd name="connsiteY3" fmla="*/ 2139613 h 2220650"/>
              <a:gd name="connsiteX4" fmla="*/ 788825 w 1450769"/>
              <a:gd name="connsiteY4" fmla="*/ 2177713 h 2220650"/>
              <a:gd name="connsiteX5" fmla="*/ 1214275 w 1450769"/>
              <a:gd name="connsiteY5" fmla="*/ 1790363 h 2220650"/>
              <a:gd name="connsiteX6" fmla="*/ 1449225 w 1450769"/>
              <a:gd name="connsiteY6" fmla="*/ 596563 h 2220650"/>
              <a:gd name="connsiteX7" fmla="*/ 1106325 w 1450769"/>
              <a:gd name="connsiteY7" fmla="*/ 56813 h 2220650"/>
              <a:gd name="connsiteX8" fmla="*/ 407825 w 1450769"/>
              <a:gd name="connsiteY8" fmla="*/ 50463 h 2220650"/>
              <a:gd name="connsiteX0" fmla="*/ 407825 w 1451557"/>
              <a:gd name="connsiteY0" fmla="*/ 50463 h 2218518"/>
              <a:gd name="connsiteX1" fmla="*/ 14125 w 1451557"/>
              <a:gd name="connsiteY1" fmla="*/ 418763 h 2218518"/>
              <a:gd name="connsiteX2" fmla="*/ 134775 w 1451557"/>
              <a:gd name="connsiteY2" fmla="*/ 1542713 h 2218518"/>
              <a:gd name="connsiteX3" fmla="*/ 585625 w 1451557"/>
              <a:gd name="connsiteY3" fmla="*/ 2139613 h 2218518"/>
              <a:gd name="connsiteX4" fmla="*/ 788825 w 1451557"/>
              <a:gd name="connsiteY4" fmla="*/ 2177713 h 2218518"/>
              <a:gd name="connsiteX5" fmla="*/ 1233325 w 1451557"/>
              <a:gd name="connsiteY5" fmla="*/ 1822113 h 2218518"/>
              <a:gd name="connsiteX6" fmla="*/ 1449225 w 1451557"/>
              <a:gd name="connsiteY6" fmla="*/ 596563 h 2218518"/>
              <a:gd name="connsiteX7" fmla="*/ 1106325 w 1451557"/>
              <a:gd name="connsiteY7" fmla="*/ 56813 h 2218518"/>
              <a:gd name="connsiteX8" fmla="*/ 407825 w 1451557"/>
              <a:gd name="connsiteY8" fmla="*/ 50463 h 2218518"/>
              <a:gd name="connsiteX0" fmla="*/ 407825 w 1451557"/>
              <a:gd name="connsiteY0" fmla="*/ 50463 h 2213504"/>
              <a:gd name="connsiteX1" fmla="*/ 14125 w 1451557"/>
              <a:gd name="connsiteY1" fmla="*/ 418763 h 2213504"/>
              <a:gd name="connsiteX2" fmla="*/ 134775 w 1451557"/>
              <a:gd name="connsiteY2" fmla="*/ 1542713 h 2213504"/>
              <a:gd name="connsiteX3" fmla="*/ 585625 w 1451557"/>
              <a:gd name="connsiteY3" fmla="*/ 2139613 h 2213504"/>
              <a:gd name="connsiteX4" fmla="*/ 788825 w 1451557"/>
              <a:gd name="connsiteY4" fmla="*/ 2177713 h 2213504"/>
              <a:gd name="connsiteX5" fmla="*/ 1233325 w 1451557"/>
              <a:gd name="connsiteY5" fmla="*/ 1822113 h 2213504"/>
              <a:gd name="connsiteX6" fmla="*/ 1449225 w 1451557"/>
              <a:gd name="connsiteY6" fmla="*/ 596563 h 2213504"/>
              <a:gd name="connsiteX7" fmla="*/ 1106325 w 1451557"/>
              <a:gd name="connsiteY7" fmla="*/ 56813 h 2213504"/>
              <a:gd name="connsiteX8" fmla="*/ 407825 w 1451557"/>
              <a:gd name="connsiteY8" fmla="*/ 50463 h 2213504"/>
              <a:gd name="connsiteX0" fmla="*/ 405816 w 1449548"/>
              <a:gd name="connsiteY0" fmla="*/ 50463 h 2189307"/>
              <a:gd name="connsiteX1" fmla="*/ 12116 w 1449548"/>
              <a:gd name="connsiteY1" fmla="*/ 418763 h 2189307"/>
              <a:gd name="connsiteX2" fmla="*/ 132766 w 1449548"/>
              <a:gd name="connsiteY2" fmla="*/ 1542713 h 2189307"/>
              <a:gd name="connsiteX3" fmla="*/ 456616 w 1449548"/>
              <a:gd name="connsiteY3" fmla="*/ 2050713 h 2189307"/>
              <a:gd name="connsiteX4" fmla="*/ 786816 w 1449548"/>
              <a:gd name="connsiteY4" fmla="*/ 2177713 h 2189307"/>
              <a:gd name="connsiteX5" fmla="*/ 1231316 w 1449548"/>
              <a:gd name="connsiteY5" fmla="*/ 1822113 h 2189307"/>
              <a:gd name="connsiteX6" fmla="*/ 1447216 w 1449548"/>
              <a:gd name="connsiteY6" fmla="*/ 596563 h 2189307"/>
              <a:gd name="connsiteX7" fmla="*/ 1104316 w 1449548"/>
              <a:gd name="connsiteY7" fmla="*/ 56813 h 2189307"/>
              <a:gd name="connsiteX8" fmla="*/ 405816 w 1449548"/>
              <a:gd name="connsiteY8" fmla="*/ 50463 h 2189307"/>
              <a:gd name="connsiteX0" fmla="*/ 405816 w 1447769"/>
              <a:gd name="connsiteY0" fmla="*/ 50463 h 2186464"/>
              <a:gd name="connsiteX1" fmla="*/ 12116 w 1447769"/>
              <a:gd name="connsiteY1" fmla="*/ 418763 h 2186464"/>
              <a:gd name="connsiteX2" fmla="*/ 132766 w 1447769"/>
              <a:gd name="connsiteY2" fmla="*/ 1542713 h 2186464"/>
              <a:gd name="connsiteX3" fmla="*/ 456616 w 1447769"/>
              <a:gd name="connsiteY3" fmla="*/ 2050713 h 2186464"/>
              <a:gd name="connsiteX4" fmla="*/ 786816 w 1447769"/>
              <a:gd name="connsiteY4" fmla="*/ 2177713 h 2186464"/>
              <a:gd name="connsiteX5" fmla="*/ 1174166 w 1447769"/>
              <a:gd name="connsiteY5" fmla="*/ 1866563 h 2186464"/>
              <a:gd name="connsiteX6" fmla="*/ 1447216 w 1447769"/>
              <a:gd name="connsiteY6" fmla="*/ 596563 h 2186464"/>
              <a:gd name="connsiteX7" fmla="*/ 1104316 w 1447769"/>
              <a:gd name="connsiteY7" fmla="*/ 56813 h 2186464"/>
              <a:gd name="connsiteX8" fmla="*/ 405816 w 1447769"/>
              <a:gd name="connsiteY8" fmla="*/ 50463 h 2186464"/>
              <a:gd name="connsiteX0" fmla="*/ 407888 w 1449841"/>
              <a:gd name="connsiteY0" fmla="*/ 50463 h 2187277"/>
              <a:gd name="connsiteX1" fmla="*/ 14188 w 1449841"/>
              <a:gd name="connsiteY1" fmla="*/ 418763 h 2187277"/>
              <a:gd name="connsiteX2" fmla="*/ 122138 w 1449841"/>
              <a:gd name="connsiteY2" fmla="*/ 1491913 h 2187277"/>
              <a:gd name="connsiteX3" fmla="*/ 458688 w 1449841"/>
              <a:gd name="connsiteY3" fmla="*/ 2050713 h 2187277"/>
              <a:gd name="connsiteX4" fmla="*/ 788888 w 1449841"/>
              <a:gd name="connsiteY4" fmla="*/ 2177713 h 2187277"/>
              <a:gd name="connsiteX5" fmla="*/ 1176238 w 1449841"/>
              <a:gd name="connsiteY5" fmla="*/ 1866563 h 2187277"/>
              <a:gd name="connsiteX6" fmla="*/ 1449288 w 1449841"/>
              <a:gd name="connsiteY6" fmla="*/ 596563 h 2187277"/>
              <a:gd name="connsiteX7" fmla="*/ 1106388 w 1449841"/>
              <a:gd name="connsiteY7" fmla="*/ 56813 h 2187277"/>
              <a:gd name="connsiteX8" fmla="*/ 407888 w 1449841"/>
              <a:gd name="connsiteY8" fmla="*/ 50463 h 2187277"/>
              <a:gd name="connsiteX0" fmla="*/ 407888 w 1424513"/>
              <a:gd name="connsiteY0" fmla="*/ 50463 h 2187277"/>
              <a:gd name="connsiteX1" fmla="*/ 14188 w 1424513"/>
              <a:gd name="connsiteY1" fmla="*/ 418763 h 2187277"/>
              <a:gd name="connsiteX2" fmla="*/ 122138 w 1424513"/>
              <a:gd name="connsiteY2" fmla="*/ 1491913 h 2187277"/>
              <a:gd name="connsiteX3" fmla="*/ 458688 w 1424513"/>
              <a:gd name="connsiteY3" fmla="*/ 2050713 h 2187277"/>
              <a:gd name="connsiteX4" fmla="*/ 788888 w 1424513"/>
              <a:gd name="connsiteY4" fmla="*/ 2177713 h 2187277"/>
              <a:gd name="connsiteX5" fmla="*/ 1176238 w 1424513"/>
              <a:gd name="connsiteY5" fmla="*/ 1866563 h 2187277"/>
              <a:gd name="connsiteX6" fmla="*/ 1423888 w 1424513"/>
              <a:gd name="connsiteY6" fmla="*/ 418763 h 2187277"/>
              <a:gd name="connsiteX7" fmla="*/ 1106388 w 1424513"/>
              <a:gd name="connsiteY7" fmla="*/ 56813 h 2187277"/>
              <a:gd name="connsiteX8" fmla="*/ 407888 w 1424513"/>
              <a:gd name="connsiteY8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1876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5368"/>
              <a:gd name="connsiteY0" fmla="*/ 50463 h 2187277"/>
              <a:gd name="connsiteX1" fmla="*/ 14188 w 1435368"/>
              <a:gd name="connsiteY1" fmla="*/ 418763 h 2187277"/>
              <a:gd name="connsiteX2" fmla="*/ 122138 w 1435368"/>
              <a:gd name="connsiteY2" fmla="*/ 1491913 h 2187277"/>
              <a:gd name="connsiteX3" fmla="*/ 458688 w 1435368"/>
              <a:gd name="connsiteY3" fmla="*/ 2050713 h 2187277"/>
              <a:gd name="connsiteX4" fmla="*/ 788888 w 1435368"/>
              <a:gd name="connsiteY4" fmla="*/ 2177713 h 2187277"/>
              <a:gd name="connsiteX5" fmla="*/ 1176238 w 1435368"/>
              <a:gd name="connsiteY5" fmla="*/ 1866563 h 2187277"/>
              <a:gd name="connsiteX6" fmla="*/ 1347687 w 1435368"/>
              <a:gd name="connsiteY6" fmla="*/ 1314113 h 2187277"/>
              <a:gd name="connsiteX7" fmla="*/ 1423888 w 1435368"/>
              <a:gd name="connsiteY7" fmla="*/ 463213 h 2187277"/>
              <a:gd name="connsiteX8" fmla="*/ 1106388 w 1435368"/>
              <a:gd name="connsiteY8" fmla="*/ 56813 h 2187277"/>
              <a:gd name="connsiteX9" fmla="*/ 407888 w 1435368"/>
              <a:gd name="connsiteY9" fmla="*/ 50463 h 2187277"/>
              <a:gd name="connsiteX0" fmla="*/ 407888 w 1437841"/>
              <a:gd name="connsiteY0" fmla="*/ 37049 h 2173863"/>
              <a:gd name="connsiteX1" fmla="*/ 14188 w 1437841"/>
              <a:gd name="connsiteY1" fmla="*/ 405349 h 2173863"/>
              <a:gd name="connsiteX2" fmla="*/ 122138 w 1437841"/>
              <a:gd name="connsiteY2" fmla="*/ 1478499 h 2173863"/>
              <a:gd name="connsiteX3" fmla="*/ 458688 w 1437841"/>
              <a:gd name="connsiteY3" fmla="*/ 2037299 h 2173863"/>
              <a:gd name="connsiteX4" fmla="*/ 788888 w 1437841"/>
              <a:gd name="connsiteY4" fmla="*/ 2164299 h 2173863"/>
              <a:gd name="connsiteX5" fmla="*/ 1176238 w 1437841"/>
              <a:gd name="connsiteY5" fmla="*/ 1853149 h 2173863"/>
              <a:gd name="connsiteX6" fmla="*/ 1347687 w 1437841"/>
              <a:gd name="connsiteY6" fmla="*/ 1300699 h 2173863"/>
              <a:gd name="connsiteX7" fmla="*/ 1423888 w 1437841"/>
              <a:gd name="connsiteY7" fmla="*/ 449799 h 2173863"/>
              <a:gd name="connsiteX8" fmla="*/ 1068288 w 1437841"/>
              <a:gd name="connsiteY8" fmla="*/ 68799 h 2173863"/>
              <a:gd name="connsiteX9" fmla="*/ 407888 w 1437841"/>
              <a:gd name="connsiteY9" fmla="*/ 37049 h 2173863"/>
              <a:gd name="connsiteX0" fmla="*/ 407888 w 1437841"/>
              <a:gd name="connsiteY0" fmla="*/ 31467 h 2168281"/>
              <a:gd name="connsiteX1" fmla="*/ 14188 w 1437841"/>
              <a:gd name="connsiteY1" fmla="*/ 399767 h 2168281"/>
              <a:gd name="connsiteX2" fmla="*/ 122138 w 1437841"/>
              <a:gd name="connsiteY2" fmla="*/ 1472917 h 2168281"/>
              <a:gd name="connsiteX3" fmla="*/ 458688 w 1437841"/>
              <a:gd name="connsiteY3" fmla="*/ 2031717 h 2168281"/>
              <a:gd name="connsiteX4" fmla="*/ 788888 w 1437841"/>
              <a:gd name="connsiteY4" fmla="*/ 2158717 h 2168281"/>
              <a:gd name="connsiteX5" fmla="*/ 1176238 w 1437841"/>
              <a:gd name="connsiteY5" fmla="*/ 1847567 h 2168281"/>
              <a:gd name="connsiteX6" fmla="*/ 1347687 w 1437841"/>
              <a:gd name="connsiteY6" fmla="*/ 1295117 h 2168281"/>
              <a:gd name="connsiteX7" fmla="*/ 1423888 w 1437841"/>
              <a:gd name="connsiteY7" fmla="*/ 444217 h 2168281"/>
              <a:gd name="connsiteX8" fmla="*/ 1068288 w 1437841"/>
              <a:gd name="connsiteY8" fmla="*/ 75917 h 2168281"/>
              <a:gd name="connsiteX9" fmla="*/ 407888 w 1437841"/>
              <a:gd name="connsiteY9" fmla="*/ 31467 h 2168281"/>
              <a:gd name="connsiteX0" fmla="*/ 407888 w 1440369"/>
              <a:gd name="connsiteY0" fmla="*/ 46834 h 2183648"/>
              <a:gd name="connsiteX1" fmla="*/ 14188 w 1440369"/>
              <a:gd name="connsiteY1" fmla="*/ 415134 h 2183648"/>
              <a:gd name="connsiteX2" fmla="*/ 122138 w 1440369"/>
              <a:gd name="connsiteY2" fmla="*/ 1488284 h 2183648"/>
              <a:gd name="connsiteX3" fmla="*/ 458688 w 1440369"/>
              <a:gd name="connsiteY3" fmla="*/ 2047084 h 2183648"/>
              <a:gd name="connsiteX4" fmla="*/ 788888 w 1440369"/>
              <a:gd name="connsiteY4" fmla="*/ 2174084 h 2183648"/>
              <a:gd name="connsiteX5" fmla="*/ 1176238 w 1440369"/>
              <a:gd name="connsiteY5" fmla="*/ 1862934 h 2183648"/>
              <a:gd name="connsiteX6" fmla="*/ 1347687 w 1440369"/>
              <a:gd name="connsiteY6" fmla="*/ 1310484 h 2183648"/>
              <a:gd name="connsiteX7" fmla="*/ 1423888 w 1440369"/>
              <a:gd name="connsiteY7" fmla="*/ 459584 h 2183648"/>
              <a:gd name="connsiteX8" fmla="*/ 1030188 w 1440369"/>
              <a:gd name="connsiteY8" fmla="*/ 59534 h 2183648"/>
              <a:gd name="connsiteX9" fmla="*/ 407888 w 1440369"/>
              <a:gd name="connsiteY9" fmla="*/ 46834 h 2183648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35881 h 2172695"/>
              <a:gd name="connsiteX1" fmla="*/ 14188 w 1440369"/>
              <a:gd name="connsiteY1" fmla="*/ 404181 h 2172695"/>
              <a:gd name="connsiteX2" fmla="*/ 122138 w 1440369"/>
              <a:gd name="connsiteY2" fmla="*/ 1477331 h 2172695"/>
              <a:gd name="connsiteX3" fmla="*/ 458688 w 1440369"/>
              <a:gd name="connsiteY3" fmla="*/ 2036131 h 2172695"/>
              <a:gd name="connsiteX4" fmla="*/ 788888 w 1440369"/>
              <a:gd name="connsiteY4" fmla="*/ 2163131 h 2172695"/>
              <a:gd name="connsiteX5" fmla="*/ 1176238 w 1440369"/>
              <a:gd name="connsiteY5" fmla="*/ 1851981 h 2172695"/>
              <a:gd name="connsiteX6" fmla="*/ 1347687 w 1440369"/>
              <a:gd name="connsiteY6" fmla="*/ 1299531 h 2172695"/>
              <a:gd name="connsiteX7" fmla="*/ 1423888 w 1440369"/>
              <a:gd name="connsiteY7" fmla="*/ 448631 h 2172695"/>
              <a:gd name="connsiteX8" fmla="*/ 1030188 w 1440369"/>
              <a:gd name="connsiteY8" fmla="*/ 48581 h 2172695"/>
              <a:gd name="connsiteX9" fmla="*/ 407888 w 1440369"/>
              <a:gd name="connsiteY9" fmla="*/ 35881 h 2172695"/>
              <a:gd name="connsiteX0" fmla="*/ 407888 w 1440369"/>
              <a:gd name="connsiteY0" fmla="*/ 42228 h 2179042"/>
              <a:gd name="connsiteX1" fmla="*/ 14188 w 1440369"/>
              <a:gd name="connsiteY1" fmla="*/ 410528 h 2179042"/>
              <a:gd name="connsiteX2" fmla="*/ 122138 w 1440369"/>
              <a:gd name="connsiteY2" fmla="*/ 1483678 h 2179042"/>
              <a:gd name="connsiteX3" fmla="*/ 458688 w 1440369"/>
              <a:gd name="connsiteY3" fmla="*/ 2042478 h 2179042"/>
              <a:gd name="connsiteX4" fmla="*/ 788888 w 1440369"/>
              <a:gd name="connsiteY4" fmla="*/ 2169478 h 2179042"/>
              <a:gd name="connsiteX5" fmla="*/ 1176238 w 1440369"/>
              <a:gd name="connsiteY5" fmla="*/ 1858328 h 2179042"/>
              <a:gd name="connsiteX6" fmla="*/ 1347687 w 1440369"/>
              <a:gd name="connsiteY6" fmla="*/ 1305878 h 2179042"/>
              <a:gd name="connsiteX7" fmla="*/ 1423888 w 1440369"/>
              <a:gd name="connsiteY7" fmla="*/ 454978 h 2179042"/>
              <a:gd name="connsiteX8" fmla="*/ 1030188 w 1440369"/>
              <a:gd name="connsiteY8" fmla="*/ 54928 h 2179042"/>
              <a:gd name="connsiteX9" fmla="*/ 407888 w 1440369"/>
              <a:gd name="connsiteY9" fmla="*/ 42228 h 217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369" h="2179042">
                <a:moveTo>
                  <a:pt x="407888" y="42228"/>
                </a:moveTo>
                <a:cubicBezTo>
                  <a:pt x="238555" y="101495"/>
                  <a:pt x="61813" y="170287"/>
                  <a:pt x="14188" y="410528"/>
                </a:cubicBezTo>
                <a:cubicBezTo>
                  <a:pt x="-33437" y="650769"/>
                  <a:pt x="48055" y="1211686"/>
                  <a:pt x="122138" y="1483678"/>
                </a:cubicBezTo>
                <a:cubicBezTo>
                  <a:pt x="196221" y="1755670"/>
                  <a:pt x="347563" y="1928178"/>
                  <a:pt x="458688" y="2042478"/>
                </a:cubicBezTo>
                <a:cubicBezTo>
                  <a:pt x="569813" y="2156778"/>
                  <a:pt x="669296" y="2200170"/>
                  <a:pt x="788888" y="2169478"/>
                </a:cubicBezTo>
                <a:cubicBezTo>
                  <a:pt x="908480" y="2138786"/>
                  <a:pt x="1083105" y="2002261"/>
                  <a:pt x="1176238" y="1858328"/>
                </a:cubicBezTo>
                <a:cubicBezTo>
                  <a:pt x="1269371" y="1714395"/>
                  <a:pt x="1306412" y="1547178"/>
                  <a:pt x="1347687" y="1305878"/>
                </a:cubicBezTo>
                <a:cubicBezTo>
                  <a:pt x="1388962" y="1064578"/>
                  <a:pt x="1476804" y="663470"/>
                  <a:pt x="1423888" y="454978"/>
                </a:cubicBezTo>
                <a:cubicBezTo>
                  <a:pt x="1370972" y="246486"/>
                  <a:pt x="1210105" y="124778"/>
                  <a:pt x="1030188" y="54928"/>
                </a:cubicBezTo>
                <a:cubicBezTo>
                  <a:pt x="850271" y="-14922"/>
                  <a:pt x="577221" y="-17039"/>
                  <a:pt x="407888" y="42228"/>
                </a:cubicBezTo>
                <a:close/>
              </a:path>
            </a:pathLst>
          </a:custGeom>
          <a:solidFill>
            <a:srgbClr val="684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7" name="二等辺三角形 246"/>
          <p:cNvSpPr/>
          <p:nvPr/>
        </p:nvSpPr>
        <p:spPr>
          <a:xfrm rot="18199346">
            <a:off x="3403941" y="3852071"/>
            <a:ext cx="188815" cy="97687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8" name="二等辺三角形 247"/>
          <p:cNvSpPr/>
          <p:nvPr/>
        </p:nvSpPr>
        <p:spPr>
          <a:xfrm rot="18199346" flipV="1">
            <a:off x="3499852" y="3897292"/>
            <a:ext cx="188815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9" name="楕円 248"/>
          <p:cNvSpPr/>
          <p:nvPr/>
        </p:nvSpPr>
        <p:spPr>
          <a:xfrm rot="18199346">
            <a:off x="3501603" y="3897839"/>
            <a:ext cx="755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0" name="二等辺三角形 249"/>
          <p:cNvSpPr/>
          <p:nvPr/>
        </p:nvSpPr>
        <p:spPr>
          <a:xfrm rot="18199346">
            <a:off x="3507666" y="3694299"/>
            <a:ext cx="188815" cy="97687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1" name="二等辺三角形 250"/>
          <p:cNvSpPr/>
          <p:nvPr/>
        </p:nvSpPr>
        <p:spPr>
          <a:xfrm rot="18199346" flipV="1">
            <a:off x="3603578" y="3739520"/>
            <a:ext cx="188815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2" name="楕円 251"/>
          <p:cNvSpPr/>
          <p:nvPr/>
        </p:nvSpPr>
        <p:spPr>
          <a:xfrm rot="18199346">
            <a:off x="3605328" y="3740067"/>
            <a:ext cx="755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3" name="二等辺三角形 252"/>
          <p:cNvSpPr/>
          <p:nvPr/>
        </p:nvSpPr>
        <p:spPr>
          <a:xfrm rot="18199346">
            <a:off x="3341812" y="3981948"/>
            <a:ext cx="142300" cy="97687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4" name="二等辺三角形 253"/>
          <p:cNvSpPr/>
          <p:nvPr/>
        </p:nvSpPr>
        <p:spPr>
          <a:xfrm rot="18199346" flipV="1">
            <a:off x="3437724" y="4027169"/>
            <a:ext cx="142300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5" name="楕円 254"/>
          <p:cNvSpPr/>
          <p:nvPr/>
        </p:nvSpPr>
        <p:spPr>
          <a:xfrm rot="18199346">
            <a:off x="3425317" y="4028035"/>
            <a:ext cx="5696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6" name="二等辺三角形 42"/>
          <p:cNvSpPr/>
          <p:nvPr/>
        </p:nvSpPr>
        <p:spPr>
          <a:xfrm rot="18199346">
            <a:off x="3618229" y="3549204"/>
            <a:ext cx="140973" cy="107124"/>
          </a:xfrm>
          <a:custGeom>
            <a:avLst/>
            <a:gdLst>
              <a:gd name="connsiteX0" fmla="*/ 0 w 259352"/>
              <a:gd name="connsiteY0" fmla="*/ 172542 h 172542"/>
              <a:gd name="connsiteX1" fmla="*/ 129676 w 259352"/>
              <a:gd name="connsiteY1" fmla="*/ 0 h 172542"/>
              <a:gd name="connsiteX2" fmla="*/ 259352 w 259352"/>
              <a:gd name="connsiteY2" fmla="*/ 172542 h 172542"/>
              <a:gd name="connsiteX3" fmla="*/ 0 w 259352"/>
              <a:gd name="connsiteY3" fmla="*/ 172542 h 172542"/>
              <a:gd name="connsiteX0" fmla="*/ 0 w 259352"/>
              <a:gd name="connsiteY0" fmla="*/ 189210 h 189210"/>
              <a:gd name="connsiteX1" fmla="*/ 129676 w 259352"/>
              <a:gd name="connsiteY1" fmla="*/ 0 h 189210"/>
              <a:gd name="connsiteX2" fmla="*/ 259352 w 259352"/>
              <a:gd name="connsiteY2" fmla="*/ 189210 h 189210"/>
              <a:gd name="connsiteX3" fmla="*/ 0 w 259352"/>
              <a:gd name="connsiteY3" fmla="*/ 189210 h 18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52" h="189210">
                <a:moveTo>
                  <a:pt x="0" y="189210"/>
                </a:moveTo>
                <a:lnTo>
                  <a:pt x="129676" y="0"/>
                </a:lnTo>
                <a:lnTo>
                  <a:pt x="259352" y="189210"/>
                </a:lnTo>
                <a:lnTo>
                  <a:pt x="0" y="1892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7" name="二等辺三角形 256"/>
          <p:cNvSpPr/>
          <p:nvPr/>
        </p:nvSpPr>
        <p:spPr>
          <a:xfrm rot="18199346" flipV="1">
            <a:off x="3718083" y="3601735"/>
            <a:ext cx="140973" cy="13335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8" name="楕円 257"/>
          <p:cNvSpPr/>
          <p:nvPr/>
        </p:nvSpPr>
        <p:spPr>
          <a:xfrm rot="18199346">
            <a:off x="3705272" y="3602611"/>
            <a:ext cx="56433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9" name="二等辺三角形 46"/>
          <p:cNvSpPr/>
          <p:nvPr/>
        </p:nvSpPr>
        <p:spPr>
          <a:xfrm rot="18199346">
            <a:off x="3318894" y="4068930"/>
            <a:ext cx="75220" cy="100384"/>
          </a:xfrm>
          <a:custGeom>
            <a:avLst/>
            <a:gdLst>
              <a:gd name="connsiteX0" fmla="*/ 0 w 147909"/>
              <a:gd name="connsiteY0" fmla="*/ 172542 h 172542"/>
              <a:gd name="connsiteX1" fmla="*/ 73955 w 147909"/>
              <a:gd name="connsiteY1" fmla="*/ 0 h 172542"/>
              <a:gd name="connsiteX2" fmla="*/ 147909 w 147909"/>
              <a:gd name="connsiteY2" fmla="*/ 172542 h 172542"/>
              <a:gd name="connsiteX3" fmla="*/ 0 w 147909"/>
              <a:gd name="connsiteY3" fmla="*/ 172542 h 172542"/>
              <a:gd name="connsiteX0" fmla="*/ 0 w 138384"/>
              <a:gd name="connsiteY0" fmla="*/ 151111 h 172542"/>
              <a:gd name="connsiteX1" fmla="*/ 64430 w 138384"/>
              <a:gd name="connsiteY1" fmla="*/ 0 h 172542"/>
              <a:gd name="connsiteX2" fmla="*/ 138384 w 138384"/>
              <a:gd name="connsiteY2" fmla="*/ 172542 h 172542"/>
              <a:gd name="connsiteX3" fmla="*/ 0 w 138384"/>
              <a:gd name="connsiteY3" fmla="*/ 151111 h 172542"/>
              <a:gd name="connsiteX0" fmla="*/ 0 w 128859"/>
              <a:gd name="connsiteY0" fmla="*/ 151111 h 165399"/>
              <a:gd name="connsiteX1" fmla="*/ 64430 w 128859"/>
              <a:gd name="connsiteY1" fmla="*/ 0 h 165399"/>
              <a:gd name="connsiteX2" fmla="*/ 128859 w 128859"/>
              <a:gd name="connsiteY2" fmla="*/ 165399 h 165399"/>
              <a:gd name="connsiteX3" fmla="*/ 0 w 128859"/>
              <a:gd name="connsiteY3" fmla="*/ 151111 h 165399"/>
              <a:gd name="connsiteX0" fmla="*/ 0 w 138384"/>
              <a:gd name="connsiteY0" fmla="*/ 151111 h 177306"/>
              <a:gd name="connsiteX1" fmla="*/ 64430 w 138384"/>
              <a:gd name="connsiteY1" fmla="*/ 0 h 177306"/>
              <a:gd name="connsiteX2" fmla="*/ 138384 w 138384"/>
              <a:gd name="connsiteY2" fmla="*/ 177306 h 177306"/>
              <a:gd name="connsiteX3" fmla="*/ 0 w 138384"/>
              <a:gd name="connsiteY3" fmla="*/ 151111 h 17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384" h="177306">
                <a:moveTo>
                  <a:pt x="0" y="151111"/>
                </a:moveTo>
                <a:lnTo>
                  <a:pt x="64430" y="0"/>
                </a:lnTo>
                <a:lnTo>
                  <a:pt x="138384" y="177306"/>
                </a:lnTo>
                <a:lnTo>
                  <a:pt x="0" y="15111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0" name="二等辺三角形 47"/>
          <p:cNvSpPr/>
          <p:nvPr/>
        </p:nvSpPr>
        <p:spPr>
          <a:xfrm rot="18199346" flipV="1">
            <a:off x="3409487" y="4102189"/>
            <a:ext cx="72632" cy="148188"/>
          </a:xfrm>
          <a:custGeom>
            <a:avLst/>
            <a:gdLst>
              <a:gd name="connsiteX0" fmla="*/ 0 w 147909"/>
              <a:gd name="connsiteY0" fmla="*/ 235547 h 235547"/>
              <a:gd name="connsiteX1" fmla="*/ 73955 w 147909"/>
              <a:gd name="connsiteY1" fmla="*/ 0 h 235547"/>
              <a:gd name="connsiteX2" fmla="*/ 147909 w 147909"/>
              <a:gd name="connsiteY2" fmla="*/ 235547 h 235547"/>
              <a:gd name="connsiteX3" fmla="*/ 0 w 147909"/>
              <a:gd name="connsiteY3" fmla="*/ 235547 h 235547"/>
              <a:gd name="connsiteX0" fmla="*/ 0 w 136003"/>
              <a:gd name="connsiteY0" fmla="*/ 259360 h 259360"/>
              <a:gd name="connsiteX1" fmla="*/ 62049 w 136003"/>
              <a:gd name="connsiteY1" fmla="*/ 0 h 259360"/>
              <a:gd name="connsiteX2" fmla="*/ 136003 w 136003"/>
              <a:gd name="connsiteY2" fmla="*/ 235547 h 259360"/>
              <a:gd name="connsiteX3" fmla="*/ 0 w 136003"/>
              <a:gd name="connsiteY3" fmla="*/ 259360 h 259360"/>
              <a:gd name="connsiteX0" fmla="*/ 0 w 143147"/>
              <a:gd name="connsiteY0" fmla="*/ 247454 h 247454"/>
              <a:gd name="connsiteX1" fmla="*/ 69193 w 143147"/>
              <a:gd name="connsiteY1" fmla="*/ 0 h 247454"/>
              <a:gd name="connsiteX2" fmla="*/ 143147 w 143147"/>
              <a:gd name="connsiteY2" fmla="*/ 235547 h 247454"/>
              <a:gd name="connsiteX3" fmla="*/ 0 w 143147"/>
              <a:gd name="connsiteY3" fmla="*/ 247454 h 247454"/>
              <a:gd name="connsiteX0" fmla="*/ 0 w 133622"/>
              <a:gd name="connsiteY0" fmla="*/ 261741 h 261741"/>
              <a:gd name="connsiteX1" fmla="*/ 59668 w 133622"/>
              <a:gd name="connsiteY1" fmla="*/ 0 h 261741"/>
              <a:gd name="connsiteX2" fmla="*/ 133622 w 133622"/>
              <a:gd name="connsiteY2" fmla="*/ 235547 h 261741"/>
              <a:gd name="connsiteX3" fmla="*/ 0 w 133622"/>
              <a:gd name="connsiteY3" fmla="*/ 261741 h 26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22" h="261741">
                <a:moveTo>
                  <a:pt x="0" y="261741"/>
                </a:moveTo>
                <a:lnTo>
                  <a:pt x="59668" y="0"/>
                </a:lnTo>
                <a:lnTo>
                  <a:pt x="133622" y="235547"/>
                </a:lnTo>
                <a:lnTo>
                  <a:pt x="0" y="26174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1" name="楕円 260"/>
          <p:cNvSpPr/>
          <p:nvPr/>
        </p:nvSpPr>
        <p:spPr>
          <a:xfrm rot="18199346">
            <a:off x="3378420" y="4118214"/>
            <a:ext cx="321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2" name="二等辺三角形 50"/>
          <p:cNvSpPr/>
          <p:nvPr/>
        </p:nvSpPr>
        <p:spPr>
          <a:xfrm rot="18199346">
            <a:off x="3710875" y="3463597"/>
            <a:ext cx="73926" cy="101732"/>
          </a:xfrm>
          <a:custGeom>
            <a:avLst/>
            <a:gdLst>
              <a:gd name="connsiteX0" fmla="*/ 0 w 147909"/>
              <a:gd name="connsiteY0" fmla="*/ 172542 h 172542"/>
              <a:gd name="connsiteX1" fmla="*/ 73955 w 147909"/>
              <a:gd name="connsiteY1" fmla="*/ 0 h 172542"/>
              <a:gd name="connsiteX2" fmla="*/ 147909 w 147909"/>
              <a:gd name="connsiteY2" fmla="*/ 172542 h 172542"/>
              <a:gd name="connsiteX3" fmla="*/ 0 w 147909"/>
              <a:gd name="connsiteY3" fmla="*/ 172542 h 172542"/>
              <a:gd name="connsiteX0" fmla="*/ 0 w 147909"/>
              <a:gd name="connsiteY0" fmla="*/ 179686 h 179686"/>
              <a:gd name="connsiteX1" fmla="*/ 54905 w 147909"/>
              <a:gd name="connsiteY1" fmla="*/ 0 h 179686"/>
              <a:gd name="connsiteX2" fmla="*/ 147909 w 147909"/>
              <a:gd name="connsiteY2" fmla="*/ 179686 h 179686"/>
              <a:gd name="connsiteX3" fmla="*/ 0 w 147909"/>
              <a:gd name="connsiteY3" fmla="*/ 179686 h 179686"/>
              <a:gd name="connsiteX0" fmla="*/ 0 w 136003"/>
              <a:gd name="connsiteY0" fmla="*/ 179686 h 179686"/>
              <a:gd name="connsiteX1" fmla="*/ 54905 w 136003"/>
              <a:gd name="connsiteY1" fmla="*/ 0 h 179686"/>
              <a:gd name="connsiteX2" fmla="*/ 136003 w 136003"/>
              <a:gd name="connsiteY2" fmla="*/ 153492 h 179686"/>
              <a:gd name="connsiteX3" fmla="*/ 0 w 136003"/>
              <a:gd name="connsiteY3" fmla="*/ 179686 h 1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003" h="179686">
                <a:moveTo>
                  <a:pt x="0" y="179686"/>
                </a:moveTo>
                <a:lnTo>
                  <a:pt x="54905" y="0"/>
                </a:lnTo>
                <a:lnTo>
                  <a:pt x="136003" y="153492"/>
                </a:lnTo>
                <a:lnTo>
                  <a:pt x="0" y="17968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3" name="二等辺三角形 51"/>
          <p:cNvSpPr/>
          <p:nvPr/>
        </p:nvSpPr>
        <p:spPr>
          <a:xfrm rot="18199346" flipV="1">
            <a:off x="3808226" y="3506093"/>
            <a:ext cx="70043" cy="146840"/>
          </a:xfrm>
          <a:custGeom>
            <a:avLst/>
            <a:gdLst>
              <a:gd name="connsiteX0" fmla="*/ 0 w 147909"/>
              <a:gd name="connsiteY0" fmla="*/ 235547 h 235547"/>
              <a:gd name="connsiteX1" fmla="*/ 73955 w 147909"/>
              <a:gd name="connsiteY1" fmla="*/ 0 h 235547"/>
              <a:gd name="connsiteX2" fmla="*/ 147909 w 147909"/>
              <a:gd name="connsiteY2" fmla="*/ 235547 h 235547"/>
              <a:gd name="connsiteX3" fmla="*/ 0 w 147909"/>
              <a:gd name="connsiteY3" fmla="*/ 235547 h 235547"/>
              <a:gd name="connsiteX0" fmla="*/ 0 w 124097"/>
              <a:gd name="connsiteY0" fmla="*/ 235547 h 254597"/>
              <a:gd name="connsiteX1" fmla="*/ 73955 w 124097"/>
              <a:gd name="connsiteY1" fmla="*/ 0 h 254597"/>
              <a:gd name="connsiteX2" fmla="*/ 124097 w 124097"/>
              <a:gd name="connsiteY2" fmla="*/ 254597 h 254597"/>
              <a:gd name="connsiteX3" fmla="*/ 0 w 124097"/>
              <a:gd name="connsiteY3" fmla="*/ 235547 h 254597"/>
              <a:gd name="connsiteX0" fmla="*/ 0 w 124097"/>
              <a:gd name="connsiteY0" fmla="*/ 245072 h 264122"/>
              <a:gd name="connsiteX1" fmla="*/ 88242 w 124097"/>
              <a:gd name="connsiteY1" fmla="*/ 0 h 264122"/>
              <a:gd name="connsiteX2" fmla="*/ 124097 w 124097"/>
              <a:gd name="connsiteY2" fmla="*/ 264122 h 264122"/>
              <a:gd name="connsiteX3" fmla="*/ 0 w 124097"/>
              <a:gd name="connsiteY3" fmla="*/ 245072 h 264122"/>
              <a:gd name="connsiteX0" fmla="*/ 0 w 128859"/>
              <a:gd name="connsiteY0" fmla="*/ 245072 h 259359"/>
              <a:gd name="connsiteX1" fmla="*/ 88242 w 128859"/>
              <a:gd name="connsiteY1" fmla="*/ 0 h 259359"/>
              <a:gd name="connsiteX2" fmla="*/ 128859 w 128859"/>
              <a:gd name="connsiteY2" fmla="*/ 259359 h 259359"/>
              <a:gd name="connsiteX3" fmla="*/ 0 w 128859"/>
              <a:gd name="connsiteY3" fmla="*/ 245072 h 25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859" h="259359">
                <a:moveTo>
                  <a:pt x="0" y="245072"/>
                </a:moveTo>
                <a:lnTo>
                  <a:pt x="88242" y="0"/>
                </a:lnTo>
                <a:lnTo>
                  <a:pt x="128859" y="259359"/>
                </a:lnTo>
                <a:lnTo>
                  <a:pt x="0" y="245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4" name="楕円 263"/>
          <p:cNvSpPr/>
          <p:nvPr/>
        </p:nvSpPr>
        <p:spPr>
          <a:xfrm rot="18199346">
            <a:off x="3775771" y="3510539"/>
            <a:ext cx="32184" cy="564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5" name="二等辺三角形 54"/>
          <p:cNvSpPr/>
          <p:nvPr/>
        </p:nvSpPr>
        <p:spPr>
          <a:xfrm rot="18199346">
            <a:off x="3475464" y="3971916"/>
            <a:ext cx="155251" cy="125883"/>
          </a:xfrm>
          <a:custGeom>
            <a:avLst/>
            <a:gdLst>
              <a:gd name="connsiteX0" fmla="*/ 0 w 283239"/>
              <a:gd name="connsiteY0" fmla="*/ 215200 h 215200"/>
              <a:gd name="connsiteX1" fmla="*/ 141620 w 283239"/>
              <a:gd name="connsiteY1" fmla="*/ 0 h 215200"/>
              <a:gd name="connsiteX2" fmla="*/ 283239 w 283239"/>
              <a:gd name="connsiteY2" fmla="*/ 215200 h 215200"/>
              <a:gd name="connsiteX3" fmla="*/ 0 w 283239"/>
              <a:gd name="connsiteY3" fmla="*/ 215200 h 215200"/>
              <a:gd name="connsiteX0" fmla="*/ 0 w 283239"/>
              <a:gd name="connsiteY0" fmla="*/ 222344 h 222344"/>
              <a:gd name="connsiteX1" fmla="*/ 129714 w 283239"/>
              <a:gd name="connsiteY1" fmla="*/ 0 h 222344"/>
              <a:gd name="connsiteX2" fmla="*/ 283239 w 283239"/>
              <a:gd name="connsiteY2" fmla="*/ 222344 h 222344"/>
              <a:gd name="connsiteX3" fmla="*/ 0 w 283239"/>
              <a:gd name="connsiteY3" fmla="*/ 222344 h 222344"/>
              <a:gd name="connsiteX0" fmla="*/ 0 w 285620"/>
              <a:gd name="connsiteY0" fmla="*/ 222344 h 222344"/>
              <a:gd name="connsiteX1" fmla="*/ 129714 w 285620"/>
              <a:gd name="connsiteY1" fmla="*/ 0 h 222344"/>
              <a:gd name="connsiteX2" fmla="*/ 285620 w 285620"/>
              <a:gd name="connsiteY2" fmla="*/ 222344 h 222344"/>
              <a:gd name="connsiteX3" fmla="*/ 0 w 285620"/>
              <a:gd name="connsiteY3" fmla="*/ 222344 h 22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20" h="222344">
                <a:moveTo>
                  <a:pt x="0" y="222344"/>
                </a:moveTo>
                <a:lnTo>
                  <a:pt x="129714" y="0"/>
                </a:lnTo>
                <a:lnTo>
                  <a:pt x="285620" y="222344"/>
                </a:lnTo>
                <a:lnTo>
                  <a:pt x="0" y="22234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6" name="二等辺三角形 265"/>
          <p:cNvSpPr/>
          <p:nvPr/>
        </p:nvSpPr>
        <p:spPr>
          <a:xfrm rot="18199346" flipV="1">
            <a:off x="3597069" y="4031991"/>
            <a:ext cx="153957" cy="166328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7" name="楕円 266"/>
          <p:cNvSpPr/>
          <p:nvPr/>
        </p:nvSpPr>
        <p:spPr>
          <a:xfrm rot="18199346">
            <a:off x="3574436" y="4033233"/>
            <a:ext cx="61630" cy="70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8" name="二等辺三角形 267"/>
          <p:cNvSpPr/>
          <p:nvPr/>
        </p:nvSpPr>
        <p:spPr>
          <a:xfrm rot="18199346">
            <a:off x="3555110" y="3824055"/>
            <a:ext cx="188815" cy="126524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9" name="二等辺三角形 59"/>
          <p:cNvSpPr/>
          <p:nvPr/>
        </p:nvSpPr>
        <p:spPr>
          <a:xfrm rot="18199346" flipV="1">
            <a:off x="3674266" y="3885359"/>
            <a:ext cx="188815" cy="160592"/>
          </a:xfrm>
          <a:custGeom>
            <a:avLst/>
            <a:gdLst>
              <a:gd name="connsiteX0" fmla="*/ 0 w 347367"/>
              <a:gd name="connsiteY0" fmla="*/ 305081 h 305081"/>
              <a:gd name="connsiteX1" fmla="*/ 173684 w 347367"/>
              <a:gd name="connsiteY1" fmla="*/ 0 h 305081"/>
              <a:gd name="connsiteX2" fmla="*/ 347367 w 347367"/>
              <a:gd name="connsiteY2" fmla="*/ 305081 h 305081"/>
              <a:gd name="connsiteX3" fmla="*/ 0 w 347367"/>
              <a:gd name="connsiteY3" fmla="*/ 305081 h 305081"/>
              <a:gd name="connsiteX0" fmla="*/ 0 w 347367"/>
              <a:gd name="connsiteY0" fmla="*/ 283650 h 283650"/>
              <a:gd name="connsiteX1" fmla="*/ 166540 w 347367"/>
              <a:gd name="connsiteY1" fmla="*/ 0 h 283650"/>
              <a:gd name="connsiteX2" fmla="*/ 347367 w 347367"/>
              <a:gd name="connsiteY2" fmla="*/ 283650 h 283650"/>
              <a:gd name="connsiteX3" fmla="*/ 0 w 347367"/>
              <a:gd name="connsiteY3" fmla="*/ 283650 h 28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283650">
                <a:moveTo>
                  <a:pt x="0" y="283650"/>
                </a:moveTo>
                <a:lnTo>
                  <a:pt x="166540" y="0"/>
                </a:lnTo>
                <a:lnTo>
                  <a:pt x="347367" y="283650"/>
                </a:lnTo>
                <a:lnTo>
                  <a:pt x="0" y="2836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0" name="楕円 269"/>
          <p:cNvSpPr/>
          <p:nvPr/>
        </p:nvSpPr>
        <p:spPr>
          <a:xfrm rot="18199346">
            <a:off x="3664637" y="3883716"/>
            <a:ext cx="75584" cy="730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1" name="二等辺三角形 62"/>
          <p:cNvSpPr/>
          <p:nvPr/>
        </p:nvSpPr>
        <p:spPr>
          <a:xfrm rot="18199346">
            <a:off x="3665696" y="3673784"/>
            <a:ext cx="161724" cy="129449"/>
          </a:xfrm>
          <a:custGeom>
            <a:avLst/>
            <a:gdLst>
              <a:gd name="connsiteX0" fmla="*/ 0 w 283239"/>
              <a:gd name="connsiteY0" fmla="*/ 209593 h 209593"/>
              <a:gd name="connsiteX1" fmla="*/ 141620 w 283239"/>
              <a:gd name="connsiteY1" fmla="*/ 0 h 209593"/>
              <a:gd name="connsiteX2" fmla="*/ 283239 w 283239"/>
              <a:gd name="connsiteY2" fmla="*/ 209593 h 209593"/>
              <a:gd name="connsiteX3" fmla="*/ 0 w 283239"/>
              <a:gd name="connsiteY3" fmla="*/ 209593 h 209593"/>
              <a:gd name="connsiteX0" fmla="*/ 0 w 283239"/>
              <a:gd name="connsiteY0" fmla="*/ 226261 h 226261"/>
              <a:gd name="connsiteX1" fmla="*/ 155907 w 283239"/>
              <a:gd name="connsiteY1" fmla="*/ 0 h 226261"/>
              <a:gd name="connsiteX2" fmla="*/ 283239 w 283239"/>
              <a:gd name="connsiteY2" fmla="*/ 226261 h 226261"/>
              <a:gd name="connsiteX3" fmla="*/ 0 w 283239"/>
              <a:gd name="connsiteY3" fmla="*/ 226261 h 226261"/>
              <a:gd name="connsiteX0" fmla="*/ 0 w 297527"/>
              <a:gd name="connsiteY0" fmla="*/ 228643 h 228643"/>
              <a:gd name="connsiteX1" fmla="*/ 170195 w 297527"/>
              <a:gd name="connsiteY1" fmla="*/ 0 h 228643"/>
              <a:gd name="connsiteX2" fmla="*/ 297527 w 297527"/>
              <a:gd name="connsiteY2" fmla="*/ 226261 h 228643"/>
              <a:gd name="connsiteX3" fmla="*/ 0 w 297527"/>
              <a:gd name="connsiteY3" fmla="*/ 228643 h 22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228643">
                <a:moveTo>
                  <a:pt x="0" y="228643"/>
                </a:moveTo>
                <a:lnTo>
                  <a:pt x="170195" y="0"/>
                </a:lnTo>
                <a:lnTo>
                  <a:pt x="297527" y="226261"/>
                </a:lnTo>
                <a:lnTo>
                  <a:pt x="0" y="228643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2" name="二等辺三角形 63"/>
          <p:cNvSpPr/>
          <p:nvPr/>
        </p:nvSpPr>
        <p:spPr>
          <a:xfrm rot="18199346" flipV="1">
            <a:off x="3784580" y="3736870"/>
            <a:ext cx="163017" cy="161995"/>
          </a:xfrm>
          <a:custGeom>
            <a:avLst/>
            <a:gdLst>
              <a:gd name="connsiteX0" fmla="*/ 0 w 283239"/>
              <a:gd name="connsiteY0" fmla="*/ 286127 h 286127"/>
              <a:gd name="connsiteX1" fmla="*/ 141620 w 283239"/>
              <a:gd name="connsiteY1" fmla="*/ 0 h 286127"/>
              <a:gd name="connsiteX2" fmla="*/ 283239 w 283239"/>
              <a:gd name="connsiteY2" fmla="*/ 286127 h 286127"/>
              <a:gd name="connsiteX3" fmla="*/ 0 w 283239"/>
              <a:gd name="connsiteY3" fmla="*/ 286127 h 286127"/>
              <a:gd name="connsiteX0" fmla="*/ 0 w 299907"/>
              <a:gd name="connsiteY0" fmla="*/ 281365 h 286127"/>
              <a:gd name="connsiteX1" fmla="*/ 158288 w 299907"/>
              <a:gd name="connsiteY1" fmla="*/ 0 h 286127"/>
              <a:gd name="connsiteX2" fmla="*/ 299907 w 299907"/>
              <a:gd name="connsiteY2" fmla="*/ 286127 h 286127"/>
              <a:gd name="connsiteX3" fmla="*/ 0 w 299907"/>
              <a:gd name="connsiteY3" fmla="*/ 281365 h 28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907" h="286127">
                <a:moveTo>
                  <a:pt x="0" y="281365"/>
                </a:moveTo>
                <a:lnTo>
                  <a:pt x="158288" y="0"/>
                </a:lnTo>
                <a:lnTo>
                  <a:pt x="299907" y="286127"/>
                </a:lnTo>
                <a:lnTo>
                  <a:pt x="0" y="28136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3" name="楕円 272"/>
          <p:cNvSpPr/>
          <p:nvPr/>
        </p:nvSpPr>
        <p:spPr>
          <a:xfrm rot="18199346">
            <a:off x="3770775" y="3734267"/>
            <a:ext cx="61630" cy="685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4" name="二等辺三角形 66"/>
          <p:cNvSpPr/>
          <p:nvPr/>
        </p:nvSpPr>
        <p:spPr>
          <a:xfrm rot="17911806">
            <a:off x="3430007" y="4090234"/>
            <a:ext cx="106863" cy="121838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196598"/>
              <a:gd name="connsiteY0" fmla="*/ 205708 h 215200"/>
              <a:gd name="connsiteX1" fmla="*/ 97901 w 196598"/>
              <a:gd name="connsiteY1" fmla="*/ 0 h 215200"/>
              <a:gd name="connsiteX2" fmla="*/ 196598 w 196598"/>
              <a:gd name="connsiteY2" fmla="*/ 215200 h 215200"/>
              <a:gd name="connsiteX3" fmla="*/ 0 w 196598"/>
              <a:gd name="connsiteY3" fmla="*/ 205708 h 2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98" h="215200">
                <a:moveTo>
                  <a:pt x="0" y="205708"/>
                </a:moveTo>
                <a:lnTo>
                  <a:pt x="97901" y="0"/>
                </a:lnTo>
                <a:lnTo>
                  <a:pt x="196598" y="215200"/>
                </a:lnTo>
                <a:lnTo>
                  <a:pt x="0" y="20570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5" name="二等辺三角形 67"/>
          <p:cNvSpPr/>
          <p:nvPr/>
        </p:nvSpPr>
        <p:spPr>
          <a:xfrm rot="17911806" flipV="1">
            <a:off x="3555674" y="4132861"/>
            <a:ext cx="104391" cy="170133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92051"/>
              <a:gd name="connsiteY0" fmla="*/ 300502 h 300502"/>
              <a:gd name="connsiteX1" fmla="*/ 93354 w 192051"/>
              <a:gd name="connsiteY1" fmla="*/ 0 h 300502"/>
              <a:gd name="connsiteX2" fmla="*/ 192051 w 192051"/>
              <a:gd name="connsiteY2" fmla="*/ 293781 h 300502"/>
              <a:gd name="connsiteX3" fmla="*/ 0 w 192051"/>
              <a:gd name="connsiteY3" fmla="*/ 300502 h 30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51" h="300502">
                <a:moveTo>
                  <a:pt x="0" y="300502"/>
                </a:moveTo>
                <a:lnTo>
                  <a:pt x="93354" y="0"/>
                </a:lnTo>
                <a:lnTo>
                  <a:pt x="192051" y="293781"/>
                </a:lnTo>
                <a:lnTo>
                  <a:pt x="0" y="30050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6" name="楕円 275"/>
          <p:cNvSpPr/>
          <p:nvPr/>
        </p:nvSpPr>
        <p:spPr>
          <a:xfrm rot="17911806">
            <a:off x="3514878" y="4144212"/>
            <a:ext cx="42952" cy="70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7" name="二等辺三角形 70"/>
          <p:cNvSpPr/>
          <p:nvPr/>
        </p:nvSpPr>
        <p:spPr>
          <a:xfrm rot="18500705">
            <a:off x="3771911" y="3555713"/>
            <a:ext cx="109691" cy="130605"/>
          </a:xfrm>
          <a:custGeom>
            <a:avLst/>
            <a:gdLst>
              <a:gd name="connsiteX0" fmla="*/ 0 w 197394"/>
              <a:gd name="connsiteY0" fmla="*/ 215200 h 215200"/>
              <a:gd name="connsiteX1" fmla="*/ 98697 w 197394"/>
              <a:gd name="connsiteY1" fmla="*/ 0 h 215200"/>
              <a:gd name="connsiteX2" fmla="*/ 197394 w 197394"/>
              <a:gd name="connsiteY2" fmla="*/ 215200 h 215200"/>
              <a:gd name="connsiteX3" fmla="*/ 0 w 197394"/>
              <a:gd name="connsiteY3" fmla="*/ 215200 h 215200"/>
              <a:gd name="connsiteX0" fmla="*/ 0 w 210376"/>
              <a:gd name="connsiteY0" fmla="*/ 230684 h 230684"/>
              <a:gd name="connsiteX1" fmla="*/ 111679 w 210376"/>
              <a:gd name="connsiteY1" fmla="*/ 0 h 230684"/>
              <a:gd name="connsiteX2" fmla="*/ 210376 w 210376"/>
              <a:gd name="connsiteY2" fmla="*/ 215200 h 230684"/>
              <a:gd name="connsiteX3" fmla="*/ 0 w 210376"/>
              <a:gd name="connsiteY3" fmla="*/ 230684 h 230684"/>
              <a:gd name="connsiteX0" fmla="*/ 0 w 201801"/>
              <a:gd name="connsiteY0" fmla="*/ 230684 h 230684"/>
              <a:gd name="connsiteX1" fmla="*/ 111679 w 201801"/>
              <a:gd name="connsiteY1" fmla="*/ 0 h 230684"/>
              <a:gd name="connsiteX2" fmla="*/ 201801 w 201801"/>
              <a:gd name="connsiteY2" fmla="*/ 199220 h 230684"/>
              <a:gd name="connsiteX3" fmla="*/ 0 w 201801"/>
              <a:gd name="connsiteY3" fmla="*/ 230684 h 2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01" h="230684">
                <a:moveTo>
                  <a:pt x="0" y="230684"/>
                </a:moveTo>
                <a:lnTo>
                  <a:pt x="111679" y="0"/>
                </a:lnTo>
                <a:lnTo>
                  <a:pt x="201801" y="199220"/>
                </a:lnTo>
                <a:lnTo>
                  <a:pt x="0" y="23068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8" name="二等辺三角形 71"/>
          <p:cNvSpPr/>
          <p:nvPr/>
        </p:nvSpPr>
        <p:spPr>
          <a:xfrm rot="18199346" flipV="1">
            <a:off x="3890987" y="3618848"/>
            <a:ext cx="104706" cy="162283"/>
          </a:xfrm>
          <a:custGeom>
            <a:avLst/>
            <a:gdLst>
              <a:gd name="connsiteX0" fmla="*/ 0 w 197394"/>
              <a:gd name="connsiteY0" fmla="*/ 293781 h 293781"/>
              <a:gd name="connsiteX1" fmla="*/ 98697 w 197394"/>
              <a:gd name="connsiteY1" fmla="*/ 0 h 293781"/>
              <a:gd name="connsiteX2" fmla="*/ 197394 w 197394"/>
              <a:gd name="connsiteY2" fmla="*/ 293781 h 293781"/>
              <a:gd name="connsiteX3" fmla="*/ 0 w 197394"/>
              <a:gd name="connsiteY3" fmla="*/ 293781 h 293781"/>
              <a:gd name="connsiteX0" fmla="*/ 0 w 187869"/>
              <a:gd name="connsiteY0" fmla="*/ 277113 h 293781"/>
              <a:gd name="connsiteX1" fmla="*/ 89172 w 187869"/>
              <a:gd name="connsiteY1" fmla="*/ 0 h 293781"/>
              <a:gd name="connsiteX2" fmla="*/ 187869 w 187869"/>
              <a:gd name="connsiteY2" fmla="*/ 293781 h 293781"/>
              <a:gd name="connsiteX3" fmla="*/ 0 w 187869"/>
              <a:gd name="connsiteY3" fmla="*/ 277113 h 293781"/>
              <a:gd name="connsiteX0" fmla="*/ 0 w 192631"/>
              <a:gd name="connsiteY0" fmla="*/ 277113 h 286637"/>
              <a:gd name="connsiteX1" fmla="*/ 89172 w 192631"/>
              <a:gd name="connsiteY1" fmla="*/ 0 h 286637"/>
              <a:gd name="connsiteX2" fmla="*/ 192631 w 192631"/>
              <a:gd name="connsiteY2" fmla="*/ 286637 h 286637"/>
              <a:gd name="connsiteX3" fmla="*/ 0 w 192631"/>
              <a:gd name="connsiteY3" fmla="*/ 277113 h 28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631" h="286637">
                <a:moveTo>
                  <a:pt x="0" y="277113"/>
                </a:moveTo>
                <a:lnTo>
                  <a:pt x="89172" y="0"/>
                </a:lnTo>
                <a:lnTo>
                  <a:pt x="192631" y="286637"/>
                </a:lnTo>
                <a:lnTo>
                  <a:pt x="0" y="27711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9" name="楕円 278"/>
          <p:cNvSpPr/>
          <p:nvPr/>
        </p:nvSpPr>
        <p:spPr>
          <a:xfrm rot="18500705">
            <a:off x="3853206" y="3614903"/>
            <a:ext cx="42952" cy="703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0" name="二等辺三角形 74"/>
          <p:cNvSpPr/>
          <p:nvPr/>
        </p:nvSpPr>
        <p:spPr>
          <a:xfrm rot="18199346">
            <a:off x="3305563" y="3889090"/>
            <a:ext cx="153957" cy="67519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02588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02588 h 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39" h="119257">
                <a:moveTo>
                  <a:pt x="0" y="102588"/>
                </a:moveTo>
                <a:lnTo>
                  <a:pt x="141620" y="0"/>
                </a:lnTo>
                <a:lnTo>
                  <a:pt x="283239" y="119257"/>
                </a:lnTo>
                <a:lnTo>
                  <a:pt x="0" y="10258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1" name="二等辺三角形 75"/>
          <p:cNvSpPr/>
          <p:nvPr/>
        </p:nvSpPr>
        <p:spPr>
          <a:xfrm rot="18199346" flipV="1">
            <a:off x="3373501" y="3914124"/>
            <a:ext cx="155748" cy="100808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83239"/>
              <a:gd name="connsiteY0" fmla="*/ 172330 h 172330"/>
              <a:gd name="connsiteX1" fmla="*/ 132095 w 283239"/>
              <a:gd name="connsiteY1" fmla="*/ 0 h 172330"/>
              <a:gd name="connsiteX2" fmla="*/ 283239 w 283239"/>
              <a:gd name="connsiteY2" fmla="*/ 172330 h 172330"/>
              <a:gd name="connsiteX3" fmla="*/ 0 w 283239"/>
              <a:gd name="connsiteY3" fmla="*/ 172330 h 172330"/>
              <a:gd name="connsiteX0" fmla="*/ 0 w 290383"/>
              <a:gd name="connsiteY0" fmla="*/ 172330 h 172330"/>
              <a:gd name="connsiteX1" fmla="*/ 132095 w 290383"/>
              <a:gd name="connsiteY1" fmla="*/ 0 h 172330"/>
              <a:gd name="connsiteX2" fmla="*/ 290383 w 290383"/>
              <a:gd name="connsiteY2" fmla="*/ 155661 h 172330"/>
              <a:gd name="connsiteX3" fmla="*/ 0 w 290383"/>
              <a:gd name="connsiteY3" fmla="*/ 172330 h 172330"/>
              <a:gd name="connsiteX0" fmla="*/ 0 w 295291"/>
              <a:gd name="connsiteY0" fmla="*/ 170056 h 170056"/>
              <a:gd name="connsiteX1" fmla="*/ 137003 w 295291"/>
              <a:gd name="connsiteY1" fmla="*/ 0 h 170056"/>
              <a:gd name="connsiteX2" fmla="*/ 295291 w 295291"/>
              <a:gd name="connsiteY2" fmla="*/ 155661 h 170056"/>
              <a:gd name="connsiteX3" fmla="*/ 0 w 295291"/>
              <a:gd name="connsiteY3" fmla="*/ 170056 h 17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91" h="170056">
                <a:moveTo>
                  <a:pt x="0" y="170056"/>
                </a:moveTo>
                <a:lnTo>
                  <a:pt x="137003" y="0"/>
                </a:lnTo>
                <a:lnTo>
                  <a:pt x="295291" y="155661"/>
                </a:lnTo>
                <a:lnTo>
                  <a:pt x="0" y="1700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2" name="楕円 281"/>
          <p:cNvSpPr/>
          <p:nvPr/>
        </p:nvSpPr>
        <p:spPr>
          <a:xfrm rot="18199346">
            <a:off x="3380203" y="3920563"/>
            <a:ext cx="61630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3" name="二等辺三角形 282"/>
          <p:cNvSpPr/>
          <p:nvPr/>
        </p:nvSpPr>
        <p:spPr>
          <a:xfrm rot="18199346">
            <a:off x="3386471" y="3740731"/>
            <a:ext cx="188815" cy="70116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4" name="二等辺三角形 283"/>
          <p:cNvSpPr/>
          <p:nvPr/>
        </p:nvSpPr>
        <p:spPr>
          <a:xfrm rot="18199346" flipV="1">
            <a:off x="3455313" y="3773189"/>
            <a:ext cx="188815" cy="95720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5" name="楕円 284"/>
          <p:cNvSpPr/>
          <p:nvPr/>
        </p:nvSpPr>
        <p:spPr>
          <a:xfrm rot="18199346">
            <a:off x="3472788" y="3773216"/>
            <a:ext cx="75584" cy="404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6" name="二等辺三角形 82"/>
          <p:cNvSpPr/>
          <p:nvPr/>
        </p:nvSpPr>
        <p:spPr>
          <a:xfrm rot="18199346">
            <a:off x="3493068" y="3590842"/>
            <a:ext cx="169489" cy="72912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19257 h 119257"/>
              <a:gd name="connsiteX1" fmla="*/ 146382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302289"/>
              <a:gd name="connsiteY0" fmla="*/ 128782 h 128782"/>
              <a:gd name="connsiteX1" fmla="*/ 165432 w 302289"/>
              <a:gd name="connsiteY1" fmla="*/ 0 h 128782"/>
              <a:gd name="connsiteX2" fmla="*/ 302289 w 302289"/>
              <a:gd name="connsiteY2" fmla="*/ 119257 h 128782"/>
              <a:gd name="connsiteX3" fmla="*/ 0 w 302289"/>
              <a:gd name="connsiteY3" fmla="*/ 128782 h 128782"/>
              <a:gd name="connsiteX0" fmla="*/ 0 w 311814"/>
              <a:gd name="connsiteY0" fmla="*/ 128782 h 128782"/>
              <a:gd name="connsiteX1" fmla="*/ 165432 w 311814"/>
              <a:gd name="connsiteY1" fmla="*/ 0 h 128782"/>
              <a:gd name="connsiteX2" fmla="*/ 311814 w 311814"/>
              <a:gd name="connsiteY2" fmla="*/ 116876 h 128782"/>
              <a:gd name="connsiteX3" fmla="*/ 0 w 311814"/>
              <a:gd name="connsiteY3" fmla="*/ 128782 h 1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14" h="128782">
                <a:moveTo>
                  <a:pt x="0" y="128782"/>
                </a:moveTo>
                <a:lnTo>
                  <a:pt x="165432" y="0"/>
                </a:lnTo>
                <a:lnTo>
                  <a:pt x="311814" y="116876"/>
                </a:lnTo>
                <a:lnTo>
                  <a:pt x="0" y="12878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7" name="二等辺三角形 83"/>
          <p:cNvSpPr/>
          <p:nvPr/>
        </p:nvSpPr>
        <p:spPr>
          <a:xfrm rot="18199346" flipV="1">
            <a:off x="3563095" y="3622876"/>
            <a:ext cx="161724" cy="98915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97527"/>
              <a:gd name="connsiteY0" fmla="*/ 155662 h 162805"/>
              <a:gd name="connsiteX1" fmla="*/ 155908 w 297527"/>
              <a:gd name="connsiteY1" fmla="*/ 0 h 162805"/>
              <a:gd name="connsiteX2" fmla="*/ 297527 w 297527"/>
              <a:gd name="connsiteY2" fmla="*/ 162805 h 162805"/>
              <a:gd name="connsiteX3" fmla="*/ 0 w 297527"/>
              <a:gd name="connsiteY3" fmla="*/ 155662 h 162805"/>
              <a:gd name="connsiteX0" fmla="*/ 0 w 297527"/>
              <a:gd name="connsiteY0" fmla="*/ 167568 h 174711"/>
              <a:gd name="connsiteX1" fmla="*/ 172577 w 297527"/>
              <a:gd name="connsiteY1" fmla="*/ 0 h 174711"/>
              <a:gd name="connsiteX2" fmla="*/ 297527 w 297527"/>
              <a:gd name="connsiteY2" fmla="*/ 174711 h 174711"/>
              <a:gd name="connsiteX3" fmla="*/ 0 w 297527"/>
              <a:gd name="connsiteY3" fmla="*/ 167568 h 1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174711">
                <a:moveTo>
                  <a:pt x="0" y="167568"/>
                </a:moveTo>
                <a:lnTo>
                  <a:pt x="172577" y="0"/>
                </a:lnTo>
                <a:lnTo>
                  <a:pt x="297527" y="174711"/>
                </a:lnTo>
                <a:lnTo>
                  <a:pt x="0" y="1675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8" name="楕円 287"/>
          <p:cNvSpPr/>
          <p:nvPr/>
        </p:nvSpPr>
        <p:spPr>
          <a:xfrm rot="18199346">
            <a:off x="3571087" y="3626774"/>
            <a:ext cx="61630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9" name="二等辺三角形 288"/>
          <p:cNvSpPr/>
          <p:nvPr/>
        </p:nvSpPr>
        <p:spPr>
          <a:xfrm rot="18199346">
            <a:off x="3255926" y="3993928"/>
            <a:ext cx="107295" cy="67519"/>
          </a:xfrm>
          <a:prstGeom prst="triangle">
            <a:avLst>
              <a:gd name="adj" fmla="val 45175"/>
            </a:avLst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0" name="二等辺三角形 87"/>
          <p:cNvSpPr/>
          <p:nvPr/>
        </p:nvSpPr>
        <p:spPr>
          <a:xfrm rot="18199346" flipV="1">
            <a:off x="3321603" y="4031428"/>
            <a:ext cx="107295" cy="85433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97394"/>
              <a:gd name="connsiteY0" fmla="*/ 150898 h 150898"/>
              <a:gd name="connsiteX1" fmla="*/ 79647 w 197394"/>
              <a:gd name="connsiteY1" fmla="*/ 0 h 150898"/>
              <a:gd name="connsiteX2" fmla="*/ 197394 w 197394"/>
              <a:gd name="connsiteY2" fmla="*/ 150898 h 150898"/>
              <a:gd name="connsiteX3" fmla="*/ 0 w 197394"/>
              <a:gd name="connsiteY3" fmla="*/ 150898 h 15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94" h="150898">
                <a:moveTo>
                  <a:pt x="0" y="150898"/>
                </a:moveTo>
                <a:lnTo>
                  <a:pt x="79647" y="0"/>
                </a:lnTo>
                <a:lnTo>
                  <a:pt x="197394" y="150898"/>
                </a:lnTo>
                <a:lnTo>
                  <a:pt x="0" y="15089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1" name="楕円 290"/>
          <p:cNvSpPr/>
          <p:nvPr/>
        </p:nvSpPr>
        <p:spPr>
          <a:xfrm rot="18199346">
            <a:off x="3308794" y="4038704"/>
            <a:ext cx="42952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2" name="二等辺三角形 90"/>
          <p:cNvSpPr/>
          <p:nvPr/>
        </p:nvSpPr>
        <p:spPr>
          <a:xfrm rot="18199346">
            <a:off x="3603102" y="3482606"/>
            <a:ext cx="91764" cy="62126"/>
          </a:xfrm>
          <a:custGeom>
            <a:avLst/>
            <a:gdLst>
              <a:gd name="connsiteX0" fmla="*/ 0 w 197394"/>
              <a:gd name="connsiteY0" fmla="*/ 119257 h 119257"/>
              <a:gd name="connsiteX1" fmla="*/ 98697 w 197394"/>
              <a:gd name="connsiteY1" fmla="*/ 0 h 119257"/>
              <a:gd name="connsiteX2" fmla="*/ 197394 w 197394"/>
              <a:gd name="connsiteY2" fmla="*/ 119257 h 119257"/>
              <a:gd name="connsiteX3" fmla="*/ 0 w 197394"/>
              <a:gd name="connsiteY3" fmla="*/ 119257 h 119257"/>
              <a:gd name="connsiteX0" fmla="*/ 0 w 173582"/>
              <a:gd name="connsiteY0" fmla="*/ 119257 h 121638"/>
              <a:gd name="connsiteX1" fmla="*/ 98697 w 173582"/>
              <a:gd name="connsiteY1" fmla="*/ 0 h 121638"/>
              <a:gd name="connsiteX2" fmla="*/ 173582 w 173582"/>
              <a:gd name="connsiteY2" fmla="*/ 121638 h 121638"/>
              <a:gd name="connsiteX3" fmla="*/ 0 w 173582"/>
              <a:gd name="connsiteY3" fmla="*/ 119257 h 121638"/>
              <a:gd name="connsiteX0" fmla="*/ 0 w 173582"/>
              <a:gd name="connsiteY0" fmla="*/ 109732 h 112113"/>
              <a:gd name="connsiteX1" fmla="*/ 91554 w 173582"/>
              <a:gd name="connsiteY1" fmla="*/ 0 h 112113"/>
              <a:gd name="connsiteX2" fmla="*/ 173582 w 173582"/>
              <a:gd name="connsiteY2" fmla="*/ 112113 h 112113"/>
              <a:gd name="connsiteX3" fmla="*/ 0 w 173582"/>
              <a:gd name="connsiteY3" fmla="*/ 109732 h 112113"/>
              <a:gd name="connsiteX0" fmla="*/ 0 w 168820"/>
              <a:gd name="connsiteY0" fmla="*/ 109732 h 109732"/>
              <a:gd name="connsiteX1" fmla="*/ 91554 w 168820"/>
              <a:gd name="connsiteY1" fmla="*/ 0 h 109732"/>
              <a:gd name="connsiteX2" fmla="*/ 168820 w 168820"/>
              <a:gd name="connsiteY2" fmla="*/ 102588 h 109732"/>
              <a:gd name="connsiteX3" fmla="*/ 0 w 168820"/>
              <a:gd name="connsiteY3" fmla="*/ 109732 h 10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20" h="109732">
                <a:moveTo>
                  <a:pt x="0" y="109732"/>
                </a:moveTo>
                <a:lnTo>
                  <a:pt x="91554" y="0"/>
                </a:lnTo>
                <a:lnTo>
                  <a:pt x="168820" y="102588"/>
                </a:lnTo>
                <a:lnTo>
                  <a:pt x="0" y="10973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3" name="二等辺三角形 91"/>
          <p:cNvSpPr/>
          <p:nvPr/>
        </p:nvSpPr>
        <p:spPr>
          <a:xfrm rot="18199346" flipV="1">
            <a:off x="3670749" y="3503647"/>
            <a:ext cx="96941" cy="112398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80726"/>
              <a:gd name="connsiteY0" fmla="*/ 162805 h 162805"/>
              <a:gd name="connsiteX1" fmla="*/ 98697 w 180726"/>
              <a:gd name="connsiteY1" fmla="*/ 0 h 162805"/>
              <a:gd name="connsiteX2" fmla="*/ 180726 w 180726"/>
              <a:gd name="connsiteY2" fmla="*/ 160424 h 162805"/>
              <a:gd name="connsiteX3" fmla="*/ 0 w 180726"/>
              <a:gd name="connsiteY3" fmla="*/ 162805 h 162805"/>
              <a:gd name="connsiteX0" fmla="*/ 0 w 187870"/>
              <a:gd name="connsiteY0" fmla="*/ 153280 h 160424"/>
              <a:gd name="connsiteX1" fmla="*/ 105841 w 187870"/>
              <a:gd name="connsiteY1" fmla="*/ 0 h 160424"/>
              <a:gd name="connsiteX2" fmla="*/ 187870 w 187870"/>
              <a:gd name="connsiteY2" fmla="*/ 160424 h 160424"/>
              <a:gd name="connsiteX3" fmla="*/ 0 w 187870"/>
              <a:gd name="connsiteY3" fmla="*/ 153280 h 160424"/>
              <a:gd name="connsiteX0" fmla="*/ 0 w 180726"/>
              <a:gd name="connsiteY0" fmla="*/ 153280 h 167568"/>
              <a:gd name="connsiteX1" fmla="*/ 105841 w 180726"/>
              <a:gd name="connsiteY1" fmla="*/ 0 h 167568"/>
              <a:gd name="connsiteX2" fmla="*/ 180726 w 180726"/>
              <a:gd name="connsiteY2" fmla="*/ 167568 h 167568"/>
              <a:gd name="connsiteX3" fmla="*/ 0 w 180726"/>
              <a:gd name="connsiteY3" fmla="*/ 153280 h 167568"/>
              <a:gd name="connsiteX0" fmla="*/ 0 w 180726"/>
              <a:gd name="connsiteY0" fmla="*/ 162805 h 177093"/>
              <a:gd name="connsiteX1" fmla="*/ 129654 w 180726"/>
              <a:gd name="connsiteY1" fmla="*/ 0 h 177093"/>
              <a:gd name="connsiteX2" fmla="*/ 180726 w 180726"/>
              <a:gd name="connsiteY2" fmla="*/ 177093 h 177093"/>
              <a:gd name="connsiteX3" fmla="*/ 0 w 180726"/>
              <a:gd name="connsiteY3" fmla="*/ 162805 h 177093"/>
              <a:gd name="connsiteX0" fmla="*/ 0 w 180726"/>
              <a:gd name="connsiteY0" fmla="*/ 184237 h 198525"/>
              <a:gd name="connsiteX1" fmla="*/ 127273 w 180726"/>
              <a:gd name="connsiteY1" fmla="*/ 0 h 198525"/>
              <a:gd name="connsiteX2" fmla="*/ 180726 w 180726"/>
              <a:gd name="connsiteY2" fmla="*/ 198525 h 198525"/>
              <a:gd name="connsiteX3" fmla="*/ 0 w 180726"/>
              <a:gd name="connsiteY3" fmla="*/ 184237 h 198525"/>
              <a:gd name="connsiteX0" fmla="*/ 0 w 178345"/>
              <a:gd name="connsiteY0" fmla="*/ 193762 h 198525"/>
              <a:gd name="connsiteX1" fmla="*/ 124892 w 178345"/>
              <a:gd name="connsiteY1" fmla="*/ 0 h 198525"/>
              <a:gd name="connsiteX2" fmla="*/ 178345 w 178345"/>
              <a:gd name="connsiteY2" fmla="*/ 198525 h 198525"/>
              <a:gd name="connsiteX3" fmla="*/ 0 w 178345"/>
              <a:gd name="connsiteY3" fmla="*/ 193762 h 1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45" h="198525">
                <a:moveTo>
                  <a:pt x="0" y="193762"/>
                </a:moveTo>
                <a:lnTo>
                  <a:pt x="124892" y="0"/>
                </a:lnTo>
                <a:lnTo>
                  <a:pt x="178345" y="198525"/>
                </a:lnTo>
                <a:lnTo>
                  <a:pt x="0" y="19376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4" name="楕円 293"/>
          <p:cNvSpPr/>
          <p:nvPr/>
        </p:nvSpPr>
        <p:spPr>
          <a:xfrm rot="18199346">
            <a:off x="3657787" y="3503733"/>
            <a:ext cx="42952" cy="389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5" name="二等辺三角形 294"/>
          <p:cNvSpPr/>
          <p:nvPr/>
        </p:nvSpPr>
        <p:spPr>
          <a:xfrm rot="18199346">
            <a:off x="3285752" y="3800140"/>
            <a:ext cx="188815" cy="44010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6" name="二等辺三角形 95"/>
          <p:cNvSpPr/>
          <p:nvPr/>
        </p:nvSpPr>
        <p:spPr>
          <a:xfrm rot="18199346" flipV="1">
            <a:off x="3332341" y="3818690"/>
            <a:ext cx="188815" cy="68169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0405 h 120405"/>
              <a:gd name="connsiteX1" fmla="*/ 168922 w 347367"/>
              <a:gd name="connsiteY1" fmla="*/ 0 h 120405"/>
              <a:gd name="connsiteX2" fmla="*/ 347367 w 347367"/>
              <a:gd name="connsiteY2" fmla="*/ 120405 h 120405"/>
              <a:gd name="connsiteX3" fmla="*/ 0 w 347367"/>
              <a:gd name="connsiteY3" fmla="*/ 120405 h 12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0405">
                <a:moveTo>
                  <a:pt x="0" y="120405"/>
                </a:moveTo>
                <a:lnTo>
                  <a:pt x="168922" y="0"/>
                </a:lnTo>
                <a:lnTo>
                  <a:pt x="347367" y="120405"/>
                </a:lnTo>
                <a:lnTo>
                  <a:pt x="0" y="12040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7" name="楕円 296"/>
          <p:cNvSpPr/>
          <p:nvPr/>
        </p:nvSpPr>
        <p:spPr>
          <a:xfrm rot="18199346">
            <a:off x="3361327" y="3820048"/>
            <a:ext cx="75584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8" name="二等辺三角形 297"/>
          <p:cNvSpPr/>
          <p:nvPr/>
        </p:nvSpPr>
        <p:spPr>
          <a:xfrm rot="18199346">
            <a:off x="3389477" y="3642367"/>
            <a:ext cx="188815" cy="44010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9" name="二等辺三角形 99"/>
          <p:cNvSpPr/>
          <p:nvPr/>
        </p:nvSpPr>
        <p:spPr>
          <a:xfrm rot="18199346" flipV="1">
            <a:off x="3437193" y="3660310"/>
            <a:ext cx="188815" cy="70866"/>
          </a:xfrm>
          <a:custGeom>
            <a:avLst/>
            <a:gdLst>
              <a:gd name="connsiteX0" fmla="*/ 0 w 347367"/>
              <a:gd name="connsiteY0" fmla="*/ 106118 h 106118"/>
              <a:gd name="connsiteX1" fmla="*/ 173684 w 347367"/>
              <a:gd name="connsiteY1" fmla="*/ 0 h 106118"/>
              <a:gd name="connsiteX2" fmla="*/ 347367 w 347367"/>
              <a:gd name="connsiteY2" fmla="*/ 106118 h 106118"/>
              <a:gd name="connsiteX3" fmla="*/ 0 w 347367"/>
              <a:gd name="connsiteY3" fmla="*/ 106118 h 106118"/>
              <a:gd name="connsiteX0" fmla="*/ 0 w 347367"/>
              <a:gd name="connsiteY0" fmla="*/ 125168 h 125168"/>
              <a:gd name="connsiteX1" fmla="*/ 164159 w 347367"/>
              <a:gd name="connsiteY1" fmla="*/ 0 h 125168"/>
              <a:gd name="connsiteX2" fmla="*/ 347367 w 347367"/>
              <a:gd name="connsiteY2" fmla="*/ 125168 h 125168"/>
              <a:gd name="connsiteX3" fmla="*/ 0 w 347367"/>
              <a:gd name="connsiteY3" fmla="*/ 125168 h 1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367" h="125168">
                <a:moveTo>
                  <a:pt x="0" y="125168"/>
                </a:moveTo>
                <a:lnTo>
                  <a:pt x="164159" y="0"/>
                </a:lnTo>
                <a:lnTo>
                  <a:pt x="347367" y="125168"/>
                </a:lnTo>
                <a:lnTo>
                  <a:pt x="0" y="1251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0" name="楕円 299"/>
          <p:cNvSpPr/>
          <p:nvPr/>
        </p:nvSpPr>
        <p:spPr>
          <a:xfrm rot="18199346">
            <a:off x="3465053" y="3662276"/>
            <a:ext cx="75584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1" name="二等辺三角形 102"/>
          <p:cNvSpPr/>
          <p:nvPr/>
        </p:nvSpPr>
        <p:spPr>
          <a:xfrm rot="18199346">
            <a:off x="3234654" y="3915978"/>
            <a:ext cx="126136" cy="56620"/>
          </a:xfrm>
          <a:custGeom>
            <a:avLst/>
            <a:gdLst>
              <a:gd name="connsiteX0" fmla="*/ 0 w 239200"/>
              <a:gd name="connsiteY0" fmla="*/ 85719 h 85719"/>
              <a:gd name="connsiteX1" fmla="*/ 119600 w 239200"/>
              <a:gd name="connsiteY1" fmla="*/ 0 h 85719"/>
              <a:gd name="connsiteX2" fmla="*/ 239200 w 239200"/>
              <a:gd name="connsiteY2" fmla="*/ 85719 h 85719"/>
              <a:gd name="connsiteX3" fmla="*/ 0 w 239200"/>
              <a:gd name="connsiteY3" fmla="*/ 85719 h 85719"/>
              <a:gd name="connsiteX0" fmla="*/ 0 w 251106"/>
              <a:gd name="connsiteY0" fmla="*/ 66669 h 85719"/>
              <a:gd name="connsiteX1" fmla="*/ 131506 w 251106"/>
              <a:gd name="connsiteY1" fmla="*/ 0 h 85719"/>
              <a:gd name="connsiteX2" fmla="*/ 251106 w 251106"/>
              <a:gd name="connsiteY2" fmla="*/ 85719 h 85719"/>
              <a:gd name="connsiteX3" fmla="*/ 0 w 251106"/>
              <a:gd name="connsiteY3" fmla="*/ 66669 h 85719"/>
              <a:gd name="connsiteX0" fmla="*/ 0 w 251106"/>
              <a:gd name="connsiteY0" fmla="*/ 80957 h 100007"/>
              <a:gd name="connsiteX1" fmla="*/ 152937 w 251106"/>
              <a:gd name="connsiteY1" fmla="*/ 0 h 100007"/>
              <a:gd name="connsiteX2" fmla="*/ 251106 w 251106"/>
              <a:gd name="connsiteY2" fmla="*/ 100007 h 100007"/>
              <a:gd name="connsiteX3" fmla="*/ 0 w 251106"/>
              <a:gd name="connsiteY3" fmla="*/ 80957 h 100007"/>
              <a:gd name="connsiteX0" fmla="*/ 0 w 232056"/>
              <a:gd name="connsiteY0" fmla="*/ 76194 h 100007"/>
              <a:gd name="connsiteX1" fmla="*/ 133887 w 232056"/>
              <a:gd name="connsiteY1" fmla="*/ 0 h 100007"/>
              <a:gd name="connsiteX2" fmla="*/ 232056 w 232056"/>
              <a:gd name="connsiteY2" fmla="*/ 100007 h 100007"/>
              <a:gd name="connsiteX3" fmla="*/ 0 w 232056"/>
              <a:gd name="connsiteY3" fmla="*/ 76194 h 1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56" h="100007">
                <a:moveTo>
                  <a:pt x="0" y="76194"/>
                </a:moveTo>
                <a:lnTo>
                  <a:pt x="133887" y="0"/>
                </a:lnTo>
                <a:lnTo>
                  <a:pt x="232056" y="100007"/>
                </a:lnTo>
                <a:lnTo>
                  <a:pt x="0" y="7619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2" name="二等辺三角形 103"/>
          <p:cNvSpPr/>
          <p:nvPr/>
        </p:nvSpPr>
        <p:spPr>
          <a:xfrm rot="18199346" flipV="1">
            <a:off x="3273505" y="3942634"/>
            <a:ext cx="123469" cy="70866"/>
          </a:xfrm>
          <a:custGeom>
            <a:avLst/>
            <a:gdLst>
              <a:gd name="connsiteX0" fmla="*/ 0 w 224767"/>
              <a:gd name="connsiteY0" fmla="*/ 106118 h 106118"/>
              <a:gd name="connsiteX1" fmla="*/ 107621 w 224767"/>
              <a:gd name="connsiteY1" fmla="*/ 0 h 106118"/>
              <a:gd name="connsiteX2" fmla="*/ 224767 w 224767"/>
              <a:gd name="connsiteY2" fmla="*/ 106118 h 106118"/>
              <a:gd name="connsiteX3" fmla="*/ 0 w 224767"/>
              <a:gd name="connsiteY3" fmla="*/ 106118 h 106118"/>
              <a:gd name="connsiteX0" fmla="*/ 0 w 224767"/>
              <a:gd name="connsiteY0" fmla="*/ 113262 h 113262"/>
              <a:gd name="connsiteX1" fmla="*/ 105240 w 224767"/>
              <a:gd name="connsiteY1" fmla="*/ 0 h 113262"/>
              <a:gd name="connsiteX2" fmla="*/ 224767 w 224767"/>
              <a:gd name="connsiteY2" fmla="*/ 113262 h 113262"/>
              <a:gd name="connsiteX3" fmla="*/ 0 w 224767"/>
              <a:gd name="connsiteY3" fmla="*/ 113262 h 113262"/>
              <a:gd name="connsiteX0" fmla="*/ 0 w 222386"/>
              <a:gd name="connsiteY0" fmla="*/ 113262 h 113262"/>
              <a:gd name="connsiteX1" fmla="*/ 105240 w 222386"/>
              <a:gd name="connsiteY1" fmla="*/ 0 h 113262"/>
              <a:gd name="connsiteX2" fmla="*/ 222386 w 222386"/>
              <a:gd name="connsiteY2" fmla="*/ 103737 h 113262"/>
              <a:gd name="connsiteX3" fmla="*/ 0 w 222386"/>
              <a:gd name="connsiteY3" fmla="*/ 113262 h 113262"/>
              <a:gd name="connsiteX0" fmla="*/ 0 w 227149"/>
              <a:gd name="connsiteY0" fmla="*/ 125168 h 125168"/>
              <a:gd name="connsiteX1" fmla="*/ 110003 w 227149"/>
              <a:gd name="connsiteY1" fmla="*/ 0 h 125168"/>
              <a:gd name="connsiteX2" fmla="*/ 227149 w 227149"/>
              <a:gd name="connsiteY2" fmla="*/ 103737 h 125168"/>
              <a:gd name="connsiteX3" fmla="*/ 0 w 227149"/>
              <a:gd name="connsiteY3" fmla="*/ 125168 h 1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49" h="125168">
                <a:moveTo>
                  <a:pt x="0" y="125168"/>
                </a:moveTo>
                <a:lnTo>
                  <a:pt x="110003" y="0"/>
                </a:lnTo>
                <a:lnTo>
                  <a:pt x="227149" y="103737"/>
                </a:lnTo>
                <a:lnTo>
                  <a:pt x="0" y="12516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3" name="楕円 302"/>
          <p:cNvSpPr/>
          <p:nvPr/>
        </p:nvSpPr>
        <p:spPr>
          <a:xfrm rot="18199346">
            <a:off x="3286485" y="3950656"/>
            <a:ext cx="48907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4" name="二等辺三角形 106"/>
          <p:cNvSpPr/>
          <p:nvPr/>
        </p:nvSpPr>
        <p:spPr>
          <a:xfrm rot="18199346">
            <a:off x="3505047" y="3504618"/>
            <a:ext cx="125775" cy="58294"/>
          </a:xfrm>
          <a:custGeom>
            <a:avLst/>
            <a:gdLst>
              <a:gd name="connsiteX0" fmla="*/ 0 w 259352"/>
              <a:gd name="connsiteY0" fmla="*/ 77733 h 77733"/>
              <a:gd name="connsiteX1" fmla="*/ 129676 w 259352"/>
              <a:gd name="connsiteY1" fmla="*/ 0 h 77733"/>
              <a:gd name="connsiteX2" fmla="*/ 259352 w 259352"/>
              <a:gd name="connsiteY2" fmla="*/ 77733 h 77733"/>
              <a:gd name="connsiteX3" fmla="*/ 0 w 259352"/>
              <a:gd name="connsiteY3" fmla="*/ 77733 h 77733"/>
              <a:gd name="connsiteX0" fmla="*/ 0 w 259352"/>
              <a:gd name="connsiteY0" fmla="*/ 84877 h 84877"/>
              <a:gd name="connsiteX1" fmla="*/ 122532 w 259352"/>
              <a:gd name="connsiteY1" fmla="*/ 0 h 84877"/>
              <a:gd name="connsiteX2" fmla="*/ 259352 w 259352"/>
              <a:gd name="connsiteY2" fmla="*/ 84877 h 84877"/>
              <a:gd name="connsiteX3" fmla="*/ 0 w 259352"/>
              <a:gd name="connsiteY3" fmla="*/ 84877 h 84877"/>
              <a:gd name="connsiteX0" fmla="*/ 0 w 259352"/>
              <a:gd name="connsiteY0" fmla="*/ 87286 h 87286"/>
              <a:gd name="connsiteX1" fmla="*/ 103173 w 259352"/>
              <a:gd name="connsiteY1" fmla="*/ 0 h 87286"/>
              <a:gd name="connsiteX2" fmla="*/ 259352 w 259352"/>
              <a:gd name="connsiteY2" fmla="*/ 87286 h 87286"/>
              <a:gd name="connsiteX3" fmla="*/ 0 w 259352"/>
              <a:gd name="connsiteY3" fmla="*/ 87286 h 87286"/>
              <a:gd name="connsiteX0" fmla="*/ 0 w 242412"/>
              <a:gd name="connsiteY0" fmla="*/ 96920 h 96920"/>
              <a:gd name="connsiteX1" fmla="*/ 86233 w 242412"/>
              <a:gd name="connsiteY1" fmla="*/ 0 h 96920"/>
              <a:gd name="connsiteX2" fmla="*/ 242412 w 242412"/>
              <a:gd name="connsiteY2" fmla="*/ 87286 h 96920"/>
              <a:gd name="connsiteX3" fmla="*/ 0 w 242412"/>
              <a:gd name="connsiteY3" fmla="*/ 96920 h 96920"/>
              <a:gd name="connsiteX0" fmla="*/ 0 w 235152"/>
              <a:gd name="connsiteY0" fmla="*/ 96920 h 96920"/>
              <a:gd name="connsiteX1" fmla="*/ 86233 w 235152"/>
              <a:gd name="connsiteY1" fmla="*/ 0 h 96920"/>
              <a:gd name="connsiteX2" fmla="*/ 235152 w 235152"/>
              <a:gd name="connsiteY2" fmla="*/ 84876 h 96920"/>
              <a:gd name="connsiteX3" fmla="*/ 0 w 235152"/>
              <a:gd name="connsiteY3" fmla="*/ 96920 h 96920"/>
              <a:gd name="connsiteX0" fmla="*/ 0 w 235152"/>
              <a:gd name="connsiteY0" fmla="*/ 104146 h 104146"/>
              <a:gd name="connsiteX1" fmla="*/ 86233 w 235152"/>
              <a:gd name="connsiteY1" fmla="*/ 0 h 104146"/>
              <a:gd name="connsiteX2" fmla="*/ 235152 w 235152"/>
              <a:gd name="connsiteY2" fmla="*/ 92102 h 104146"/>
              <a:gd name="connsiteX3" fmla="*/ 0 w 235152"/>
              <a:gd name="connsiteY3" fmla="*/ 104146 h 104146"/>
              <a:gd name="connsiteX0" fmla="*/ 0 w 235152"/>
              <a:gd name="connsiteY0" fmla="*/ 108963 h 108963"/>
              <a:gd name="connsiteX1" fmla="*/ 105592 w 235152"/>
              <a:gd name="connsiteY1" fmla="*/ 0 h 108963"/>
              <a:gd name="connsiteX2" fmla="*/ 235152 w 235152"/>
              <a:gd name="connsiteY2" fmla="*/ 96919 h 108963"/>
              <a:gd name="connsiteX3" fmla="*/ 0 w 235152"/>
              <a:gd name="connsiteY3" fmla="*/ 108963 h 108963"/>
              <a:gd name="connsiteX0" fmla="*/ 0 w 223053"/>
              <a:gd name="connsiteY0" fmla="*/ 106555 h 106555"/>
              <a:gd name="connsiteX1" fmla="*/ 93493 w 223053"/>
              <a:gd name="connsiteY1" fmla="*/ 0 h 106555"/>
              <a:gd name="connsiteX2" fmla="*/ 223053 w 223053"/>
              <a:gd name="connsiteY2" fmla="*/ 96919 h 106555"/>
              <a:gd name="connsiteX3" fmla="*/ 0 w 223053"/>
              <a:gd name="connsiteY3" fmla="*/ 106555 h 106555"/>
              <a:gd name="connsiteX0" fmla="*/ 0 w 235152"/>
              <a:gd name="connsiteY0" fmla="*/ 104147 h 104147"/>
              <a:gd name="connsiteX1" fmla="*/ 105592 w 235152"/>
              <a:gd name="connsiteY1" fmla="*/ 0 h 104147"/>
              <a:gd name="connsiteX2" fmla="*/ 235152 w 235152"/>
              <a:gd name="connsiteY2" fmla="*/ 96919 h 104147"/>
              <a:gd name="connsiteX3" fmla="*/ 0 w 235152"/>
              <a:gd name="connsiteY3" fmla="*/ 104147 h 10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52" h="104147">
                <a:moveTo>
                  <a:pt x="0" y="104147"/>
                </a:moveTo>
                <a:lnTo>
                  <a:pt x="105592" y="0"/>
                </a:lnTo>
                <a:lnTo>
                  <a:pt x="235152" y="96919"/>
                </a:lnTo>
                <a:lnTo>
                  <a:pt x="0" y="10414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5" name="二等辺三角形 107"/>
          <p:cNvSpPr/>
          <p:nvPr/>
        </p:nvSpPr>
        <p:spPr>
          <a:xfrm rot="18199346" flipV="1">
            <a:off x="3544216" y="3537194"/>
            <a:ext cx="138385" cy="58732"/>
          </a:xfrm>
          <a:custGeom>
            <a:avLst/>
            <a:gdLst>
              <a:gd name="connsiteX0" fmla="*/ 0 w 259352"/>
              <a:gd name="connsiteY0" fmla="*/ 106118 h 106118"/>
              <a:gd name="connsiteX1" fmla="*/ 129676 w 259352"/>
              <a:gd name="connsiteY1" fmla="*/ 0 h 106118"/>
              <a:gd name="connsiteX2" fmla="*/ 259352 w 259352"/>
              <a:gd name="connsiteY2" fmla="*/ 106118 h 106118"/>
              <a:gd name="connsiteX3" fmla="*/ 0 w 259352"/>
              <a:gd name="connsiteY3" fmla="*/ 106118 h 106118"/>
              <a:gd name="connsiteX0" fmla="*/ 0 w 259352"/>
              <a:gd name="connsiteY0" fmla="*/ 103737 h 103737"/>
              <a:gd name="connsiteX1" fmla="*/ 153489 w 259352"/>
              <a:gd name="connsiteY1" fmla="*/ 0 h 103737"/>
              <a:gd name="connsiteX2" fmla="*/ 259352 w 259352"/>
              <a:gd name="connsiteY2" fmla="*/ 103737 h 103737"/>
              <a:gd name="connsiteX3" fmla="*/ 0 w 259352"/>
              <a:gd name="connsiteY3" fmla="*/ 103737 h 103737"/>
              <a:gd name="connsiteX0" fmla="*/ 0 w 254590"/>
              <a:gd name="connsiteY0" fmla="*/ 101356 h 103737"/>
              <a:gd name="connsiteX1" fmla="*/ 148727 w 254590"/>
              <a:gd name="connsiteY1" fmla="*/ 0 h 103737"/>
              <a:gd name="connsiteX2" fmla="*/ 254590 w 254590"/>
              <a:gd name="connsiteY2" fmla="*/ 103737 h 103737"/>
              <a:gd name="connsiteX3" fmla="*/ 0 w 254590"/>
              <a:gd name="connsiteY3" fmla="*/ 101356 h 10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90" h="103737">
                <a:moveTo>
                  <a:pt x="0" y="101356"/>
                </a:moveTo>
                <a:lnTo>
                  <a:pt x="148727" y="0"/>
                </a:lnTo>
                <a:lnTo>
                  <a:pt x="254590" y="103737"/>
                </a:lnTo>
                <a:lnTo>
                  <a:pt x="0" y="1013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6" name="楕円 305"/>
          <p:cNvSpPr/>
          <p:nvPr/>
        </p:nvSpPr>
        <p:spPr>
          <a:xfrm rot="18199346">
            <a:off x="3560580" y="3537835"/>
            <a:ext cx="56433" cy="2541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126"/>
          <p:cNvSpPr/>
          <p:nvPr/>
        </p:nvSpPr>
        <p:spPr>
          <a:xfrm rot="18040291">
            <a:off x="3637279" y="3969332"/>
            <a:ext cx="155023" cy="154884"/>
          </a:xfrm>
          <a:custGeom>
            <a:avLst/>
            <a:gdLst>
              <a:gd name="connsiteX0" fmla="*/ 0 w 285200"/>
              <a:gd name="connsiteY0" fmla="*/ 259514 h 259514"/>
              <a:gd name="connsiteX1" fmla="*/ 142600 w 285200"/>
              <a:gd name="connsiteY1" fmla="*/ 0 h 259514"/>
              <a:gd name="connsiteX2" fmla="*/ 285200 w 285200"/>
              <a:gd name="connsiteY2" fmla="*/ 259514 h 259514"/>
              <a:gd name="connsiteX3" fmla="*/ 0 w 285200"/>
              <a:gd name="connsiteY3" fmla="*/ 259514 h 259514"/>
              <a:gd name="connsiteX0" fmla="*/ 0 w 285200"/>
              <a:gd name="connsiteY0" fmla="*/ 273567 h 273567"/>
              <a:gd name="connsiteX1" fmla="*/ 148018 w 285200"/>
              <a:gd name="connsiteY1" fmla="*/ 0 h 273567"/>
              <a:gd name="connsiteX2" fmla="*/ 285200 w 285200"/>
              <a:gd name="connsiteY2" fmla="*/ 273567 h 273567"/>
              <a:gd name="connsiteX3" fmla="*/ 0 w 285200"/>
              <a:gd name="connsiteY3" fmla="*/ 273567 h 2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273567">
                <a:moveTo>
                  <a:pt x="0" y="273567"/>
                </a:moveTo>
                <a:lnTo>
                  <a:pt x="148018" y="0"/>
                </a:lnTo>
                <a:lnTo>
                  <a:pt x="285200" y="273567"/>
                </a:lnTo>
                <a:lnTo>
                  <a:pt x="0" y="27356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8" name="二等辺三角形 127"/>
          <p:cNvSpPr/>
          <p:nvPr/>
        </p:nvSpPr>
        <p:spPr>
          <a:xfrm rot="18040291" flipV="1">
            <a:off x="3775305" y="4045454"/>
            <a:ext cx="155023" cy="163283"/>
          </a:xfrm>
          <a:custGeom>
            <a:avLst/>
            <a:gdLst>
              <a:gd name="connsiteX0" fmla="*/ 0 w 285200"/>
              <a:gd name="connsiteY0" fmla="*/ 354277 h 354277"/>
              <a:gd name="connsiteX1" fmla="*/ 142600 w 285200"/>
              <a:gd name="connsiteY1" fmla="*/ 0 h 354277"/>
              <a:gd name="connsiteX2" fmla="*/ 285200 w 285200"/>
              <a:gd name="connsiteY2" fmla="*/ 354277 h 354277"/>
              <a:gd name="connsiteX3" fmla="*/ 0 w 285200"/>
              <a:gd name="connsiteY3" fmla="*/ 354277 h 354277"/>
              <a:gd name="connsiteX0" fmla="*/ 0 w 285200"/>
              <a:gd name="connsiteY0" fmla="*/ 311350 h 311350"/>
              <a:gd name="connsiteX1" fmla="*/ 142204 w 285200"/>
              <a:gd name="connsiteY1" fmla="*/ 0 h 311350"/>
              <a:gd name="connsiteX2" fmla="*/ 285200 w 285200"/>
              <a:gd name="connsiteY2" fmla="*/ 311350 h 311350"/>
              <a:gd name="connsiteX3" fmla="*/ 0 w 285200"/>
              <a:gd name="connsiteY3" fmla="*/ 311350 h 3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00" h="311350">
                <a:moveTo>
                  <a:pt x="0" y="311350"/>
                </a:moveTo>
                <a:lnTo>
                  <a:pt x="142204" y="0"/>
                </a:lnTo>
                <a:lnTo>
                  <a:pt x="285200" y="311350"/>
                </a:lnTo>
                <a:lnTo>
                  <a:pt x="0" y="31135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9" name="楕円 308"/>
          <p:cNvSpPr/>
          <p:nvPr/>
        </p:nvSpPr>
        <p:spPr>
          <a:xfrm rot="18040291">
            <a:off x="3752298" y="4041803"/>
            <a:ext cx="62057" cy="848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0" name="二等辺三角形 130"/>
          <p:cNvSpPr/>
          <p:nvPr/>
        </p:nvSpPr>
        <p:spPr>
          <a:xfrm rot="18199346">
            <a:off x="3736748" y="3819778"/>
            <a:ext cx="167425" cy="142936"/>
          </a:xfrm>
          <a:custGeom>
            <a:avLst/>
            <a:gdLst>
              <a:gd name="connsiteX0" fmla="*/ 0 w 285200"/>
              <a:gd name="connsiteY0" fmla="*/ 242176 h 242176"/>
              <a:gd name="connsiteX1" fmla="*/ 142600 w 285200"/>
              <a:gd name="connsiteY1" fmla="*/ 0 h 242176"/>
              <a:gd name="connsiteX2" fmla="*/ 285200 w 285200"/>
              <a:gd name="connsiteY2" fmla="*/ 242176 h 242176"/>
              <a:gd name="connsiteX3" fmla="*/ 0 w 285200"/>
              <a:gd name="connsiteY3" fmla="*/ 242176 h 242176"/>
              <a:gd name="connsiteX0" fmla="*/ 0 w 285200"/>
              <a:gd name="connsiteY0" fmla="*/ 254082 h 254082"/>
              <a:gd name="connsiteX1" fmla="*/ 142600 w 285200"/>
              <a:gd name="connsiteY1" fmla="*/ 0 h 254082"/>
              <a:gd name="connsiteX2" fmla="*/ 285200 w 285200"/>
              <a:gd name="connsiteY2" fmla="*/ 254082 h 254082"/>
              <a:gd name="connsiteX3" fmla="*/ 0 w 285200"/>
              <a:gd name="connsiteY3" fmla="*/ 254082 h 254082"/>
              <a:gd name="connsiteX0" fmla="*/ 0 w 301385"/>
              <a:gd name="connsiteY0" fmla="*/ 241985 h 254082"/>
              <a:gd name="connsiteX1" fmla="*/ 158785 w 301385"/>
              <a:gd name="connsiteY1" fmla="*/ 0 h 254082"/>
              <a:gd name="connsiteX2" fmla="*/ 301385 w 301385"/>
              <a:gd name="connsiteY2" fmla="*/ 254082 h 254082"/>
              <a:gd name="connsiteX3" fmla="*/ 0 w 301385"/>
              <a:gd name="connsiteY3" fmla="*/ 241985 h 254082"/>
              <a:gd name="connsiteX0" fmla="*/ 0 w 299073"/>
              <a:gd name="connsiteY0" fmla="*/ 256500 h 256500"/>
              <a:gd name="connsiteX1" fmla="*/ 156473 w 299073"/>
              <a:gd name="connsiteY1" fmla="*/ 0 h 256500"/>
              <a:gd name="connsiteX2" fmla="*/ 299073 w 299073"/>
              <a:gd name="connsiteY2" fmla="*/ 254082 h 256500"/>
              <a:gd name="connsiteX3" fmla="*/ 0 w 299073"/>
              <a:gd name="connsiteY3" fmla="*/ 256500 h 2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73" h="256500">
                <a:moveTo>
                  <a:pt x="0" y="256500"/>
                </a:moveTo>
                <a:lnTo>
                  <a:pt x="156473" y="0"/>
                </a:lnTo>
                <a:lnTo>
                  <a:pt x="299073" y="254082"/>
                </a:lnTo>
                <a:lnTo>
                  <a:pt x="0" y="25650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1" name="二等辺三角形 131"/>
          <p:cNvSpPr/>
          <p:nvPr/>
        </p:nvSpPr>
        <p:spPr>
          <a:xfrm rot="18199346" flipV="1">
            <a:off x="3863779" y="3894501"/>
            <a:ext cx="175708" cy="177741"/>
          </a:xfrm>
          <a:custGeom>
            <a:avLst/>
            <a:gdLst>
              <a:gd name="connsiteX0" fmla="*/ 0 w 292297"/>
              <a:gd name="connsiteY0" fmla="*/ 330609 h 330609"/>
              <a:gd name="connsiteX1" fmla="*/ 146149 w 292297"/>
              <a:gd name="connsiteY1" fmla="*/ 0 h 330609"/>
              <a:gd name="connsiteX2" fmla="*/ 292297 w 292297"/>
              <a:gd name="connsiteY2" fmla="*/ 330609 h 330609"/>
              <a:gd name="connsiteX3" fmla="*/ 0 w 292297"/>
              <a:gd name="connsiteY3" fmla="*/ 330609 h 330609"/>
              <a:gd name="connsiteX0" fmla="*/ 0 w 292297"/>
              <a:gd name="connsiteY0" fmla="*/ 313940 h 313940"/>
              <a:gd name="connsiteX1" fmla="*/ 143767 w 292297"/>
              <a:gd name="connsiteY1" fmla="*/ 0 h 313940"/>
              <a:gd name="connsiteX2" fmla="*/ 292297 w 292297"/>
              <a:gd name="connsiteY2" fmla="*/ 313940 h 313940"/>
              <a:gd name="connsiteX3" fmla="*/ 0 w 292297"/>
              <a:gd name="connsiteY3" fmla="*/ 313940 h 313940"/>
              <a:gd name="connsiteX0" fmla="*/ 0 w 297060"/>
              <a:gd name="connsiteY0" fmla="*/ 297271 h 313940"/>
              <a:gd name="connsiteX1" fmla="*/ 148530 w 297060"/>
              <a:gd name="connsiteY1" fmla="*/ 0 h 313940"/>
              <a:gd name="connsiteX2" fmla="*/ 297060 w 297060"/>
              <a:gd name="connsiteY2" fmla="*/ 313940 h 313940"/>
              <a:gd name="connsiteX3" fmla="*/ 0 w 297060"/>
              <a:gd name="connsiteY3" fmla="*/ 297271 h 313940"/>
              <a:gd name="connsiteX0" fmla="*/ 0 w 311348"/>
              <a:gd name="connsiteY0" fmla="*/ 318702 h 318702"/>
              <a:gd name="connsiteX1" fmla="*/ 162818 w 311348"/>
              <a:gd name="connsiteY1" fmla="*/ 0 h 318702"/>
              <a:gd name="connsiteX2" fmla="*/ 311348 w 311348"/>
              <a:gd name="connsiteY2" fmla="*/ 313940 h 318702"/>
              <a:gd name="connsiteX3" fmla="*/ 0 w 311348"/>
              <a:gd name="connsiteY3" fmla="*/ 318702 h 318702"/>
              <a:gd name="connsiteX0" fmla="*/ 0 w 323254"/>
              <a:gd name="connsiteY0" fmla="*/ 313940 h 313940"/>
              <a:gd name="connsiteX1" fmla="*/ 174724 w 323254"/>
              <a:gd name="connsiteY1" fmla="*/ 0 h 313940"/>
              <a:gd name="connsiteX2" fmla="*/ 323254 w 323254"/>
              <a:gd name="connsiteY2" fmla="*/ 313940 h 313940"/>
              <a:gd name="connsiteX3" fmla="*/ 0 w 323254"/>
              <a:gd name="connsiteY3" fmla="*/ 313940 h 31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54" h="313940">
                <a:moveTo>
                  <a:pt x="0" y="313940"/>
                </a:moveTo>
                <a:lnTo>
                  <a:pt x="174724" y="0"/>
                </a:lnTo>
                <a:lnTo>
                  <a:pt x="323254" y="313940"/>
                </a:lnTo>
                <a:lnTo>
                  <a:pt x="0" y="31394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2" name="楕円 311"/>
          <p:cNvSpPr/>
          <p:nvPr/>
        </p:nvSpPr>
        <p:spPr>
          <a:xfrm rot="18199346">
            <a:off x="3850608" y="3888479"/>
            <a:ext cx="62057" cy="791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3" name="二等辺三角形 134"/>
          <p:cNvSpPr/>
          <p:nvPr/>
        </p:nvSpPr>
        <p:spPr>
          <a:xfrm rot="17774561">
            <a:off x="3581858" y="4099659"/>
            <a:ext cx="112625" cy="147774"/>
          </a:xfrm>
          <a:custGeom>
            <a:avLst/>
            <a:gdLst>
              <a:gd name="connsiteX0" fmla="*/ 0 w 207199"/>
              <a:gd name="connsiteY0" fmla="*/ 227926 h 227926"/>
              <a:gd name="connsiteX1" fmla="*/ 103600 w 207199"/>
              <a:gd name="connsiteY1" fmla="*/ 0 h 227926"/>
              <a:gd name="connsiteX2" fmla="*/ 207199 w 207199"/>
              <a:gd name="connsiteY2" fmla="*/ 227926 h 227926"/>
              <a:gd name="connsiteX3" fmla="*/ 0 w 207199"/>
              <a:gd name="connsiteY3" fmla="*/ 227926 h 227926"/>
              <a:gd name="connsiteX0" fmla="*/ 0 w 207199"/>
              <a:gd name="connsiteY0" fmla="*/ 261010 h 261010"/>
              <a:gd name="connsiteX1" fmla="*/ 107709 w 207199"/>
              <a:gd name="connsiteY1" fmla="*/ 0 h 261010"/>
              <a:gd name="connsiteX2" fmla="*/ 207199 w 207199"/>
              <a:gd name="connsiteY2" fmla="*/ 261010 h 261010"/>
              <a:gd name="connsiteX3" fmla="*/ 0 w 207199"/>
              <a:gd name="connsiteY3" fmla="*/ 261010 h 2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99" h="261010">
                <a:moveTo>
                  <a:pt x="0" y="261010"/>
                </a:moveTo>
                <a:lnTo>
                  <a:pt x="107709" y="0"/>
                </a:lnTo>
                <a:lnTo>
                  <a:pt x="207199" y="261010"/>
                </a:lnTo>
                <a:lnTo>
                  <a:pt x="0" y="26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4" name="二等辺三角形 313"/>
          <p:cNvSpPr/>
          <p:nvPr/>
        </p:nvSpPr>
        <p:spPr>
          <a:xfrm rot="17774561" flipV="1">
            <a:off x="3725822" y="4157313"/>
            <a:ext cx="112625" cy="176165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5" name="楕円 314"/>
          <p:cNvSpPr/>
          <p:nvPr/>
        </p:nvSpPr>
        <p:spPr>
          <a:xfrm rot="17774561">
            <a:off x="3681231" y="4167994"/>
            <a:ext cx="45085" cy="74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6" name="二等辺三角形 138"/>
          <p:cNvSpPr/>
          <p:nvPr/>
        </p:nvSpPr>
        <p:spPr>
          <a:xfrm rot="18474633">
            <a:off x="3851853" y="3674890"/>
            <a:ext cx="125651" cy="158421"/>
          </a:xfrm>
          <a:custGeom>
            <a:avLst/>
            <a:gdLst>
              <a:gd name="connsiteX0" fmla="*/ 0 w 212936"/>
              <a:gd name="connsiteY0" fmla="*/ 250570 h 250570"/>
              <a:gd name="connsiteX1" fmla="*/ 106468 w 212936"/>
              <a:gd name="connsiteY1" fmla="*/ 0 h 250570"/>
              <a:gd name="connsiteX2" fmla="*/ 212936 w 212936"/>
              <a:gd name="connsiteY2" fmla="*/ 250570 h 250570"/>
              <a:gd name="connsiteX3" fmla="*/ 0 w 212936"/>
              <a:gd name="connsiteY3" fmla="*/ 250570 h 250570"/>
              <a:gd name="connsiteX0" fmla="*/ 0 w 220144"/>
              <a:gd name="connsiteY0" fmla="*/ 279815 h 279815"/>
              <a:gd name="connsiteX1" fmla="*/ 113676 w 220144"/>
              <a:gd name="connsiteY1" fmla="*/ 0 h 279815"/>
              <a:gd name="connsiteX2" fmla="*/ 220144 w 220144"/>
              <a:gd name="connsiteY2" fmla="*/ 250570 h 279815"/>
              <a:gd name="connsiteX3" fmla="*/ 0 w 220144"/>
              <a:gd name="connsiteY3" fmla="*/ 279815 h 279815"/>
              <a:gd name="connsiteX0" fmla="*/ 0 w 222049"/>
              <a:gd name="connsiteY0" fmla="*/ 279815 h 279815"/>
              <a:gd name="connsiteX1" fmla="*/ 113676 w 222049"/>
              <a:gd name="connsiteY1" fmla="*/ 0 h 279815"/>
              <a:gd name="connsiteX2" fmla="*/ 222049 w 222049"/>
              <a:gd name="connsiteY2" fmla="*/ 274307 h 279815"/>
              <a:gd name="connsiteX3" fmla="*/ 0 w 222049"/>
              <a:gd name="connsiteY3" fmla="*/ 279815 h 279815"/>
              <a:gd name="connsiteX0" fmla="*/ 0 w 231163"/>
              <a:gd name="connsiteY0" fmla="*/ 279815 h 279815"/>
              <a:gd name="connsiteX1" fmla="*/ 113676 w 231163"/>
              <a:gd name="connsiteY1" fmla="*/ 0 h 279815"/>
              <a:gd name="connsiteX2" fmla="*/ 231163 w 231163"/>
              <a:gd name="connsiteY2" fmla="*/ 268799 h 279815"/>
              <a:gd name="connsiteX3" fmla="*/ 0 w 231163"/>
              <a:gd name="connsiteY3" fmla="*/ 279815 h 2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163" h="279815">
                <a:moveTo>
                  <a:pt x="0" y="279815"/>
                </a:moveTo>
                <a:lnTo>
                  <a:pt x="113676" y="0"/>
                </a:lnTo>
                <a:lnTo>
                  <a:pt x="231163" y="268799"/>
                </a:lnTo>
                <a:lnTo>
                  <a:pt x="0" y="27981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7" name="二等辺三角形 139"/>
          <p:cNvSpPr/>
          <p:nvPr/>
        </p:nvSpPr>
        <p:spPr>
          <a:xfrm rot="18474633" flipV="1">
            <a:off x="3975947" y="3773176"/>
            <a:ext cx="124250" cy="166159"/>
          </a:xfrm>
          <a:custGeom>
            <a:avLst/>
            <a:gdLst>
              <a:gd name="connsiteX0" fmla="*/ 0 w 221465"/>
              <a:gd name="connsiteY0" fmla="*/ 314654 h 314654"/>
              <a:gd name="connsiteX1" fmla="*/ 110733 w 221465"/>
              <a:gd name="connsiteY1" fmla="*/ 0 h 314654"/>
              <a:gd name="connsiteX2" fmla="*/ 221465 w 221465"/>
              <a:gd name="connsiteY2" fmla="*/ 314654 h 314654"/>
              <a:gd name="connsiteX3" fmla="*/ 0 w 221465"/>
              <a:gd name="connsiteY3" fmla="*/ 314654 h 314654"/>
              <a:gd name="connsiteX0" fmla="*/ 0 w 221465"/>
              <a:gd name="connsiteY0" fmla="*/ 293482 h 293482"/>
              <a:gd name="connsiteX1" fmla="*/ 106646 w 221465"/>
              <a:gd name="connsiteY1" fmla="*/ 0 h 293482"/>
              <a:gd name="connsiteX2" fmla="*/ 221465 w 221465"/>
              <a:gd name="connsiteY2" fmla="*/ 293482 h 293482"/>
              <a:gd name="connsiteX3" fmla="*/ 0 w 221465"/>
              <a:gd name="connsiteY3" fmla="*/ 293482 h 293482"/>
              <a:gd name="connsiteX0" fmla="*/ 0 w 228586"/>
              <a:gd name="connsiteY0" fmla="*/ 292911 h 293482"/>
              <a:gd name="connsiteX1" fmla="*/ 113767 w 228586"/>
              <a:gd name="connsiteY1" fmla="*/ 0 h 293482"/>
              <a:gd name="connsiteX2" fmla="*/ 228586 w 228586"/>
              <a:gd name="connsiteY2" fmla="*/ 293482 h 293482"/>
              <a:gd name="connsiteX3" fmla="*/ 0 w 228586"/>
              <a:gd name="connsiteY3" fmla="*/ 292911 h 29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86" h="293482">
                <a:moveTo>
                  <a:pt x="0" y="292911"/>
                </a:moveTo>
                <a:lnTo>
                  <a:pt x="113767" y="0"/>
                </a:lnTo>
                <a:lnTo>
                  <a:pt x="228586" y="293482"/>
                </a:lnTo>
                <a:lnTo>
                  <a:pt x="0" y="29291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8" name="楕円 317"/>
          <p:cNvSpPr/>
          <p:nvPr/>
        </p:nvSpPr>
        <p:spPr>
          <a:xfrm rot="18474633">
            <a:off x="3940152" y="3750877"/>
            <a:ext cx="46333" cy="819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9" name="二等辺三角形 142"/>
          <p:cNvSpPr/>
          <p:nvPr/>
        </p:nvSpPr>
        <p:spPr>
          <a:xfrm rot="17711570">
            <a:off x="3550270" y="4172726"/>
            <a:ext cx="70219" cy="162026"/>
          </a:xfrm>
          <a:custGeom>
            <a:avLst/>
            <a:gdLst>
              <a:gd name="connsiteX0" fmla="*/ 0 w 121438"/>
              <a:gd name="connsiteY0" fmla="*/ 227926 h 227926"/>
              <a:gd name="connsiteX1" fmla="*/ 60719 w 121438"/>
              <a:gd name="connsiteY1" fmla="*/ 0 h 227926"/>
              <a:gd name="connsiteX2" fmla="*/ 121438 w 121438"/>
              <a:gd name="connsiteY2" fmla="*/ 227926 h 227926"/>
              <a:gd name="connsiteX3" fmla="*/ 0 w 121438"/>
              <a:gd name="connsiteY3" fmla="*/ 227926 h 227926"/>
              <a:gd name="connsiteX0" fmla="*/ 0 w 108640"/>
              <a:gd name="connsiteY0" fmla="*/ 273051 h 273051"/>
              <a:gd name="connsiteX1" fmla="*/ 47921 w 108640"/>
              <a:gd name="connsiteY1" fmla="*/ 0 h 273051"/>
              <a:gd name="connsiteX2" fmla="*/ 108640 w 108640"/>
              <a:gd name="connsiteY2" fmla="*/ 227926 h 273051"/>
              <a:gd name="connsiteX3" fmla="*/ 0 w 108640"/>
              <a:gd name="connsiteY3" fmla="*/ 273051 h 273051"/>
              <a:gd name="connsiteX0" fmla="*/ 0 w 129183"/>
              <a:gd name="connsiteY0" fmla="*/ 273051 h 286183"/>
              <a:gd name="connsiteX1" fmla="*/ 47921 w 129183"/>
              <a:gd name="connsiteY1" fmla="*/ 0 h 286183"/>
              <a:gd name="connsiteX2" fmla="*/ 129183 w 129183"/>
              <a:gd name="connsiteY2" fmla="*/ 286183 h 286183"/>
              <a:gd name="connsiteX3" fmla="*/ 0 w 129183"/>
              <a:gd name="connsiteY3" fmla="*/ 273051 h 28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83" h="286183">
                <a:moveTo>
                  <a:pt x="0" y="273051"/>
                </a:moveTo>
                <a:lnTo>
                  <a:pt x="47921" y="0"/>
                </a:lnTo>
                <a:lnTo>
                  <a:pt x="129183" y="286183"/>
                </a:lnTo>
                <a:lnTo>
                  <a:pt x="0" y="27305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0" name="二等辺三角形 143"/>
          <p:cNvSpPr/>
          <p:nvPr/>
        </p:nvSpPr>
        <p:spPr>
          <a:xfrm rot="17711570" flipV="1">
            <a:off x="3683945" y="4244729"/>
            <a:ext cx="70402" cy="155001"/>
          </a:xfrm>
          <a:custGeom>
            <a:avLst/>
            <a:gdLst>
              <a:gd name="connsiteX0" fmla="*/ 0 w 121438"/>
              <a:gd name="connsiteY0" fmla="*/ 311155 h 311155"/>
              <a:gd name="connsiteX1" fmla="*/ 60719 w 121438"/>
              <a:gd name="connsiteY1" fmla="*/ 0 h 311155"/>
              <a:gd name="connsiteX2" fmla="*/ 121438 w 121438"/>
              <a:gd name="connsiteY2" fmla="*/ 311155 h 311155"/>
              <a:gd name="connsiteX3" fmla="*/ 0 w 121438"/>
              <a:gd name="connsiteY3" fmla="*/ 311155 h 311155"/>
              <a:gd name="connsiteX0" fmla="*/ 0 w 126153"/>
              <a:gd name="connsiteY0" fmla="*/ 328667 h 328667"/>
              <a:gd name="connsiteX1" fmla="*/ 65434 w 126153"/>
              <a:gd name="connsiteY1" fmla="*/ 0 h 328667"/>
              <a:gd name="connsiteX2" fmla="*/ 126153 w 126153"/>
              <a:gd name="connsiteY2" fmla="*/ 311155 h 328667"/>
              <a:gd name="connsiteX3" fmla="*/ 0 w 126153"/>
              <a:gd name="connsiteY3" fmla="*/ 328667 h 328667"/>
              <a:gd name="connsiteX0" fmla="*/ 0 w 126153"/>
              <a:gd name="connsiteY0" fmla="*/ 273775 h 273775"/>
              <a:gd name="connsiteX1" fmla="*/ 68465 w 126153"/>
              <a:gd name="connsiteY1" fmla="*/ 0 h 273775"/>
              <a:gd name="connsiteX2" fmla="*/ 126153 w 126153"/>
              <a:gd name="connsiteY2" fmla="*/ 256263 h 273775"/>
              <a:gd name="connsiteX3" fmla="*/ 0 w 126153"/>
              <a:gd name="connsiteY3" fmla="*/ 273775 h 273775"/>
              <a:gd name="connsiteX0" fmla="*/ 0 w 129521"/>
              <a:gd name="connsiteY0" fmla="*/ 273775 h 273775"/>
              <a:gd name="connsiteX1" fmla="*/ 68465 w 129521"/>
              <a:gd name="connsiteY1" fmla="*/ 0 h 273775"/>
              <a:gd name="connsiteX2" fmla="*/ 129521 w 129521"/>
              <a:gd name="connsiteY2" fmla="*/ 246160 h 273775"/>
              <a:gd name="connsiteX3" fmla="*/ 0 w 129521"/>
              <a:gd name="connsiteY3" fmla="*/ 273775 h 27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1" h="273775">
                <a:moveTo>
                  <a:pt x="0" y="273775"/>
                </a:moveTo>
                <a:lnTo>
                  <a:pt x="68465" y="0"/>
                </a:lnTo>
                <a:lnTo>
                  <a:pt x="129521" y="246160"/>
                </a:lnTo>
                <a:lnTo>
                  <a:pt x="0" y="27377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1" name="楕円 320"/>
          <p:cNvSpPr/>
          <p:nvPr/>
        </p:nvSpPr>
        <p:spPr>
          <a:xfrm rot="17711570">
            <a:off x="3620373" y="4254801"/>
            <a:ext cx="26424" cy="74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2" name="二等辺三角形 146"/>
          <p:cNvSpPr/>
          <p:nvPr/>
        </p:nvSpPr>
        <p:spPr>
          <a:xfrm rot="18528277">
            <a:off x="3932067" y="3586069"/>
            <a:ext cx="68640" cy="166682"/>
          </a:xfrm>
          <a:custGeom>
            <a:avLst/>
            <a:gdLst>
              <a:gd name="connsiteX0" fmla="*/ 0 w 137710"/>
              <a:gd name="connsiteY0" fmla="*/ 194947 h 194947"/>
              <a:gd name="connsiteX1" fmla="*/ 68855 w 137710"/>
              <a:gd name="connsiteY1" fmla="*/ 0 h 194947"/>
              <a:gd name="connsiteX2" fmla="*/ 137710 w 137710"/>
              <a:gd name="connsiteY2" fmla="*/ 194947 h 194947"/>
              <a:gd name="connsiteX3" fmla="*/ 0 w 137710"/>
              <a:gd name="connsiteY3" fmla="*/ 194947 h 194947"/>
              <a:gd name="connsiteX0" fmla="*/ 0 w 137710"/>
              <a:gd name="connsiteY0" fmla="*/ 209397 h 209397"/>
              <a:gd name="connsiteX1" fmla="*/ 69860 w 137710"/>
              <a:gd name="connsiteY1" fmla="*/ 0 h 209397"/>
              <a:gd name="connsiteX2" fmla="*/ 137710 w 137710"/>
              <a:gd name="connsiteY2" fmla="*/ 209397 h 209397"/>
              <a:gd name="connsiteX3" fmla="*/ 0 w 137710"/>
              <a:gd name="connsiteY3" fmla="*/ 209397 h 209397"/>
              <a:gd name="connsiteX0" fmla="*/ 0 w 137902"/>
              <a:gd name="connsiteY0" fmla="*/ 257259 h 257259"/>
              <a:gd name="connsiteX1" fmla="*/ 70052 w 137902"/>
              <a:gd name="connsiteY1" fmla="*/ 0 h 257259"/>
              <a:gd name="connsiteX2" fmla="*/ 137902 w 137902"/>
              <a:gd name="connsiteY2" fmla="*/ 209397 h 257259"/>
              <a:gd name="connsiteX3" fmla="*/ 0 w 137902"/>
              <a:gd name="connsiteY3" fmla="*/ 257259 h 257259"/>
              <a:gd name="connsiteX0" fmla="*/ 0 w 139135"/>
              <a:gd name="connsiteY0" fmla="*/ 257259 h 257259"/>
              <a:gd name="connsiteX1" fmla="*/ 70052 w 139135"/>
              <a:gd name="connsiteY1" fmla="*/ 0 h 257259"/>
              <a:gd name="connsiteX2" fmla="*/ 139135 w 139135"/>
              <a:gd name="connsiteY2" fmla="*/ 197317 h 257259"/>
              <a:gd name="connsiteX3" fmla="*/ 0 w 139135"/>
              <a:gd name="connsiteY3" fmla="*/ 257259 h 257259"/>
              <a:gd name="connsiteX0" fmla="*/ 0 w 110500"/>
              <a:gd name="connsiteY0" fmla="*/ 257259 h 257259"/>
              <a:gd name="connsiteX1" fmla="*/ 70052 w 110500"/>
              <a:gd name="connsiteY1" fmla="*/ 0 h 257259"/>
              <a:gd name="connsiteX2" fmla="*/ 110500 w 110500"/>
              <a:gd name="connsiteY2" fmla="*/ 247909 h 257259"/>
              <a:gd name="connsiteX3" fmla="*/ 0 w 110500"/>
              <a:gd name="connsiteY3" fmla="*/ 257259 h 257259"/>
              <a:gd name="connsiteX0" fmla="*/ 0 w 126278"/>
              <a:gd name="connsiteY0" fmla="*/ 292264 h 292264"/>
              <a:gd name="connsiteX1" fmla="*/ 85830 w 126278"/>
              <a:gd name="connsiteY1" fmla="*/ 0 h 292264"/>
              <a:gd name="connsiteX2" fmla="*/ 126278 w 126278"/>
              <a:gd name="connsiteY2" fmla="*/ 247909 h 292264"/>
              <a:gd name="connsiteX3" fmla="*/ 0 w 126278"/>
              <a:gd name="connsiteY3" fmla="*/ 292264 h 292264"/>
              <a:gd name="connsiteX0" fmla="*/ 0 w 126278"/>
              <a:gd name="connsiteY0" fmla="*/ 294406 h 294406"/>
              <a:gd name="connsiteX1" fmla="*/ 83232 w 126278"/>
              <a:gd name="connsiteY1" fmla="*/ 0 h 294406"/>
              <a:gd name="connsiteX2" fmla="*/ 126278 w 126278"/>
              <a:gd name="connsiteY2" fmla="*/ 250051 h 294406"/>
              <a:gd name="connsiteX3" fmla="*/ 0 w 126278"/>
              <a:gd name="connsiteY3" fmla="*/ 294406 h 29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8" h="294406">
                <a:moveTo>
                  <a:pt x="0" y="294406"/>
                </a:moveTo>
                <a:lnTo>
                  <a:pt x="83232" y="0"/>
                </a:lnTo>
                <a:lnTo>
                  <a:pt x="126278" y="250051"/>
                </a:lnTo>
                <a:lnTo>
                  <a:pt x="0" y="29440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3" name="二等辺三角形 147"/>
          <p:cNvSpPr/>
          <p:nvPr/>
        </p:nvSpPr>
        <p:spPr>
          <a:xfrm rot="18528277" flipV="1">
            <a:off x="4043771" y="3672606"/>
            <a:ext cx="69679" cy="175401"/>
          </a:xfrm>
          <a:custGeom>
            <a:avLst/>
            <a:gdLst>
              <a:gd name="connsiteX0" fmla="*/ 0 w 137710"/>
              <a:gd name="connsiteY0" fmla="*/ 266133 h 266133"/>
              <a:gd name="connsiteX1" fmla="*/ 68855 w 137710"/>
              <a:gd name="connsiteY1" fmla="*/ 0 h 266133"/>
              <a:gd name="connsiteX2" fmla="*/ 137710 w 137710"/>
              <a:gd name="connsiteY2" fmla="*/ 266133 h 266133"/>
              <a:gd name="connsiteX3" fmla="*/ 0 w 137710"/>
              <a:gd name="connsiteY3" fmla="*/ 266133 h 266133"/>
              <a:gd name="connsiteX0" fmla="*/ 0 w 148387"/>
              <a:gd name="connsiteY0" fmla="*/ 202911 h 266133"/>
              <a:gd name="connsiteX1" fmla="*/ 79532 w 148387"/>
              <a:gd name="connsiteY1" fmla="*/ 0 h 266133"/>
              <a:gd name="connsiteX2" fmla="*/ 148387 w 148387"/>
              <a:gd name="connsiteY2" fmla="*/ 266133 h 266133"/>
              <a:gd name="connsiteX3" fmla="*/ 0 w 148387"/>
              <a:gd name="connsiteY3" fmla="*/ 202911 h 266133"/>
              <a:gd name="connsiteX0" fmla="*/ 0 w 147249"/>
              <a:gd name="connsiteY0" fmla="*/ 202911 h 277986"/>
              <a:gd name="connsiteX1" fmla="*/ 79532 w 147249"/>
              <a:gd name="connsiteY1" fmla="*/ 0 h 277986"/>
              <a:gd name="connsiteX2" fmla="*/ 147249 w 147249"/>
              <a:gd name="connsiteY2" fmla="*/ 277986 h 277986"/>
              <a:gd name="connsiteX3" fmla="*/ 0 w 147249"/>
              <a:gd name="connsiteY3" fmla="*/ 202911 h 277986"/>
              <a:gd name="connsiteX0" fmla="*/ 0 w 147249"/>
              <a:gd name="connsiteY0" fmla="*/ 250414 h 325489"/>
              <a:gd name="connsiteX1" fmla="*/ 108012 w 147249"/>
              <a:gd name="connsiteY1" fmla="*/ 0 h 325489"/>
              <a:gd name="connsiteX2" fmla="*/ 147249 w 147249"/>
              <a:gd name="connsiteY2" fmla="*/ 325489 h 325489"/>
              <a:gd name="connsiteX3" fmla="*/ 0 w 147249"/>
              <a:gd name="connsiteY3" fmla="*/ 250414 h 325489"/>
              <a:gd name="connsiteX0" fmla="*/ 0 w 128190"/>
              <a:gd name="connsiteY0" fmla="*/ 276165 h 325489"/>
              <a:gd name="connsiteX1" fmla="*/ 88953 w 128190"/>
              <a:gd name="connsiteY1" fmla="*/ 0 h 325489"/>
              <a:gd name="connsiteX2" fmla="*/ 128190 w 128190"/>
              <a:gd name="connsiteY2" fmla="*/ 325489 h 325489"/>
              <a:gd name="connsiteX3" fmla="*/ 0 w 128190"/>
              <a:gd name="connsiteY3" fmla="*/ 276165 h 325489"/>
              <a:gd name="connsiteX0" fmla="*/ 0 w 128190"/>
              <a:gd name="connsiteY0" fmla="*/ 260482 h 309806"/>
              <a:gd name="connsiteX1" fmla="*/ 77879 w 128190"/>
              <a:gd name="connsiteY1" fmla="*/ 0 h 309806"/>
              <a:gd name="connsiteX2" fmla="*/ 128190 w 128190"/>
              <a:gd name="connsiteY2" fmla="*/ 309806 h 309806"/>
              <a:gd name="connsiteX3" fmla="*/ 0 w 128190"/>
              <a:gd name="connsiteY3" fmla="*/ 260482 h 3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90" h="309806">
                <a:moveTo>
                  <a:pt x="0" y="260482"/>
                </a:moveTo>
                <a:lnTo>
                  <a:pt x="77879" y="0"/>
                </a:lnTo>
                <a:lnTo>
                  <a:pt x="128190" y="309806"/>
                </a:lnTo>
                <a:lnTo>
                  <a:pt x="0" y="26048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4" name="楕円 323"/>
          <p:cNvSpPr/>
          <p:nvPr/>
        </p:nvSpPr>
        <p:spPr>
          <a:xfrm rot="18528277">
            <a:off x="3988067" y="3655513"/>
            <a:ext cx="29964" cy="637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5" name="二等辺三角形 150"/>
          <p:cNvSpPr/>
          <p:nvPr/>
        </p:nvSpPr>
        <p:spPr>
          <a:xfrm rot="17762839">
            <a:off x="3753536" y="4103624"/>
            <a:ext cx="124043" cy="175474"/>
          </a:xfrm>
          <a:custGeom>
            <a:avLst/>
            <a:gdLst>
              <a:gd name="connsiteX0" fmla="*/ 0 w 198454"/>
              <a:gd name="connsiteY0" fmla="*/ 235727 h 235727"/>
              <a:gd name="connsiteX1" fmla="*/ 99227 w 198454"/>
              <a:gd name="connsiteY1" fmla="*/ 0 h 235727"/>
              <a:gd name="connsiteX2" fmla="*/ 198454 w 198454"/>
              <a:gd name="connsiteY2" fmla="*/ 235727 h 235727"/>
              <a:gd name="connsiteX3" fmla="*/ 0 w 198454"/>
              <a:gd name="connsiteY3" fmla="*/ 235727 h 235727"/>
              <a:gd name="connsiteX0" fmla="*/ 0 w 198454"/>
              <a:gd name="connsiteY0" fmla="*/ 261407 h 261407"/>
              <a:gd name="connsiteX1" fmla="*/ 104906 w 198454"/>
              <a:gd name="connsiteY1" fmla="*/ 0 h 261407"/>
              <a:gd name="connsiteX2" fmla="*/ 198454 w 198454"/>
              <a:gd name="connsiteY2" fmla="*/ 261407 h 261407"/>
              <a:gd name="connsiteX3" fmla="*/ 0 w 198454"/>
              <a:gd name="connsiteY3" fmla="*/ 261407 h 261407"/>
              <a:gd name="connsiteX0" fmla="*/ 0 w 213430"/>
              <a:gd name="connsiteY0" fmla="*/ 261407 h 294526"/>
              <a:gd name="connsiteX1" fmla="*/ 104906 w 213430"/>
              <a:gd name="connsiteY1" fmla="*/ 0 h 294526"/>
              <a:gd name="connsiteX2" fmla="*/ 213430 w 213430"/>
              <a:gd name="connsiteY2" fmla="*/ 294526 h 294526"/>
              <a:gd name="connsiteX3" fmla="*/ 0 w 213430"/>
              <a:gd name="connsiteY3" fmla="*/ 261407 h 294526"/>
              <a:gd name="connsiteX0" fmla="*/ 0 w 221119"/>
              <a:gd name="connsiteY0" fmla="*/ 265226 h 294526"/>
              <a:gd name="connsiteX1" fmla="*/ 112595 w 221119"/>
              <a:gd name="connsiteY1" fmla="*/ 0 h 294526"/>
              <a:gd name="connsiteX2" fmla="*/ 221119 w 221119"/>
              <a:gd name="connsiteY2" fmla="*/ 294526 h 294526"/>
              <a:gd name="connsiteX3" fmla="*/ 0 w 221119"/>
              <a:gd name="connsiteY3" fmla="*/ 265226 h 294526"/>
              <a:gd name="connsiteX0" fmla="*/ 0 w 214686"/>
              <a:gd name="connsiteY0" fmla="*/ 265226 h 269699"/>
              <a:gd name="connsiteX1" fmla="*/ 112595 w 214686"/>
              <a:gd name="connsiteY1" fmla="*/ 0 h 269699"/>
              <a:gd name="connsiteX2" fmla="*/ 214686 w 214686"/>
              <a:gd name="connsiteY2" fmla="*/ 269699 h 269699"/>
              <a:gd name="connsiteX3" fmla="*/ 0 w 214686"/>
              <a:gd name="connsiteY3" fmla="*/ 265226 h 269699"/>
              <a:gd name="connsiteX0" fmla="*/ 0 w 230869"/>
              <a:gd name="connsiteY0" fmla="*/ 265226 h 293369"/>
              <a:gd name="connsiteX1" fmla="*/ 112595 w 230869"/>
              <a:gd name="connsiteY1" fmla="*/ 0 h 293369"/>
              <a:gd name="connsiteX2" fmla="*/ 230869 w 230869"/>
              <a:gd name="connsiteY2" fmla="*/ 293369 h 293369"/>
              <a:gd name="connsiteX3" fmla="*/ 0 w 230869"/>
              <a:gd name="connsiteY3" fmla="*/ 265226 h 293369"/>
              <a:gd name="connsiteX0" fmla="*/ 0 w 228205"/>
              <a:gd name="connsiteY0" fmla="*/ 263166 h 293369"/>
              <a:gd name="connsiteX1" fmla="*/ 109931 w 228205"/>
              <a:gd name="connsiteY1" fmla="*/ 0 h 293369"/>
              <a:gd name="connsiteX2" fmla="*/ 228205 w 228205"/>
              <a:gd name="connsiteY2" fmla="*/ 293369 h 293369"/>
              <a:gd name="connsiteX3" fmla="*/ 0 w 228205"/>
              <a:gd name="connsiteY3" fmla="*/ 263166 h 29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5" h="293369">
                <a:moveTo>
                  <a:pt x="0" y="263166"/>
                </a:moveTo>
                <a:lnTo>
                  <a:pt x="109931" y="0"/>
                </a:lnTo>
                <a:lnTo>
                  <a:pt x="228205" y="293369"/>
                </a:lnTo>
                <a:lnTo>
                  <a:pt x="0" y="26316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6" name="二等辺三角形 151"/>
          <p:cNvSpPr/>
          <p:nvPr/>
        </p:nvSpPr>
        <p:spPr>
          <a:xfrm rot="17762839" flipV="1">
            <a:off x="3884835" y="4182980"/>
            <a:ext cx="123880" cy="148391"/>
          </a:xfrm>
          <a:custGeom>
            <a:avLst/>
            <a:gdLst>
              <a:gd name="connsiteX0" fmla="*/ 0 w 198454"/>
              <a:gd name="connsiteY0" fmla="*/ 321805 h 321805"/>
              <a:gd name="connsiteX1" fmla="*/ 99227 w 198454"/>
              <a:gd name="connsiteY1" fmla="*/ 0 h 321805"/>
              <a:gd name="connsiteX2" fmla="*/ 198454 w 198454"/>
              <a:gd name="connsiteY2" fmla="*/ 321805 h 321805"/>
              <a:gd name="connsiteX3" fmla="*/ 0 w 198454"/>
              <a:gd name="connsiteY3" fmla="*/ 321805 h 321805"/>
              <a:gd name="connsiteX0" fmla="*/ 0 w 229714"/>
              <a:gd name="connsiteY0" fmla="*/ 321805 h 321805"/>
              <a:gd name="connsiteX1" fmla="*/ 99227 w 229714"/>
              <a:gd name="connsiteY1" fmla="*/ 0 h 321805"/>
              <a:gd name="connsiteX2" fmla="*/ 229714 w 229714"/>
              <a:gd name="connsiteY2" fmla="*/ 303412 h 321805"/>
              <a:gd name="connsiteX3" fmla="*/ 0 w 229714"/>
              <a:gd name="connsiteY3" fmla="*/ 321805 h 321805"/>
              <a:gd name="connsiteX0" fmla="*/ 0 w 227905"/>
              <a:gd name="connsiteY0" fmla="*/ 335977 h 335977"/>
              <a:gd name="connsiteX1" fmla="*/ 97418 w 227905"/>
              <a:gd name="connsiteY1" fmla="*/ 0 h 335977"/>
              <a:gd name="connsiteX2" fmla="*/ 227905 w 227905"/>
              <a:gd name="connsiteY2" fmla="*/ 303412 h 335977"/>
              <a:gd name="connsiteX3" fmla="*/ 0 w 227905"/>
              <a:gd name="connsiteY3" fmla="*/ 335977 h 335977"/>
              <a:gd name="connsiteX0" fmla="*/ 0 w 227905"/>
              <a:gd name="connsiteY0" fmla="*/ 262099 h 262099"/>
              <a:gd name="connsiteX1" fmla="*/ 82843 w 227905"/>
              <a:gd name="connsiteY1" fmla="*/ 0 h 262099"/>
              <a:gd name="connsiteX2" fmla="*/ 227905 w 227905"/>
              <a:gd name="connsiteY2" fmla="*/ 229534 h 262099"/>
              <a:gd name="connsiteX3" fmla="*/ 0 w 227905"/>
              <a:gd name="connsiteY3" fmla="*/ 262099 h 26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05" h="262099">
                <a:moveTo>
                  <a:pt x="0" y="262099"/>
                </a:moveTo>
                <a:lnTo>
                  <a:pt x="82843" y="0"/>
                </a:lnTo>
                <a:lnTo>
                  <a:pt x="227905" y="229534"/>
                </a:lnTo>
                <a:lnTo>
                  <a:pt x="0" y="26209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7" name="楕円 326"/>
          <p:cNvSpPr/>
          <p:nvPr/>
        </p:nvSpPr>
        <p:spPr>
          <a:xfrm rot="17762839">
            <a:off x="3853494" y="4187279"/>
            <a:ext cx="43182" cy="770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8" name="二等辺三角形 154"/>
          <p:cNvSpPr/>
          <p:nvPr/>
        </p:nvSpPr>
        <p:spPr>
          <a:xfrm rot="18199346">
            <a:off x="3818471" y="3964966"/>
            <a:ext cx="171126" cy="169688"/>
          </a:xfrm>
          <a:custGeom>
            <a:avLst/>
            <a:gdLst>
              <a:gd name="connsiteX0" fmla="*/ 0 w 243386"/>
              <a:gd name="connsiteY0" fmla="*/ 240186 h 240186"/>
              <a:gd name="connsiteX1" fmla="*/ 121693 w 243386"/>
              <a:gd name="connsiteY1" fmla="*/ 0 h 240186"/>
              <a:gd name="connsiteX2" fmla="*/ 243386 w 243386"/>
              <a:gd name="connsiteY2" fmla="*/ 240186 h 240186"/>
              <a:gd name="connsiteX3" fmla="*/ 0 w 243386"/>
              <a:gd name="connsiteY3" fmla="*/ 240186 h 240186"/>
              <a:gd name="connsiteX0" fmla="*/ 0 w 243386"/>
              <a:gd name="connsiteY0" fmla="*/ 247329 h 247329"/>
              <a:gd name="connsiteX1" fmla="*/ 95500 w 243386"/>
              <a:gd name="connsiteY1" fmla="*/ 0 h 247329"/>
              <a:gd name="connsiteX2" fmla="*/ 243386 w 243386"/>
              <a:gd name="connsiteY2" fmla="*/ 247329 h 247329"/>
              <a:gd name="connsiteX3" fmla="*/ 0 w 243386"/>
              <a:gd name="connsiteY3" fmla="*/ 247329 h 247329"/>
              <a:gd name="connsiteX0" fmla="*/ 0 w 291011"/>
              <a:gd name="connsiteY0" fmla="*/ 247329 h 306860"/>
              <a:gd name="connsiteX1" fmla="*/ 95500 w 291011"/>
              <a:gd name="connsiteY1" fmla="*/ 0 h 306860"/>
              <a:gd name="connsiteX2" fmla="*/ 291011 w 291011"/>
              <a:gd name="connsiteY2" fmla="*/ 306860 h 306860"/>
              <a:gd name="connsiteX3" fmla="*/ 0 w 291011"/>
              <a:gd name="connsiteY3" fmla="*/ 247329 h 306860"/>
              <a:gd name="connsiteX0" fmla="*/ 0 w 314824"/>
              <a:gd name="connsiteY0" fmla="*/ 309241 h 309241"/>
              <a:gd name="connsiteX1" fmla="*/ 119313 w 314824"/>
              <a:gd name="connsiteY1" fmla="*/ 0 h 309241"/>
              <a:gd name="connsiteX2" fmla="*/ 314824 w 314824"/>
              <a:gd name="connsiteY2" fmla="*/ 306860 h 309241"/>
              <a:gd name="connsiteX3" fmla="*/ 0 w 314824"/>
              <a:gd name="connsiteY3" fmla="*/ 309241 h 309241"/>
              <a:gd name="connsiteX0" fmla="*/ 0 w 314824"/>
              <a:gd name="connsiteY0" fmla="*/ 316385 h 316385"/>
              <a:gd name="connsiteX1" fmla="*/ 145507 w 314824"/>
              <a:gd name="connsiteY1" fmla="*/ 0 h 316385"/>
              <a:gd name="connsiteX2" fmla="*/ 314824 w 314824"/>
              <a:gd name="connsiteY2" fmla="*/ 314004 h 316385"/>
              <a:gd name="connsiteX3" fmla="*/ 0 w 314824"/>
              <a:gd name="connsiteY3" fmla="*/ 316385 h 316385"/>
              <a:gd name="connsiteX0" fmla="*/ 0 w 314824"/>
              <a:gd name="connsiteY0" fmla="*/ 299716 h 299716"/>
              <a:gd name="connsiteX1" fmla="*/ 138364 w 314824"/>
              <a:gd name="connsiteY1" fmla="*/ 0 h 299716"/>
              <a:gd name="connsiteX2" fmla="*/ 314824 w 314824"/>
              <a:gd name="connsiteY2" fmla="*/ 297335 h 299716"/>
              <a:gd name="connsiteX3" fmla="*/ 0 w 314824"/>
              <a:gd name="connsiteY3" fmla="*/ 299716 h 29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824" h="299716">
                <a:moveTo>
                  <a:pt x="0" y="299716"/>
                </a:moveTo>
                <a:lnTo>
                  <a:pt x="138364" y="0"/>
                </a:lnTo>
                <a:lnTo>
                  <a:pt x="314824" y="297335"/>
                </a:lnTo>
                <a:lnTo>
                  <a:pt x="0" y="29971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9" name="二等辺三角形 155"/>
          <p:cNvSpPr/>
          <p:nvPr/>
        </p:nvSpPr>
        <p:spPr>
          <a:xfrm rot="18199346" flipV="1">
            <a:off x="3952686" y="4066605"/>
            <a:ext cx="162442" cy="141048"/>
          </a:xfrm>
          <a:custGeom>
            <a:avLst/>
            <a:gdLst>
              <a:gd name="connsiteX0" fmla="*/ 0 w 298848"/>
              <a:gd name="connsiteY0" fmla="*/ 296755 h 296755"/>
              <a:gd name="connsiteX1" fmla="*/ 149424 w 298848"/>
              <a:gd name="connsiteY1" fmla="*/ 0 h 296755"/>
              <a:gd name="connsiteX2" fmla="*/ 298848 w 298848"/>
              <a:gd name="connsiteY2" fmla="*/ 296755 h 296755"/>
              <a:gd name="connsiteX3" fmla="*/ 0 w 298848"/>
              <a:gd name="connsiteY3" fmla="*/ 296755 h 296755"/>
              <a:gd name="connsiteX0" fmla="*/ 0 w 298848"/>
              <a:gd name="connsiteY0" fmla="*/ 253893 h 253893"/>
              <a:gd name="connsiteX1" fmla="*/ 154187 w 298848"/>
              <a:gd name="connsiteY1" fmla="*/ 0 h 253893"/>
              <a:gd name="connsiteX2" fmla="*/ 298848 w 298848"/>
              <a:gd name="connsiteY2" fmla="*/ 253893 h 253893"/>
              <a:gd name="connsiteX3" fmla="*/ 0 w 298848"/>
              <a:gd name="connsiteY3" fmla="*/ 253893 h 253893"/>
              <a:gd name="connsiteX0" fmla="*/ 0 w 298848"/>
              <a:gd name="connsiteY0" fmla="*/ 249130 h 249130"/>
              <a:gd name="connsiteX1" fmla="*/ 154187 w 298848"/>
              <a:gd name="connsiteY1" fmla="*/ 0 h 249130"/>
              <a:gd name="connsiteX2" fmla="*/ 298848 w 298848"/>
              <a:gd name="connsiteY2" fmla="*/ 249130 h 249130"/>
              <a:gd name="connsiteX3" fmla="*/ 0 w 298848"/>
              <a:gd name="connsiteY3" fmla="*/ 249130 h 24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48" h="249130">
                <a:moveTo>
                  <a:pt x="0" y="249130"/>
                </a:moveTo>
                <a:lnTo>
                  <a:pt x="154187" y="0"/>
                </a:lnTo>
                <a:lnTo>
                  <a:pt x="298848" y="249130"/>
                </a:lnTo>
                <a:lnTo>
                  <a:pt x="0" y="24913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0" name="楕円 329"/>
          <p:cNvSpPr/>
          <p:nvPr/>
        </p:nvSpPr>
        <p:spPr>
          <a:xfrm rot="18199346">
            <a:off x="3941200" y="4065948"/>
            <a:ext cx="52959" cy="706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1" name="二等辺三角形 158"/>
          <p:cNvSpPr/>
          <p:nvPr/>
        </p:nvSpPr>
        <p:spPr>
          <a:xfrm rot="18489279">
            <a:off x="3930348" y="3826673"/>
            <a:ext cx="132794" cy="175431"/>
          </a:xfrm>
          <a:custGeom>
            <a:avLst/>
            <a:gdLst>
              <a:gd name="connsiteX0" fmla="*/ 0 w 198454"/>
              <a:gd name="connsiteY0" fmla="*/ 238041 h 238041"/>
              <a:gd name="connsiteX1" fmla="*/ 99227 w 198454"/>
              <a:gd name="connsiteY1" fmla="*/ 0 h 238041"/>
              <a:gd name="connsiteX2" fmla="*/ 198454 w 198454"/>
              <a:gd name="connsiteY2" fmla="*/ 238041 h 238041"/>
              <a:gd name="connsiteX3" fmla="*/ 0 w 198454"/>
              <a:gd name="connsiteY3" fmla="*/ 238041 h 238041"/>
              <a:gd name="connsiteX0" fmla="*/ 0 w 218538"/>
              <a:gd name="connsiteY0" fmla="*/ 311431 h 311431"/>
              <a:gd name="connsiteX1" fmla="*/ 119311 w 218538"/>
              <a:gd name="connsiteY1" fmla="*/ 0 h 311431"/>
              <a:gd name="connsiteX2" fmla="*/ 218538 w 218538"/>
              <a:gd name="connsiteY2" fmla="*/ 238041 h 311431"/>
              <a:gd name="connsiteX3" fmla="*/ 0 w 218538"/>
              <a:gd name="connsiteY3" fmla="*/ 311431 h 311431"/>
              <a:gd name="connsiteX0" fmla="*/ 0 w 231605"/>
              <a:gd name="connsiteY0" fmla="*/ 298197 h 298197"/>
              <a:gd name="connsiteX1" fmla="*/ 132378 w 231605"/>
              <a:gd name="connsiteY1" fmla="*/ 0 h 298197"/>
              <a:gd name="connsiteX2" fmla="*/ 231605 w 231605"/>
              <a:gd name="connsiteY2" fmla="*/ 238041 h 298197"/>
              <a:gd name="connsiteX3" fmla="*/ 0 w 231605"/>
              <a:gd name="connsiteY3" fmla="*/ 298197 h 298197"/>
              <a:gd name="connsiteX0" fmla="*/ 0 w 244305"/>
              <a:gd name="connsiteY0" fmla="*/ 298197 h 298197"/>
              <a:gd name="connsiteX1" fmla="*/ 132378 w 244305"/>
              <a:gd name="connsiteY1" fmla="*/ 0 h 298197"/>
              <a:gd name="connsiteX2" fmla="*/ 244305 w 244305"/>
              <a:gd name="connsiteY2" fmla="*/ 275203 h 298197"/>
              <a:gd name="connsiteX3" fmla="*/ 0 w 244305"/>
              <a:gd name="connsiteY3" fmla="*/ 298197 h 298197"/>
              <a:gd name="connsiteX0" fmla="*/ 0 w 244305"/>
              <a:gd name="connsiteY0" fmla="*/ 309860 h 309860"/>
              <a:gd name="connsiteX1" fmla="*/ 129001 w 244305"/>
              <a:gd name="connsiteY1" fmla="*/ 0 h 309860"/>
              <a:gd name="connsiteX2" fmla="*/ 244305 w 244305"/>
              <a:gd name="connsiteY2" fmla="*/ 286866 h 309860"/>
              <a:gd name="connsiteX3" fmla="*/ 0 w 244305"/>
              <a:gd name="connsiteY3" fmla="*/ 309860 h 3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05" h="309860">
                <a:moveTo>
                  <a:pt x="0" y="309860"/>
                </a:moveTo>
                <a:lnTo>
                  <a:pt x="129001" y="0"/>
                </a:lnTo>
                <a:lnTo>
                  <a:pt x="244305" y="286866"/>
                </a:lnTo>
                <a:lnTo>
                  <a:pt x="0" y="30986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2" name="二等辺三角形 159"/>
          <p:cNvSpPr/>
          <p:nvPr/>
        </p:nvSpPr>
        <p:spPr>
          <a:xfrm rot="18489279" flipV="1">
            <a:off x="4048159" y="3936808"/>
            <a:ext cx="127963" cy="131931"/>
          </a:xfrm>
          <a:custGeom>
            <a:avLst/>
            <a:gdLst>
              <a:gd name="connsiteX0" fmla="*/ 0 w 198454"/>
              <a:gd name="connsiteY0" fmla="*/ 324963 h 324963"/>
              <a:gd name="connsiteX1" fmla="*/ 99227 w 198454"/>
              <a:gd name="connsiteY1" fmla="*/ 0 h 324963"/>
              <a:gd name="connsiteX2" fmla="*/ 198454 w 198454"/>
              <a:gd name="connsiteY2" fmla="*/ 324963 h 324963"/>
              <a:gd name="connsiteX3" fmla="*/ 0 w 198454"/>
              <a:gd name="connsiteY3" fmla="*/ 324963 h 324963"/>
              <a:gd name="connsiteX0" fmla="*/ 0 w 198454"/>
              <a:gd name="connsiteY0" fmla="*/ 321186 h 321186"/>
              <a:gd name="connsiteX1" fmla="*/ 115636 w 198454"/>
              <a:gd name="connsiteY1" fmla="*/ 0 h 321186"/>
              <a:gd name="connsiteX2" fmla="*/ 198454 w 198454"/>
              <a:gd name="connsiteY2" fmla="*/ 321186 h 321186"/>
              <a:gd name="connsiteX3" fmla="*/ 0 w 198454"/>
              <a:gd name="connsiteY3" fmla="*/ 321186 h 321186"/>
              <a:gd name="connsiteX0" fmla="*/ 0 w 207544"/>
              <a:gd name="connsiteY0" fmla="*/ 315637 h 321186"/>
              <a:gd name="connsiteX1" fmla="*/ 124726 w 207544"/>
              <a:gd name="connsiteY1" fmla="*/ 0 h 321186"/>
              <a:gd name="connsiteX2" fmla="*/ 207544 w 207544"/>
              <a:gd name="connsiteY2" fmla="*/ 321186 h 321186"/>
              <a:gd name="connsiteX3" fmla="*/ 0 w 207544"/>
              <a:gd name="connsiteY3" fmla="*/ 315637 h 321186"/>
              <a:gd name="connsiteX0" fmla="*/ 0 w 235416"/>
              <a:gd name="connsiteY0" fmla="*/ 315637 h 330712"/>
              <a:gd name="connsiteX1" fmla="*/ 124726 w 235416"/>
              <a:gd name="connsiteY1" fmla="*/ 0 h 330712"/>
              <a:gd name="connsiteX2" fmla="*/ 235416 w 235416"/>
              <a:gd name="connsiteY2" fmla="*/ 330712 h 330712"/>
              <a:gd name="connsiteX3" fmla="*/ 0 w 235416"/>
              <a:gd name="connsiteY3" fmla="*/ 315637 h 330712"/>
              <a:gd name="connsiteX0" fmla="*/ 0 w 235416"/>
              <a:gd name="connsiteY0" fmla="*/ 217951 h 233026"/>
              <a:gd name="connsiteX1" fmla="*/ 121247 w 235416"/>
              <a:gd name="connsiteY1" fmla="*/ 0 h 233026"/>
              <a:gd name="connsiteX2" fmla="*/ 235416 w 235416"/>
              <a:gd name="connsiteY2" fmla="*/ 233026 h 233026"/>
              <a:gd name="connsiteX3" fmla="*/ 0 w 235416"/>
              <a:gd name="connsiteY3" fmla="*/ 217951 h 23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16" h="233026">
                <a:moveTo>
                  <a:pt x="0" y="217951"/>
                </a:moveTo>
                <a:lnTo>
                  <a:pt x="121247" y="0"/>
                </a:lnTo>
                <a:lnTo>
                  <a:pt x="235416" y="233026"/>
                </a:lnTo>
                <a:lnTo>
                  <a:pt x="0" y="21795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3" name="楕円 332"/>
          <p:cNvSpPr/>
          <p:nvPr/>
        </p:nvSpPr>
        <p:spPr>
          <a:xfrm rot="18489279">
            <a:off x="4045917" y="3934063"/>
            <a:ext cx="29289" cy="64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4" name="二等辺三角形 162"/>
          <p:cNvSpPr/>
          <p:nvPr/>
        </p:nvSpPr>
        <p:spPr>
          <a:xfrm rot="17764219">
            <a:off x="3714103" y="4209728"/>
            <a:ext cx="83162" cy="155756"/>
          </a:xfrm>
          <a:custGeom>
            <a:avLst/>
            <a:gdLst>
              <a:gd name="connsiteX0" fmla="*/ 0 w 138307"/>
              <a:gd name="connsiteY0" fmla="*/ 218932 h 218932"/>
              <a:gd name="connsiteX1" fmla="*/ 69154 w 138307"/>
              <a:gd name="connsiteY1" fmla="*/ 0 h 218932"/>
              <a:gd name="connsiteX2" fmla="*/ 138307 w 138307"/>
              <a:gd name="connsiteY2" fmla="*/ 218932 h 218932"/>
              <a:gd name="connsiteX3" fmla="*/ 0 w 138307"/>
              <a:gd name="connsiteY3" fmla="*/ 218932 h 218932"/>
              <a:gd name="connsiteX0" fmla="*/ 0 w 164764"/>
              <a:gd name="connsiteY0" fmla="*/ 218932 h 275108"/>
              <a:gd name="connsiteX1" fmla="*/ 69154 w 164764"/>
              <a:gd name="connsiteY1" fmla="*/ 0 h 275108"/>
              <a:gd name="connsiteX2" fmla="*/ 164764 w 164764"/>
              <a:gd name="connsiteY2" fmla="*/ 275108 h 275108"/>
              <a:gd name="connsiteX3" fmla="*/ 0 w 164764"/>
              <a:gd name="connsiteY3" fmla="*/ 218932 h 275108"/>
              <a:gd name="connsiteX0" fmla="*/ 0 w 152995"/>
              <a:gd name="connsiteY0" fmla="*/ 239634 h 275108"/>
              <a:gd name="connsiteX1" fmla="*/ 57385 w 152995"/>
              <a:gd name="connsiteY1" fmla="*/ 0 h 275108"/>
              <a:gd name="connsiteX2" fmla="*/ 152995 w 152995"/>
              <a:gd name="connsiteY2" fmla="*/ 275108 h 275108"/>
              <a:gd name="connsiteX3" fmla="*/ 0 w 152995"/>
              <a:gd name="connsiteY3" fmla="*/ 239634 h 27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95" h="275108">
                <a:moveTo>
                  <a:pt x="0" y="239634"/>
                </a:moveTo>
                <a:lnTo>
                  <a:pt x="57385" y="0"/>
                </a:lnTo>
                <a:lnTo>
                  <a:pt x="152995" y="275108"/>
                </a:lnTo>
                <a:lnTo>
                  <a:pt x="0" y="2396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5" name="二等辺三角形 163"/>
          <p:cNvSpPr/>
          <p:nvPr/>
        </p:nvSpPr>
        <p:spPr>
          <a:xfrm rot="17764219" flipV="1">
            <a:off x="3841627" y="4268720"/>
            <a:ext cx="85730" cy="169068"/>
          </a:xfrm>
          <a:custGeom>
            <a:avLst/>
            <a:gdLst>
              <a:gd name="connsiteX0" fmla="*/ 0 w 138307"/>
              <a:gd name="connsiteY0" fmla="*/ 298877 h 298877"/>
              <a:gd name="connsiteX1" fmla="*/ 69154 w 138307"/>
              <a:gd name="connsiteY1" fmla="*/ 0 h 298877"/>
              <a:gd name="connsiteX2" fmla="*/ 138307 w 138307"/>
              <a:gd name="connsiteY2" fmla="*/ 298877 h 298877"/>
              <a:gd name="connsiteX3" fmla="*/ 0 w 138307"/>
              <a:gd name="connsiteY3" fmla="*/ 298877 h 298877"/>
              <a:gd name="connsiteX0" fmla="*/ 0 w 152095"/>
              <a:gd name="connsiteY0" fmla="*/ 341439 h 341439"/>
              <a:gd name="connsiteX1" fmla="*/ 82942 w 152095"/>
              <a:gd name="connsiteY1" fmla="*/ 0 h 341439"/>
              <a:gd name="connsiteX2" fmla="*/ 152095 w 152095"/>
              <a:gd name="connsiteY2" fmla="*/ 298877 h 341439"/>
              <a:gd name="connsiteX3" fmla="*/ 0 w 152095"/>
              <a:gd name="connsiteY3" fmla="*/ 341439 h 341439"/>
              <a:gd name="connsiteX0" fmla="*/ 0 w 185381"/>
              <a:gd name="connsiteY0" fmla="*/ 341439 h 341439"/>
              <a:gd name="connsiteX1" fmla="*/ 82942 w 185381"/>
              <a:gd name="connsiteY1" fmla="*/ 0 h 341439"/>
              <a:gd name="connsiteX2" fmla="*/ 185381 w 185381"/>
              <a:gd name="connsiteY2" fmla="*/ 258634 h 341439"/>
              <a:gd name="connsiteX3" fmla="*/ 0 w 185381"/>
              <a:gd name="connsiteY3" fmla="*/ 341439 h 341439"/>
              <a:gd name="connsiteX0" fmla="*/ 0 w 159181"/>
              <a:gd name="connsiteY0" fmla="*/ 341439 h 341439"/>
              <a:gd name="connsiteX1" fmla="*/ 82942 w 159181"/>
              <a:gd name="connsiteY1" fmla="*/ 0 h 341439"/>
              <a:gd name="connsiteX2" fmla="*/ 159181 w 159181"/>
              <a:gd name="connsiteY2" fmla="*/ 297975 h 341439"/>
              <a:gd name="connsiteX3" fmla="*/ 0 w 159181"/>
              <a:gd name="connsiteY3" fmla="*/ 341439 h 341439"/>
              <a:gd name="connsiteX0" fmla="*/ 0 w 159181"/>
              <a:gd name="connsiteY0" fmla="*/ 308369 h 308369"/>
              <a:gd name="connsiteX1" fmla="*/ 87150 w 159181"/>
              <a:gd name="connsiteY1" fmla="*/ 0 h 308369"/>
              <a:gd name="connsiteX2" fmla="*/ 159181 w 159181"/>
              <a:gd name="connsiteY2" fmla="*/ 264905 h 308369"/>
              <a:gd name="connsiteX3" fmla="*/ 0 w 159181"/>
              <a:gd name="connsiteY3" fmla="*/ 308369 h 308369"/>
              <a:gd name="connsiteX0" fmla="*/ 0 w 157720"/>
              <a:gd name="connsiteY0" fmla="*/ 308369 h 308369"/>
              <a:gd name="connsiteX1" fmla="*/ 87150 w 157720"/>
              <a:gd name="connsiteY1" fmla="*/ 0 h 308369"/>
              <a:gd name="connsiteX2" fmla="*/ 157720 w 157720"/>
              <a:gd name="connsiteY2" fmla="*/ 272292 h 308369"/>
              <a:gd name="connsiteX3" fmla="*/ 0 w 157720"/>
              <a:gd name="connsiteY3" fmla="*/ 308369 h 308369"/>
              <a:gd name="connsiteX0" fmla="*/ 0 w 157720"/>
              <a:gd name="connsiteY0" fmla="*/ 298620 h 298620"/>
              <a:gd name="connsiteX1" fmla="*/ 85990 w 157720"/>
              <a:gd name="connsiteY1" fmla="*/ 0 h 298620"/>
              <a:gd name="connsiteX2" fmla="*/ 157720 w 157720"/>
              <a:gd name="connsiteY2" fmla="*/ 262543 h 298620"/>
              <a:gd name="connsiteX3" fmla="*/ 0 w 157720"/>
              <a:gd name="connsiteY3" fmla="*/ 298620 h 29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720" h="298620">
                <a:moveTo>
                  <a:pt x="0" y="298620"/>
                </a:moveTo>
                <a:lnTo>
                  <a:pt x="85990" y="0"/>
                </a:lnTo>
                <a:lnTo>
                  <a:pt x="157720" y="262543"/>
                </a:lnTo>
                <a:lnTo>
                  <a:pt x="0" y="29862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6" name="楕円 335"/>
          <p:cNvSpPr/>
          <p:nvPr/>
        </p:nvSpPr>
        <p:spPr>
          <a:xfrm rot="17764219">
            <a:off x="3801808" y="4294293"/>
            <a:ext cx="30094" cy="715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7" name="二等辺三角形 166"/>
          <p:cNvSpPr/>
          <p:nvPr/>
        </p:nvSpPr>
        <p:spPr>
          <a:xfrm rot="18641903">
            <a:off x="4020434" y="3732982"/>
            <a:ext cx="100048" cy="157971"/>
          </a:xfrm>
          <a:custGeom>
            <a:avLst/>
            <a:gdLst>
              <a:gd name="connsiteX0" fmla="*/ 0 w 166778"/>
              <a:gd name="connsiteY0" fmla="*/ 235819 h 235819"/>
              <a:gd name="connsiteX1" fmla="*/ 83389 w 166778"/>
              <a:gd name="connsiteY1" fmla="*/ 0 h 235819"/>
              <a:gd name="connsiteX2" fmla="*/ 166778 w 166778"/>
              <a:gd name="connsiteY2" fmla="*/ 235819 h 235819"/>
              <a:gd name="connsiteX3" fmla="*/ 0 w 166778"/>
              <a:gd name="connsiteY3" fmla="*/ 235819 h 235819"/>
              <a:gd name="connsiteX0" fmla="*/ 0 w 187337"/>
              <a:gd name="connsiteY0" fmla="*/ 262491 h 262491"/>
              <a:gd name="connsiteX1" fmla="*/ 103948 w 187337"/>
              <a:gd name="connsiteY1" fmla="*/ 0 h 262491"/>
              <a:gd name="connsiteX2" fmla="*/ 187337 w 187337"/>
              <a:gd name="connsiteY2" fmla="*/ 235819 h 262491"/>
              <a:gd name="connsiteX3" fmla="*/ 0 w 187337"/>
              <a:gd name="connsiteY3" fmla="*/ 262491 h 262491"/>
              <a:gd name="connsiteX0" fmla="*/ 0 w 187337"/>
              <a:gd name="connsiteY0" fmla="*/ 275743 h 275743"/>
              <a:gd name="connsiteX1" fmla="*/ 95029 w 187337"/>
              <a:gd name="connsiteY1" fmla="*/ 0 h 275743"/>
              <a:gd name="connsiteX2" fmla="*/ 187337 w 187337"/>
              <a:gd name="connsiteY2" fmla="*/ 249071 h 275743"/>
              <a:gd name="connsiteX3" fmla="*/ 0 w 187337"/>
              <a:gd name="connsiteY3" fmla="*/ 275743 h 275743"/>
              <a:gd name="connsiteX0" fmla="*/ 0 w 202205"/>
              <a:gd name="connsiteY0" fmla="*/ 275743 h 275743"/>
              <a:gd name="connsiteX1" fmla="*/ 95029 w 202205"/>
              <a:gd name="connsiteY1" fmla="*/ 0 h 275743"/>
              <a:gd name="connsiteX2" fmla="*/ 202205 w 202205"/>
              <a:gd name="connsiteY2" fmla="*/ 271159 h 275743"/>
              <a:gd name="connsiteX3" fmla="*/ 0 w 202205"/>
              <a:gd name="connsiteY3" fmla="*/ 275743 h 275743"/>
              <a:gd name="connsiteX0" fmla="*/ 0 w 208984"/>
              <a:gd name="connsiteY0" fmla="*/ 279021 h 279021"/>
              <a:gd name="connsiteX1" fmla="*/ 101808 w 208984"/>
              <a:gd name="connsiteY1" fmla="*/ 0 h 279021"/>
              <a:gd name="connsiteX2" fmla="*/ 208984 w 208984"/>
              <a:gd name="connsiteY2" fmla="*/ 271159 h 279021"/>
              <a:gd name="connsiteX3" fmla="*/ 0 w 208984"/>
              <a:gd name="connsiteY3" fmla="*/ 279021 h 279021"/>
              <a:gd name="connsiteX0" fmla="*/ 0 w 203344"/>
              <a:gd name="connsiteY0" fmla="*/ 279021 h 279021"/>
              <a:gd name="connsiteX1" fmla="*/ 101808 w 203344"/>
              <a:gd name="connsiteY1" fmla="*/ 0 h 279021"/>
              <a:gd name="connsiteX2" fmla="*/ 203344 w 203344"/>
              <a:gd name="connsiteY2" fmla="*/ 264687 h 279021"/>
              <a:gd name="connsiteX3" fmla="*/ 0 w 203344"/>
              <a:gd name="connsiteY3" fmla="*/ 279021 h 279021"/>
              <a:gd name="connsiteX0" fmla="*/ 0 w 184061"/>
              <a:gd name="connsiteY0" fmla="*/ 279021 h 279021"/>
              <a:gd name="connsiteX1" fmla="*/ 101808 w 184061"/>
              <a:gd name="connsiteY1" fmla="*/ 0 h 279021"/>
              <a:gd name="connsiteX2" fmla="*/ 184061 w 184061"/>
              <a:gd name="connsiteY2" fmla="*/ 245574 h 279021"/>
              <a:gd name="connsiteX3" fmla="*/ 0 w 184061"/>
              <a:gd name="connsiteY3" fmla="*/ 279021 h 2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61" h="279021">
                <a:moveTo>
                  <a:pt x="0" y="279021"/>
                </a:moveTo>
                <a:lnTo>
                  <a:pt x="101808" y="0"/>
                </a:lnTo>
                <a:lnTo>
                  <a:pt x="184061" y="245574"/>
                </a:lnTo>
                <a:lnTo>
                  <a:pt x="0" y="27902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8" name="二等辺三角形 167"/>
          <p:cNvSpPr/>
          <p:nvPr/>
        </p:nvSpPr>
        <p:spPr>
          <a:xfrm rot="18552089" flipV="1">
            <a:off x="4119766" y="3823281"/>
            <a:ext cx="104447" cy="150434"/>
          </a:xfrm>
          <a:custGeom>
            <a:avLst/>
            <a:gdLst>
              <a:gd name="connsiteX0" fmla="*/ 0 w 186870"/>
              <a:gd name="connsiteY0" fmla="*/ 345648 h 345648"/>
              <a:gd name="connsiteX1" fmla="*/ 93435 w 186870"/>
              <a:gd name="connsiteY1" fmla="*/ 0 h 345648"/>
              <a:gd name="connsiteX2" fmla="*/ 186870 w 186870"/>
              <a:gd name="connsiteY2" fmla="*/ 345648 h 345648"/>
              <a:gd name="connsiteX3" fmla="*/ 0 w 186870"/>
              <a:gd name="connsiteY3" fmla="*/ 345648 h 345648"/>
              <a:gd name="connsiteX0" fmla="*/ 0 w 198205"/>
              <a:gd name="connsiteY0" fmla="*/ 303362 h 345648"/>
              <a:gd name="connsiteX1" fmla="*/ 104770 w 198205"/>
              <a:gd name="connsiteY1" fmla="*/ 0 h 345648"/>
              <a:gd name="connsiteX2" fmla="*/ 198205 w 198205"/>
              <a:gd name="connsiteY2" fmla="*/ 345648 h 345648"/>
              <a:gd name="connsiteX3" fmla="*/ 0 w 198205"/>
              <a:gd name="connsiteY3" fmla="*/ 303362 h 345648"/>
              <a:gd name="connsiteX0" fmla="*/ 0 w 216792"/>
              <a:gd name="connsiteY0" fmla="*/ 303362 h 350455"/>
              <a:gd name="connsiteX1" fmla="*/ 104770 w 216792"/>
              <a:gd name="connsiteY1" fmla="*/ 0 h 350455"/>
              <a:gd name="connsiteX2" fmla="*/ 216792 w 216792"/>
              <a:gd name="connsiteY2" fmla="*/ 350455 h 350455"/>
              <a:gd name="connsiteX3" fmla="*/ 0 w 216792"/>
              <a:gd name="connsiteY3" fmla="*/ 303362 h 350455"/>
              <a:gd name="connsiteX0" fmla="*/ 0 w 207124"/>
              <a:gd name="connsiteY0" fmla="*/ 321420 h 350455"/>
              <a:gd name="connsiteX1" fmla="*/ 95102 w 207124"/>
              <a:gd name="connsiteY1" fmla="*/ 0 h 350455"/>
              <a:gd name="connsiteX2" fmla="*/ 207124 w 207124"/>
              <a:gd name="connsiteY2" fmla="*/ 350455 h 350455"/>
              <a:gd name="connsiteX3" fmla="*/ 0 w 207124"/>
              <a:gd name="connsiteY3" fmla="*/ 321420 h 350455"/>
              <a:gd name="connsiteX0" fmla="*/ 0 w 199818"/>
              <a:gd name="connsiteY0" fmla="*/ 321420 h 332702"/>
              <a:gd name="connsiteX1" fmla="*/ 95102 w 199818"/>
              <a:gd name="connsiteY1" fmla="*/ 0 h 332702"/>
              <a:gd name="connsiteX2" fmla="*/ 199818 w 199818"/>
              <a:gd name="connsiteY2" fmla="*/ 332702 h 332702"/>
              <a:gd name="connsiteX3" fmla="*/ 0 w 199818"/>
              <a:gd name="connsiteY3" fmla="*/ 321420 h 332702"/>
              <a:gd name="connsiteX0" fmla="*/ 0 w 199818"/>
              <a:gd name="connsiteY0" fmla="*/ 241432 h 252714"/>
              <a:gd name="connsiteX1" fmla="*/ 82347 w 199818"/>
              <a:gd name="connsiteY1" fmla="*/ 0 h 252714"/>
              <a:gd name="connsiteX2" fmla="*/ 199818 w 199818"/>
              <a:gd name="connsiteY2" fmla="*/ 252714 h 252714"/>
              <a:gd name="connsiteX3" fmla="*/ 0 w 199818"/>
              <a:gd name="connsiteY3" fmla="*/ 241432 h 252714"/>
              <a:gd name="connsiteX0" fmla="*/ 0 w 205461"/>
              <a:gd name="connsiteY0" fmla="*/ 226488 h 252714"/>
              <a:gd name="connsiteX1" fmla="*/ 87990 w 205461"/>
              <a:gd name="connsiteY1" fmla="*/ 0 h 252714"/>
              <a:gd name="connsiteX2" fmla="*/ 205461 w 205461"/>
              <a:gd name="connsiteY2" fmla="*/ 252714 h 252714"/>
              <a:gd name="connsiteX3" fmla="*/ 0 w 205461"/>
              <a:gd name="connsiteY3" fmla="*/ 226488 h 252714"/>
              <a:gd name="connsiteX0" fmla="*/ 0 w 192154"/>
              <a:gd name="connsiteY0" fmla="*/ 226488 h 265708"/>
              <a:gd name="connsiteX1" fmla="*/ 87990 w 192154"/>
              <a:gd name="connsiteY1" fmla="*/ 0 h 265708"/>
              <a:gd name="connsiteX2" fmla="*/ 192154 w 192154"/>
              <a:gd name="connsiteY2" fmla="*/ 265708 h 265708"/>
              <a:gd name="connsiteX3" fmla="*/ 0 w 192154"/>
              <a:gd name="connsiteY3" fmla="*/ 226488 h 26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4" h="265708">
                <a:moveTo>
                  <a:pt x="0" y="226488"/>
                </a:moveTo>
                <a:lnTo>
                  <a:pt x="87990" y="0"/>
                </a:lnTo>
                <a:lnTo>
                  <a:pt x="192154" y="265708"/>
                </a:lnTo>
                <a:lnTo>
                  <a:pt x="0" y="22648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9" name="楕円 338"/>
          <p:cNvSpPr/>
          <p:nvPr/>
        </p:nvSpPr>
        <p:spPr>
          <a:xfrm rot="18641903">
            <a:off x="4116595" y="3821696"/>
            <a:ext cx="36289" cy="771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0" name="二等辺三角形 170"/>
          <p:cNvSpPr/>
          <p:nvPr/>
        </p:nvSpPr>
        <p:spPr>
          <a:xfrm rot="18040291">
            <a:off x="3913671" y="4136952"/>
            <a:ext cx="146777" cy="134731"/>
          </a:xfrm>
          <a:custGeom>
            <a:avLst/>
            <a:gdLst>
              <a:gd name="connsiteX0" fmla="*/ 0 w 221082"/>
              <a:gd name="connsiteY0" fmla="*/ 201170 h 201170"/>
              <a:gd name="connsiteX1" fmla="*/ 110541 w 221082"/>
              <a:gd name="connsiteY1" fmla="*/ 0 h 201170"/>
              <a:gd name="connsiteX2" fmla="*/ 221082 w 221082"/>
              <a:gd name="connsiteY2" fmla="*/ 201170 h 201170"/>
              <a:gd name="connsiteX3" fmla="*/ 0 w 221082"/>
              <a:gd name="connsiteY3" fmla="*/ 201170 h 201170"/>
              <a:gd name="connsiteX0" fmla="*/ 0 w 239275"/>
              <a:gd name="connsiteY0" fmla="*/ 233701 h 233701"/>
              <a:gd name="connsiteX1" fmla="*/ 128734 w 239275"/>
              <a:gd name="connsiteY1" fmla="*/ 0 h 233701"/>
              <a:gd name="connsiteX2" fmla="*/ 239275 w 239275"/>
              <a:gd name="connsiteY2" fmla="*/ 201170 h 233701"/>
              <a:gd name="connsiteX3" fmla="*/ 0 w 239275"/>
              <a:gd name="connsiteY3" fmla="*/ 233701 h 233701"/>
              <a:gd name="connsiteX0" fmla="*/ 0 w 249627"/>
              <a:gd name="connsiteY0" fmla="*/ 233701 h 235023"/>
              <a:gd name="connsiteX1" fmla="*/ 128734 w 249627"/>
              <a:gd name="connsiteY1" fmla="*/ 0 h 235023"/>
              <a:gd name="connsiteX2" fmla="*/ 249627 w 249627"/>
              <a:gd name="connsiteY2" fmla="*/ 235023 h 235023"/>
              <a:gd name="connsiteX3" fmla="*/ 0 w 249627"/>
              <a:gd name="connsiteY3" fmla="*/ 233701 h 235023"/>
              <a:gd name="connsiteX0" fmla="*/ 0 w 249627"/>
              <a:gd name="connsiteY0" fmla="*/ 236186 h 237508"/>
              <a:gd name="connsiteX1" fmla="*/ 126636 w 249627"/>
              <a:gd name="connsiteY1" fmla="*/ 0 h 237508"/>
              <a:gd name="connsiteX2" fmla="*/ 249627 w 249627"/>
              <a:gd name="connsiteY2" fmla="*/ 237508 h 237508"/>
              <a:gd name="connsiteX3" fmla="*/ 0 w 249627"/>
              <a:gd name="connsiteY3" fmla="*/ 236186 h 23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7" h="237508">
                <a:moveTo>
                  <a:pt x="0" y="236186"/>
                </a:moveTo>
                <a:lnTo>
                  <a:pt x="126636" y="0"/>
                </a:lnTo>
                <a:lnTo>
                  <a:pt x="249627" y="237508"/>
                </a:lnTo>
                <a:lnTo>
                  <a:pt x="0" y="236186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1" name="二等辺三角形 171"/>
          <p:cNvSpPr/>
          <p:nvPr/>
        </p:nvSpPr>
        <p:spPr>
          <a:xfrm rot="18040291" flipV="1">
            <a:off x="4026065" y="4208648"/>
            <a:ext cx="141960" cy="111221"/>
          </a:xfrm>
          <a:custGeom>
            <a:avLst/>
            <a:gdLst>
              <a:gd name="connsiteX0" fmla="*/ 0 w 221082"/>
              <a:gd name="connsiteY0" fmla="*/ 274629 h 274629"/>
              <a:gd name="connsiteX1" fmla="*/ 110541 w 221082"/>
              <a:gd name="connsiteY1" fmla="*/ 0 h 274629"/>
              <a:gd name="connsiteX2" fmla="*/ 221082 w 221082"/>
              <a:gd name="connsiteY2" fmla="*/ 274629 h 274629"/>
              <a:gd name="connsiteX3" fmla="*/ 0 w 221082"/>
              <a:gd name="connsiteY3" fmla="*/ 274629 h 274629"/>
              <a:gd name="connsiteX0" fmla="*/ 0 w 221082"/>
              <a:gd name="connsiteY0" fmla="*/ 268484 h 268484"/>
              <a:gd name="connsiteX1" fmla="*/ 132279 w 221082"/>
              <a:gd name="connsiteY1" fmla="*/ 0 h 268484"/>
              <a:gd name="connsiteX2" fmla="*/ 221082 w 221082"/>
              <a:gd name="connsiteY2" fmla="*/ 268484 h 268484"/>
              <a:gd name="connsiteX3" fmla="*/ 0 w 221082"/>
              <a:gd name="connsiteY3" fmla="*/ 268484 h 268484"/>
              <a:gd name="connsiteX0" fmla="*/ 0 w 221082"/>
              <a:gd name="connsiteY0" fmla="*/ 226741 h 226741"/>
              <a:gd name="connsiteX1" fmla="*/ 139935 w 221082"/>
              <a:gd name="connsiteY1" fmla="*/ -1 h 226741"/>
              <a:gd name="connsiteX2" fmla="*/ 221082 w 221082"/>
              <a:gd name="connsiteY2" fmla="*/ 226741 h 226741"/>
              <a:gd name="connsiteX3" fmla="*/ 0 w 221082"/>
              <a:gd name="connsiteY3" fmla="*/ 226741 h 226741"/>
              <a:gd name="connsiteX0" fmla="*/ 0 w 227488"/>
              <a:gd name="connsiteY0" fmla="*/ 226742 h 231970"/>
              <a:gd name="connsiteX1" fmla="*/ 139935 w 227488"/>
              <a:gd name="connsiteY1" fmla="*/ 0 h 231970"/>
              <a:gd name="connsiteX2" fmla="*/ 227488 w 227488"/>
              <a:gd name="connsiteY2" fmla="*/ 231970 h 231970"/>
              <a:gd name="connsiteX3" fmla="*/ 0 w 227488"/>
              <a:gd name="connsiteY3" fmla="*/ 226742 h 23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8" h="231970">
                <a:moveTo>
                  <a:pt x="0" y="226742"/>
                </a:moveTo>
                <a:lnTo>
                  <a:pt x="139935" y="0"/>
                </a:lnTo>
                <a:lnTo>
                  <a:pt x="227488" y="231970"/>
                </a:lnTo>
                <a:lnTo>
                  <a:pt x="0" y="2267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2" name="楕円 341"/>
          <p:cNvSpPr/>
          <p:nvPr/>
        </p:nvSpPr>
        <p:spPr>
          <a:xfrm rot="18040291">
            <a:off x="4012732" y="4212754"/>
            <a:ext cx="48106" cy="657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3" name="二等辺三角形 174"/>
          <p:cNvSpPr/>
          <p:nvPr/>
        </p:nvSpPr>
        <p:spPr>
          <a:xfrm rot="18199346">
            <a:off x="4003284" y="3999646"/>
            <a:ext cx="138292" cy="136660"/>
          </a:xfrm>
          <a:custGeom>
            <a:avLst/>
            <a:gdLst>
              <a:gd name="connsiteX0" fmla="*/ 0 w 221082"/>
              <a:gd name="connsiteY0" fmla="*/ 246141 h 246141"/>
              <a:gd name="connsiteX1" fmla="*/ 110541 w 221082"/>
              <a:gd name="connsiteY1" fmla="*/ 0 h 246141"/>
              <a:gd name="connsiteX2" fmla="*/ 221082 w 221082"/>
              <a:gd name="connsiteY2" fmla="*/ 246141 h 246141"/>
              <a:gd name="connsiteX3" fmla="*/ 0 w 221082"/>
              <a:gd name="connsiteY3" fmla="*/ 246141 h 246141"/>
              <a:gd name="connsiteX0" fmla="*/ 0 w 221082"/>
              <a:gd name="connsiteY0" fmla="*/ 224710 h 224710"/>
              <a:gd name="connsiteX1" fmla="*/ 120066 w 221082"/>
              <a:gd name="connsiteY1" fmla="*/ 0 h 224710"/>
              <a:gd name="connsiteX2" fmla="*/ 221082 w 221082"/>
              <a:gd name="connsiteY2" fmla="*/ 224710 h 224710"/>
              <a:gd name="connsiteX3" fmla="*/ 0 w 221082"/>
              <a:gd name="connsiteY3" fmla="*/ 224710 h 224710"/>
              <a:gd name="connsiteX0" fmla="*/ 0 w 235369"/>
              <a:gd name="connsiteY0" fmla="*/ 243760 h 243760"/>
              <a:gd name="connsiteX1" fmla="*/ 134353 w 235369"/>
              <a:gd name="connsiteY1" fmla="*/ 0 h 243760"/>
              <a:gd name="connsiteX2" fmla="*/ 235369 w 235369"/>
              <a:gd name="connsiteY2" fmla="*/ 224710 h 243760"/>
              <a:gd name="connsiteX3" fmla="*/ 0 w 235369"/>
              <a:gd name="connsiteY3" fmla="*/ 243760 h 243760"/>
              <a:gd name="connsiteX0" fmla="*/ 0 w 235369"/>
              <a:gd name="connsiteY0" fmla="*/ 243760 h 243760"/>
              <a:gd name="connsiteX1" fmla="*/ 109991 w 235369"/>
              <a:gd name="connsiteY1" fmla="*/ 7515 h 243760"/>
              <a:gd name="connsiteX2" fmla="*/ 134353 w 235369"/>
              <a:gd name="connsiteY2" fmla="*/ 0 h 243760"/>
              <a:gd name="connsiteX3" fmla="*/ 235369 w 235369"/>
              <a:gd name="connsiteY3" fmla="*/ 224710 h 243760"/>
              <a:gd name="connsiteX4" fmla="*/ 0 w 235369"/>
              <a:gd name="connsiteY4" fmla="*/ 243760 h 243760"/>
              <a:gd name="connsiteX0" fmla="*/ 0 w 235369"/>
              <a:gd name="connsiteY0" fmla="*/ 246141 h 246141"/>
              <a:gd name="connsiteX1" fmla="*/ 109991 w 235369"/>
              <a:gd name="connsiteY1" fmla="*/ 9896 h 246141"/>
              <a:gd name="connsiteX2" fmla="*/ 139116 w 235369"/>
              <a:gd name="connsiteY2" fmla="*/ 0 h 246141"/>
              <a:gd name="connsiteX3" fmla="*/ 235369 w 235369"/>
              <a:gd name="connsiteY3" fmla="*/ 227091 h 246141"/>
              <a:gd name="connsiteX4" fmla="*/ 0 w 235369"/>
              <a:gd name="connsiteY4" fmla="*/ 246141 h 246141"/>
              <a:gd name="connsiteX0" fmla="*/ 1513 w 236882"/>
              <a:gd name="connsiteY0" fmla="*/ 246141 h 246141"/>
              <a:gd name="connsiteX1" fmla="*/ 140629 w 236882"/>
              <a:gd name="connsiteY1" fmla="*/ 0 h 246141"/>
              <a:gd name="connsiteX2" fmla="*/ 236882 w 236882"/>
              <a:gd name="connsiteY2" fmla="*/ 227091 h 246141"/>
              <a:gd name="connsiteX3" fmla="*/ 1513 w 236882"/>
              <a:gd name="connsiteY3" fmla="*/ 246141 h 246141"/>
              <a:gd name="connsiteX0" fmla="*/ 0 w 235369"/>
              <a:gd name="connsiteY0" fmla="*/ 246141 h 246141"/>
              <a:gd name="connsiteX1" fmla="*/ 139116 w 235369"/>
              <a:gd name="connsiteY1" fmla="*/ 0 h 246141"/>
              <a:gd name="connsiteX2" fmla="*/ 235369 w 235369"/>
              <a:gd name="connsiteY2" fmla="*/ 227091 h 246141"/>
              <a:gd name="connsiteX3" fmla="*/ 0 w 235369"/>
              <a:gd name="connsiteY3" fmla="*/ 246141 h 246141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49657"/>
              <a:gd name="connsiteY0" fmla="*/ 243760 h 243760"/>
              <a:gd name="connsiteX1" fmla="*/ 153404 w 249657"/>
              <a:gd name="connsiteY1" fmla="*/ 0 h 243760"/>
              <a:gd name="connsiteX2" fmla="*/ 249657 w 249657"/>
              <a:gd name="connsiteY2" fmla="*/ 227091 h 243760"/>
              <a:gd name="connsiteX3" fmla="*/ 0 w 249657"/>
              <a:gd name="connsiteY3" fmla="*/ 243760 h 243760"/>
              <a:gd name="connsiteX0" fmla="*/ 0 w 252038"/>
              <a:gd name="connsiteY0" fmla="*/ 243760 h 243760"/>
              <a:gd name="connsiteX1" fmla="*/ 153404 w 252038"/>
              <a:gd name="connsiteY1" fmla="*/ 0 h 243760"/>
              <a:gd name="connsiteX2" fmla="*/ 252038 w 252038"/>
              <a:gd name="connsiteY2" fmla="*/ 236616 h 243760"/>
              <a:gd name="connsiteX3" fmla="*/ 0 w 252038"/>
              <a:gd name="connsiteY3" fmla="*/ 243760 h 243760"/>
              <a:gd name="connsiteX0" fmla="*/ 0 w 263944"/>
              <a:gd name="connsiteY0" fmla="*/ 243760 h 243760"/>
              <a:gd name="connsiteX1" fmla="*/ 153404 w 263944"/>
              <a:gd name="connsiteY1" fmla="*/ 0 h 243760"/>
              <a:gd name="connsiteX2" fmla="*/ 263944 w 263944"/>
              <a:gd name="connsiteY2" fmla="*/ 227091 h 243760"/>
              <a:gd name="connsiteX3" fmla="*/ 0 w 263944"/>
              <a:gd name="connsiteY3" fmla="*/ 243760 h 243760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  <a:gd name="connsiteX0" fmla="*/ 0 w 254419"/>
              <a:gd name="connsiteY0" fmla="*/ 241379 h 241379"/>
              <a:gd name="connsiteX1" fmla="*/ 143879 w 254419"/>
              <a:gd name="connsiteY1" fmla="*/ 0 h 241379"/>
              <a:gd name="connsiteX2" fmla="*/ 254419 w 254419"/>
              <a:gd name="connsiteY2" fmla="*/ 227091 h 241379"/>
              <a:gd name="connsiteX3" fmla="*/ 0 w 254419"/>
              <a:gd name="connsiteY3" fmla="*/ 241379 h 24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419" h="241379">
                <a:moveTo>
                  <a:pt x="0" y="241379"/>
                </a:moveTo>
                <a:cubicBezTo>
                  <a:pt x="53014" y="160668"/>
                  <a:pt x="90363" y="74613"/>
                  <a:pt x="143879" y="0"/>
                </a:cubicBezTo>
                <a:lnTo>
                  <a:pt x="254419" y="227091"/>
                </a:lnTo>
                <a:lnTo>
                  <a:pt x="0" y="241379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4" name="二等辺三角形 175"/>
          <p:cNvSpPr/>
          <p:nvPr/>
        </p:nvSpPr>
        <p:spPr>
          <a:xfrm rot="18199346" flipV="1">
            <a:off x="4102671" y="4076770"/>
            <a:ext cx="135269" cy="113795"/>
          </a:xfrm>
          <a:custGeom>
            <a:avLst/>
            <a:gdLst>
              <a:gd name="connsiteX0" fmla="*/ 0 w 248857"/>
              <a:gd name="connsiteY0" fmla="*/ 208136 h 208136"/>
              <a:gd name="connsiteX1" fmla="*/ 124429 w 248857"/>
              <a:gd name="connsiteY1" fmla="*/ 0 h 208136"/>
              <a:gd name="connsiteX2" fmla="*/ 248857 w 248857"/>
              <a:gd name="connsiteY2" fmla="*/ 208136 h 208136"/>
              <a:gd name="connsiteX3" fmla="*/ 0 w 248857"/>
              <a:gd name="connsiteY3" fmla="*/ 208136 h 208136"/>
              <a:gd name="connsiteX0" fmla="*/ 0 w 248857"/>
              <a:gd name="connsiteY0" fmla="*/ 210517 h 210517"/>
              <a:gd name="connsiteX1" fmla="*/ 114904 w 248857"/>
              <a:gd name="connsiteY1" fmla="*/ 0 h 210517"/>
              <a:gd name="connsiteX2" fmla="*/ 248857 w 248857"/>
              <a:gd name="connsiteY2" fmla="*/ 210517 h 210517"/>
              <a:gd name="connsiteX3" fmla="*/ 0 w 248857"/>
              <a:gd name="connsiteY3" fmla="*/ 210517 h 210517"/>
              <a:gd name="connsiteX0" fmla="*/ 0 w 248857"/>
              <a:gd name="connsiteY0" fmla="*/ 210517 h 222424"/>
              <a:gd name="connsiteX1" fmla="*/ 114904 w 248857"/>
              <a:gd name="connsiteY1" fmla="*/ 0 h 222424"/>
              <a:gd name="connsiteX2" fmla="*/ 248857 w 248857"/>
              <a:gd name="connsiteY2" fmla="*/ 222424 h 222424"/>
              <a:gd name="connsiteX3" fmla="*/ 0 w 248857"/>
              <a:gd name="connsiteY3" fmla="*/ 210517 h 222424"/>
              <a:gd name="connsiteX0" fmla="*/ 0 w 248857"/>
              <a:gd name="connsiteY0" fmla="*/ 189086 h 200993"/>
              <a:gd name="connsiteX1" fmla="*/ 124429 w 248857"/>
              <a:gd name="connsiteY1" fmla="*/ 0 h 200993"/>
              <a:gd name="connsiteX2" fmla="*/ 248857 w 248857"/>
              <a:gd name="connsiteY2" fmla="*/ 200993 h 200993"/>
              <a:gd name="connsiteX3" fmla="*/ 0 w 248857"/>
              <a:gd name="connsiteY3" fmla="*/ 189086 h 20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857" h="200993">
                <a:moveTo>
                  <a:pt x="0" y="189086"/>
                </a:moveTo>
                <a:lnTo>
                  <a:pt x="124429" y="0"/>
                </a:lnTo>
                <a:lnTo>
                  <a:pt x="248857" y="200993"/>
                </a:lnTo>
                <a:lnTo>
                  <a:pt x="0" y="18908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5" name="楕円 344"/>
          <p:cNvSpPr/>
          <p:nvPr/>
        </p:nvSpPr>
        <p:spPr>
          <a:xfrm rot="18199346">
            <a:off x="4112650" y="4067697"/>
            <a:ext cx="48106" cy="613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6" name="二等辺三角形 178"/>
          <p:cNvSpPr/>
          <p:nvPr/>
        </p:nvSpPr>
        <p:spPr>
          <a:xfrm rot="17066536">
            <a:off x="3877438" y="4250173"/>
            <a:ext cx="85954" cy="158645"/>
          </a:xfrm>
          <a:custGeom>
            <a:avLst/>
            <a:gdLst>
              <a:gd name="connsiteX0" fmla="*/ 0 w 160618"/>
              <a:gd name="connsiteY0" fmla="*/ 176684 h 176684"/>
              <a:gd name="connsiteX1" fmla="*/ 80309 w 160618"/>
              <a:gd name="connsiteY1" fmla="*/ 0 h 176684"/>
              <a:gd name="connsiteX2" fmla="*/ 160618 w 160618"/>
              <a:gd name="connsiteY2" fmla="*/ 176684 h 176684"/>
              <a:gd name="connsiteX3" fmla="*/ 0 w 160618"/>
              <a:gd name="connsiteY3" fmla="*/ 176684 h 176684"/>
              <a:gd name="connsiteX0" fmla="*/ 0 w 160618"/>
              <a:gd name="connsiteY0" fmla="*/ 234319 h 234319"/>
              <a:gd name="connsiteX1" fmla="*/ 125187 w 160618"/>
              <a:gd name="connsiteY1" fmla="*/ 0 h 234319"/>
              <a:gd name="connsiteX2" fmla="*/ 160618 w 160618"/>
              <a:gd name="connsiteY2" fmla="*/ 234319 h 234319"/>
              <a:gd name="connsiteX3" fmla="*/ 0 w 160618"/>
              <a:gd name="connsiteY3" fmla="*/ 234319 h 234319"/>
              <a:gd name="connsiteX0" fmla="*/ 0 w 170635"/>
              <a:gd name="connsiteY0" fmla="*/ 263610 h 263610"/>
              <a:gd name="connsiteX1" fmla="*/ 135204 w 170635"/>
              <a:gd name="connsiteY1" fmla="*/ 0 h 263610"/>
              <a:gd name="connsiteX2" fmla="*/ 170635 w 170635"/>
              <a:gd name="connsiteY2" fmla="*/ 234319 h 263610"/>
              <a:gd name="connsiteX3" fmla="*/ 0 w 170635"/>
              <a:gd name="connsiteY3" fmla="*/ 263610 h 263610"/>
              <a:gd name="connsiteX0" fmla="*/ 0 w 165007"/>
              <a:gd name="connsiteY0" fmla="*/ 263610 h 280211"/>
              <a:gd name="connsiteX1" fmla="*/ 135204 w 165007"/>
              <a:gd name="connsiteY1" fmla="*/ 0 h 280211"/>
              <a:gd name="connsiteX2" fmla="*/ 165007 w 165007"/>
              <a:gd name="connsiteY2" fmla="*/ 280211 h 280211"/>
              <a:gd name="connsiteX3" fmla="*/ 0 w 165007"/>
              <a:gd name="connsiteY3" fmla="*/ 263610 h 280211"/>
              <a:gd name="connsiteX0" fmla="*/ 0 w 158131"/>
              <a:gd name="connsiteY0" fmla="*/ 250861 h 280211"/>
              <a:gd name="connsiteX1" fmla="*/ 128328 w 158131"/>
              <a:gd name="connsiteY1" fmla="*/ 0 h 280211"/>
              <a:gd name="connsiteX2" fmla="*/ 158131 w 158131"/>
              <a:gd name="connsiteY2" fmla="*/ 280211 h 280211"/>
              <a:gd name="connsiteX3" fmla="*/ 0 w 158131"/>
              <a:gd name="connsiteY3" fmla="*/ 250861 h 2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131" h="280211">
                <a:moveTo>
                  <a:pt x="0" y="250861"/>
                </a:moveTo>
                <a:lnTo>
                  <a:pt x="128328" y="0"/>
                </a:lnTo>
                <a:lnTo>
                  <a:pt x="158131" y="280211"/>
                </a:lnTo>
                <a:lnTo>
                  <a:pt x="0" y="250861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7" name="二等辺三角形 179"/>
          <p:cNvSpPr/>
          <p:nvPr/>
        </p:nvSpPr>
        <p:spPr>
          <a:xfrm rot="17066536" flipV="1">
            <a:off x="4001554" y="4299260"/>
            <a:ext cx="83085" cy="126387"/>
          </a:xfrm>
          <a:custGeom>
            <a:avLst/>
            <a:gdLst>
              <a:gd name="connsiteX0" fmla="*/ 0 w 160618"/>
              <a:gd name="connsiteY0" fmla="*/ 241202 h 241202"/>
              <a:gd name="connsiteX1" fmla="*/ 80309 w 160618"/>
              <a:gd name="connsiteY1" fmla="*/ 0 h 241202"/>
              <a:gd name="connsiteX2" fmla="*/ 160618 w 160618"/>
              <a:gd name="connsiteY2" fmla="*/ 241202 h 241202"/>
              <a:gd name="connsiteX3" fmla="*/ 0 w 160618"/>
              <a:gd name="connsiteY3" fmla="*/ 241202 h 241202"/>
              <a:gd name="connsiteX0" fmla="*/ 0 w 161213"/>
              <a:gd name="connsiteY0" fmla="*/ 261538 h 261538"/>
              <a:gd name="connsiteX1" fmla="*/ 80904 w 161213"/>
              <a:gd name="connsiteY1" fmla="*/ 0 h 261538"/>
              <a:gd name="connsiteX2" fmla="*/ 161213 w 161213"/>
              <a:gd name="connsiteY2" fmla="*/ 241202 h 261538"/>
              <a:gd name="connsiteX3" fmla="*/ 0 w 161213"/>
              <a:gd name="connsiteY3" fmla="*/ 261538 h 261538"/>
              <a:gd name="connsiteX0" fmla="*/ 0 w 152853"/>
              <a:gd name="connsiteY0" fmla="*/ 261538 h 261538"/>
              <a:gd name="connsiteX1" fmla="*/ 80904 w 152853"/>
              <a:gd name="connsiteY1" fmla="*/ 0 h 261538"/>
              <a:gd name="connsiteX2" fmla="*/ 152853 w 152853"/>
              <a:gd name="connsiteY2" fmla="*/ 231478 h 261538"/>
              <a:gd name="connsiteX3" fmla="*/ 0 w 152853"/>
              <a:gd name="connsiteY3" fmla="*/ 261538 h 261538"/>
              <a:gd name="connsiteX0" fmla="*/ 0 w 152853"/>
              <a:gd name="connsiteY0" fmla="*/ 223235 h 223235"/>
              <a:gd name="connsiteX1" fmla="*/ 94002 w 152853"/>
              <a:gd name="connsiteY1" fmla="*/ 0 h 223235"/>
              <a:gd name="connsiteX2" fmla="*/ 152853 w 152853"/>
              <a:gd name="connsiteY2" fmla="*/ 193175 h 223235"/>
              <a:gd name="connsiteX3" fmla="*/ 0 w 152853"/>
              <a:gd name="connsiteY3" fmla="*/ 223235 h 22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853" h="223235">
                <a:moveTo>
                  <a:pt x="0" y="223235"/>
                </a:moveTo>
                <a:lnTo>
                  <a:pt x="94002" y="0"/>
                </a:lnTo>
                <a:lnTo>
                  <a:pt x="152853" y="193175"/>
                </a:lnTo>
                <a:lnTo>
                  <a:pt x="0" y="22323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8" name="楕円 347"/>
          <p:cNvSpPr/>
          <p:nvPr/>
        </p:nvSpPr>
        <p:spPr>
          <a:xfrm rot="17066536">
            <a:off x="3974884" y="4319528"/>
            <a:ext cx="34949" cy="577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9" name="二等辺三角形 182"/>
          <p:cNvSpPr/>
          <p:nvPr/>
        </p:nvSpPr>
        <p:spPr>
          <a:xfrm rot="18679202">
            <a:off x="4098507" y="3891618"/>
            <a:ext cx="105485" cy="129201"/>
          </a:xfrm>
          <a:custGeom>
            <a:avLst/>
            <a:gdLst>
              <a:gd name="connsiteX0" fmla="*/ 0 w 165065"/>
              <a:gd name="connsiteY0" fmla="*/ 194237 h 194237"/>
              <a:gd name="connsiteX1" fmla="*/ 82533 w 165065"/>
              <a:gd name="connsiteY1" fmla="*/ 0 h 194237"/>
              <a:gd name="connsiteX2" fmla="*/ 165065 w 165065"/>
              <a:gd name="connsiteY2" fmla="*/ 194237 h 194237"/>
              <a:gd name="connsiteX3" fmla="*/ 0 w 165065"/>
              <a:gd name="connsiteY3" fmla="*/ 194237 h 194237"/>
              <a:gd name="connsiteX0" fmla="*/ 0 w 184338"/>
              <a:gd name="connsiteY0" fmla="*/ 228205 h 228205"/>
              <a:gd name="connsiteX1" fmla="*/ 101806 w 184338"/>
              <a:gd name="connsiteY1" fmla="*/ 0 h 228205"/>
              <a:gd name="connsiteX2" fmla="*/ 184338 w 184338"/>
              <a:gd name="connsiteY2" fmla="*/ 194237 h 228205"/>
              <a:gd name="connsiteX3" fmla="*/ 0 w 184338"/>
              <a:gd name="connsiteY3" fmla="*/ 228205 h 228205"/>
              <a:gd name="connsiteX0" fmla="*/ 0 w 194063"/>
              <a:gd name="connsiteY0" fmla="*/ 228205 h 228205"/>
              <a:gd name="connsiteX1" fmla="*/ 101806 w 194063"/>
              <a:gd name="connsiteY1" fmla="*/ 0 h 228205"/>
              <a:gd name="connsiteX2" fmla="*/ 194063 w 194063"/>
              <a:gd name="connsiteY2" fmla="*/ 212108 h 228205"/>
              <a:gd name="connsiteX3" fmla="*/ 0 w 194063"/>
              <a:gd name="connsiteY3" fmla="*/ 228205 h 22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063" h="228205">
                <a:moveTo>
                  <a:pt x="0" y="228205"/>
                </a:moveTo>
                <a:lnTo>
                  <a:pt x="101806" y="0"/>
                </a:lnTo>
                <a:lnTo>
                  <a:pt x="194063" y="212108"/>
                </a:lnTo>
                <a:lnTo>
                  <a:pt x="0" y="22820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0" name="二等辺三角形 183"/>
          <p:cNvSpPr/>
          <p:nvPr/>
        </p:nvSpPr>
        <p:spPr>
          <a:xfrm rot="18679202" flipV="1">
            <a:off x="4179024" y="3979718"/>
            <a:ext cx="105124" cy="107405"/>
          </a:xfrm>
          <a:custGeom>
            <a:avLst/>
            <a:gdLst>
              <a:gd name="connsiteX0" fmla="*/ 0 w 165065"/>
              <a:gd name="connsiteY0" fmla="*/ 265165 h 265165"/>
              <a:gd name="connsiteX1" fmla="*/ 82533 w 165065"/>
              <a:gd name="connsiteY1" fmla="*/ 0 h 265165"/>
              <a:gd name="connsiteX2" fmla="*/ 165065 w 165065"/>
              <a:gd name="connsiteY2" fmla="*/ 265165 h 265165"/>
              <a:gd name="connsiteX3" fmla="*/ 0 w 165065"/>
              <a:gd name="connsiteY3" fmla="*/ 265165 h 265165"/>
              <a:gd name="connsiteX0" fmla="*/ 0 w 180578"/>
              <a:gd name="connsiteY0" fmla="*/ 265165 h 274558"/>
              <a:gd name="connsiteX1" fmla="*/ 82533 w 180578"/>
              <a:gd name="connsiteY1" fmla="*/ 0 h 274558"/>
              <a:gd name="connsiteX2" fmla="*/ 180578 w 180578"/>
              <a:gd name="connsiteY2" fmla="*/ 274558 h 274558"/>
              <a:gd name="connsiteX3" fmla="*/ 0 w 180578"/>
              <a:gd name="connsiteY3" fmla="*/ 265165 h 274558"/>
              <a:gd name="connsiteX0" fmla="*/ 0 w 175901"/>
              <a:gd name="connsiteY0" fmla="*/ 248990 h 274558"/>
              <a:gd name="connsiteX1" fmla="*/ 77856 w 175901"/>
              <a:gd name="connsiteY1" fmla="*/ 0 h 274558"/>
              <a:gd name="connsiteX2" fmla="*/ 175901 w 175901"/>
              <a:gd name="connsiteY2" fmla="*/ 274558 h 274558"/>
              <a:gd name="connsiteX3" fmla="*/ 0 w 175901"/>
              <a:gd name="connsiteY3" fmla="*/ 248990 h 274558"/>
              <a:gd name="connsiteX0" fmla="*/ 0 w 175901"/>
              <a:gd name="connsiteY0" fmla="*/ 164138 h 189706"/>
              <a:gd name="connsiteX1" fmla="*/ 82767 w 175901"/>
              <a:gd name="connsiteY1" fmla="*/ 0 h 189706"/>
              <a:gd name="connsiteX2" fmla="*/ 175901 w 175901"/>
              <a:gd name="connsiteY2" fmla="*/ 189706 h 189706"/>
              <a:gd name="connsiteX3" fmla="*/ 0 w 175901"/>
              <a:gd name="connsiteY3" fmla="*/ 164138 h 189706"/>
              <a:gd name="connsiteX0" fmla="*/ 0 w 193400"/>
              <a:gd name="connsiteY0" fmla="*/ 168893 h 189706"/>
              <a:gd name="connsiteX1" fmla="*/ 100266 w 193400"/>
              <a:gd name="connsiteY1" fmla="*/ 0 h 189706"/>
              <a:gd name="connsiteX2" fmla="*/ 193400 w 193400"/>
              <a:gd name="connsiteY2" fmla="*/ 189706 h 189706"/>
              <a:gd name="connsiteX3" fmla="*/ 0 w 193400"/>
              <a:gd name="connsiteY3" fmla="*/ 168893 h 18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400" h="189706">
                <a:moveTo>
                  <a:pt x="0" y="168893"/>
                </a:moveTo>
                <a:lnTo>
                  <a:pt x="100266" y="0"/>
                </a:lnTo>
                <a:lnTo>
                  <a:pt x="193400" y="189706"/>
                </a:lnTo>
                <a:lnTo>
                  <a:pt x="0" y="16889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1" name="楕円 350"/>
          <p:cNvSpPr/>
          <p:nvPr/>
        </p:nvSpPr>
        <p:spPr>
          <a:xfrm rot="18679202">
            <a:off x="4170710" y="3949215"/>
            <a:ext cx="35917" cy="635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2" name="二等辺三角形 186"/>
          <p:cNvSpPr/>
          <p:nvPr/>
        </p:nvSpPr>
        <p:spPr>
          <a:xfrm rot="16855678">
            <a:off x="4028226" y="4248607"/>
            <a:ext cx="96524" cy="130119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78" h="229826">
                <a:moveTo>
                  <a:pt x="0" y="194334"/>
                </a:moveTo>
                <a:lnTo>
                  <a:pt x="79983" y="0"/>
                </a:lnTo>
                <a:lnTo>
                  <a:pt x="177578" y="229826"/>
                </a:lnTo>
                <a:lnTo>
                  <a:pt x="0" y="19433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3" name="二等辺三角形 187"/>
          <p:cNvSpPr/>
          <p:nvPr/>
        </p:nvSpPr>
        <p:spPr>
          <a:xfrm rot="16855163" flipV="1">
            <a:off x="4120507" y="4287398"/>
            <a:ext cx="90998" cy="87824"/>
          </a:xfrm>
          <a:custGeom>
            <a:avLst/>
            <a:gdLst>
              <a:gd name="connsiteX0" fmla="*/ 0 w 153178"/>
              <a:gd name="connsiteY0" fmla="*/ 169107 h 169107"/>
              <a:gd name="connsiteX1" fmla="*/ 76589 w 153178"/>
              <a:gd name="connsiteY1" fmla="*/ 0 h 169107"/>
              <a:gd name="connsiteX2" fmla="*/ 153178 w 153178"/>
              <a:gd name="connsiteY2" fmla="*/ 169107 h 169107"/>
              <a:gd name="connsiteX3" fmla="*/ 0 w 153178"/>
              <a:gd name="connsiteY3" fmla="*/ 169107 h 169107"/>
              <a:gd name="connsiteX0" fmla="*/ 0 w 153178"/>
              <a:gd name="connsiteY0" fmla="*/ 141143 h 141143"/>
              <a:gd name="connsiteX1" fmla="*/ 108722 w 153178"/>
              <a:gd name="connsiteY1" fmla="*/ 0 h 141143"/>
              <a:gd name="connsiteX2" fmla="*/ 153178 w 153178"/>
              <a:gd name="connsiteY2" fmla="*/ 141143 h 141143"/>
              <a:gd name="connsiteX3" fmla="*/ 0 w 153178"/>
              <a:gd name="connsiteY3" fmla="*/ 141143 h 141143"/>
              <a:gd name="connsiteX0" fmla="*/ 0 w 166253"/>
              <a:gd name="connsiteY0" fmla="*/ 141143 h 141143"/>
              <a:gd name="connsiteX1" fmla="*/ 108722 w 166253"/>
              <a:gd name="connsiteY1" fmla="*/ 0 h 141143"/>
              <a:gd name="connsiteX2" fmla="*/ 166253 w 166253"/>
              <a:gd name="connsiteY2" fmla="*/ 122875 h 141143"/>
              <a:gd name="connsiteX3" fmla="*/ 0 w 166253"/>
              <a:gd name="connsiteY3" fmla="*/ 141143 h 141143"/>
              <a:gd name="connsiteX0" fmla="*/ 0 w 167412"/>
              <a:gd name="connsiteY0" fmla="*/ 157073 h 157073"/>
              <a:gd name="connsiteX1" fmla="*/ 109881 w 167412"/>
              <a:gd name="connsiteY1" fmla="*/ 0 h 157073"/>
              <a:gd name="connsiteX2" fmla="*/ 167412 w 167412"/>
              <a:gd name="connsiteY2" fmla="*/ 122875 h 157073"/>
              <a:gd name="connsiteX3" fmla="*/ 0 w 167412"/>
              <a:gd name="connsiteY3" fmla="*/ 157073 h 157073"/>
              <a:gd name="connsiteX0" fmla="*/ 0 w 167412"/>
              <a:gd name="connsiteY0" fmla="*/ 155122 h 155122"/>
              <a:gd name="connsiteX1" fmla="*/ 92655 w 167412"/>
              <a:gd name="connsiteY1" fmla="*/ 0 h 155122"/>
              <a:gd name="connsiteX2" fmla="*/ 167412 w 167412"/>
              <a:gd name="connsiteY2" fmla="*/ 120924 h 155122"/>
              <a:gd name="connsiteX3" fmla="*/ 0 w 167412"/>
              <a:gd name="connsiteY3" fmla="*/ 155122 h 15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12" h="155122">
                <a:moveTo>
                  <a:pt x="0" y="155122"/>
                </a:moveTo>
                <a:lnTo>
                  <a:pt x="92655" y="0"/>
                </a:lnTo>
                <a:lnTo>
                  <a:pt x="167412" y="120924"/>
                </a:lnTo>
                <a:lnTo>
                  <a:pt x="0" y="15512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4" name="楕円 353"/>
          <p:cNvSpPr/>
          <p:nvPr/>
        </p:nvSpPr>
        <p:spPr>
          <a:xfrm rot="17762839">
            <a:off x="4111121" y="4295116"/>
            <a:ext cx="33330" cy="5694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5" name="二等辺三角形 190"/>
          <p:cNvSpPr/>
          <p:nvPr/>
        </p:nvSpPr>
        <p:spPr>
          <a:xfrm rot="18199346">
            <a:off x="4076914" y="4138053"/>
            <a:ext cx="128318" cy="107502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  <a:gd name="connsiteX0" fmla="*/ 0 w 236069"/>
              <a:gd name="connsiteY0" fmla="*/ 189878 h 189878"/>
              <a:gd name="connsiteX1" fmla="*/ 98986 w 236069"/>
              <a:gd name="connsiteY1" fmla="*/ 0 h 189878"/>
              <a:gd name="connsiteX2" fmla="*/ 236069 w 236069"/>
              <a:gd name="connsiteY2" fmla="*/ 175589 h 189878"/>
              <a:gd name="connsiteX3" fmla="*/ 0 w 236069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069" h="189878">
                <a:moveTo>
                  <a:pt x="0" y="189878"/>
                </a:moveTo>
                <a:lnTo>
                  <a:pt x="98986" y="0"/>
                </a:lnTo>
                <a:lnTo>
                  <a:pt x="236069" y="175589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6" name="二等辺三角形 191"/>
          <p:cNvSpPr/>
          <p:nvPr/>
        </p:nvSpPr>
        <p:spPr>
          <a:xfrm rot="18199346" flipV="1">
            <a:off x="4152594" y="4207308"/>
            <a:ext cx="113761" cy="74685"/>
          </a:xfrm>
          <a:custGeom>
            <a:avLst/>
            <a:gdLst>
              <a:gd name="connsiteX0" fmla="*/ 0 w 187858"/>
              <a:gd name="connsiteY0" fmla="*/ 186683 h 186683"/>
              <a:gd name="connsiteX1" fmla="*/ 101073 w 187858"/>
              <a:gd name="connsiteY1" fmla="*/ 0 h 186683"/>
              <a:gd name="connsiteX2" fmla="*/ 187858 w 187858"/>
              <a:gd name="connsiteY2" fmla="*/ 186683 h 186683"/>
              <a:gd name="connsiteX3" fmla="*/ 0 w 187858"/>
              <a:gd name="connsiteY3" fmla="*/ 186683 h 186683"/>
              <a:gd name="connsiteX0" fmla="*/ 0 w 187858"/>
              <a:gd name="connsiteY0" fmla="*/ 139058 h 139058"/>
              <a:gd name="connsiteX1" fmla="*/ 101073 w 187858"/>
              <a:gd name="connsiteY1" fmla="*/ 0 h 139058"/>
              <a:gd name="connsiteX2" fmla="*/ 187858 w 187858"/>
              <a:gd name="connsiteY2" fmla="*/ 139058 h 139058"/>
              <a:gd name="connsiteX3" fmla="*/ 0 w 187858"/>
              <a:gd name="connsiteY3" fmla="*/ 139058 h 139058"/>
              <a:gd name="connsiteX0" fmla="*/ 0 w 206908"/>
              <a:gd name="connsiteY0" fmla="*/ 141439 h 141439"/>
              <a:gd name="connsiteX1" fmla="*/ 120123 w 206908"/>
              <a:gd name="connsiteY1" fmla="*/ 0 h 141439"/>
              <a:gd name="connsiteX2" fmla="*/ 206908 w 206908"/>
              <a:gd name="connsiteY2" fmla="*/ 139058 h 141439"/>
              <a:gd name="connsiteX3" fmla="*/ 0 w 206908"/>
              <a:gd name="connsiteY3" fmla="*/ 141439 h 141439"/>
              <a:gd name="connsiteX0" fmla="*/ 0 w 209289"/>
              <a:gd name="connsiteY0" fmla="*/ 141439 h 150964"/>
              <a:gd name="connsiteX1" fmla="*/ 120123 w 209289"/>
              <a:gd name="connsiteY1" fmla="*/ 0 h 150964"/>
              <a:gd name="connsiteX2" fmla="*/ 209289 w 209289"/>
              <a:gd name="connsiteY2" fmla="*/ 150964 h 150964"/>
              <a:gd name="connsiteX3" fmla="*/ 0 w 209289"/>
              <a:gd name="connsiteY3" fmla="*/ 141439 h 150964"/>
              <a:gd name="connsiteX0" fmla="*/ 0 w 209289"/>
              <a:gd name="connsiteY0" fmla="*/ 103339 h 112864"/>
              <a:gd name="connsiteX1" fmla="*/ 122504 w 209289"/>
              <a:gd name="connsiteY1" fmla="*/ 0 h 112864"/>
              <a:gd name="connsiteX2" fmla="*/ 209289 w 209289"/>
              <a:gd name="connsiteY2" fmla="*/ 112864 h 112864"/>
              <a:gd name="connsiteX3" fmla="*/ 0 w 209289"/>
              <a:gd name="connsiteY3" fmla="*/ 103339 h 112864"/>
              <a:gd name="connsiteX0" fmla="*/ 0 w 209289"/>
              <a:gd name="connsiteY0" fmla="*/ 122389 h 131914"/>
              <a:gd name="connsiteX1" fmla="*/ 120123 w 209289"/>
              <a:gd name="connsiteY1" fmla="*/ 0 h 131914"/>
              <a:gd name="connsiteX2" fmla="*/ 209289 w 209289"/>
              <a:gd name="connsiteY2" fmla="*/ 131914 h 131914"/>
              <a:gd name="connsiteX3" fmla="*/ 0 w 209289"/>
              <a:gd name="connsiteY3" fmla="*/ 122389 h 13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9" h="131914">
                <a:moveTo>
                  <a:pt x="0" y="122389"/>
                </a:moveTo>
                <a:lnTo>
                  <a:pt x="120123" y="0"/>
                </a:lnTo>
                <a:lnTo>
                  <a:pt x="209289" y="131914"/>
                </a:lnTo>
                <a:lnTo>
                  <a:pt x="0" y="12238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7" name="楕円 356"/>
          <p:cNvSpPr/>
          <p:nvPr/>
        </p:nvSpPr>
        <p:spPr>
          <a:xfrm rot="18199346">
            <a:off x="4165714" y="4193598"/>
            <a:ext cx="40876" cy="628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8" name="二等辺三角形 194"/>
          <p:cNvSpPr/>
          <p:nvPr/>
        </p:nvSpPr>
        <p:spPr>
          <a:xfrm rot="18489279">
            <a:off x="4155289" y="4024985"/>
            <a:ext cx="101409" cy="11537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64" h="203775">
                <a:moveTo>
                  <a:pt x="0" y="203775"/>
                </a:moveTo>
                <a:lnTo>
                  <a:pt x="95737" y="0"/>
                </a:lnTo>
                <a:lnTo>
                  <a:pt x="186564" y="174664"/>
                </a:lnTo>
                <a:lnTo>
                  <a:pt x="0" y="203775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9" name="二等辺三角形 195"/>
          <p:cNvSpPr/>
          <p:nvPr/>
        </p:nvSpPr>
        <p:spPr>
          <a:xfrm rot="18489279" flipV="1">
            <a:off x="4220790" y="4085625"/>
            <a:ext cx="99574" cy="92124"/>
          </a:xfrm>
          <a:custGeom>
            <a:avLst/>
            <a:gdLst>
              <a:gd name="connsiteX0" fmla="*/ 0 w 153178"/>
              <a:gd name="connsiteY0" fmla="*/ 170768 h 170768"/>
              <a:gd name="connsiteX1" fmla="*/ 76589 w 153178"/>
              <a:gd name="connsiteY1" fmla="*/ 0 h 170768"/>
              <a:gd name="connsiteX2" fmla="*/ 153178 w 153178"/>
              <a:gd name="connsiteY2" fmla="*/ 170768 h 170768"/>
              <a:gd name="connsiteX3" fmla="*/ 0 w 153178"/>
              <a:gd name="connsiteY3" fmla="*/ 170768 h 170768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59494"/>
              <a:gd name="connsiteY0" fmla="*/ 170768 h 180861"/>
              <a:gd name="connsiteX1" fmla="*/ 76589 w 159494"/>
              <a:gd name="connsiteY1" fmla="*/ 0 h 180861"/>
              <a:gd name="connsiteX2" fmla="*/ 159494 w 159494"/>
              <a:gd name="connsiteY2" fmla="*/ 180861 h 180861"/>
              <a:gd name="connsiteX3" fmla="*/ 0 w 159494"/>
              <a:gd name="connsiteY3" fmla="*/ 170768 h 180861"/>
              <a:gd name="connsiteX0" fmla="*/ 0 w 179645"/>
              <a:gd name="connsiteY0" fmla="*/ 154725 h 180861"/>
              <a:gd name="connsiteX1" fmla="*/ 96740 w 179645"/>
              <a:gd name="connsiteY1" fmla="*/ 0 h 180861"/>
              <a:gd name="connsiteX2" fmla="*/ 179645 w 179645"/>
              <a:gd name="connsiteY2" fmla="*/ 180861 h 180861"/>
              <a:gd name="connsiteX3" fmla="*/ 0 w 179645"/>
              <a:gd name="connsiteY3" fmla="*/ 154725 h 180861"/>
              <a:gd name="connsiteX0" fmla="*/ 0 w 179645"/>
              <a:gd name="connsiteY0" fmla="*/ 131398 h 157534"/>
              <a:gd name="connsiteX1" fmla="*/ 89989 w 179645"/>
              <a:gd name="connsiteY1" fmla="*/ 0 h 157534"/>
              <a:gd name="connsiteX2" fmla="*/ 179645 w 179645"/>
              <a:gd name="connsiteY2" fmla="*/ 157534 h 157534"/>
              <a:gd name="connsiteX3" fmla="*/ 0 w 179645"/>
              <a:gd name="connsiteY3" fmla="*/ 131398 h 157534"/>
              <a:gd name="connsiteX0" fmla="*/ 0 w 183188"/>
              <a:gd name="connsiteY0" fmla="*/ 131398 h 172172"/>
              <a:gd name="connsiteX1" fmla="*/ 89989 w 183188"/>
              <a:gd name="connsiteY1" fmla="*/ 0 h 172172"/>
              <a:gd name="connsiteX2" fmla="*/ 183188 w 183188"/>
              <a:gd name="connsiteY2" fmla="*/ 172172 h 172172"/>
              <a:gd name="connsiteX3" fmla="*/ 0 w 183188"/>
              <a:gd name="connsiteY3" fmla="*/ 131398 h 172172"/>
              <a:gd name="connsiteX0" fmla="*/ 0 w 183188"/>
              <a:gd name="connsiteY0" fmla="*/ 121942 h 162716"/>
              <a:gd name="connsiteX1" fmla="*/ 60512 w 183188"/>
              <a:gd name="connsiteY1" fmla="*/ 0 h 162716"/>
              <a:gd name="connsiteX2" fmla="*/ 183188 w 183188"/>
              <a:gd name="connsiteY2" fmla="*/ 162716 h 162716"/>
              <a:gd name="connsiteX3" fmla="*/ 0 w 183188"/>
              <a:gd name="connsiteY3" fmla="*/ 121942 h 16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88" h="162716">
                <a:moveTo>
                  <a:pt x="0" y="121942"/>
                </a:moveTo>
                <a:lnTo>
                  <a:pt x="60512" y="0"/>
                </a:lnTo>
                <a:lnTo>
                  <a:pt x="183188" y="162716"/>
                </a:lnTo>
                <a:lnTo>
                  <a:pt x="0" y="12194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0" name="楕円 359"/>
          <p:cNvSpPr/>
          <p:nvPr/>
        </p:nvSpPr>
        <p:spPr>
          <a:xfrm rot="18489279">
            <a:off x="4232149" y="4087486"/>
            <a:ext cx="33330" cy="57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1" name="二等辺三角形 198"/>
          <p:cNvSpPr/>
          <p:nvPr/>
        </p:nvSpPr>
        <p:spPr>
          <a:xfrm rot="16307320">
            <a:off x="4029848" y="4320274"/>
            <a:ext cx="39970" cy="136797"/>
          </a:xfrm>
          <a:custGeom>
            <a:avLst/>
            <a:gdLst>
              <a:gd name="connsiteX0" fmla="*/ 0 w 106753"/>
              <a:gd name="connsiteY0" fmla="*/ 161750 h 161750"/>
              <a:gd name="connsiteX1" fmla="*/ 53377 w 106753"/>
              <a:gd name="connsiteY1" fmla="*/ 0 h 161750"/>
              <a:gd name="connsiteX2" fmla="*/ 106753 w 106753"/>
              <a:gd name="connsiteY2" fmla="*/ 161750 h 161750"/>
              <a:gd name="connsiteX3" fmla="*/ 0 w 106753"/>
              <a:gd name="connsiteY3" fmla="*/ 161750 h 161750"/>
              <a:gd name="connsiteX0" fmla="*/ 0 w 77971"/>
              <a:gd name="connsiteY0" fmla="*/ 161750 h 222316"/>
              <a:gd name="connsiteX1" fmla="*/ 53377 w 77971"/>
              <a:gd name="connsiteY1" fmla="*/ 0 h 222316"/>
              <a:gd name="connsiteX2" fmla="*/ 77971 w 77971"/>
              <a:gd name="connsiteY2" fmla="*/ 222316 h 222316"/>
              <a:gd name="connsiteX3" fmla="*/ 0 w 77971"/>
              <a:gd name="connsiteY3" fmla="*/ 161750 h 222316"/>
              <a:gd name="connsiteX0" fmla="*/ 0 w 112749"/>
              <a:gd name="connsiteY0" fmla="*/ 168346 h 222316"/>
              <a:gd name="connsiteX1" fmla="*/ 88155 w 112749"/>
              <a:gd name="connsiteY1" fmla="*/ 0 h 222316"/>
              <a:gd name="connsiteX2" fmla="*/ 112749 w 112749"/>
              <a:gd name="connsiteY2" fmla="*/ 222316 h 222316"/>
              <a:gd name="connsiteX3" fmla="*/ 0 w 112749"/>
              <a:gd name="connsiteY3" fmla="*/ 168346 h 222316"/>
              <a:gd name="connsiteX0" fmla="*/ 0 w 66161"/>
              <a:gd name="connsiteY0" fmla="*/ 124294 h 222316"/>
              <a:gd name="connsiteX1" fmla="*/ 41567 w 66161"/>
              <a:gd name="connsiteY1" fmla="*/ 0 h 222316"/>
              <a:gd name="connsiteX2" fmla="*/ 66161 w 66161"/>
              <a:gd name="connsiteY2" fmla="*/ 222316 h 222316"/>
              <a:gd name="connsiteX3" fmla="*/ 0 w 66161"/>
              <a:gd name="connsiteY3" fmla="*/ 124294 h 222316"/>
              <a:gd name="connsiteX0" fmla="*/ 0 w 97014"/>
              <a:gd name="connsiteY0" fmla="*/ 124294 h 212809"/>
              <a:gd name="connsiteX1" fmla="*/ 41567 w 97014"/>
              <a:gd name="connsiteY1" fmla="*/ 0 h 212809"/>
              <a:gd name="connsiteX2" fmla="*/ 97014 w 97014"/>
              <a:gd name="connsiteY2" fmla="*/ 212809 h 212809"/>
              <a:gd name="connsiteX3" fmla="*/ 0 w 97014"/>
              <a:gd name="connsiteY3" fmla="*/ 124294 h 21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14" h="212809">
                <a:moveTo>
                  <a:pt x="0" y="124294"/>
                </a:moveTo>
                <a:lnTo>
                  <a:pt x="41567" y="0"/>
                </a:lnTo>
                <a:lnTo>
                  <a:pt x="97014" y="212809"/>
                </a:lnTo>
                <a:lnTo>
                  <a:pt x="0" y="124294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2" name="二等辺三角形 199"/>
          <p:cNvSpPr/>
          <p:nvPr/>
        </p:nvSpPr>
        <p:spPr>
          <a:xfrm rot="16307320" flipV="1">
            <a:off x="4120372" y="4323778"/>
            <a:ext cx="32210" cy="123167"/>
          </a:xfrm>
          <a:custGeom>
            <a:avLst/>
            <a:gdLst>
              <a:gd name="connsiteX0" fmla="*/ 0 w 103265"/>
              <a:gd name="connsiteY0" fmla="*/ 195914 h 195914"/>
              <a:gd name="connsiteX1" fmla="*/ 51633 w 103265"/>
              <a:gd name="connsiteY1" fmla="*/ 0 h 195914"/>
              <a:gd name="connsiteX2" fmla="*/ 103265 w 103265"/>
              <a:gd name="connsiteY2" fmla="*/ 195914 h 195914"/>
              <a:gd name="connsiteX3" fmla="*/ 0 w 103265"/>
              <a:gd name="connsiteY3" fmla="*/ 195914 h 195914"/>
              <a:gd name="connsiteX0" fmla="*/ 0 w 113598"/>
              <a:gd name="connsiteY0" fmla="*/ 224605 h 224605"/>
              <a:gd name="connsiteX1" fmla="*/ 61966 w 113598"/>
              <a:gd name="connsiteY1" fmla="*/ 0 h 224605"/>
              <a:gd name="connsiteX2" fmla="*/ 113598 w 113598"/>
              <a:gd name="connsiteY2" fmla="*/ 195914 h 224605"/>
              <a:gd name="connsiteX3" fmla="*/ 0 w 113598"/>
              <a:gd name="connsiteY3" fmla="*/ 224605 h 224605"/>
              <a:gd name="connsiteX0" fmla="*/ -1 w 169549"/>
              <a:gd name="connsiteY0" fmla="*/ 271838 h 271838"/>
              <a:gd name="connsiteX1" fmla="*/ 117917 w 169549"/>
              <a:gd name="connsiteY1" fmla="*/ 0 h 271838"/>
              <a:gd name="connsiteX2" fmla="*/ 169549 w 169549"/>
              <a:gd name="connsiteY2" fmla="*/ 195914 h 271838"/>
              <a:gd name="connsiteX3" fmla="*/ -1 w 169549"/>
              <a:gd name="connsiteY3" fmla="*/ 271838 h 271838"/>
              <a:gd name="connsiteX0" fmla="*/ -1 w 149397"/>
              <a:gd name="connsiteY0" fmla="*/ 271838 h 271838"/>
              <a:gd name="connsiteX1" fmla="*/ 117917 w 149397"/>
              <a:gd name="connsiteY1" fmla="*/ 0 h 271838"/>
              <a:gd name="connsiteX2" fmla="*/ 149397 w 149397"/>
              <a:gd name="connsiteY2" fmla="*/ 207445 h 271838"/>
              <a:gd name="connsiteX3" fmla="*/ -1 w 149397"/>
              <a:gd name="connsiteY3" fmla="*/ 271838 h 271838"/>
              <a:gd name="connsiteX0" fmla="*/ 1 w 98148"/>
              <a:gd name="connsiteY0" fmla="*/ 284662 h 284662"/>
              <a:gd name="connsiteX1" fmla="*/ 66668 w 98148"/>
              <a:gd name="connsiteY1" fmla="*/ 0 h 284662"/>
              <a:gd name="connsiteX2" fmla="*/ 98148 w 98148"/>
              <a:gd name="connsiteY2" fmla="*/ 207445 h 284662"/>
              <a:gd name="connsiteX3" fmla="*/ 1 w 98148"/>
              <a:gd name="connsiteY3" fmla="*/ 284662 h 284662"/>
              <a:gd name="connsiteX0" fmla="*/ 1 w 123285"/>
              <a:gd name="connsiteY0" fmla="*/ 217546 h 217546"/>
              <a:gd name="connsiteX1" fmla="*/ 123284 w 123285"/>
              <a:gd name="connsiteY1" fmla="*/ 0 h 217546"/>
              <a:gd name="connsiteX2" fmla="*/ 98148 w 123285"/>
              <a:gd name="connsiteY2" fmla="*/ 140329 h 217546"/>
              <a:gd name="connsiteX3" fmla="*/ 1 w 123285"/>
              <a:gd name="connsiteY3" fmla="*/ 217546 h 21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85" h="217546">
                <a:moveTo>
                  <a:pt x="1" y="217546"/>
                </a:moveTo>
                <a:lnTo>
                  <a:pt x="123284" y="0"/>
                </a:lnTo>
                <a:lnTo>
                  <a:pt x="98148" y="140329"/>
                </a:lnTo>
                <a:lnTo>
                  <a:pt x="1" y="21754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3" name="楕円 362"/>
          <p:cNvSpPr/>
          <p:nvPr/>
        </p:nvSpPr>
        <p:spPr>
          <a:xfrm rot="16307320">
            <a:off x="4079323" y="4359979"/>
            <a:ext cx="23228" cy="52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4" name="二等辺三角形 202"/>
          <p:cNvSpPr/>
          <p:nvPr/>
        </p:nvSpPr>
        <p:spPr>
          <a:xfrm rot="18974265">
            <a:off x="4230079" y="3953135"/>
            <a:ext cx="50442" cy="102481"/>
          </a:xfrm>
          <a:custGeom>
            <a:avLst/>
            <a:gdLst>
              <a:gd name="connsiteX0" fmla="*/ 0 w 119647"/>
              <a:gd name="connsiteY0" fmla="*/ 189955 h 189955"/>
              <a:gd name="connsiteX1" fmla="*/ 59824 w 119647"/>
              <a:gd name="connsiteY1" fmla="*/ 0 h 189955"/>
              <a:gd name="connsiteX2" fmla="*/ 119647 w 119647"/>
              <a:gd name="connsiteY2" fmla="*/ 189955 h 189955"/>
              <a:gd name="connsiteX3" fmla="*/ 0 w 119647"/>
              <a:gd name="connsiteY3" fmla="*/ 189955 h 189955"/>
              <a:gd name="connsiteX0" fmla="*/ 0 w 100443"/>
              <a:gd name="connsiteY0" fmla="*/ 189955 h 189955"/>
              <a:gd name="connsiteX1" fmla="*/ 59824 w 100443"/>
              <a:gd name="connsiteY1" fmla="*/ 0 h 189955"/>
              <a:gd name="connsiteX2" fmla="*/ 100443 w 100443"/>
              <a:gd name="connsiteY2" fmla="*/ 138169 h 189955"/>
              <a:gd name="connsiteX3" fmla="*/ 0 w 100443"/>
              <a:gd name="connsiteY3" fmla="*/ 189955 h 189955"/>
              <a:gd name="connsiteX0" fmla="*/ 0 w 100443"/>
              <a:gd name="connsiteY0" fmla="*/ 177433 h 177433"/>
              <a:gd name="connsiteX1" fmla="*/ 79795 w 100443"/>
              <a:gd name="connsiteY1" fmla="*/ 0 h 177433"/>
              <a:gd name="connsiteX2" fmla="*/ 100443 w 100443"/>
              <a:gd name="connsiteY2" fmla="*/ 125647 h 177433"/>
              <a:gd name="connsiteX3" fmla="*/ 0 w 100443"/>
              <a:gd name="connsiteY3" fmla="*/ 177433 h 177433"/>
              <a:gd name="connsiteX0" fmla="*/ 0 w 100443"/>
              <a:gd name="connsiteY0" fmla="*/ 181010 h 181010"/>
              <a:gd name="connsiteX1" fmla="*/ 74088 w 100443"/>
              <a:gd name="connsiteY1" fmla="*/ 0 h 181010"/>
              <a:gd name="connsiteX2" fmla="*/ 100443 w 100443"/>
              <a:gd name="connsiteY2" fmla="*/ 129224 h 181010"/>
              <a:gd name="connsiteX3" fmla="*/ 0 w 100443"/>
              <a:gd name="connsiteY3" fmla="*/ 181010 h 181010"/>
              <a:gd name="connsiteX0" fmla="*/ 0 w 112388"/>
              <a:gd name="connsiteY0" fmla="*/ 181010 h 181010"/>
              <a:gd name="connsiteX1" fmla="*/ 74088 w 112388"/>
              <a:gd name="connsiteY1" fmla="*/ 0 h 181010"/>
              <a:gd name="connsiteX2" fmla="*/ 112388 w 112388"/>
              <a:gd name="connsiteY2" fmla="*/ 138700 h 181010"/>
              <a:gd name="connsiteX3" fmla="*/ 0 w 112388"/>
              <a:gd name="connsiteY3" fmla="*/ 181010 h 181010"/>
              <a:gd name="connsiteX0" fmla="*/ 0 w 92800"/>
              <a:gd name="connsiteY0" fmla="*/ 181010 h 181010"/>
              <a:gd name="connsiteX1" fmla="*/ 74088 w 92800"/>
              <a:gd name="connsiteY1" fmla="*/ 0 h 181010"/>
              <a:gd name="connsiteX2" fmla="*/ 92800 w 92800"/>
              <a:gd name="connsiteY2" fmla="*/ 106547 h 181010"/>
              <a:gd name="connsiteX3" fmla="*/ 0 w 92800"/>
              <a:gd name="connsiteY3" fmla="*/ 181010 h 1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0" h="181010">
                <a:moveTo>
                  <a:pt x="0" y="181010"/>
                </a:moveTo>
                <a:lnTo>
                  <a:pt x="74088" y="0"/>
                </a:lnTo>
                <a:lnTo>
                  <a:pt x="92800" y="106547"/>
                </a:lnTo>
                <a:lnTo>
                  <a:pt x="0" y="1810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5" name="二等辺三角形 203"/>
          <p:cNvSpPr/>
          <p:nvPr/>
        </p:nvSpPr>
        <p:spPr>
          <a:xfrm rot="20159006" flipV="1">
            <a:off x="4269950" y="3998317"/>
            <a:ext cx="40011" cy="110552"/>
          </a:xfrm>
          <a:custGeom>
            <a:avLst/>
            <a:gdLst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6 h 192336"/>
              <a:gd name="connsiteX3" fmla="*/ 0 w 149738"/>
              <a:gd name="connsiteY3" fmla="*/ 192336 h 192336"/>
              <a:gd name="connsiteX0" fmla="*/ 0 w 149738"/>
              <a:gd name="connsiteY0" fmla="*/ 192336 h 192336"/>
              <a:gd name="connsiteX1" fmla="*/ 74869 w 149738"/>
              <a:gd name="connsiteY1" fmla="*/ 0 h 192336"/>
              <a:gd name="connsiteX2" fmla="*/ 149738 w 149738"/>
              <a:gd name="connsiteY2" fmla="*/ 192335 h 192336"/>
              <a:gd name="connsiteX3" fmla="*/ 0 w 149738"/>
              <a:gd name="connsiteY3" fmla="*/ 192336 h 192336"/>
              <a:gd name="connsiteX0" fmla="*/ 0 w 94736"/>
              <a:gd name="connsiteY0" fmla="*/ 192336 h 256075"/>
              <a:gd name="connsiteX1" fmla="*/ 74869 w 94736"/>
              <a:gd name="connsiteY1" fmla="*/ 0 h 256075"/>
              <a:gd name="connsiteX2" fmla="*/ 94736 w 94736"/>
              <a:gd name="connsiteY2" fmla="*/ 256075 h 256075"/>
              <a:gd name="connsiteX3" fmla="*/ 0 w 94736"/>
              <a:gd name="connsiteY3" fmla="*/ 192336 h 256075"/>
              <a:gd name="connsiteX0" fmla="*/ 0 w 77722"/>
              <a:gd name="connsiteY0" fmla="*/ 183444 h 256075"/>
              <a:gd name="connsiteX1" fmla="*/ 57855 w 77722"/>
              <a:gd name="connsiteY1" fmla="*/ 0 h 256075"/>
              <a:gd name="connsiteX2" fmla="*/ 77722 w 77722"/>
              <a:gd name="connsiteY2" fmla="*/ 256075 h 256075"/>
              <a:gd name="connsiteX3" fmla="*/ 0 w 77722"/>
              <a:gd name="connsiteY3" fmla="*/ 183444 h 256075"/>
              <a:gd name="connsiteX0" fmla="*/ 0 w 77722"/>
              <a:gd name="connsiteY0" fmla="*/ 180823 h 253454"/>
              <a:gd name="connsiteX1" fmla="*/ 22233 w 77722"/>
              <a:gd name="connsiteY1" fmla="*/ 0 h 253454"/>
              <a:gd name="connsiteX2" fmla="*/ 77722 w 77722"/>
              <a:gd name="connsiteY2" fmla="*/ 253454 h 253454"/>
              <a:gd name="connsiteX3" fmla="*/ 0 w 77722"/>
              <a:gd name="connsiteY3" fmla="*/ 180823 h 253454"/>
              <a:gd name="connsiteX0" fmla="*/ 0 w 77722"/>
              <a:gd name="connsiteY0" fmla="*/ 162677 h 235308"/>
              <a:gd name="connsiteX1" fmla="*/ 41715 w 77722"/>
              <a:gd name="connsiteY1" fmla="*/ 0 h 235308"/>
              <a:gd name="connsiteX2" fmla="*/ 77722 w 77722"/>
              <a:gd name="connsiteY2" fmla="*/ 235308 h 235308"/>
              <a:gd name="connsiteX3" fmla="*/ 0 w 77722"/>
              <a:gd name="connsiteY3" fmla="*/ 162677 h 235308"/>
              <a:gd name="connsiteX0" fmla="*/ 0 w 73609"/>
              <a:gd name="connsiteY0" fmla="*/ 162677 h 263785"/>
              <a:gd name="connsiteX1" fmla="*/ 41715 w 73609"/>
              <a:gd name="connsiteY1" fmla="*/ 0 h 263785"/>
              <a:gd name="connsiteX2" fmla="*/ 73609 w 73609"/>
              <a:gd name="connsiteY2" fmla="*/ 263785 h 263785"/>
              <a:gd name="connsiteX3" fmla="*/ 0 w 73609"/>
              <a:gd name="connsiteY3" fmla="*/ 162677 h 263785"/>
              <a:gd name="connsiteX0" fmla="*/ 0 w 73609"/>
              <a:gd name="connsiteY0" fmla="*/ 94157 h 195265"/>
              <a:gd name="connsiteX1" fmla="*/ 51533 w 73609"/>
              <a:gd name="connsiteY1" fmla="*/ 0 h 195265"/>
              <a:gd name="connsiteX2" fmla="*/ 73609 w 73609"/>
              <a:gd name="connsiteY2" fmla="*/ 195265 h 195265"/>
              <a:gd name="connsiteX3" fmla="*/ 0 w 73609"/>
              <a:gd name="connsiteY3" fmla="*/ 94157 h 19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09" h="195265">
                <a:moveTo>
                  <a:pt x="0" y="94157"/>
                </a:moveTo>
                <a:lnTo>
                  <a:pt x="51533" y="0"/>
                </a:lnTo>
                <a:lnTo>
                  <a:pt x="73609" y="195265"/>
                </a:lnTo>
                <a:lnTo>
                  <a:pt x="0" y="9415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6" name="楕円 365"/>
          <p:cNvSpPr/>
          <p:nvPr/>
        </p:nvSpPr>
        <p:spPr>
          <a:xfrm rot="18974265">
            <a:off x="4263877" y="3990988"/>
            <a:ext cx="28010" cy="569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7" name="二等辺三角形 206"/>
          <p:cNvSpPr/>
          <p:nvPr/>
        </p:nvSpPr>
        <p:spPr>
          <a:xfrm rot="18040291">
            <a:off x="4154385" y="4236673"/>
            <a:ext cx="79225" cy="79222"/>
          </a:xfrm>
          <a:custGeom>
            <a:avLst/>
            <a:gdLst>
              <a:gd name="connsiteX0" fmla="*/ 0 w 145532"/>
              <a:gd name="connsiteY0" fmla="*/ 114504 h 114504"/>
              <a:gd name="connsiteX1" fmla="*/ 72766 w 145532"/>
              <a:gd name="connsiteY1" fmla="*/ 0 h 114504"/>
              <a:gd name="connsiteX2" fmla="*/ 145532 w 145532"/>
              <a:gd name="connsiteY2" fmla="*/ 114504 h 114504"/>
              <a:gd name="connsiteX3" fmla="*/ 0 w 145532"/>
              <a:gd name="connsiteY3" fmla="*/ 114504 h 114504"/>
              <a:gd name="connsiteX0" fmla="*/ 0 w 93532"/>
              <a:gd name="connsiteY0" fmla="*/ 124063 h 124063"/>
              <a:gd name="connsiteX1" fmla="*/ 20766 w 93532"/>
              <a:gd name="connsiteY1" fmla="*/ 0 h 124063"/>
              <a:gd name="connsiteX2" fmla="*/ 93532 w 93532"/>
              <a:gd name="connsiteY2" fmla="*/ 114504 h 124063"/>
              <a:gd name="connsiteX3" fmla="*/ 0 w 93532"/>
              <a:gd name="connsiteY3" fmla="*/ 124063 h 124063"/>
              <a:gd name="connsiteX0" fmla="*/ 753 w 94285"/>
              <a:gd name="connsiteY0" fmla="*/ 122676 h 122676"/>
              <a:gd name="connsiteX1" fmla="*/ 0 w 94285"/>
              <a:gd name="connsiteY1" fmla="*/ 0 h 122676"/>
              <a:gd name="connsiteX2" fmla="*/ 94285 w 94285"/>
              <a:gd name="connsiteY2" fmla="*/ 113117 h 122676"/>
              <a:gd name="connsiteX3" fmla="*/ 753 w 94285"/>
              <a:gd name="connsiteY3" fmla="*/ 122676 h 122676"/>
              <a:gd name="connsiteX0" fmla="*/ 753 w 128534"/>
              <a:gd name="connsiteY0" fmla="*/ 122676 h 145692"/>
              <a:gd name="connsiteX1" fmla="*/ 0 w 128534"/>
              <a:gd name="connsiteY1" fmla="*/ 0 h 145692"/>
              <a:gd name="connsiteX2" fmla="*/ 128534 w 128534"/>
              <a:gd name="connsiteY2" fmla="*/ 145692 h 145692"/>
              <a:gd name="connsiteX3" fmla="*/ 753 w 128534"/>
              <a:gd name="connsiteY3" fmla="*/ 122676 h 145692"/>
              <a:gd name="connsiteX0" fmla="*/ 0 w 127781"/>
              <a:gd name="connsiteY0" fmla="*/ 119196 h 142212"/>
              <a:gd name="connsiteX1" fmla="*/ 22923 w 127781"/>
              <a:gd name="connsiteY1" fmla="*/ 0 h 142212"/>
              <a:gd name="connsiteX2" fmla="*/ 127781 w 127781"/>
              <a:gd name="connsiteY2" fmla="*/ 142212 h 142212"/>
              <a:gd name="connsiteX3" fmla="*/ 0 w 127781"/>
              <a:gd name="connsiteY3" fmla="*/ 119196 h 142212"/>
              <a:gd name="connsiteX0" fmla="*/ 0 w 134366"/>
              <a:gd name="connsiteY0" fmla="*/ 106972 h 142212"/>
              <a:gd name="connsiteX1" fmla="*/ 29508 w 134366"/>
              <a:gd name="connsiteY1" fmla="*/ 0 h 142212"/>
              <a:gd name="connsiteX2" fmla="*/ 134366 w 134366"/>
              <a:gd name="connsiteY2" fmla="*/ 142212 h 142212"/>
              <a:gd name="connsiteX3" fmla="*/ 0 w 134366"/>
              <a:gd name="connsiteY3" fmla="*/ 106972 h 142212"/>
              <a:gd name="connsiteX0" fmla="*/ 0 w 130269"/>
              <a:gd name="connsiteY0" fmla="*/ 121465 h 142212"/>
              <a:gd name="connsiteX1" fmla="*/ 25411 w 130269"/>
              <a:gd name="connsiteY1" fmla="*/ 0 h 142212"/>
              <a:gd name="connsiteX2" fmla="*/ 130269 w 130269"/>
              <a:gd name="connsiteY2" fmla="*/ 142212 h 142212"/>
              <a:gd name="connsiteX3" fmla="*/ 0 w 130269"/>
              <a:gd name="connsiteY3" fmla="*/ 121465 h 142212"/>
              <a:gd name="connsiteX0" fmla="*/ 0 w 145752"/>
              <a:gd name="connsiteY0" fmla="*/ 146971 h 146971"/>
              <a:gd name="connsiteX1" fmla="*/ 40894 w 145752"/>
              <a:gd name="connsiteY1" fmla="*/ 0 h 146971"/>
              <a:gd name="connsiteX2" fmla="*/ 145752 w 145752"/>
              <a:gd name="connsiteY2" fmla="*/ 142212 h 146971"/>
              <a:gd name="connsiteX3" fmla="*/ 0 w 145752"/>
              <a:gd name="connsiteY3" fmla="*/ 146971 h 146971"/>
              <a:gd name="connsiteX0" fmla="*/ 0 w 145752"/>
              <a:gd name="connsiteY0" fmla="*/ 158632 h 158632"/>
              <a:gd name="connsiteX1" fmla="*/ 24683 w 145752"/>
              <a:gd name="connsiteY1" fmla="*/ 0 h 158632"/>
              <a:gd name="connsiteX2" fmla="*/ 145752 w 145752"/>
              <a:gd name="connsiteY2" fmla="*/ 153873 h 158632"/>
              <a:gd name="connsiteX3" fmla="*/ 0 w 145752"/>
              <a:gd name="connsiteY3" fmla="*/ 158632 h 15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2" h="158632">
                <a:moveTo>
                  <a:pt x="0" y="158632"/>
                </a:moveTo>
                <a:lnTo>
                  <a:pt x="24683" y="0"/>
                </a:lnTo>
                <a:lnTo>
                  <a:pt x="145752" y="153873"/>
                </a:lnTo>
                <a:lnTo>
                  <a:pt x="0" y="15863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8" name="二等辺三角形 207"/>
          <p:cNvSpPr/>
          <p:nvPr/>
        </p:nvSpPr>
        <p:spPr>
          <a:xfrm rot="18040291" flipV="1">
            <a:off x="4200774" y="4292967"/>
            <a:ext cx="79105" cy="32873"/>
          </a:xfrm>
          <a:custGeom>
            <a:avLst/>
            <a:gdLst>
              <a:gd name="connsiteX0" fmla="*/ 0 w 145532"/>
              <a:gd name="connsiteY0" fmla="*/ 156316 h 156316"/>
              <a:gd name="connsiteX1" fmla="*/ 72766 w 145532"/>
              <a:gd name="connsiteY1" fmla="*/ 0 h 156316"/>
              <a:gd name="connsiteX2" fmla="*/ 145532 w 145532"/>
              <a:gd name="connsiteY2" fmla="*/ 156316 h 156316"/>
              <a:gd name="connsiteX3" fmla="*/ 0 w 145532"/>
              <a:gd name="connsiteY3" fmla="*/ 156316 h 156316"/>
              <a:gd name="connsiteX0" fmla="*/ 0 w 145532"/>
              <a:gd name="connsiteY0" fmla="*/ 58063 h 58063"/>
              <a:gd name="connsiteX1" fmla="*/ 113072 w 145532"/>
              <a:gd name="connsiteY1" fmla="*/ 0 h 58063"/>
              <a:gd name="connsiteX2" fmla="*/ 145532 w 145532"/>
              <a:gd name="connsiteY2" fmla="*/ 58063 h 58063"/>
              <a:gd name="connsiteX3" fmla="*/ 0 w 145532"/>
              <a:gd name="connsiteY3" fmla="*/ 58063 h 5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32" h="58063">
                <a:moveTo>
                  <a:pt x="0" y="58063"/>
                </a:moveTo>
                <a:lnTo>
                  <a:pt x="113072" y="0"/>
                </a:lnTo>
                <a:lnTo>
                  <a:pt x="145532" y="58063"/>
                </a:lnTo>
                <a:lnTo>
                  <a:pt x="0" y="5806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9" name="二等辺三角形 210"/>
          <p:cNvSpPr/>
          <p:nvPr/>
        </p:nvSpPr>
        <p:spPr>
          <a:xfrm rot="18199346">
            <a:off x="4199440" y="4153749"/>
            <a:ext cx="87618" cy="76657"/>
          </a:xfrm>
          <a:custGeom>
            <a:avLst/>
            <a:gdLst>
              <a:gd name="connsiteX0" fmla="*/ 0 w 165956"/>
              <a:gd name="connsiteY0" fmla="*/ 149685 h 149685"/>
              <a:gd name="connsiteX1" fmla="*/ 82978 w 165956"/>
              <a:gd name="connsiteY1" fmla="*/ 0 h 149685"/>
              <a:gd name="connsiteX2" fmla="*/ 165956 w 165956"/>
              <a:gd name="connsiteY2" fmla="*/ 149685 h 149685"/>
              <a:gd name="connsiteX3" fmla="*/ 0 w 165956"/>
              <a:gd name="connsiteY3" fmla="*/ 149685 h 149685"/>
              <a:gd name="connsiteX0" fmla="*/ 0 w 165956"/>
              <a:gd name="connsiteY0" fmla="*/ 133016 h 133016"/>
              <a:gd name="connsiteX1" fmla="*/ 75834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5956"/>
              <a:gd name="connsiteY0" fmla="*/ 133016 h 133016"/>
              <a:gd name="connsiteX1" fmla="*/ 85359 w 165956"/>
              <a:gd name="connsiteY1" fmla="*/ 0 h 133016"/>
              <a:gd name="connsiteX2" fmla="*/ 165956 w 165956"/>
              <a:gd name="connsiteY2" fmla="*/ 133016 h 133016"/>
              <a:gd name="connsiteX3" fmla="*/ 0 w 165956"/>
              <a:gd name="connsiteY3" fmla="*/ 133016 h 133016"/>
              <a:gd name="connsiteX0" fmla="*/ 0 w 161193"/>
              <a:gd name="connsiteY0" fmla="*/ 121109 h 133016"/>
              <a:gd name="connsiteX1" fmla="*/ 80596 w 161193"/>
              <a:gd name="connsiteY1" fmla="*/ 0 h 133016"/>
              <a:gd name="connsiteX2" fmla="*/ 161193 w 161193"/>
              <a:gd name="connsiteY2" fmla="*/ 133016 h 133016"/>
              <a:gd name="connsiteX3" fmla="*/ 0 w 161193"/>
              <a:gd name="connsiteY3" fmla="*/ 121109 h 133016"/>
              <a:gd name="connsiteX0" fmla="*/ 0 w 161193"/>
              <a:gd name="connsiteY0" fmla="*/ 123490 h 135397"/>
              <a:gd name="connsiteX1" fmla="*/ 87740 w 161193"/>
              <a:gd name="connsiteY1" fmla="*/ 0 h 135397"/>
              <a:gd name="connsiteX2" fmla="*/ 161193 w 161193"/>
              <a:gd name="connsiteY2" fmla="*/ 135397 h 135397"/>
              <a:gd name="connsiteX3" fmla="*/ 0 w 161193"/>
              <a:gd name="connsiteY3" fmla="*/ 123490 h 1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93" h="135397">
                <a:moveTo>
                  <a:pt x="0" y="123490"/>
                </a:moveTo>
                <a:lnTo>
                  <a:pt x="87740" y="0"/>
                </a:lnTo>
                <a:lnTo>
                  <a:pt x="161193" y="135397"/>
                </a:lnTo>
                <a:lnTo>
                  <a:pt x="0" y="12349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0" name="二等辺三角形 211"/>
          <p:cNvSpPr/>
          <p:nvPr/>
        </p:nvSpPr>
        <p:spPr>
          <a:xfrm rot="18199346" flipV="1">
            <a:off x="4238152" y="4208902"/>
            <a:ext cx="86872" cy="36750"/>
          </a:xfrm>
          <a:custGeom>
            <a:avLst/>
            <a:gdLst>
              <a:gd name="connsiteX0" fmla="*/ 0 w 145532"/>
              <a:gd name="connsiteY0" fmla="*/ 145873 h 145873"/>
              <a:gd name="connsiteX1" fmla="*/ 72766 w 145532"/>
              <a:gd name="connsiteY1" fmla="*/ 0 h 145873"/>
              <a:gd name="connsiteX2" fmla="*/ 145532 w 145532"/>
              <a:gd name="connsiteY2" fmla="*/ 145873 h 145873"/>
              <a:gd name="connsiteX3" fmla="*/ 0 w 145532"/>
              <a:gd name="connsiteY3" fmla="*/ 145873 h 145873"/>
              <a:gd name="connsiteX0" fmla="*/ 0 w 145532"/>
              <a:gd name="connsiteY0" fmla="*/ 64910 h 64910"/>
              <a:gd name="connsiteX1" fmla="*/ 56098 w 145532"/>
              <a:gd name="connsiteY1" fmla="*/ 0 h 64910"/>
              <a:gd name="connsiteX2" fmla="*/ 145532 w 145532"/>
              <a:gd name="connsiteY2" fmla="*/ 64910 h 64910"/>
              <a:gd name="connsiteX3" fmla="*/ 0 w 145532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  <a:gd name="connsiteX0" fmla="*/ 0 w 159820"/>
              <a:gd name="connsiteY0" fmla="*/ 64910 h 64910"/>
              <a:gd name="connsiteX1" fmla="*/ 56098 w 159820"/>
              <a:gd name="connsiteY1" fmla="*/ 0 h 64910"/>
              <a:gd name="connsiteX2" fmla="*/ 159820 w 159820"/>
              <a:gd name="connsiteY2" fmla="*/ 53004 h 64910"/>
              <a:gd name="connsiteX3" fmla="*/ 0 w 159820"/>
              <a:gd name="connsiteY3" fmla="*/ 64910 h 6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20" h="64910">
                <a:moveTo>
                  <a:pt x="0" y="64910"/>
                </a:moveTo>
                <a:lnTo>
                  <a:pt x="56098" y="0"/>
                </a:lnTo>
                <a:lnTo>
                  <a:pt x="159820" y="53004"/>
                </a:lnTo>
                <a:lnTo>
                  <a:pt x="0" y="649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1" name="楕円 370"/>
          <p:cNvSpPr/>
          <p:nvPr/>
        </p:nvSpPr>
        <p:spPr>
          <a:xfrm rot="18199346">
            <a:off x="4255209" y="4185642"/>
            <a:ext cx="31667" cy="3493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2" name="二等辺三角形 214"/>
          <p:cNvSpPr/>
          <p:nvPr/>
        </p:nvSpPr>
        <p:spPr>
          <a:xfrm rot="17066536">
            <a:off x="4131162" y="4305219"/>
            <a:ext cx="66637" cy="92543"/>
          </a:xfrm>
          <a:custGeom>
            <a:avLst/>
            <a:gdLst>
              <a:gd name="connsiteX0" fmla="*/ 0 w 74296"/>
              <a:gd name="connsiteY0" fmla="*/ 100974 h 100974"/>
              <a:gd name="connsiteX1" fmla="*/ 37148 w 74296"/>
              <a:gd name="connsiteY1" fmla="*/ 0 h 100974"/>
              <a:gd name="connsiteX2" fmla="*/ 74296 w 74296"/>
              <a:gd name="connsiteY2" fmla="*/ 100974 h 100974"/>
              <a:gd name="connsiteX3" fmla="*/ 0 w 74296"/>
              <a:gd name="connsiteY3" fmla="*/ 100974 h 100974"/>
              <a:gd name="connsiteX0" fmla="*/ 19659 w 93955"/>
              <a:gd name="connsiteY0" fmla="*/ 155634 h 155634"/>
              <a:gd name="connsiteX1" fmla="*/ 0 w 93955"/>
              <a:gd name="connsiteY1" fmla="*/ 0 h 155634"/>
              <a:gd name="connsiteX2" fmla="*/ 93955 w 93955"/>
              <a:gd name="connsiteY2" fmla="*/ 155634 h 155634"/>
              <a:gd name="connsiteX3" fmla="*/ 19659 w 93955"/>
              <a:gd name="connsiteY3" fmla="*/ 155634 h 155634"/>
              <a:gd name="connsiteX0" fmla="*/ 19659 w 104626"/>
              <a:gd name="connsiteY0" fmla="*/ 155634 h 155634"/>
              <a:gd name="connsiteX1" fmla="*/ 0 w 104626"/>
              <a:gd name="connsiteY1" fmla="*/ 0 h 155634"/>
              <a:gd name="connsiteX2" fmla="*/ 104626 w 104626"/>
              <a:gd name="connsiteY2" fmla="*/ 139150 h 155634"/>
              <a:gd name="connsiteX3" fmla="*/ 19659 w 104626"/>
              <a:gd name="connsiteY3" fmla="*/ 155634 h 155634"/>
              <a:gd name="connsiteX0" fmla="*/ 39283 w 104626"/>
              <a:gd name="connsiteY0" fmla="*/ 149763 h 149763"/>
              <a:gd name="connsiteX1" fmla="*/ 0 w 104626"/>
              <a:gd name="connsiteY1" fmla="*/ 0 h 149763"/>
              <a:gd name="connsiteX2" fmla="*/ 104626 w 104626"/>
              <a:gd name="connsiteY2" fmla="*/ 139150 h 149763"/>
              <a:gd name="connsiteX3" fmla="*/ 39283 w 104626"/>
              <a:gd name="connsiteY3" fmla="*/ 149763 h 149763"/>
              <a:gd name="connsiteX0" fmla="*/ 56713 w 122056"/>
              <a:gd name="connsiteY0" fmla="*/ 135590 h 135590"/>
              <a:gd name="connsiteX1" fmla="*/ 0 w 122056"/>
              <a:gd name="connsiteY1" fmla="*/ 0 h 135590"/>
              <a:gd name="connsiteX2" fmla="*/ 122056 w 122056"/>
              <a:gd name="connsiteY2" fmla="*/ 124977 h 135590"/>
              <a:gd name="connsiteX3" fmla="*/ 56713 w 122056"/>
              <a:gd name="connsiteY3" fmla="*/ 135590 h 135590"/>
              <a:gd name="connsiteX0" fmla="*/ 57250 w 122593"/>
              <a:gd name="connsiteY0" fmla="*/ 163457 h 163457"/>
              <a:gd name="connsiteX1" fmla="*/ 0 w 122593"/>
              <a:gd name="connsiteY1" fmla="*/ 0 h 163457"/>
              <a:gd name="connsiteX2" fmla="*/ 122593 w 122593"/>
              <a:gd name="connsiteY2" fmla="*/ 152844 h 163457"/>
              <a:gd name="connsiteX3" fmla="*/ 57250 w 122593"/>
              <a:gd name="connsiteY3" fmla="*/ 163457 h 16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593" h="163457">
                <a:moveTo>
                  <a:pt x="57250" y="163457"/>
                </a:moveTo>
                <a:lnTo>
                  <a:pt x="0" y="0"/>
                </a:lnTo>
                <a:lnTo>
                  <a:pt x="122593" y="152844"/>
                </a:lnTo>
                <a:lnTo>
                  <a:pt x="57250" y="16345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3" name="二等辺三角形 218"/>
          <p:cNvSpPr/>
          <p:nvPr/>
        </p:nvSpPr>
        <p:spPr>
          <a:xfrm rot="18679202">
            <a:off x="4254747" y="4073704"/>
            <a:ext cx="65353" cy="91502"/>
          </a:xfrm>
          <a:custGeom>
            <a:avLst/>
            <a:gdLst>
              <a:gd name="connsiteX0" fmla="*/ 0 w 108657"/>
              <a:gd name="connsiteY0" fmla="*/ 110558 h 110558"/>
              <a:gd name="connsiteX1" fmla="*/ 54329 w 108657"/>
              <a:gd name="connsiteY1" fmla="*/ 0 h 110558"/>
              <a:gd name="connsiteX2" fmla="*/ 108657 w 108657"/>
              <a:gd name="connsiteY2" fmla="*/ 110558 h 110558"/>
              <a:gd name="connsiteX3" fmla="*/ 0 w 108657"/>
              <a:gd name="connsiteY3" fmla="*/ 110558 h 110558"/>
              <a:gd name="connsiteX0" fmla="*/ 0 w 108657"/>
              <a:gd name="connsiteY0" fmla="*/ 134762 h 134762"/>
              <a:gd name="connsiteX1" fmla="*/ 72571 w 108657"/>
              <a:gd name="connsiteY1" fmla="*/ 0 h 134762"/>
              <a:gd name="connsiteX2" fmla="*/ 108657 w 108657"/>
              <a:gd name="connsiteY2" fmla="*/ 134762 h 134762"/>
              <a:gd name="connsiteX3" fmla="*/ 0 w 108657"/>
              <a:gd name="connsiteY3" fmla="*/ 134762 h 134762"/>
              <a:gd name="connsiteX0" fmla="*/ 0 w 145762"/>
              <a:gd name="connsiteY0" fmla="*/ 161617 h 161617"/>
              <a:gd name="connsiteX1" fmla="*/ 109676 w 145762"/>
              <a:gd name="connsiteY1" fmla="*/ 0 h 161617"/>
              <a:gd name="connsiteX2" fmla="*/ 145762 w 145762"/>
              <a:gd name="connsiteY2" fmla="*/ 134762 h 161617"/>
              <a:gd name="connsiteX3" fmla="*/ 0 w 145762"/>
              <a:gd name="connsiteY3" fmla="*/ 161617 h 161617"/>
              <a:gd name="connsiteX0" fmla="*/ 0 w 120563"/>
              <a:gd name="connsiteY0" fmla="*/ 161617 h 161617"/>
              <a:gd name="connsiteX1" fmla="*/ 109676 w 120563"/>
              <a:gd name="connsiteY1" fmla="*/ 0 h 161617"/>
              <a:gd name="connsiteX2" fmla="*/ 120563 w 120563"/>
              <a:gd name="connsiteY2" fmla="*/ 109446 h 161617"/>
              <a:gd name="connsiteX3" fmla="*/ 0 w 120563"/>
              <a:gd name="connsiteY3" fmla="*/ 161617 h 161617"/>
              <a:gd name="connsiteX0" fmla="*/ 0 w 120231"/>
              <a:gd name="connsiteY0" fmla="*/ 161617 h 161617"/>
              <a:gd name="connsiteX1" fmla="*/ 109676 w 120231"/>
              <a:gd name="connsiteY1" fmla="*/ 0 h 161617"/>
              <a:gd name="connsiteX2" fmla="*/ 120231 w 120231"/>
              <a:gd name="connsiteY2" fmla="*/ 107087 h 161617"/>
              <a:gd name="connsiteX3" fmla="*/ 0 w 120231"/>
              <a:gd name="connsiteY3" fmla="*/ 161617 h 16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31" h="161617">
                <a:moveTo>
                  <a:pt x="0" y="161617"/>
                </a:moveTo>
                <a:lnTo>
                  <a:pt x="109676" y="0"/>
                </a:lnTo>
                <a:lnTo>
                  <a:pt x="120231" y="107087"/>
                </a:lnTo>
                <a:lnTo>
                  <a:pt x="0" y="161617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4" name="二等辺三角形 186"/>
          <p:cNvSpPr/>
          <p:nvPr/>
        </p:nvSpPr>
        <p:spPr>
          <a:xfrm rot="16855678" flipH="1">
            <a:off x="4205309" y="4305354"/>
            <a:ext cx="68277" cy="53418"/>
          </a:xfrm>
          <a:custGeom>
            <a:avLst/>
            <a:gdLst>
              <a:gd name="connsiteX0" fmla="*/ 0 w 166448"/>
              <a:gd name="connsiteY0" fmla="*/ 208451 h 208451"/>
              <a:gd name="connsiteX1" fmla="*/ 83224 w 166448"/>
              <a:gd name="connsiteY1" fmla="*/ 0 h 208451"/>
              <a:gd name="connsiteX2" fmla="*/ 166448 w 166448"/>
              <a:gd name="connsiteY2" fmla="*/ 208451 h 208451"/>
              <a:gd name="connsiteX3" fmla="*/ 0 w 166448"/>
              <a:gd name="connsiteY3" fmla="*/ 208451 h 208451"/>
              <a:gd name="connsiteX0" fmla="*/ 0 w 163207"/>
              <a:gd name="connsiteY0" fmla="*/ 194334 h 208451"/>
              <a:gd name="connsiteX1" fmla="*/ 79983 w 163207"/>
              <a:gd name="connsiteY1" fmla="*/ 0 h 208451"/>
              <a:gd name="connsiteX2" fmla="*/ 163207 w 163207"/>
              <a:gd name="connsiteY2" fmla="*/ 208451 h 208451"/>
              <a:gd name="connsiteX3" fmla="*/ 0 w 163207"/>
              <a:gd name="connsiteY3" fmla="*/ 194334 h 208451"/>
              <a:gd name="connsiteX0" fmla="*/ 0 w 177578"/>
              <a:gd name="connsiteY0" fmla="*/ 194334 h 229826"/>
              <a:gd name="connsiteX1" fmla="*/ 79983 w 177578"/>
              <a:gd name="connsiteY1" fmla="*/ 0 h 229826"/>
              <a:gd name="connsiteX2" fmla="*/ 177578 w 177578"/>
              <a:gd name="connsiteY2" fmla="*/ 229826 h 229826"/>
              <a:gd name="connsiteX3" fmla="*/ 0 w 177578"/>
              <a:gd name="connsiteY3" fmla="*/ 194334 h 229826"/>
              <a:gd name="connsiteX0" fmla="*/ 0 w 387841"/>
              <a:gd name="connsiteY0" fmla="*/ 263940 h 263941"/>
              <a:gd name="connsiteX1" fmla="*/ 290246 w 387841"/>
              <a:gd name="connsiteY1" fmla="*/ 0 h 263941"/>
              <a:gd name="connsiteX2" fmla="*/ 387841 w 387841"/>
              <a:gd name="connsiteY2" fmla="*/ 229826 h 263941"/>
              <a:gd name="connsiteX3" fmla="*/ 0 w 387841"/>
              <a:gd name="connsiteY3" fmla="*/ 263940 h 263941"/>
              <a:gd name="connsiteX0" fmla="*/ 0 w 487884"/>
              <a:gd name="connsiteY0" fmla="*/ 263940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0 w 487884"/>
              <a:gd name="connsiteY3" fmla="*/ 263940 h 263941"/>
              <a:gd name="connsiteX0" fmla="*/ 1 w 487884"/>
              <a:gd name="connsiteY0" fmla="*/ 263942 h 263941"/>
              <a:gd name="connsiteX1" fmla="*/ 290246 w 487884"/>
              <a:gd name="connsiteY1" fmla="*/ 0 h 263941"/>
              <a:gd name="connsiteX2" fmla="*/ 487885 w 487884"/>
              <a:gd name="connsiteY2" fmla="*/ 20009 h 263941"/>
              <a:gd name="connsiteX3" fmla="*/ 1 w 487884"/>
              <a:gd name="connsiteY3" fmla="*/ 263942 h 26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84" h="263941">
                <a:moveTo>
                  <a:pt x="1" y="263942"/>
                </a:moveTo>
                <a:lnTo>
                  <a:pt x="290246" y="0"/>
                </a:lnTo>
                <a:lnTo>
                  <a:pt x="487885" y="20009"/>
                </a:lnTo>
                <a:lnTo>
                  <a:pt x="1" y="26394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5" name="二等辺三角形 190"/>
          <p:cNvSpPr/>
          <p:nvPr/>
        </p:nvSpPr>
        <p:spPr>
          <a:xfrm rot="18199346">
            <a:off x="4239499" y="4248324"/>
            <a:ext cx="50628" cy="38428"/>
          </a:xfrm>
          <a:custGeom>
            <a:avLst/>
            <a:gdLst>
              <a:gd name="connsiteX0" fmla="*/ 0 w 226543"/>
              <a:gd name="connsiteY0" fmla="*/ 192259 h 192259"/>
              <a:gd name="connsiteX1" fmla="*/ 113272 w 226543"/>
              <a:gd name="connsiteY1" fmla="*/ 0 h 192259"/>
              <a:gd name="connsiteX2" fmla="*/ 226543 w 226543"/>
              <a:gd name="connsiteY2" fmla="*/ 192259 h 192259"/>
              <a:gd name="connsiteX3" fmla="*/ 0 w 226543"/>
              <a:gd name="connsiteY3" fmla="*/ 192259 h 192259"/>
              <a:gd name="connsiteX0" fmla="*/ 0 w 226543"/>
              <a:gd name="connsiteY0" fmla="*/ 185115 h 185115"/>
              <a:gd name="connsiteX1" fmla="*/ 106129 w 226543"/>
              <a:gd name="connsiteY1" fmla="*/ 0 h 185115"/>
              <a:gd name="connsiteX2" fmla="*/ 226543 w 226543"/>
              <a:gd name="connsiteY2" fmla="*/ 185115 h 185115"/>
              <a:gd name="connsiteX3" fmla="*/ 0 w 226543"/>
              <a:gd name="connsiteY3" fmla="*/ 185115 h 185115"/>
              <a:gd name="connsiteX0" fmla="*/ 0 w 202731"/>
              <a:gd name="connsiteY0" fmla="*/ 173209 h 185115"/>
              <a:gd name="connsiteX1" fmla="*/ 82317 w 202731"/>
              <a:gd name="connsiteY1" fmla="*/ 0 h 185115"/>
              <a:gd name="connsiteX2" fmla="*/ 202731 w 202731"/>
              <a:gd name="connsiteY2" fmla="*/ 185115 h 185115"/>
              <a:gd name="connsiteX3" fmla="*/ 0 w 202731"/>
              <a:gd name="connsiteY3" fmla="*/ 173209 h 185115"/>
              <a:gd name="connsiteX0" fmla="*/ 0 w 190825"/>
              <a:gd name="connsiteY0" fmla="*/ 173209 h 182733"/>
              <a:gd name="connsiteX1" fmla="*/ 82317 w 190825"/>
              <a:gd name="connsiteY1" fmla="*/ 0 h 182733"/>
              <a:gd name="connsiteX2" fmla="*/ 190825 w 190825"/>
              <a:gd name="connsiteY2" fmla="*/ 182733 h 182733"/>
              <a:gd name="connsiteX3" fmla="*/ 0 w 190825"/>
              <a:gd name="connsiteY3" fmla="*/ 173209 h 182733"/>
              <a:gd name="connsiteX0" fmla="*/ 0 w 207494"/>
              <a:gd name="connsiteY0" fmla="*/ 189878 h 189878"/>
              <a:gd name="connsiteX1" fmla="*/ 98986 w 207494"/>
              <a:gd name="connsiteY1" fmla="*/ 0 h 189878"/>
              <a:gd name="connsiteX2" fmla="*/ 207494 w 207494"/>
              <a:gd name="connsiteY2" fmla="*/ 182733 h 189878"/>
              <a:gd name="connsiteX3" fmla="*/ 0 w 207494"/>
              <a:gd name="connsiteY3" fmla="*/ 189878 h 18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94" h="189878">
                <a:moveTo>
                  <a:pt x="0" y="189878"/>
                </a:moveTo>
                <a:lnTo>
                  <a:pt x="98986" y="0"/>
                </a:lnTo>
                <a:lnTo>
                  <a:pt x="207494" y="182733"/>
                </a:lnTo>
                <a:lnTo>
                  <a:pt x="0" y="18987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6" name="二等辺三角形 194"/>
          <p:cNvSpPr/>
          <p:nvPr/>
        </p:nvSpPr>
        <p:spPr>
          <a:xfrm rot="18489279">
            <a:off x="4255449" y="4164697"/>
            <a:ext cx="113187" cy="52440"/>
          </a:xfrm>
          <a:custGeom>
            <a:avLst/>
            <a:gdLst>
              <a:gd name="connsiteX0" fmla="*/ 0 w 153178"/>
              <a:gd name="connsiteY0" fmla="*/ 175868 h 175868"/>
              <a:gd name="connsiteX1" fmla="*/ 76589 w 153178"/>
              <a:gd name="connsiteY1" fmla="*/ 0 h 175868"/>
              <a:gd name="connsiteX2" fmla="*/ 153178 w 153178"/>
              <a:gd name="connsiteY2" fmla="*/ 175868 h 175868"/>
              <a:gd name="connsiteX3" fmla="*/ 0 w 153178"/>
              <a:gd name="connsiteY3" fmla="*/ 175868 h 175868"/>
              <a:gd name="connsiteX0" fmla="*/ 0 w 172326"/>
              <a:gd name="connsiteY0" fmla="*/ 203775 h 203775"/>
              <a:gd name="connsiteX1" fmla="*/ 95737 w 172326"/>
              <a:gd name="connsiteY1" fmla="*/ 0 h 203775"/>
              <a:gd name="connsiteX2" fmla="*/ 172326 w 172326"/>
              <a:gd name="connsiteY2" fmla="*/ 175868 h 203775"/>
              <a:gd name="connsiteX3" fmla="*/ 0 w 172326"/>
              <a:gd name="connsiteY3" fmla="*/ 203775 h 203775"/>
              <a:gd name="connsiteX0" fmla="*/ 0 w 186564"/>
              <a:gd name="connsiteY0" fmla="*/ 203775 h 203775"/>
              <a:gd name="connsiteX1" fmla="*/ 95737 w 186564"/>
              <a:gd name="connsiteY1" fmla="*/ 0 h 203775"/>
              <a:gd name="connsiteX2" fmla="*/ 186564 w 186564"/>
              <a:gd name="connsiteY2" fmla="*/ 174664 h 203775"/>
              <a:gd name="connsiteX3" fmla="*/ 0 w 186564"/>
              <a:gd name="connsiteY3" fmla="*/ 203775 h 203775"/>
              <a:gd name="connsiteX0" fmla="*/ 1 w 288337"/>
              <a:gd name="connsiteY0" fmla="*/ 194528 h 194527"/>
              <a:gd name="connsiteX1" fmla="*/ 197510 w 288337"/>
              <a:gd name="connsiteY1" fmla="*/ 0 h 194527"/>
              <a:gd name="connsiteX2" fmla="*/ 288337 w 288337"/>
              <a:gd name="connsiteY2" fmla="*/ 174664 h 194527"/>
              <a:gd name="connsiteX3" fmla="*/ 1 w 288337"/>
              <a:gd name="connsiteY3" fmla="*/ 194528 h 194527"/>
              <a:gd name="connsiteX0" fmla="*/ 1 w 463883"/>
              <a:gd name="connsiteY0" fmla="*/ 259110 h 259109"/>
              <a:gd name="connsiteX1" fmla="*/ 197510 w 463883"/>
              <a:gd name="connsiteY1" fmla="*/ 64582 h 259109"/>
              <a:gd name="connsiteX2" fmla="*/ 463882 w 463883"/>
              <a:gd name="connsiteY2" fmla="*/ -1 h 259109"/>
              <a:gd name="connsiteX3" fmla="*/ 1 w 463883"/>
              <a:gd name="connsiteY3" fmla="*/ 259110 h 25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83" h="259109">
                <a:moveTo>
                  <a:pt x="1" y="259110"/>
                </a:moveTo>
                <a:lnTo>
                  <a:pt x="197510" y="64582"/>
                </a:lnTo>
                <a:lnTo>
                  <a:pt x="463882" y="-1"/>
                </a:lnTo>
                <a:lnTo>
                  <a:pt x="1" y="259110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7" name="楕円 376"/>
          <p:cNvSpPr/>
          <p:nvPr/>
        </p:nvSpPr>
        <p:spPr>
          <a:xfrm rot="18040291">
            <a:off x="4190260" y="4332374"/>
            <a:ext cx="31667" cy="3743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8" name="二等辺三角形 74"/>
          <p:cNvSpPr/>
          <p:nvPr/>
        </p:nvSpPr>
        <p:spPr>
          <a:xfrm rot="18199346">
            <a:off x="3238130" y="3839855"/>
            <a:ext cx="143885" cy="28039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02588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02588 h 11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39" h="119257">
                <a:moveTo>
                  <a:pt x="0" y="102588"/>
                </a:moveTo>
                <a:lnTo>
                  <a:pt x="141620" y="0"/>
                </a:lnTo>
                <a:lnTo>
                  <a:pt x="283239" y="119257"/>
                </a:lnTo>
                <a:lnTo>
                  <a:pt x="0" y="102588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9" name="二等辺三角形 75"/>
          <p:cNvSpPr/>
          <p:nvPr/>
        </p:nvSpPr>
        <p:spPr>
          <a:xfrm rot="18199346" flipV="1">
            <a:off x="3270109" y="3847132"/>
            <a:ext cx="145559" cy="49951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83239"/>
              <a:gd name="connsiteY0" fmla="*/ 172330 h 172330"/>
              <a:gd name="connsiteX1" fmla="*/ 132095 w 283239"/>
              <a:gd name="connsiteY1" fmla="*/ 0 h 172330"/>
              <a:gd name="connsiteX2" fmla="*/ 283239 w 283239"/>
              <a:gd name="connsiteY2" fmla="*/ 172330 h 172330"/>
              <a:gd name="connsiteX3" fmla="*/ 0 w 283239"/>
              <a:gd name="connsiteY3" fmla="*/ 172330 h 172330"/>
              <a:gd name="connsiteX0" fmla="*/ 0 w 290383"/>
              <a:gd name="connsiteY0" fmla="*/ 172330 h 172330"/>
              <a:gd name="connsiteX1" fmla="*/ 132095 w 290383"/>
              <a:gd name="connsiteY1" fmla="*/ 0 h 172330"/>
              <a:gd name="connsiteX2" fmla="*/ 290383 w 290383"/>
              <a:gd name="connsiteY2" fmla="*/ 155661 h 172330"/>
              <a:gd name="connsiteX3" fmla="*/ 0 w 290383"/>
              <a:gd name="connsiteY3" fmla="*/ 172330 h 172330"/>
              <a:gd name="connsiteX0" fmla="*/ 0 w 295291"/>
              <a:gd name="connsiteY0" fmla="*/ 170056 h 170056"/>
              <a:gd name="connsiteX1" fmla="*/ 137003 w 295291"/>
              <a:gd name="connsiteY1" fmla="*/ 0 h 170056"/>
              <a:gd name="connsiteX2" fmla="*/ 295291 w 295291"/>
              <a:gd name="connsiteY2" fmla="*/ 155661 h 170056"/>
              <a:gd name="connsiteX3" fmla="*/ 0 w 295291"/>
              <a:gd name="connsiteY3" fmla="*/ 170056 h 170056"/>
              <a:gd name="connsiteX0" fmla="*/ 0 w 295291"/>
              <a:gd name="connsiteY0" fmla="*/ 175532 h 175532"/>
              <a:gd name="connsiteX1" fmla="*/ 100241 w 295291"/>
              <a:gd name="connsiteY1" fmla="*/ 0 h 175532"/>
              <a:gd name="connsiteX2" fmla="*/ 295291 w 295291"/>
              <a:gd name="connsiteY2" fmla="*/ 161137 h 175532"/>
              <a:gd name="connsiteX3" fmla="*/ 0 w 295291"/>
              <a:gd name="connsiteY3" fmla="*/ 175532 h 175532"/>
              <a:gd name="connsiteX0" fmla="*/ 0 w 295291"/>
              <a:gd name="connsiteY0" fmla="*/ 202914 h 202914"/>
              <a:gd name="connsiteX1" fmla="*/ 108119 w 295291"/>
              <a:gd name="connsiteY1" fmla="*/ 0 h 202914"/>
              <a:gd name="connsiteX2" fmla="*/ 295291 w 295291"/>
              <a:gd name="connsiteY2" fmla="*/ 188519 h 202914"/>
              <a:gd name="connsiteX3" fmla="*/ 0 w 295291"/>
              <a:gd name="connsiteY3" fmla="*/ 202914 h 20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91" h="202914">
                <a:moveTo>
                  <a:pt x="0" y="202914"/>
                </a:moveTo>
                <a:lnTo>
                  <a:pt x="108119" y="0"/>
                </a:lnTo>
                <a:lnTo>
                  <a:pt x="295291" y="188519"/>
                </a:lnTo>
                <a:lnTo>
                  <a:pt x="0" y="20291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0" name="楕円 379"/>
          <p:cNvSpPr/>
          <p:nvPr/>
        </p:nvSpPr>
        <p:spPr>
          <a:xfrm rot="18199346">
            <a:off x="3293459" y="3852377"/>
            <a:ext cx="57598" cy="161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1" name="二等辺三角形 380"/>
          <p:cNvSpPr/>
          <p:nvPr/>
        </p:nvSpPr>
        <p:spPr>
          <a:xfrm rot="18199346">
            <a:off x="3309628" y="3706861"/>
            <a:ext cx="176462" cy="31210"/>
          </a:xfrm>
          <a:prstGeom prst="triangle">
            <a:avLst/>
          </a:pr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2" name="二等辺三角形 381"/>
          <p:cNvSpPr/>
          <p:nvPr/>
        </p:nvSpPr>
        <p:spPr>
          <a:xfrm rot="18199346" flipV="1">
            <a:off x="3343074" y="3721531"/>
            <a:ext cx="176462" cy="39750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3" name="二等辺三角形 82"/>
          <p:cNvSpPr/>
          <p:nvPr/>
        </p:nvSpPr>
        <p:spPr>
          <a:xfrm rot="18199346">
            <a:off x="3413018" y="3562290"/>
            <a:ext cx="158401" cy="30278"/>
          </a:xfrm>
          <a:custGeom>
            <a:avLst/>
            <a:gdLst>
              <a:gd name="connsiteX0" fmla="*/ 0 w 283239"/>
              <a:gd name="connsiteY0" fmla="*/ 119257 h 119257"/>
              <a:gd name="connsiteX1" fmla="*/ 141620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283239"/>
              <a:gd name="connsiteY0" fmla="*/ 119257 h 119257"/>
              <a:gd name="connsiteX1" fmla="*/ 146382 w 283239"/>
              <a:gd name="connsiteY1" fmla="*/ 0 h 119257"/>
              <a:gd name="connsiteX2" fmla="*/ 283239 w 283239"/>
              <a:gd name="connsiteY2" fmla="*/ 119257 h 119257"/>
              <a:gd name="connsiteX3" fmla="*/ 0 w 283239"/>
              <a:gd name="connsiteY3" fmla="*/ 119257 h 119257"/>
              <a:gd name="connsiteX0" fmla="*/ 0 w 302289"/>
              <a:gd name="connsiteY0" fmla="*/ 128782 h 128782"/>
              <a:gd name="connsiteX1" fmla="*/ 165432 w 302289"/>
              <a:gd name="connsiteY1" fmla="*/ 0 h 128782"/>
              <a:gd name="connsiteX2" fmla="*/ 302289 w 302289"/>
              <a:gd name="connsiteY2" fmla="*/ 119257 h 128782"/>
              <a:gd name="connsiteX3" fmla="*/ 0 w 302289"/>
              <a:gd name="connsiteY3" fmla="*/ 128782 h 128782"/>
              <a:gd name="connsiteX0" fmla="*/ 0 w 311814"/>
              <a:gd name="connsiteY0" fmla="*/ 128782 h 128782"/>
              <a:gd name="connsiteX1" fmla="*/ 165432 w 311814"/>
              <a:gd name="connsiteY1" fmla="*/ 0 h 128782"/>
              <a:gd name="connsiteX2" fmla="*/ 311814 w 311814"/>
              <a:gd name="connsiteY2" fmla="*/ 116876 h 128782"/>
              <a:gd name="connsiteX3" fmla="*/ 0 w 311814"/>
              <a:gd name="connsiteY3" fmla="*/ 128782 h 1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814" h="128782">
                <a:moveTo>
                  <a:pt x="0" y="128782"/>
                </a:moveTo>
                <a:lnTo>
                  <a:pt x="165432" y="0"/>
                </a:lnTo>
                <a:lnTo>
                  <a:pt x="311814" y="116876"/>
                </a:lnTo>
                <a:lnTo>
                  <a:pt x="0" y="128782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4" name="二等辺三角形 83"/>
          <p:cNvSpPr/>
          <p:nvPr/>
        </p:nvSpPr>
        <p:spPr>
          <a:xfrm rot="18199346" flipV="1">
            <a:off x="3447124" y="3574332"/>
            <a:ext cx="151143" cy="49165"/>
          </a:xfrm>
          <a:custGeom>
            <a:avLst/>
            <a:gdLst>
              <a:gd name="connsiteX0" fmla="*/ 0 w 283239"/>
              <a:gd name="connsiteY0" fmla="*/ 162805 h 162805"/>
              <a:gd name="connsiteX1" fmla="*/ 141620 w 283239"/>
              <a:gd name="connsiteY1" fmla="*/ 0 h 162805"/>
              <a:gd name="connsiteX2" fmla="*/ 283239 w 283239"/>
              <a:gd name="connsiteY2" fmla="*/ 162805 h 162805"/>
              <a:gd name="connsiteX3" fmla="*/ 0 w 283239"/>
              <a:gd name="connsiteY3" fmla="*/ 162805 h 162805"/>
              <a:gd name="connsiteX0" fmla="*/ 0 w 297527"/>
              <a:gd name="connsiteY0" fmla="*/ 155662 h 162805"/>
              <a:gd name="connsiteX1" fmla="*/ 155908 w 297527"/>
              <a:gd name="connsiteY1" fmla="*/ 0 h 162805"/>
              <a:gd name="connsiteX2" fmla="*/ 297527 w 297527"/>
              <a:gd name="connsiteY2" fmla="*/ 162805 h 162805"/>
              <a:gd name="connsiteX3" fmla="*/ 0 w 297527"/>
              <a:gd name="connsiteY3" fmla="*/ 155662 h 162805"/>
              <a:gd name="connsiteX0" fmla="*/ 0 w 297527"/>
              <a:gd name="connsiteY0" fmla="*/ 167568 h 174711"/>
              <a:gd name="connsiteX1" fmla="*/ 172577 w 297527"/>
              <a:gd name="connsiteY1" fmla="*/ 0 h 174711"/>
              <a:gd name="connsiteX2" fmla="*/ 297527 w 297527"/>
              <a:gd name="connsiteY2" fmla="*/ 174711 h 174711"/>
              <a:gd name="connsiteX3" fmla="*/ 0 w 297527"/>
              <a:gd name="connsiteY3" fmla="*/ 167568 h 174711"/>
              <a:gd name="connsiteX0" fmla="*/ 0 w 297527"/>
              <a:gd name="connsiteY0" fmla="*/ 201972 h 209115"/>
              <a:gd name="connsiteX1" fmla="*/ 185318 w 297527"/>
              <a:gd name="connsiteY1" fmla="*/ 0 h 209115"/>
              <a:gd name="connsiteX2" fmla="*/ 297527 w 297527"/>
              <a:gd name="connsiteY2" fmla="*/ 209115 h 209115"/>
              <a:gd name="connsiteX3" fmla="*/ 0 w 297527"/>
              <a:gd name="connsiteY3" fmla="*/ 201972 h 20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27" h="209115">
                <a:moveTo>
                  <a:pt x="0" y="201972"/>
                </a:moveTo>
                <a:lnTo>
                  <a:pt x="185318" y="0"/>
                </a:lnTo>
                <a:lnTo>
                  <a:pt x="297527" y="209115"/>
                </a:lnTo>
                <a:lnTo>
                  <a:pt x="0" y="2019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5" name="楕円 384"/>
          <p:cNvSpPr/>
          <p:nvPr/>
        </p:nvSpPr>
        <p:spPr>
          <a:xfrm rot="18199346">
            <a:off x="3472676" y="3578348"/>
            <a:ext cx="57598" cy="161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6" name="二等辺三角形 234"/>
          <p:cNvSpPr/>
          <p:nvPr/>
        </p:nvSpPr>
        <p:spPr>
          <a:xfrm rot="18199346">
            <a:off x="3257849" y="3767419"/>
            <a:ext cx="139780" cy="23509"/>
          </a:xfrm>
          <a:custGeom>
            <a:avLst/>
            <a:gdLst>
              <a:gd name="connsiteX0" fmla="*/ 0 w 257156"/>
              <a:gd name="connsiteY0" fmla="*/ 58191 h 58191"/>
              <a:gd name="connsiteX1" fmla="*/ 116170 w 257156"/>
              <a:gd name="connsiteY1" fmla="*/ 0 h 58191"/>
              <a:gd name="connsiteX2" fmla="*/ 257156 w 257156"/>
              <a:gd name="connsiteY2" fmla="*/ 58191 h 58191"/>
              <a:gd name="connsiteX3" fmla="*/ 0 w 257156"/>
              <a:gd name="connsiteY3" fmla="*/ 58191 h 58191"/>
              <a:gd name="connsiteX0" fmla="*/ 0 w 257156"/>
              <a:gd name="connsiteY0" fmla="*/ 41523 h 41523"/>
              <a:gd name="connsiteX1" fmla="*/ 168557 w 257156"/>
              <a:gd name="connsiteY1" fmla="*/ 0 h 41523"/>
              <a:gd name="connsiteX2" fmla="*/ 257156 w 257156"/>
              <a:gd name="connsiteY2" fmla="*/ 41523 h 41523"/>
              <a:gd name="connsiteX3" fmla="*/ 0 w 257156"/>
              <a:gd name="connsiteY3" fmla="*/ 41523 h 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56" h="41523">
                <a:moveTo>
                  <a:pt x="0" y="41523"/>
                </a:moveTo>
                <a:lnTo>
                  <a:pt x="168557" y="0"/>
                </a:lnTo>
                <a:lnTo>
                  <a:pt x="257156" y="41523"/>
                </a:lnTo>
                <a:lnTo>
                  <a:pt x="0" y="41523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7" name="二等辺三角形 87"/>
          <p:cNvSpPr/>
          <p:nvPr/>
        </p:nvSpPr>
        <p:spPr>
          <a:xfrm rot="18199346" flipV="1">
            <a:off x="3288427" y="3781810"/>
            <a:ext cx="125339" cy="31094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97394"/>
              <a:gd name="connsiteY0" fmla="*/ 150898 h 150898"/>
              <a:gd name="connsiteX1" fmla="*/ 79647 w 197394"/>
              <a:gd name="connsiteY1" fmla="*/ 0 h 150898"/>
              <a:gd name="connsiteX2" fmla="*/ 197394 w 197394"/>
              <a:gd name="connsiteY2" fmla="*/ 150898 h 150898"/>
              <a:gd name="connsiteX3" fmla="*/ 0 w 197394"/>
              <a:gd name="connsiteY3" fmla="*/ 150898 h 150898"/>
              <a:gd name="connsiteX0" fmla="*/ 0 w 222691"/>
              <a:gd name="connsiteY0" fmla="*/ 150898 h 150898"/>
              <a:gd name="connsiteX1" fmla="*/ 104944 w 222691"/>
              <a:gd name="connsiteY1" fmla="*/ 0 h 150898"/>
              <a:gd name="connsiteX2" fmla="*/ 222691 w 222691"/>
              <a:gd name="connsiteY2" fmla="*/ 150898 h 150898"/>
              <a:gd name="connsiteX3" fmla="*/ 0 w 222691"/>
              <a:gd name="connsiteY3" fmla="*/ 150898 h 15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1" h="150898">
                <a:moveTo>
                  <a:pt x="0" y="150898"/>
                </a:moveTo>
                <a:lnTo>
                  <a:pt x="104944" y="0"/>
                </a:lnTo>
                <a:lnTo>
                  <a:pt x="222691" y="150898"/>
                </a:lnTo>
                <a:lnTo>
                  <a:pt x="0" y="15089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8" name="二等辺三角形 90"/>
          <p:cNvSpPr/>
          <p:nvPr/>
        </p:nvSpPr>
        <p:spPr>
          <a:xfrm rot="18199346">
            <a:off x="3354195" y="3608102"/>
            <a:ext cx="144906" cy="24725"/>
          </a:xfrm>
          <a:custGeom>
            <a:avLst/>
            <a:gdLst>
              <a:gd name="connsiteX0" fmla="*/ 0 w 197394"/>
              <a:gd name="connsiteY0" fmla="*/ 119257 h 119257"/>
              <a:gd name="connsiteX1" fmla="*/ 98697 w 197394"/>
              <a:gd name="connsiteY1" fmla="*/ 0 h 119257"/>
              <a:gd name="connsiteX2" fmla="*/ 197394 w 197394"/>
              <a:gd name="connsiteY2" fmla="*/ 119257 h 119257"/>
              <a:gd name="connsiteX3" fmla="*/ 0 w 197394"/>
              <a:gd name="connsiteY3" fmla="*/ 119257 h 119257"/>
              <a:gd name="connsiteX0" fmla="*/ 0 w 173582"/>
              <a:gd name="connsiteY0" fmla="*/ 119257 h 121638"/>
              <a:gd name="connsiteX1" fmla="*/ 98697 w 173582"/>
              <a:gd name="connsiteY1" fmla="*/ 0 h 121638"/>
              <a:gd name="connsiteX2" fmla="*/ 173582 w 173582"/>
              <a:gd name="connsiteY2" fmla="*/ 121638 h 121638"/>
              <a:gd name="connsiteX3" fmla="*/ 0 w 173582"/>
              <a:gd name="connsiteY3" fmla="*/ 119257 h 121638"/>
              <a:gd name="connsiteX0" fmla="*/ 0 w 173582"/>
              <a:gd name="connsiteY0" fmla="*/ 109732 h 112113"/>
              <a:gd name="connsiteX1" fmla="*/ 91554 w 173582"/>
              <a:gd name="connsiteY1" fmla="*/ 0 h 112113"/>
              <a:gd name="connsiteX2" fmla="*/ 173582 w 173582"/>
              <a:gd name="connsiteY2" fmla="*/ 112113 h 112113"/>
              <a:gd name="connsiteX3" fmla="*/ 0 w 173582"/>
              <a:gd name="connsiteY3" fmla="*/ 109732 h 112113"/>
              <a:gd name="connsiteX0" fmla="*/ 0 w 168820"/>
              <a:gd name="connsiteY0" fmla="*/ 109732 h 109732"/>
              <a:gd name="connsiteX1" fmla="*/ 91554 w 168820"/>
              <a:gd name="connsiteY1" fmla="*/ 0 h 109732"/>
              <a:gd name="connsiteX2" fmla="*/ 168820 w 168820"/>
              <a:gd name="connsiteY2" fmla="*/ 102588 h 109732"/>
              <a:gd name="connsiteX3" fmla="*/ 0 w 168820"/>
              <a:gd name="connsiteY3" fmla="*/ 109732 h 109732"/>
              <a:gd name="connsiteX0" fmla="*/ 0 w 168820"/>
              <a:gd name="connsiteY0" fmla="*/ 104059 h 104059"/>
              <a:gd name="connsiteX1" fmla="*/ 65919 w 168820"/>
              <a:gd name="connsiteY1" fmla="*/ 0 h 104059"/>
              <a:gd name="connsiteX2" fmla="*/ 168820 w 168820"/>
              <a:gd name="connsiteY2" fmla="*/ 96915 h 104059"/>
              <a:gd name="connsiteX3" fmla="*/ 0 w 168820"/>
              <a:gd name="connsiteY3" fmla="*/ 104059 h 10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20" h="104059">
                <a:moveTo>
                  <a:pt x="0" y="104059"/>
                </a:moveTo>
                <a:lnTo>
                  <a:pt x="65919" y="0"/>
                </a:lnTo>
                <a:lnTo>
                  <a:pt x="168820" y="96915"/>
                </a:lnTo>
                <a:lnTo>
                  <a:pt x="0" y="104059"/>
                </a:lnTo>
                <a:close/>
              </a:path>
            </a:pathLst>
          </a:custGeom>
          <a:solidFill>
            <a:srgbClr val="A8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9" name="二等辺三角形 91"/>
          <p:cNvSpPr/>
          <p:nvPr/>
        </p:nvSpPr>
        <p:spPr>
          <a:xfrm rot="18199346" flipV="1">
            <a:off x="3371648" y="3622906"/>
            <a:ext cx="151171" cy="33750"/>
          </a:xfrm>
          <a:custGeom>
            <a:avLst/>
            <a:gdLst>
              <a:gd name="connsiteX0" fmla="*/ 0 w 197394"/>
              <a:gd name="connsiteY0" fmla="*/ 162805 h 162805"/>
              <a:gd name="connsiteX1" fmla="*/ 98697 w 197394"/>
              <a:gd name="connsiteY1" fmla="*/ 0 h 162805"/>
              <a:gd name="connsiteX2" fmla="*/ 197394 w 197394"/>
              <a:gd name="connsiteY2" fmla="*/ 162805 h 162805"/>
              <a:gd name="connsiteX3" fmla="*/ 0 w 197394"/>
              <a:gd name="connsiteY3" fmla="*/ 162805 h 162805"/>
              <a:gd name="connsiteX0" fmla="*/ 0 w 180726"/>
              <a:gd name="connsiteY0" fmla="*/ 162805 h 162805"/>
              <a:gd name="connsiteX1" fmla="*/ 98697 w 180726"/>
              <a:gd name="connsiteY1" fmla="*/ 0 h 162805"/>
              <a:gd name="connsiteX2" fmla="*/ 180726 w 180726"/>
              <a:gd name="connsiteY2" fmla="*/ 160424 h 162805"/>
              <a:gd name="connsiteX3" fmla="*/ 0 w 180726"/>
              <a:gd name="connsiteY3" fmla="*/ 162805 h 162805"/>
              <a:gd name="connsiteX0" fmla="*/ 0 w 187870"/>
              <a:gd name="connsiteY0" fmla="*/ 153280 h 160424"/>
              <a:gd name="connsiteX1" fmla="*/ 105841 w 187870"/>
              <a:gd name="connsiteY1" fmla="*/ 0 h 160424"/>
              <a:gd name="connsiteX2" fmla="*/ 187870 w 187870"/>
              <a:gd name="connsiteY2" fmla="*/ 160424 h 160424"/>
              <a:gd name="connsiteX3" fmla="*/ 0 w 187870"/>
              <a:gd name="connsiteY3" fmla="*/ 153280 h 160424"/>
              <a:gd name="connsiteX0" fmla="*/ 0 w 180726"/>
              <a:gd name="connsiteY0" fmla="*/ 153280 h 167568"/>
              <a:gd name="connsiteX1" fmla="*/ 105841 w 180726"/>
              <a:gd name="connsiteY1" fmla="*/ 0 h 167568"/>
              <a:gd name="connsiteX2" fmla="*/ 180726 w 180726"/>
              <a:gd name="connsiteY2" fmla="*/ 167568 h 167568"/>
              <a:gd name="connsiteX3" fmla="*/ 0 w 180726"/>
              <a:gd name="connsiteY3" fmla="*/ 153280 h 167568"/>
              <a:gd name="connsiteX0" fmla="*/ 0 w 180726"/>
              <a:gd name="connsiteY0" fmla="*/ 162805 h 177093"/>
              <a:gd name="connsiteX1" fmla="*/ 129654 w 180726"/>
              <a:gd name="connsiteY1" fmla="*/ 0 h 177093"/>
              <a:gd name="connsiteX2" fmla="*/ 180726 w 180726"/>
              <a:gd name="connsiteY2" fmla="*/ 177093 h 177093"/>
              <a:gd name="connsiteX3" fmla="*/ 0 w 180726"/>
              <a:gd name="connsiteY3" fmla="*/ 162805 h 177093"/>
              <a:gd name="connsiteX0" fmla="*/ 0 w 180726"/>
              <a:gd name="connsiteY0" fmla="*/ 184237 h 198525"/>
              <a:gd name="connsiteX1" fmla="*/ 127273 w 180726"/>
              <a:gd name="connsiteY1" fmla="*/ 0 h 198525"/>
              <a:gd name="connsiteX2" fmla="*/ 180726 w 180726"/>
              <a:gd name="connsiteY2" fmla="*/ 198525 h 198525"/>
              <a:gd name="connsiteX3" fmla="*/ 0 w 180726"/>
              <a:gd name="connsiteY3" fmla="*/ 184237 h 198525"/>
              <a:gd name="connsiteX0" fmla="*/ 0 w 178345"/>
              <a:gd name="connsiteY0" fmla="*/ 193762 h 198525"/>
              <a:gd name="connsiteX1" fmla="*/ 124892 w 178345"/>
              <a:gd name="connsiteY1" fmla="*/ 0 h 198525"/>
              <a:gd name="connsiteX2" fmla="*/ 178345 w 178345"/>
              <a:gd name="connsiteY2" fmla="*/ 198525 h 198525"/>
              <a:gd name="connsiteX3" fmla="*/ 0 w 178345"/>
              <a:gd name="connsiteY3" fmla="*/ 193762 h 198525"/>
              <a:gd name="connsiteX0" fmla="*/ 0 w 245651"/>
              <a:gd name="connsiteY0" fmla="*/ 193762 h 236278"/>
              <a:gd name="connsiteX1" fmla="*/ 124892 w 245651"/>
              <a:gd name="connsiteY1" fmla="*/ 0 h 236278"/>
              <a:gd name="connsiteX2" fmla="*/ 245651 w 245651"/>
              <a:gd name="connsiteY2" fmla="*/ 236278 h 236278"/>
              <a:gd name="connsiteX3" fmla="*/ 0 w 245651"/>
              <a:gd name="connsiteY3" fmla="*/ 193762 h 23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51" h="236278">
                <a:moveTo>
                  <a:pt x="0" y="193762"/>
                </a:moveTo>
                <a:lnTo>
                  <a:pt x="124892" y="0"/>
                </a:lnTo>
                <a:lnTo>
                  <a:pt x="245651" y="236278"/>
                </a:lnTo>
                <a:lnTo>
                  <a:pt x="0" y="19376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0" name="楕円 389"/>
          <p:cNvSpPr/>
          <p:nvPr/>
        </p:nvSpPr>
        <p:spPr>
          <a:xfrm rot="18199346">
            <a:off x="3382622" y="3712257"/>
            <a:ext cx="70639" cy="25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1" name="二等辺三角形 390"/>
          <p:cNvSpPr/>
          <p:nvPr/>
        </p:nvSpPr>
        <p:spPr>
          <a:xfrm rot="18199346" flipV="1">
            <a:off x="3302801" y="3694522"/>
            <a:ext cx="147294" cy="25884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/>
          <p:cNvSpPr/>
          <p:nvPr/>
        </p:nvSpPr>
        <p:spPr>
          <a:xfrm rot="8345706">
            <a:off x="2233875" y="2679729"/>
            <a:ext cx="101311" cy="1153094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  <a:gd name="connsiteX0" fmla="*/ 18487 w 447829"/>
              <a:gd name="connsiteY0" fmla="*/ 934214 h 938182"/>
              <a:gd name="connsiteX1" fmla="*/ 89765 w 447829"/>
              <a:gd name="connsiteY1" fmla="*/ 261114 h 938182"/>
              <a:gd name="connsiteX2" fmla="*/ 424887 w 447829"/>
              <a:gd name="connsiteY2" fmla="*/ 7114 h 938182"/>
              <a:gd name="connsiteX3" fmla="*/ 374087 w 447829"/>
              <a:gd name="connsiteY3" fmla="*/ 515114 h 938182"/>
              <a:gd name="connsiteX4" fmla="*/ 18487 w 447829"/>
              <a:gd name="connsiteY4" fmla="*/ 934214 h 9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829" h="938182">
                <a:moveTo>
                  <a:pt x="18487" y="934214"/>
                </a:moveTo>
                <a:cubicBezTo>
                  <a:pt x="-28900" y="891881"/>
                  <a:pt x="22032" y="415631"/>
                  <a:pt x="89765" y="261114"/>
                </a:cubicBezTo>
                <a:cubicBezTo>
                  <a:pt x="155382" y="119297"/>
                  <a:pt x="377500" y="-35219"/>
                  <a:pt x="424887" y="7114"/>
                </a:cubicBezTo>
                <a:cubicBezTo>
                  <a:pt x="472274" y="49447"/>
                  <a:pt x="441820" y="360597"/>
                  <a:pt x="374087" y="515114"/>
                </a:cubicBezTo>
                <a:cubicBezTo>
                  <a:pt x="306354" y="669631"/>
                  <a:pt x="65874" y="976547"/>
                  <a:pt x="18487" y="93421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/>
          <p:cNvSpPr/>
          <p:nvPr/>
        </p:nvSpPr>
        <p:spPr>
          <a:xfrm rot="20043700" flipH="1">
            <a:off x="2493639" y="2817043"/>
            <a:ext cx="65919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rot="8311374">
            <a:off x="2411227" y="3108711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/>
          <p:cNvSpPr/>
          <p:nvPr/>
        </p:nvSpPr>
        <p:spPr>
          <a:xfrm rot="21215902">
            <a:off x="3692691" y="2259781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/>
          <p:cNvSpPr/>
          <p:nvPr/>
        </p:nvSpPr>
        <p:spPr>
          <a:xfrm rot="14270891">
            <a:off x="4168380" y="2198637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/>
          <p:cNvSpPr/>
          <p:nvPr/>
        </p:nvSpPr>
        <p:spPr>
          <a:xfrm rot="14970145" flipV="1">
            <a:off x="1877409" y="1646127"/>
            <a:ext cx="806375" cy="101211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/>
          <p:cNvSpPr/>
          <p:nvPr/>
        </p:nvSpPr>
        <p:spPr>
          <a:xfrm rot="11038368">
            <a:off x="2480070" y="1161212"/>
            <a:ext cx="62955" cy="603145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/>
          <p:cNvSpPr/>
          <p:nvPr/>
        </p:nvSpPr>
        <p:spPr>
          <a:xfrm rot="11372221">
            <a:off x="2575354" y="1449222"/>
            <a:ext cx="45719" cy="61662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/>
          <p:cNvSpPr/>
          <p:nvPr/>
        </p:nvSpPr>
        <p:spPr>
          <a:xfrm rot="10227779" flipH="1">
            <a:off x="2339735" y="1259368"/>
            <a:ext cx="45719" cy="61662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3" name="楕円 37"/>
          <p:cNvSpPr/>
          <p:nvPr/>
        </p:nvSpPr>
        <p:spPr>
          <a:xfrm rot="1210225">
            <a:off x="2557733" y="1761769"/>
            <a:ext cx="287494" cy="46976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/>
          <p:cNvSpPr/>
          <p:nvPr/>
        </p:nvSpPr>
        <p:spPr>
          <a:xfrm rot="21212884">
            <a:off x="2711480" y="1792389"/>
            <a:ext cx="73300" cy="317637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/>
          <p:cNvSpPr/>
          <p:nvPr/>
        </p:nvSpPr>
        <p:spPr>
          <a:xfrm rot="21212884">
            <a:off x="2652275" y="1833321"/>
            <a:ext cx="80448" cy="343391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/>
          <p:cNvSpPr/>
          <p:nvPr/>
        </p:nvSpPr>
        <p:spPr>
          <a:xfrm rot="21212884">
            <a:off x="2582969" y="1935791"/>
            <a:ext cx="84406" cy="28759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/>
          <p:cNvSpPr/>
          <p:nvPr/>
        </p:nvSpPr>
        <p:spPr>
          <a:xfrm rot="21212884">
            <a:off x="2768038" y="1765361"/>
            <a:ext cx="53309" cy="26612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/>
          <p:cNvSpPr/>
          <p:nvPr/>
        </p:nvSpPr>
        <p:spPr>
          <a:xfrm rot="21212884">
            <a:off x="2578104" y="1810280"/>
            <a:ext cx="239892" cy="87994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/>
          <p:cNvSpPr/>
          <p:nvPr/>
        </p:nvSpPr>
        <p:spPr>
          <a:xfrm rot="21212884">
            <a:off x="2546427" y="1896161"/>
            <a:ext cx="313193" cy="10301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/>
          <p:cNvSpPr/>
          <p:nvPr/>
        </p:nvSpPr>
        <p:spPr>
          <a:xfrm rot="21212884">
            <a:off x="2549445" y="1982089"/>
            <a:ext cx="315414" cy="10301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/>
          <p:cNvSpPr/>
          <p:nvPr/>
        </p:nvSpPr>
        <p:spPr>
          <a:xfrm rot="21212884">
            <a:off x="2570413" y="2084282"/>
            <a:ext cx="259883" cy="74926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楕円 37"/>
          <p:cNvSpPr/>
          <p:nvPr/>
        </p:nvSpPr>
        <p:spPr>
          <a:xfrm rot="20130043">
            <a:off x="2255269" y="1756765"/>
            <a:ext cx="313475" cy="592390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/>
          <p:cNvSpPr/>
          <p:nvPr/>
        </p:nvSpPr>
        <p:spPr>
          <a:xfrm rot="18532702">
            <a:off x="2368082" y="1777410"/>
            <a:ext cx="79924" cy="400553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/>
          <p:cNvSpPr/>
          <p:nvPr/>
        </p:nvSpPr>
        <p:spPr>
          <a:xfrm rot="18532702">
            <a:off x="2368566" y="1850599"/>
            <a:ext cx="87718" cy="433031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/>
          <p:cNvSpPr/>
          <p:nvPr/>
        </p:nvSpPr>
        <p:spPr>
          <a:xfrm rot="18532702">
            <a:off x="2380202" y="2002344"/>
            <a:ext cx="92034" cy="362663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/>
          <p:cNvSpPr/>
          <p:nvPr/>
        </p:nvSpPr>
        <p:spPr>
          <a:xfrm rot="18532702">
            <a:off x="2368353" y="1728207"/>
            <a:ext cx="58127" cy="335599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/>
          <p:cNvSpPr/>
          <p:nvPr/>
        </p:nvSpPr>
        <p:spPr>
          <a:xfrm rot="18532702">
            <a:off x="2150577" y="1874509"/>
            <a:ext cx="261571" cy="110964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/>
          <p:cNvSpPr/>
          <p:nvPr/>
        </p:nvSpPr>
        <p:spPr>
          <a:xfrm rot="18532702">
            <a:off x="2198465" y="1943646"/>
            <a:ext cx="341495" cy="129909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/>
          <p:cNvSpPr/>
          <p:nvPr/>
        </p:nvSpPr>
        <p:spPr>
          <a:xfrm rot="18532702">
            <a:off x="2277730" y="2016309"/>
            <a:ext cx="343917" cy="129909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/>
          <p:cNvSpPr/>
          <p:nvPr/>
        </p:nvSpPr>
        <p:spPr>
          <a:xfrm rot="18532702">
            <a:off x="2381839" y="2116886"/>
            <a:ext cx="283369" cy="94485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楕円 37"/>
          <p:cNvSpPr/>
          <p:nvPr/>
        </p:nvSpPr>
        <p:spPr>
          <a:xfrm rot="1335055">
            <a:off x="2648964" y="2056072"/>
            <a:ext cx="313475" cy="512215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/>
          <p:cNvSpPr/>
          <p:nvPr/>
        </p:nvSpPr>
        <p:spPr>
          <a:xfrm rot="21337714">
            <a:off x="2818371" y="2091338"/>
            <a:ext cx="79924" cy="346342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/>
          <p:cNvSpPr/>
          <p:nvPr/>
        </p:nvSpPr>
        <p:spPr>
          <a:xfrm rot="21337714">
            <a:off x="2751725" y="2133727"/>
            <a:ext cx="87718" cy="374424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/>
          <p:cNvSpPr/>
          <p:nvPr/>
        </p:nvSpPr>
        <p:spPr>
          <a:xfrm rot="21337714">
            <a:off x="2673253" y="2242739"/>
            <a:ext cx="92034" cy="31358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/>
          <p:cNvSpPr/>
          <p:nvPr/>
        </p:nvSpPr>
        <p:spPr>
          <a:xfrm rot="21337714">
            <a:off x="2882096" y="2063748"/>
            <a:ext cx="58127" cy="29017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/>
          <p:cNvSpPr/>
          <p:nvPr/>
        </p:nvSpPr>
        <p:spPr>
          <a:xfrm rot="21337714">
            <a:off x="2676814" y="2108933"/>
            <a:ext cx="261571" cy="95946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/>
          <p:cNvSpPr/>
          <p:nvPr/>
        </p:nvSpPr>
        <p:spPr>
          <a:xfrm rot="21337714">
            <a:off x="2638574" y="2202704"/>
            <a:ext cx="341495" cy="11232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/>
          <p:cNvSpPr/>
          <p:nvPr/>
        </p:nvSpPr>
        <p:spPr>
          <a:xfrm rot="21337714">
            <a:off x="2638461" y="2296499"/>
            <a:ext cx="343917" cy="11232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/>
          <p:cNvSpPr/>
          <p:nvPr/>
        </p:nvSpPr>
        <p:spPr>
          <a:xfrm rot="21337714">
            <a:off x="2657839" y="2407595"/>
            <a:ext cx="283369" cy="81697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楕円 37"/>
          <p:cNvSpPr/>
          <p:nvPr/>
        </p:nvSpPr>
        <p:spPr>
          <a:xfrm rot="19674750">
            <a:off x="2163037" y="2077582"/>
            <a:ext cx="345020" cy="581658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/>
          <p:cNvSpPr/>
          <p:nvPr/>
        </p:nvSpPr>
        <p:spPr>
          <a:xfrm rot="18077409">
            <a:off x="2281407" y="2093320"/>
            <a:ext cx="87967" cy="393296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/>
          <p:cNvSpPr/>
          <p:nvPr/>
        </p:nvSpPr>
        <p:spPr>
          <a:xfrm rot="18077409">
            <a:off x="2288854" y="2170631"/>
            <a:ext cx="96545" cy="425185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/>
          <p:cNvSpPr/>
          <p:nvPr/>
        </p:nvSpPr>
        <p:spPr>
          <a:xfrm rot="18077409">
            <a:off x="2309954" y="2325165"/>
            <a:ext cx="101296" cy="356093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/>
          <p:cNvSpPr/>
          <p:nvPr/>
        </p:nvSpPr>
        <p:spPr>
          <a:xfrm rot="18077409">
            <a:off x="2275978" y="2041313"/>
            <a:ext cx="63976" cy="32951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/>
          <p:cNvSpPr/>
          <p:nvPr/>
        </p:nvSpPr>
        <p:spPr>
          <a:xfrm rot="18077409">
            <a:off x="2049349" y="2209796"/>
            <a:ext cx="287893" cy="108954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/>
          <p:cNvSpPr/>
          <p:nvPr/>
        </p:nvSpPr>
        <p:spPr>
          <a:xfrm rot="18077409">
            <a:off x="2100688" y="2266228"/>
            <a:ext cx="375860" cy="127556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/>
          <p:cNvSpPr/>
          <p:nvPr/>
        </p:nvSpPr>
        <p:spPr>
          <a:xfrm rot="18077409">
            <a:off x="2186729" y="2327130"/>
            <a:ext cx="378526" cy="127556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/>
          <p:cNvSpPr/>
          <p:nvPr/>
        </p:nvSpPr>
        <p:spPr>
          <a:xfrm rot="18077409">
            <a:off x="2301536" y="2417442"/>
            <a:ext cx="311884" cy="92773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楕円 37"/>
          <p:cNvSpPr/>
          <p:nvPr/>
        </p:nvSpPr>
        <p:spPr>
          <a:xfrm rot="17797341">
            <a:off x="2145590" y="2308313"/>
            <a:ext cx="313475" cy="512215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/>
          <p:cNvSpPr/>
          <p:nvPr/>
        </p:nvSpPr>
        <p:spPr>
          <a:xfrm rot="16200000">
            <a:off x="2218846" y="2335139"/>
            <a:ext cx="79924" cy="346342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/>
          <p:cNvSpPr/>
          <p:nvPr/>
        </p:nvSpPr>
        <p:spPr>
          <a:xfrm rot="16200000">
            <a:off x="2266432" y="2387965"/>
            <a:ext cx="87718" cy="374424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/>
          <p:cNvSpPr/>
          <p:nvPr/>
        </p:nvSpPr>
        <p:spPr>
          <a:xfrm rot="16200000">
            <a:off x="2336819" y="2500469"/>
            <a:ext cx="92034" cy="31358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/>
          <p:cNvSpPr/>
          <p:nvPr/>
        </p:nvSpPr>
        <p:spPr>
          <a:xfrm rot="16200000">
            <a:off x="2178261" y="2306304"/>
            <a:ext cx="58127" cy="29017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/>
          <p:cNvSpPr/>
          <p:nvPr/>
        </p:nvSpPr>
        <p:spPr>
          <a:xfrm rot="16200000">
            <a:off x="2016866" y="2502720"/>
            <a:ext cx="261571" cy="95946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/>
          <p:cNvSpPr/>
          <p:nvPr/>
        </p:nvSpPr>
        <p:spPr>
          <a:xfrm rot="16200000">
            <a:off x="2078700" y="2500585"/>
            <a:ext cx="341495" cy="11232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/>
          <p:cNvSpPr/>
          <p:nvPr/>
        </p:nvSpPr>
        <p:spPr>
          <a:xfrm rot="16200000">
            <a:off x="2171095" y="2506639"/>
            <a:ext cx="343917" cy="11232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/>
          <p:cNvSpPr/>
          <p:nvPr/>
        </p:nvSpPr>
        <p:spPr>
          <a:xfrm rot="16200000">
            <a:off x="2296041" y="2540119"/>
            <a:ext cx="283369" cy="81697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11372221">
            <a:off x="2806528" y="2013280"/>
            <a:ext cx="103639" cy="139780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9" name="楕円 37"/>
          <p:cNvSpPr/>
          <p:nvPr/>
        </p:nvSpPr>
        <p:spPr>
          <a:xfrm rot="2578839">
            <a:off x="2769629" y="2314499"/>
            <a:ext cx="313475" cy="512215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/>
          <p:cNvSpPr/>
          <p:nvPr/>
        </p:nvSpPr>
        <p:spPr>
          <a:xfrm rot="981498">
            <a:off x="2952503" y="2371481"/>
            <a:ext cx="79924" cy="346342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/>
          <p:cNvSpPr/>
          <p:nvPr/>
        </p:nvSpPr>
        <p:spPr>
          <a:xfrm rot="981498">
            <a:off x="2869945" y="2388007"/>
            <a:ext cx="87718" cy="374424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/>
          <p:cNvSpPr/>
          <p:nvPr/>
        </p:nvSpPr>
        <p:spPr>
          <a:xfrm rot="981498">
            <a:off x="2768596" y="2464919"/>
            <a:ext cx="92034" cy="313580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/>
          <p:cNvSpPr/>
          <p:nvPr/>
        </p:nvSpPr>
        <p:spPr>
          <a:xfrm rot="981498">
            <a:off x="3032513" y="2366194"/>
            <a:ext cx="58127" cy="290178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/>
          <p:cNvSpPr/>
          <p:nvPr/>
        </p:nvSpPr>
        <p:spPr>
          <a:xfrm rot="981498">
            <a:off x="2852318" y="2378085"/>
            <a:ext cx="261571" cy="95946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/>
          <p:cNvSpPr/>
          <p:nvPr/>
        </p:nvSpPr>
        <p:spPr>
          <a:xfrm rot="981498">
            <a:off x="2777875" y="2465864"/>
            <a:ext cx="341495" cy="112327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/>
          <p:cNvSpPr/>
          <p:nvPr/>
        </p:nvSpPr>
        <p:spPr>
          <a:xfrm rot="981498">
            <a:off x="2744491" y="2553976"/>
            <a:ext cx="343917" cy="112327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/>
          <p:cNvSpPr/>
          <p:nvPr/>
        </p:nvSpPr>
        <p:spPr>
          <a:xfrm rot="981498">
            <a:off x="2730673" y="2655015"/>
            <a:ext cx="283369" cy="81697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楕円 37"/>
          <p:cNvSpPr/>
          <p:nvPr/>
        </p:nvSpPr>
        <p:spPr>
          <a:xfrm rot="198595">
            <a:off x="2495548" y="2184808"/>
            <a:ext cx="313475" cy="60214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/>
          <p:cNvSpPr/>
          <p:nvPr/>
        </p:nvSpPr>
        <p:spPr>
          <a:xfrm rot="20201254">
            <a:off x="2643608" y="2213116"/>
            <a:ext cx="79924" cy="407148"/>
          </a:xfrm>
          <a:custGeom>
            <a:avLst/>
            <a:gdLst>
              <a:gd name="connsiteX0" fmla="*/ 0 w 180975"/>
              <a:gd name="connsiteY0" fmla="*/ 0 h 661988"/>
              <a:gd name="connsiteX1" fmla="*/ 33338 w 180975"/>
              <a:gd name="connsiteY1" fmla="*/ 366713 h 661988"/>
              <a:gd name="connsiteX2" fmla="*/ 180975 w 180975"/>
              <a:gd name="connsiteY2" fmla="*/ 661988 h 661988"/>
              <a:gd name="connsiteX0" fmla="*/ 0 w 157162"/>
              <a:gd name="connsiteY0" fmla="*/ 0 h 704850"/>
              <a:gd name="connsiteX1" fmla="*/ 33338 w 157162"/>
              <a:gd name="connsiteY1" fmla="*/ 366713 h 704850"/>
              <a:gd name="connsiteX2" fmla="*/ 157162 w 157162"/>
              <a:gd name="connsiteY2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704850">
                <a:moveTo>
                  <a:pt x="0" y="0"/>
                </a:moveTo>
                <a:cubicBezTo>
                  <a:pt x="1588" y="128191"/>
                  <a:pt x="7144" y="249238"/>
                  <a:pt x="33338" y="366713"/>
                </a:cubicBezTo>
                <a:cubicBezTo>
                  <a:pt x="59532" y="484188"/>
                  <a:pt x="98424" y="612378"/>
                  <a:pt x="157162" y="7048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/>
          <p:cNvSpPr/>
          <p:nvPr/>
        </p:nvSpPr>
        <p:spPr>
          <a:xfrm rot="20201254">
            <a:off x="2602255" y="2278653"/>
            <a:ext cx="87718" cy="440160"/>
          </a:xfrm>
          <a:custGeom>
            <a:avLst/>
            <a:gdLst>
              <a:gd name="connsiteX0" fmla="*/ 5542 w 167467"/>
              <a:gd name="connsiteY0" fmla="*/ 0 h 723900"/>
              <a:gd name="connsiteX1" fmla="*/ 19830 w 167467"/>
              <a:gd name="connsiteY1" fmla="*/ 366713 h 723900"/>
              <a:gd name="connsiteX2" fmla="*/ 167467 w 167467"/>
              <a:gd name="connsiteY2" fmla="*/ 723900 h 723900"/>
              <a:gd name="connsiteX0" fmla="*/ 5542 w 167467"/>
              <a:gd name="connsiteY0" fmla="*/ 0 h 776287"/>
              <a:gd name="connsiteX1" fmla="*/ 19830 w 167467"/>
              <a:gd name="connsiteY1" fmla="*/ 366713 h 776287"/>
              <a:gd name="connsiteX2" fmla="*/ 167467 w 167467"/>
              <a:gd name="connsiteY2" fmla="*/ 776287 h 776287"/>
              <a:gd name="connsiteX0" fmla="*/ 5800 w 172487"/>
              <a:gd name="connsiteY0" fmla="*/ 0 h 762000"/>
              <a:gd name="connsiteX1" fmla="*/ 20088 w 172487"/>
              <a:gd name="connsiteY1" fmla="*/ 366713 h 762000"/>
              <a:gd name="connsiteX2" fmla="*/ 172487 w 172487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7" h="762000">
                <a:moveTo>
                  <a:pt x="5800" y="0"/>
                </a:moveTo>
                <a:cubicBezTo>
                  <a:pt x="-550" y="123031"/>
                  <a:pt x="-7693" y="239713"/>
                  <a:pt x="20088" y="366713"/>
                </a:cubicBezTo>
                <a:cubicBezTo>
                  <a:pt x="47869" y="493713"/>
                  <a:pt x="112162" y="643731"/>
                  <a:pt x="172487" y="7620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/>
          <p:cNvSpPr/>
          <p:nvPr/>
        </p:nvSpPr>
        <p:spPr>
          <a:xfrm rot="20201254">
            <a:off x="2558464" y="2425218"/>
            <a:ext cx="92034" cy="368634"/>
          </a:xfrm>
          <a:custGeom>
            <a:avLst/>
            <a:gdLst>
              <a:gd name="connsiteX0" fmla="*/ 0 w 180975"/>
              <a:gd name="connsiteY0" fmla="*/ 0 h 638175"/>
              <a:gd name="connsiteX1" fmla="*/ 71438 w 180975"/>
              <a:gd name="connsiteY1" fmla="*/ 409575 h 638175"/>
              <a:gd name="connsiteX2" fmla="*/ 180975 w 180975"/>
              <a:gd name="connsiteY2" fmla="*/ 638175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638175">
                <a:moveTo>
                  <a:pt x="0" y="0"/>
                </a:moveTo>
                <a:cubicBezTo>
                  <a:pt x="20637" y="151606"/>
                  <a:pt x="41275" y="303212"/>
                  <a:pt x="71438" y="409575"/>
                </a:cubicBezTo>
                <a:cubicBezTo>
                  <a:pt x="101601" y="515938"/>
                  <a:pt x="141288" y="577056"/>
                  <a:pt x="180975" y="63817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/>
          <p:cNvSpPr/>
          <p:nvPr/>
        </p:nvSpPr>
        <p:spPr>
          <a:xfrm rot="20201254">
            <a:off x="2682825" y="2168022"/>
            <a:ext cx="58127" cy="341124"/>
          </a:xfrm>
          <a:custGeom>
            <a:avLst/>
            <a:gdLst>
              <a:gd name="connsiteX0" fmla="*/ 0 w 133350"/>
              <a:gd name="connsiteY0" fmla="*/ 0 h 552450"/>
              <a:gd name="connsiteX1" fmla="*/ 38100 w 133350"/>
              <a:gd name="connsiteY1" fmla="*/ 323850 h 552450"/>
              <a:gd name="connsiteX2" fmla="*/ 133350 w 133350"/>
              <a:gd name="connsiteY2" fmla="*/ 552450 h 5524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  <a:gd name="connsiteX0" fmla="*/ 0 w 114300"/>
              <a:gd name="connsiteY0" fmla="*/ 0 h 590550"/>
              <a:gd name="connsiteX1" fmla="*/ 38100 w 114300"/>
              <a:gd name="connsiteY1" fmla="*/ 323850 h 590550"/>
              <a:gd name="connsiteX2" fmla="*/ 114300 w 11430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590550">
                <a:moveTo>
                  <a:pt x="0" y="0"/>
                </a:moveTo>
                <a:cubicBezTo>
                  <a:pt x="7937" y="115887"/>
                  <a:pt x="19050" y="225425"/>
                  <a:pt x="38100" y="323850"/>
                </a:cubicBezTo>
                <a:cubicBezTo>
                  <a:pt x="57150" y="422275"/>
                  <a:pt x="82549" y="498475"/>
                  <a:pt x="114300" y="59055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/>
          <p:cNvSpPr/>
          <p:nvPr/>
        </p:nvSpPr>
        <p:spPr>
          <a:xfrm rot="20201254">
            <a:off x="2462149" y="2257063"/>
            <a:ext cx="261571" cy="112791"/>
          </a:xfrm>
          <a:custGeom>
            <a:avLst/>
            <a:gdLst>
              <a:gd name="connsiteX0" fmla="*/ 514350 w 514350"/>
              <a:gd name="connsiteY0" fmla="*/ 0 h 195263"/>
              <a:gd name="connsiteX1" fmla="*/ 338137 w 514350"/>
              <a:gd name="connsiteY1" fmla="*/ 138113 h 195263"/>
              <a:gd name="connsiteX2" fmla="*/ 0 w 514350"/>
              <a:gd name="connsiteY2" fmla="*/ 195263 h 195263"/>
              <a:gd name="connsiteX0" fmla="*/ 514350 w 514350"/>
              <a:gd name="connsiteY0" fmla="*/ 0 h 195263"/>
              <a:gd name="connsiteX1" fmla="*/ 319087 w 514350"/>
              <a:gd name="connsiteY1" fmla="*/ 123825 h 195263"/>
              <a:gd name="connsiteX2" fmla="*/ 0 w 514350"/>
              <a:gd name="connsiteY2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" h="195263">
                <a:moveTo>
                  <a:pt x="514350" y="0"/>
                </a:moveTo>
                <a:cubicBezTo>
                  <a:pt x="469106" y="52784"/>
                  <a:pt x="404812" y="91281"/>
                  <a:pt x="319087" y="123825"/>
                </a:cubicBezTo>
                <a:cubicBezTo>
                  <a:pt x="233362" y="156369"/>
                  <a:pt x="126206" y="182960"/>
                  <a:pt x="0" y="195263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/>
          <p:cNvSpPr/>
          <p:nvPr/>
        </p:nvSpPr>
        <p:spPr>
          <a:xfrm rot="20201254">
            <a:off x="2463984" y="2359729"/>
            <a:ext cx="341495" cy="132048"/>
          </a:xfrm>
          <a:custGeom>
            <a:avLst/>
            <a:gdLst>
              <a:gd name="connsiteX0" fmla="*/ 671513 w 671513"/>
              <a:gd name="connsiteY0" fmla="*/ 0 h 228600"/>
              <a:gd name="connsiteX1" fmla="*/ 390525 w 671513"/>
              <a:gd name="connsiteY1" fmla="*/ 138113 h 228600"/>
              <a:gd name="connsiteX2" fmla="*/ 0 w 671513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513" h="228600">
                <a:moveTo>
                  <a:pt x="671513" y="0"/>
                </a:moveTo>
                <a:cubicBezTo>
                  <a:pt x="586978" y="50006"/>
                  <a:pt x="502444" y="100013"/>
                  <a:pt x="390525" y="138113"/>
                </a:cubicBezTo>
                <a:cubicBezTo>
                  <a:pt x="278606" y="176213"/>
                  <a:pt x="139303" y="202406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/>
          <p:cNvSpPr/>
          <p:nvPr/>
        </p:nvSpPr>
        <p:spPr>
          <a:xfrm rot="20201254">
            <a:off x="2500760" y="2463182"/>
            <a:ext cx="343917" cy="132048"/>
          </a:xfrm>
          <a:custGeom>
            <a:avLst/>
            <a:gdLst>
              <a:gd name="connsiteX0" fmla="*/ 719137 w 719137"/>
              <a:gd name="connsiteY0" fmla="*/ 0 h 247650"/>
              <a:gd name="connsiteX1" fmla="*/ 409575 w 719137"/>
              <a:gd name="connsiteY1" fmla="*/ 171450 h 247650"/>
              <a:gd name="connsiteX2" fmla="*/ 0 w 719137"/>
              <a:gd name="connsiteY2" fmla="*/ 247650 h 247650"/>
              <a:gd name="connsiteX0" fmla="*/ 690562 w 690562"/>
              <a:gd name="connsiteY0" fmla="*/ 0 h 238125"/>
              <a:gd name="connsiteX1" fmla="*/ 381000 w 690562"/>
              <a:gd name="connsiteY1" fmla="*/ 171450 h 238125"/>
              <a:gd name="connsiteX2" fmla="*/ 0 w 690562"/>
              <a:gd name="connsiteY2" fmla="*/ 238125 h 238125"/>
              <a:gd name="connsiteX0" fmla="*/ 676275 w 676275"/>
              <a:gd name="connsiteY0" fmla="*/ 0 h 228600"/>
              <a:gd name="connsiteX1" fmla="*/ 381000 w 676275"/>
              <a:gd name="connsiteY1" fmla="*/ 161925 h 228600"/>
              <a:gd name="connsiteX2" fmla="*/ 0 w 676275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28600">
                <a:moveTo>
                  <a:pt x="676275" y="0"/>
                </a:moveTo>
                <a:cubicBezTo>
                  <a:pt x="581422" y="65087"/>
                  <a:pt x="493713" y="123825"/>
                  <a:pt x="381000" y="161925"/>
                </a:cubicBezTo>
                <a:cubicBezTo>
                  <a:pt x="268288" y="200025"/>
                  <a:pt x="144859" y="211137"/>
                  <a:pt x="0" y="22860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/>
          <p:cNvSpPr/>
          <p:nvPr/>
        </p:nvSpPr>
        <p:spPr>
          <a:xfrm rot="20201254">
            <a:off x="2558396" y="2590582"/>
            <a:ext cx="283369" cy="96040"/>
          </a:xfrm>
          <a:custGeom>
            <a:avLst/>
            <a:gdLst>
              <a:gd name="connsiteX0" fmla="*/ 561975 w 561975"/>
              <a:gd name="connsiteY0" fmla="*/ 0 h 186185"/>
              <a:gd name="connsiteX1" fmla="*/ 257175 w 561975"/>
              <a:gd name="connsiteY1" fmla="*/ 166688 h 186185"/>
              <a:gd name="connsiteX2" fmla="*/ 0 w 561975"/>
              <a:gd name="connsiteY2" fmla="*/ 176213 h 186185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1013"/>
              <a:gd name="connsiteX1" fmla="*/ 257175 w 557213"/>
              <a:gd name="connsiteY1" fmla="*/ 152400 h 171013"/>
              <a:gd name="connsiteX2" fmla="*/ 0 w 557213"/>
              <a:gd name="connsiteY2" fmla="*/ 161925 h 171013"/>
              <a:gd name="connsiteX0" fmla="*/ 557213 w 557213"/>
              <a:gd name="connsiteY0" fmla="*/ 0 h 178601"/>
              <a:gd name="connsiteX1" fmla="*/ 257175 w 557213"/>
              <a:gd name="connsiteY1" fmla="*/ 152400 h 178601"/>
              <a:gd name="connsiteX2" fmla="*/ 0 w 557213"/>
              <a:gd name="connsiteY2" fmla="*/ 161925 h 178601"/>
              <a:gd name="connsiteX0" fmla="*/ 557213 w 557213"/>
              <a:gd name="connsiteY0" fmla="*/ 0 h 171234"/>
              <a:gd name="connsiteX1" fmla="*/ 266700 w 557213"/>
              <a:gd name="connsiteY1" fmla="*/ 138113 h 171234"/>
              <a:gd name="connsiteX2" fmla="*/ 0 w 557213"/>
              <a:gd name="connsiteY2" fmla="*/ 161925 h 171234"/>
              <a:gd name="connsiteX0" fmla="*/ 557213 w 557213"/>
              <a:gd name="connsiteY0" fmla="*/ 0 h 166264"/>
              <a:gd name="connsiteX1" fmla="*/ 266700 w 557213"/>
              <a:gd name="connsiteY1" fmla="*/ 138113 h 166264"/>
              <a:gd name="connsiteX2" fmla="*/ 0 w 557213"/>
              <a:gd name="connsiteY2" fmla="*/ 161925 h 16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166264">
                <a:moveTo>
                  <a:pt x="557213" y="0"/>
                </a:moveTo>
                <a:cubicBezTo>
                  <a:pt x="451644" y="68659"/>
                  <a:pt x="321469" y="111126"/>
                  <a:pt x="266700" y="138113"/>
                </a:cubicBezTo>
                <a:cubicBezTo>
                  <a:pt x="211931" y="165100"/>
                  <a:pt x="81756" y="171847"/>
                  <a:pt x="0" y="161925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/>
          <p:cNvSpPr/>
          <p:nvPr/>
        </p:nvSpPr>
        <p:spPr>
          <a:xfrm rot="20043700" flipH="1">
            <a:off x="2368182" y="1897473"/>
            <a:ext cx="65919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/>
          <p:cNvSpPr/>
          <p:nvPr/>
        </p:nvSpPr>
        <p:spPr>
          <a:xfrm rot="14270891">
            <a:off x="4282370" y="1992521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/>
          <p:cNvSpPr/>
          <p:nvPr/>
        </p:nvSpPr>
        <p:spPr>
          <a:xfrm rot="8311374">
            <a:off x="2454172" y="3778969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/>
          <p:cNvSpPr/>
          <p:nvPr/>
        </p:nvSpPr>
        <p:spPr>
          <a:xfrm rot="8311374">
            <a:off x="2327464" y="3285948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/>
          <p:cNvSpPr/>
          <p:nvPr/>
        </p:nvSpPr>
        <p:spPr>
          <a:xfrm rot="11038368">
            <a:off x="4223526" y="1484193"/>
            <a:ext cx="62955" cy="603145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/>
          <p:cNvSpPr/>
          <p:nvPr/>
        </p:nvSpPr>
        <p:spPr>
          <a:xfrm rot="13033132">
            <a:off x="4289982" y="1777269"/>
            <a:ext cx="62955" cy="603145"/>
          </a:xfrm>
          <a:custGeom>
            <a:avLst/>
            <a:gdLst>
              <a:gd name="connsiteX0" fmla="*/ 36366 w 455466"/>
              <a:gd name="connsiteY0" fmla="*/ 874990 h 985030"/>
              <a:gd name="connsiteX1" fmla="*/ 61766 w 455466"/>
              <a:gd name="connsiteY1" fmla="*/ 163790 h 985030"/>
              <a:gd name="connsiteX2" fmla="*/ 430066 w 455466"/>
              <a:gd name="connsiteY2" fmla="*/ 24090 h 985030"/>
              <a:gd name="connsiteX3" fmla="*/ 379266 w 455466"/>
              <a:gd name="connsiteY3" fmla="*/ 532090 h 985030"/>
              <a:gd name="connsiteX4" fmla="*/ 23666 w 455466"/>
              <a:gd name="connsiteY4" fmla="*/ 951190 h 985030"/>
              <a:gd name="connsiteX5" fmla="*/ 36366 w 455466"/>
              <a:gd name="connsiteY5" fmla="*/ 874990 h 985030"/>
              <a:gd name="connsiteX0" fmla="*/ 29059 w 460859"/>
              <a:gd name="connsiteY0" fmla="*/ 951190 h 958790"/>
              <a:gd name="connsiteX1" fmla="*/ 67159 w 460859"/>
              <a:gd name="connsiteY1" fmla="*/ 163790 h 958790"/>
              <a:gd name="connsiteX2" fmla="*/ 435459 w 460859"/>
              <a:gd name="connsiteY2" fmla="*/ 24090 h 958790"/>
              <a:gd name="connsiteX3" fmla="*/ 384659 w 460859"/>
              <a:gd name="connsiteY3" fmla="*/ 532090 h 958790"/>
              <a:gd name="connsiteX4" fmla="*/ 29059 w 460859"/>
              <a:gd name="connsiteY4" fmla="*/ 951190 h 95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9" h="958790">
                <a:moveTo>
                  <a:pt x="29059" y="951190"/>
                </a:moveTo>
                <a:cubicBezTo>
                  <a:pt x="-23858" y="889807"/>
                  <a:pt x="-574" y="318307"/>
                  <a:pt x="67159" y="163790"/>
                </a:cubicBezTo>
                <a:cubicBezTo>
                  <a:pt x="132776" y="21973"/>
                  <a:pt x="382542" y="-37293"/>
                  <a:pt x="435459" y="24090"/>
                </a:cubicBezTo>
                <a:cubicBezTo>
                  <a:pt x="488376" y="85473"/>
                  <a:pt x="452392" y="377573"/>
                  <a:pt x="384659" y="532090"/>
                </a:cubicBezTo>
                <a:cubicBezTo>
                  <a:pt x="316926" y="686607"/>
                  <a:pt x="81976" y="1012573"/>
                  <a:pt x="29059" y="95119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/>
          <p:cNvSpPr/>
          <p:nvPr/>
        </p:nvSpPr>
        <p:spPr>
          <a:xfrm rot="10800000">
            <a:off x="3526146" y="2327883"/>
            <a:ext cx="61475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/>
          <p:cNvSpPr/>
          <p:nvPr/>
        </p:nvSpPr>
        <p:spPr>
          <a:xfrm rot="15268630">
            <a:off x="4080005" y="2337524"/>
            <a:ext cx="124087" cy="341501"/>
          </a:xfrm>
          <a:custGeom>
            <a:avLst/>
            <a:gdLst>
              <a:gd name="connsiteX0" fmla="*/ 571624 w 639127"/>
              <a:gd name="connsiteY0" fmla="*/ 1869160 h 1872278"/>
              <a:gd name="connsiteX1" fmla="*/ 124 w 639127"/>
              <a:gd name="connsiteY1" fmla="*/ 891260 h 1872278"/>
              <a:gd name="connsiteX2" fmla="*/ 520824 w 639127"/>
              <a:gd name="connsiteY2" fmla="*/ 2260 h 1872278"/>
              <a:gd name="connsiteX3" fmla="*/ 622424 w 639127"/>
              <a:gd name="connsiteY3" fmla="*/ 1157960 h 1872278"/>
              <a:gd name="connsiteX4" fmla="*/ 571624 w 639127"/>
              <a:gd name="connsiteY4" fmla="*/ 1869160 h 1872278"/>
              <a:gd name="connsiteX0" fmla="*/ 571624 w 639127"/>
              <a:gd name="connsiteY0" fmla="*/ 2101285 h 2104639"/>
              <a:gd name="connsiteX1" fmla="*/ 124 w 639127"/>
              <a:gd name="connsiteY1" fmla="*/ 1123385 h 2104639"/>
              <a:gd name="connsiteX2" fmla="*/ 520824 w 639127"/>
              <a:gd name="connsiteY2" fmla="*/ 1745 h 2104639"/>
              <a:gd name="connsiteX3" fmla="*/ 622424 w 639127"/>
              <a:gd name="connsiteY3" fmla="*/ 1390085 h 2104639"/>
              <a:gd name="connsiteX4" fmla="*/ 571624 w 639127"/>
              <a:gd name="connsiteY4" fmla="*/ 2101285 h 2104639"/>
              <a:gd name="connsiteX0" fmla="*/ 571624 w 639127"/>
              <a:gd name="connsiteY0" fmla="*/ 2101285 h 2101325"/>
              <a:gd name="connsiteX1" fmla="*/ 124 w 639127"/>
              <a:gd name="connsiteY1" fmla="*/ 1123385 h 2101325"/>
              <a:gd name="connsiteX2" fmla="*/ 520824 w 639127"/>
              <a:gd name="connsiteY2" fmla="*/ 1745 h 2101325"/>
              <a:gd name="connsiteX3" fmla="*/ 622424 w 639127"/>
              <a:gd name="connsiteY3" fmla="*/ 1157445 h 2101325"/>
              <a:gd name="connsiteX4" fmla="*/ 571624 w 639127"/>
              <a:gd name="connsiteY4" fmla="*/ 2101285 h 2101325"/>
              <a:gd name="connsiteX0" fmla="*/ 586941 w 648106"/>
              <a:gd name="connsiteY0" fmla="*/ 2172891 h 2172926"/>
              <a:gd name="connsiteX1" fmla="*/ 208 w 648106"/>
              <a:gd name="connsiteY1" fmla="*/ 1123409 h 2172926"/>
              <a:gd name="connsiteX2" fmla="*/ 520908 w 648106"/>
              <a:gd name="connsiteY2" fmla="*/ 1769 h 2172926"/>
              <a:gd name="connsiteX3" fmla="*/ 622508 w 648106"/>
              <a:gd name="connsiteY3" fmla="*/ 1157469 h 2172926"/>
              <a:gd name="connsiteX4" fmla="*/ 586941 w 648106"/>
              <a:gd name="connsiteY4" fmla="*/ 2172891 h 21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106" h="2172926">
                <a:moveTo>
                  <a:pt x="586941" y="2172891"/>
                </a:moveTo>
                <a:cubicBezTo>
                  <a:pt x="483224" y="2167214"/>
                  <a:pt x="11213" y="1485263"/>
                  <a:pt x="208" y="1123409"/>
                </a:cubicBezTo>
                <a:cubicBezTo>
                  <a:pt x="-10797" y="761555"/>
                  <a:pt x="417191" y="-42681"/>
                  <a:pt x="520908" y="1769"/>
                </a:cubicBezTo>
                <a:cubicBezTo>
                  <a:pt x="624625" y="46219"/>
                  <a:pt x="611503" y="795615"/>
                  <a:pt x="622508" y="1157469"/>
                </a:cubicBezTo>
                <a:cubicBezTo>
                  <a:pt x="633513" y="1519323"/>
                  <a:pt x="690658" y="2178568"/>
                  <a:pt x="586941" y="217289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/>
          <p:cNvSpPr/>
          <p:nvPr/>
        </p:nvSpPr>
        <p:spPr>
          <a:xfrm rot="13735881">
            <a:off x="4187075" y="2070596"/>
            <a:ext cx="136195" cy="341026"/>
          </a:xfrm>
          <a:custGeom>
            <a:avLst/>
            <a:gdLst>
              <a:gd name="connsiteX0" fmla="*/ 243166 w 418241"/>
              <a:gd name="connsiteY0" fmla="*/ 1387834 h 1391632"/>
              <a:gd name="connsiteX1" fmla="*/ 1866 w 418241"/>
              <a:gd name="connsiteY1" fmla="*/ 575034 h 1391632"/>
              <a:gd name="connsiteX2" fmla="*/ 382866 w 418241"/>
              <a:gd name="connsiteY2" fmla="*/ 3534 h 1391632"/>
              <a:gd name="connsiteX3" fmla="*/ 382866 w 418241"/>
              <a:gd name="connsiteY3" fmla="*/ 841734 h 1391632"/>
              <a:gd name="connsiteX4" fmla="*/ 243166 w 418241"/>
              <a:gd name="connsiteY4" fmla="*/ 1387834 h 1391632"/>
              <a:gd name="connsiteX0" fmla="*/ 243098 w 405463"/>
              <a:gd name="connsiteY0" fmla="*/ 1387834 h 1388370"/>
              <a:gd name="connsiteX1" fmla="*/ 1798 w 405463"/>
              <a:gd name="connsiteY1" fmla="*/ 575034 h 1388370"/>
              <a:gd name="connsiteX2" fmla="*/ 382798 w 405463"/>
              <a:gd name="connsiteY2" fmla="*/ 3534 h 1388370"/>
              <a:gd name="connsiteX3" fmla="*/ 331561 w 405463"/>
              <a:gd name="connsiteY3" fmla="*/ 688242 h 1388370"/>
              <a:gd name="connsiteX4" fmla="*/ 243098 w 405463"/>
              <a:gd name="connsiteY4" fmla="*/ 1387834 h 1388370"/>
              <a:gd name="connsiteX0" fmla="*/ 163086 w 411471"/>
              <a:gd name="connsiteY0" fmla="*/ 1396391 h 1396915"/>
              <a:gd name="connsiteX1" fmla="*/ 6282 w 411471"/>
              <a:gd name="connsiteY1" fmla="*/ 575044 h 1396915"/>
              <a:gd name="connsiteX2" fmla="*/ 387282 w 411471"/>
              <a:gd name="connsiteY2" fmla="*/ 3544 h 1396915"/>
              <a:gd name="connsiteX3" fmla="*/ 336045 w 411471"/>
              <a:gd name="connsiteY3" fmla="*/ 688252 h 1396915"/>
              <a:gd name="connsiteX4" fmla="*/ 163086 w 411471"/>
              <a:gd name="connsiteY4" fmla="*/ 1396391 h 1396915"/>
              <a:gd name="connsiteX0" fmla="*/ 118595 w 366980"/>
              <a:gd name="connsiteY0" fmla="*/ 1396583 h 1397319"/>
              <a:gd name="connsiteX1" fmla="*/ 8150 w 366980"/>
              <a:gd name="connsiteY1" fmla="*/ 553622 h 1397319"/>
              <a:gd name="connsiteX2" fmla="*/ 342791 w 366980"/>
              <a:gd name="connsiteY2" fmla="*/ 3736 h 1397319"/>
              <a:gd name="connsiteX3" fmla="*/ 291554 w 366980"/>
              <a:gd name="connsiteY3" fmla="*/ 688444 h 1397319"/>
              <a:gd name="connsiteX4" fmla="*/ 118595 w 366980"/>
              <a:gd name="connsiteY4" fmla="*/ 1396583 h 139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0" h="1397319">
                <a:moveTo>
                  <a:pt x="118595" y="1396583"/>
                </a:moveTo>
                <a:cubicBezTo>
                  <a:pt x="71361" y="1374113"/>
                  <a:pt x="-29216" y="785763"/>
                  <a:pt x="8150" y="553622"/>
                </a:cubicBezTo>
                <a:cubicBezTo>
                  <a:pt x="45516" y="321481"/>
                  <a:pt x="279291" y="-40714"/>
                  <a:pt x="342791" y="3736"/>
                </a:cubicBezTo>
                <a:cubicBezTo>
                  <a:pt x="406291" y="48186"/>
                  <a:pt x="328920" y="456303"/>
                  <a:pt x="291554" y="688444"/>
                </a:cubicBezTo>
                <a:cubicBezTo>
                  <a:pt x="254188" y="920585"/>
                  <a:pt x="165829" y="1419053"/>
                  <a:pt x="118595" y="139658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/>
          <p:cNvSpPr/>
          <p:nvPr/>
        </p:nvSpPr>
        <p:spPr>
          <a:xfrm rot="1172570">
            <a:off x="3895621" y="2550667"/>
            <a:ext cx="283384" cy="230971"/>
          </a:xfrm>
          <a:custGeom>
            <a:avLst/>
            <a:gdLst>
              <a:gd name="connsiteX0" fmla="*/ 3872 w 1303642"/>
              <a:gd name="connsiteY0" fmla="*/ 946800 h 1049182"/>
              <a:gd name="connsiteX1" fmla="*/ 753172 w 1303642"/>
              <a:gd name="connsiteY1" fmla="*/ 413400 h 1049182"/>
              <a:gd name="connsiteX2" fmla="*/ 1286572 w 1303642"/>
              <a:gd name="connsiteY2" fmla="*/ 7000 h 1049182"/>
              <a:gd name="connsiteX3" fmla="*/ 1108772 w 1303642"/>
              <a:gd name="connsiteY3" fmla="*/ 756300 h 1049182"/>
              <a:gd name="connsiteX4" fmla="*/ 486472 w 1303642"/>
              <a:gd name="connsiteY4" fmla="*/ 1035700 h 1049182"/>
              <a:gd name="connsiteX5" fmla="*/ 3872 w 1303642"/>
              <a:gd name="connsiteY5" fmla="*/ 946800 h 104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42" h="1049182">
                <a:moveTo>
                  <a:pt x="3872" y="946800"/>
                </a:moveTo>
                <a:cubicBezTo>
                  <a:pt x="48322" y="843083"/>
                  <a:pt x="539389" y="570033"/>
                  <a:pt x="753172" y="413400"/>
                </a:cubicBezTo>
                <a:cubicBezTo>
                  <a:pt x="966955" y="256767"/>
                  <a:pt x="1227305" y="-50150"/>
                  <a:pt x="1286572" y="7000"/>
                </a:cubicBezTo>
                <a:cubicBezTo>
                  <a:pt x="1345839" y="64150"/>
                  <a:pt x="1242122" y="584850"/>
                  <a:pt x="1108772" y="756300"/>
                </a:cubicBezTo>
                <a:cubicBezTo>
                  <a:pt x="975422" y="927750"/>
                  <a:pt x="664272" y="1006067"/>
                  <a:pt x="486472" y="1035700"/>
                </a:cubicBezTo>
                <a:cubicBezTo>
                  <a:pt x="308672" y="1065333"/>
                  <a:pt x="-40578" y="1050517"/>
                  <a:pt x="3872" y="9468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/>
          <p:cNvSpPr/>
          <p:nvPr/>
        </p:nvSpPr>
        <p:spPr>
          <a:xfrm rot="2109767">
            <a:off x="4032531" y="1894337"/>
            <a:ext cx="175600" cy="191754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  <a:gd name="connsiteX0" fmla="*/ 924271 w 925199"/>
              <a:gd name="connsiteY0" fmla="*/ 852653 h 897382"/>
              <a:gd name="connsiteX1" fmla="*/ 446165 w 925199"/>
              <a:gd name="connsiteY1" fmla="*/ 390099 h 897382"/>
              <a:gd name="connsiteX2" fmla="*/ 1665 w 925199"/>
              <a:gd name="connsiteY2" fmla="*/ 9099 h 897382"/>
              <a:gd name="connsiteX3" fmla="*/ 319165 w 925199"/>
              <a:gd name="connsiteY3" fmla="*/ 783799 h 897382"/>
              <a:gd name="connsiteX4" fmla="*/ 924271 w 925199"/>
              <a:gd name="connsiteY4" fmla="*/ 852653 h 8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199" h="897382">
                <a:moveTo>
                  <a:pt x="924271" y="852653"/>
                </a:moveTo>
                <a:cubicBezTo>
                  <a:pt x="945438" y="787036"/>
                  <a:pt x="599933" y="530691"/>
                  <a:pt x="446165" y="390099"/>
                </a:cubicBezTo>
                <a:cubicBezTo>
                  <a:pt x="292397" y="249507"/>
                  <a:pt x="22832" y="-56518"/>
                  <a:pt x="1665" y="9099"/>
                </a:cubicBezTo>
                <a:cubicBezTo>
                  <a:pt x="-19502" y="74716"/>
                  <a:pt x="165397" y="643207"/>
                  <a:pt x="319165" y="783799"/>
                </a:cubicBezTo>
                <a:cubicBezTo>
                  <a:pt x="472933" y="924391"/>
                  <a:pt x="903104" y="918270"/>
                  <a:pt x="924271" y="85265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/>
          <p:cNvSpPr/>
          <p:nvPr/>
        </p:nvSpPr>
        <p:spPr>
          <a:xfrm rot="8793868">
            <a:off x="4156321" y="1908826"/>
            <a:ext cx="187018" cy="149365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/>
          <p:cNvSpPr/>
          <p:nvPr/>
        </p:nvSpPr>
        <p:spPr>
          <a:xfrm rot="2109767">
            <a:off x="2330629" y="1648804"/>
            <a:ext cx="175600" cy="191754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  <a:gd name="connsiteX0" fmla="*/ 924271 w 925199"/>
              <a:gd name="connsiteY0" fmla="*/ 852653 h 897382"/>
              <a:gd name="connsiteX1" fmla="*/ 446165 w 925199"/>
              <a:gd name="connsiteY1" fmla="*/ 390099 h 897382"/>
              <a:gd name="connsiteX2" fmla="*/ 1665 w 925199"/>
              <a:gd name="connsiteY2" fmla="*/ 9099 h 897382"/>
              <a:gd name="connsiteX3" fmla="*/ 319165 w 925199"/>
              <a:gd name="connsiteY3" fmla="*/ 783799 h 897382"/>
              <a:gd name="connsiteX4" fmla="*/ 924271 w 925199"/>
              <a:gd name="connsiteY4" fmla="*/ 852653 h 8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199" h="897382">
                <a:moveTo>
                  <a:pt x="924271" y="852653"/>
                </a:moveTo>
                <a:cubicBezTo>
                  <a:pt x="945438" y="787036"/>
                  <a:pt x="599933" y="530691"/>
                  <a:pt x="446165" y="390099"/>
                </a:cubicBezTo>
                <a:cubicBezTo>
                  <a:pt x="292397" y="249507"/>
                  <a:pt x="22832" y="-56518"/>
                  <a:pt x="1665" y="9099"/>
                </a:cubicBezTo>
                <a:cubicBezTo>
                  <a:pt x="-19502" y="74716"/>
                  <a:pt x="165397" y="643207"/>
                  <a:pt x="319165" y="783799"/>
                </a:cubicBezTo>
                <a:cubicBezTo>
                  <a:pt x="472933" y="924391"/>
                  <a:pt x="903104" y="918270"/>
                  <a:pt x="924271" y="85265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/>
          <p:cNvSpPr/>
          <p:nvPr/>
        </p:nvSpPr>
        <p:spPr>
          <a:xfrm rot="6702742">
            <a:off x="2455842" y="2825312"/>
            <a:ext cx="252273" cy="201482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/>
          <p:cNvSpPr/>
          <p:nvPr/>
        </p:nvSpPr>
        <p:spPr>
          <a:xfrm rot="8793868">
            <a:off x="2416156" y="1627901"/>
            <a:ext cx="187018" cy="149365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/>
          <p:cNvSpPr/>
          <p:nvPr/>
        </p:nvSpPr>
        <p:spPr>
          <a:xfrm rot="10800000">
            <a:off x="3440295" y="2470508"/>
            <a:ext cx="52528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/>
          <p:cNvSpPr/>
          <p:nvPr/>
        </p:nvSpPr>
        <p:spPr>
          <a:xfrm rot="14365548" flipV="1">
            <a:off x="3854816" y="2760083"/>
            <a:ext cx="90813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/>
          <p:cNvSpPr/>
          <p:nvPr/>
        </p:nvSpPr>
        <p:spPr>
          <a:xfrm rot="21215902">
            <a:off x="3610472" y="2417874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/>
          <p:cNvSpPr/>
          <p:nvPr/>
        </p:nvSpPr>
        <p:spPr>
          <a:xfrm rot="13633835" flipV="1">
            <a:off x="3871916" y="2415577"/>
            <a:ext cx="82946" cy="96895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/>
          <p:cNvSpPr/>
          <p:nvPr/>
        </p:nvSpPr>
        <p:spPr>
          <a:xfrm rot="13202972" flipV="1">
            <a:off x="4160116" y="1801713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/>
          <p:cNvSpPr/>
          <p:nvPr/>
        </p:nvSpPr>
        <p:spPr>
          <a:xfrm rot="305620" flipH="1" flipV="1">
            <a:off x="3938611" y="1979741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/>
          <p:cNvSpPr/>
          <p:nvPr/>
        </p:nvSpPr>
        <p:spPr>
          <a:xfrm rot="13506353">
            <a:off x="3487338" y="3199919"/>
            <a:ext cx="61456" cy="10608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/>
          <p:cNvSpPr/>
          <p:nvPr/>
        </p:nvSpPr>
        <p:spPr>
          <a:xfrm rot="13159779" flipV="1">
            <a:off x="1457413" y="4760710"/>
            <a:ext cx="1654122" cy="155849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/>
          <p:cNvSpPr/>
          <p:nvPr/>
        </p:nvSpPr>
        <p:spPr>
          <a:xfrm rot="13954640" flipV="1">
            <a:off x="1590197" y="3384176"/>
            <a:ext cx="1397876" cy="144135"/>
          </a:xfrm>
          <a:custGeom>
            <a:avLst/>
            <a:gdLst>
              <a:gd name="connsiteX0" fmla="*/ 1106892 w 1107547"/>
              <a:gd name="connsiteY0" fmla="*/ 656064 h 817314"/>
              <a:gd name="connsiteX1" fmla="*/ 446492 w 1107547"/>
              <a:gd name="connsiteY1" fmla="*/ 389364 h 817314"/>
              <a:gd name="connsiteX2" fmla="*/ 1992 w 1107547"/>
              <a:gd name="connsiteY2" fmla="*/ 8364 h 817314"/>
              <a:gd name="connsiteX3" fmla="*/ 319492 w 1107547"/>
              <a:gd name="connsiteY3" fmla="*/ 783064 h 817314"/>
              <a:gd name="connsiteX4" fmla="*/ 1106892 w 1107547"/>
              <a:gd name="connsiteY4" fmla="*/ 656064 h 81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547" h="817314">
                <a:moveTo>
                  <a:pt x="1106892" y="656064"/>
                </a:moveTo>
                <a:cubicBezTo>
                  <a:pt x="1128059" y="590447"/>
                  <a:pt x="630642" y="497314"/>
                  <a:pt x="446492" y="389364"/>
                </a:cubicBezTo>
                <a:cubicBezTo>
                  <a:pt x="262342" y="281414"/>
                  <a:pt x="23159" y="-57253"/>
                  <a:pt x="1992" y="8364"/>
                </a:cubicBezTo>
                <a:cubicBezTo>
                  <a:pt x="-19175" y="73981"/>
                  <a:pt x="131109" y="677231"/>
                  <a:pt x="319492" y="783064"/>
                </a:cubicBezTo>
                <a:cubicBezTo>
                  <a:pt x="507875" y="888897"/>
                  <a:pt x="1085725" y="721681"/>
                  <a:pt x="1106892" y="6560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/>
          <p:cNvSpPr/>
          <p:nvPr/>
        </p:nvSpPr>
        <p:spPr>
          <a:xfrm rot="20043700" flipH="1">
            <a:off x="2509282" y="2543649"/>
            <a:ext cx="65919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/>
          <p:cNvSpPr/>
          <p:nvPr/>
        </p:nvSpPr>
        <p:spPr>
          <a:xfrm rot="1556300">
            <a:off x="2982500" y="2857396"/>
            <a:ext cx="58041" cy="1212604"/>
          </a:xfrm>
          <a:custGeom>
            <a:avLst/>
            <a:gdLst>
              <a:gd name="connsiteX0" fmla="*/ 370054 w 536744"/>
              <a:gd name="connsiteY0" fmla="*/ 1308838 h 1361381"/>
              <a:gd name="connsiteX1" fmla="*/ 1754 w 536744"/>
              <a:gd name="connsiteY1" fmla="*/ 864338 h 1361381"/>
              <a:gd name="connsiteX2" fmla="*/ 243054 w 536744"/>
              <a:gd name="connsiteY2" fmla="*/ 738 h 1361381"/>
              <a:gd name="connsiteX3" fmla="*/ 522454 w 536744"/>
              <a:gd name="connsiteY3" fmla="*/ 724638 h 1361381"/>
              <a:gd name="connsiteX4" fmla="*/ 484354 w 536744"/>
              <a:gd name="connsiteY4" fmla="*/ 1283438 h 1361381"/>
              <a:gd name="connsiteX5" fmla="*/ 370054 w 536744"/>
              <a:gd name="connsiteY5" fmla="*/ 1308838 h 13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744" h="1361381">
                <a:moveTo>
                  <a:pt x="370054" y="1308838"/>
                </a:moveTo>
                <a:cubicBezTo>
                  <a:pt x="289621" y="1238988"/>
                  <a:pt x="22921" y="1082355"/>
                  <a:pt x="1754" y="864338"/>
                </a:cubicBezTo>
                <a:cubicBezTo>
                  <a:pt x="-19413" y="646321"/>
                  <a:pt x="156271" y="24021"/>
                  <a:pt x="243054" y="738"/>
                </a:cubicBezTo>
                <a:cubicBezTo>
                  <a:pt x="329837" y="-22545"/>
                  <a:pt x="482237" y="510855"/>
                  <a:pt x="522454" y="724638"/>
                </a:cubicBezTo>
                <a:cubicBezTo>
                  <a:pt x="562671" y="938421"/>
                  <a:pt x="507637" y="1179721"/>
                  <a:pt x="484354" y="1283438"/>
                </a:cubicBezTo>
                <a:cubicBezTo>
                  <a:pt x="461071" y="1387155"/>
                  <a:pt x="450487" y="1378688"/>
                  <a:pt x="370054" y="130883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/>
          <p:cNvSpPr/>
          <p:nvPr/>
        </p:nvSpPr>
        <p:spPr>
          <a:xfrm rot="9137745">
            <a:off x="2606839" y="3732379"/>
            <a:ext cx="76586" cy="15005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/>
          <p:cNvSpPr/>
          <p:nvPr/>
        </p:nvSpPr>
        <p:spPr>
          <a:xfrm rot="21215902">
            <a:off x="3075146" y="3472662"/>
            <a:ext cx="74028" cy="718049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/>
          <p:cNvSpPr/>
          <p:nvPr/>
        </p:nvSpPr>
        <p:spPr>
          <a:xfrm rot="11230790">
            <a:off x="3503945" y="2818777"/>
            <a:ext cx="74028" cy="793538"/>
          </a:xfrm>
          <a:custGeom>
            <a:avLst/>
            <a:gdLst>
              <a:gd name="connsiteX0" fmla="*/ 6073 w 480851"/>
              <a:gd name="connsiteY0" fmla="*/ 1037750 h 1128272"/>
              <a:gd name="connsiteX1" fmla="*/ 145773 w 480851"/>
              <a:gd name="connsiteY1" fmla="*/ 250350 h 1128272"/>
              <a:gd name="connsiteX2" fmla="*/ 475973 w 480851"/>
              <a:gd name="connsiteY2" fmla="*/ 21750 h 1128272"/>
              <a:gd name="connsiteX3" fmla="*/ 323573 w 480851"/>
              <a:gd name="connsiteY3" fmla="*/ 707550 h 1128272"/>
              <a:gd name="connsiteX4" fmla="*/ 56873 w 480851"/>
              <a:gd name="connsiteY4" fmla="*/ 1075850 h 1128272"/>
              <a:gd name="connsiteX5" fmla="*/ 6073 w 480851"/>
              <a:gd name="connsiteY5" fmla="*/ 1037750 h 112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851" h="1128272">
                <a:moveTo>
                  <a:pt x="6073" y="1037750"/>
                </a:moveTo>
                <a:cubicBezTo>
                  <a:pt x="20890" y="900167"/>
                  <a:pt x="67456" y="419683"/>
                  <a:pt x="145773" y="250350"/>
                </a:cubicBezTo>
                <a:cubicBezTo>
                  <a:pt x="224090" y="81017"/>
                  <a:pt x="446340" y="-54450"/>
                  <a:pt x="475973" y="21750"/>
                </a:cubicBezTo>
                <a:cubicBezTo>
                  <a:pt x="505606" y="97950"/>
                  <a:pt x="393423" y="531867"/>
                  <a:pt x="323573" y="707550"/>
                </a:cubicBezTo>
                <a:cubicBezTo>
                  <a:pt x="253723" y="883233"/>
                  <a:pt x="111906" y="1022933"/>
                  <a:pt x="56873" y="1075850"/>
                </a:cubicBezTo>
                <a:cubicBezTo>
                  <a:pt x="1840" y="1128767"/>
                  <a:pt x="-8744" y="1175333"/>
                  <a:pt x="6073" y="103775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/>
          <p:cNvSpPr/>
          <p:nvPr/>
        </p:nvSpPr>
        <p:spPr>
          <a:xfrm rot="595251" flipH="1" flipV="1">
            <a:off x="3251407" y="3273335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/>
          <p:cNvSpPr/>
          <p:nvPr/>
        </p:nvSpPr>
        <p:spPr>
          <a:xfrm rot="6702742">
            <a:off x="3764406" y="2411881"/>
            <a:ext cx="252273" cy="201482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/>
          <p:cNvSpPr/>
          <p:nvPr/>
        </p:nvSpPr>
        <p:spPr>
          <a:xfrm rot="7701555">
            <a:off x="3879628" y="2168974"/>
            <a:ext cx="252273" cy="201482"/>
          </a:xfrm>
          <a:custGeom>
            <a:avLst/>
            <a:gdLst>
              <a:gd name="connsiteX0" fmla="*/ 3700 w 1612975"/>
              <a:gd name="connsiteY0" fmla="*/ 1067935 h 1143421"/>
              <a:gd name="connsiteX1" fmla="*/ 1146700 w 1612975"/>
              <a:gd name="connsiteY1" fmla="*/ 445635 h 1143421"/>
              <a:gd name="connsiteX2" fmla="*/ 1603900 w 1612975"/>
              <a:gd name="connsiteY2" fmla="*/ 13835 h 1143421"/>
              <a:gd name="connsiteX3" fmla="*/ 1400700 w 1612975"/>
              <a:gd name="connsiteY3" fmla="*/ 966335 h 1143421"/>
              <a:gd name="connsiteX4" fmla="*/ 803800 w 1612975"/>
              <a:gd name="connsiteY4" fmla="*/ 1118735 h 1143421"/>
              <a:gd name="connsiteX5" fmla="*/ 3700 w 1612975"/>
              <a:gd name="connsiteY5" fmla="*/ 1067935 h 1143421"/>
              <a:gd name="connsiteX0" fmla="*/ 24 w 1628485"/>
              <a:gd name="connsiteY0" fmla="*/ 1059118 h 1125546"/>
              <a:gd name="connsiteX1" fmla="*/ 825719 w 1628485"/>
              <a:gd name="connsiteY1" fmla="*/ 602294 h 1125546"/>
              <a:gd name="connsiteX2" fmla="*/ 1600224 w 1628485"/>
              <a:gd name="connsiteY2" fmla="*/ 5018 h 1125546"/>
              <a:gd name="connsiteX3" fmla="*/ 1397024 w 1628485"/>
              <a:gd name="connsiteY3" fmla="*/ 957518 h 1125546"/>
              <a:gd name="connsiteX4" fmla="*/ 800124 w 1628485"/>
              <a:gd name="connsiteY4" fmla="*/ 1109918 h 1125546"/>
              <a:gd name="connsiteX5" fmla="*/ 24 w 1628485"/>
              <a:gd name="connsiteY5" fmla="*/ 1059118 h 1125546"/>
              <a:gd name="connsiteX0" fmla="*/ 24 w 1628485"/>
              <a:gd name="connsiteY0" fmla="*/ 1059559 h 1125987"/>
              <a:gd name="connsiteX1" fmla="*/ 825719 w 1628485"/>
              <a:gd name="connsiteY1" fmla="*/ 602735 h 1125987"/>
              <a:gd name="connsiteX2" fmla="*/ 1600224 w 1628485"/>
              <a:gd name="connsiteY2" fmla="*/ 5459 h 1125987"/>
              <a:gd name="connsiteX3" fmla="*/ 1397024 w 1628485"/>
              <a:gd name="connsiteY3" fmla="*/ 957959 h 1125987"/>
              <a:gd name="connsiteX4" fmla="*/ 800124 w 1628485"/>
              <a:gd name="connsiteY4" fmla="*/ 1110359 h 1125987"/>
              <a:gd name="connsiteX5" fmla="*/ 24 w 1628485"/>
              <a:gd name="connsiteY5" fmla="*/ 1059559 h 1125987"/>
              <a:gd name="connsiteX0" fmla="*/ 24 w 1621699"/>
              <a:gd name="connsiteY0" fmla="*/ 1060082 h 1126510"/>
              <a:gd name="connsiteX1" fmla="*/ 825719 w 1621699"/>
              <a:gd name="connsiteY1" fmla="*/ 603258 h 1126510"/>
              <a:gd name="connsiteX2" fmla="*/ 1600224 w 1621699"/>
              <a:gd name="connsiteY2" fmla="*/ 5982 h 1126510"/>
              <a:gd name="connsiteX3" fmla="*/ 1397024 w 1621699"/>
              <a:gd name="connsiteY3" fmla="*/ 958482 h 1126510"/>
              <a:gd name="connsiteX4" fmla="*/ 800124 w 1621699"/>
              <a:gd name="connsiteY4" fmla="*/ 1110882 h 1126510"/>
              <a:gd name="connsiteX5" fmla="*/ 24 w 1621699"/>
              <a:gd name="connsiteY5" fmla="*/ 1060082 h 1126510"/>
              <a:gd name="connsiteX0" fmla="*/ 24 w 1616636"/>
              <a:gd name="connsiteY0" fmla="*/ 1057637 h 1127715"/>
              <a:gd name="connsiteX1" fmla="*/ 825719 w 1616636"/>
              <a:gd name="connsiteY1" fmla="*/ 600813 h 1127715"/>
              <a:gd name="connsiteX2" fmla="*/ 1600224 w 1616636"/>
              <a:gd name="connsiteY2" fmla="*/ 3537 h 1127715"/>
              <a:gd name="connsiteX3" fmla="*/ 1310657 w 1616636"/>
              <a:gd name="connsiteY3" fmla="*/ 880099 h 1127715"/>
              <a:gd name="connsiteX4" fmla="*/ 800124 w 1616636"/>
              <a:gd name="connsiteY4" fmla="*/ 1108437 h 1127715"/>
              <a:gd name="connsiteX5" fmla="*/ 24 w 1616636"/>
              <a:gd name="connsiteY5" fmla="*/ 1057637 h 1127715"/>
              <a:gd name="connsiteX0" fmla="*/ 196 w 1616808"/>
              <a:gd name="connsiteY0" fmla="*/ 1057637 h 1163711"/>
              <a:gd name="connsiteX1" fmla="*/ 825891 w 1616808"/>
              <a:gd name="connsiteY1" fmla="*/ 600813 h 1163711"/>
              <a:gd name="connsiteX2" fmla="*/ 1600396 w 1616808"/>
              <a:gd name="connsiteY2" fmla="*/ 3537 h 1163711"/>
              <a:gd name="connsiteX3" fmla="*/ 1310829 w 1616808"/>
              <a:gd name="connsiteY3" fmla="*/ 880099 h 1163711"/>
              <a:gd name="connsiteX4" fmla="*/ 753483 w 1616808"/>
              <a:gd name="connsiteY4" fmla="*/ 1153183 h 1163711"/>
              <a:gd name="connsiteX5" fmla="*/ 196 w 1616808"/>
              <a:gd name="connsiteY5" fmla="*/ 1057637 h 1163711"/>
              <a:gd name="connsiteX0" fmla="*/ 221 w 1543411"/>
              <a:gd name="connsiteY0" fmla="*/ 1128779 h 1190952"/>
              <a:gd name="connsiteX1" fmla="*/ 752494 w 1543411"/>
              <a:gd name="connsiteY1" fmla="*/ 600589 h 1190952"/>
              <a:gd name="connsiteX2" fmla="*/ 1526999 w 1543411"/>
              <a:gd name="connsiteY2" fmla="*/ 3313 h 1190952"/>
              <a:gd name="connsiteX3" fmla="*/ 1237432 w 1543411"/>
              <a:gd name="connsiteY3" fmla="*/ 879875 h 1190952"/>
              <a:gd name="connsiteX4" fmla="*/ 680086 w 1543411"/>
              <a:gd name="connsiteY4" fmla="*/ 1152959 h 1190952"/>
              <a:gd name="connsiteX5" fmla="*/ 221 w 1543411"/>
              <a:gd name="connsiteY5" fmla="*/ 1128779 h 1190952"/>
              <a:gd name="connsiteX0" fmla="*/ 215 w 1536293"/>
              <a:gd name="connsiteY0" fmla="*/ 1129332 h 1189992"/>
              <a:gd name="connsiteX1" fmla="*/ 752488 w 1536293"/>
              <a:gd name="connsiteY1" fmla="*/ 601142 h 1189992"/>
              <a:gd name="connsiteX2" fmla="*/ 1526993 w 1536293"/>
              <a:gd name="connsiteY2" fmla="*/ 3866 h 1189992"/>
              <a:gd name="connsiteX3" fmla="*/ 1152000 w 1536293"/>
              <a:gd name="connsiteY3" fmla="*/ 905034 h 1189992"/>
              <a:gd name="connsiteX4" fmla="*/ 680080 w 1536293"/>
              <a:gd name="connsiteY4" fmla="*/ 1153512 h 1189992"/>
              <a:gd name="connsiteX5" fmla="*/ 215 w 1536293"/>
              <a:gd name="connsiteY5" fmla="*/ 1129332 h 1189992"/>
              <a:gd name="connsiteX0" fmla="*/ 512 w 1536590"/>
              <a:gd name="connsiteY0" fmla="*/ 1129332 h 1196018"/>
              <a:gd name="connsiteX1" fmla="*/ 752785 w 1536590"/>
              <a:gd name="connsiteY1" fmla="*/ 601142 h 1196018"/>
              <a:gd name="connsiteX2" fmla="*/ 1527290 w 1536590"/>
              <a:gd name="connsiteY2" fmla="*/ 3866 h 1196018"/>
              <a:gd name="connsiteX3" fmla="*/ 1152297 w 1536590"/>
              <a:gd name="connsiteY3" fmla="*/ 905034 h 1196018"/>
              <a:gd name="connsiteX4" fmla="*/ 643765 w 1536590"/>
              <a:gd name="connsiteY4" fmla="*/ 1164058 h 1196018"/>
              <a:gd name="connsiteX5" fmla="*/ 512 w 1536590"/>
              <a:gd name="connsiteY5" fmla="*/ 1129332 h 1196018"/>
              <a:gd name="connsiteX0" fmla="*/ 117 w 1542766"/>
              <a:gd name="connsiteY0" fmla="*/ 1132172 h 1203403"/>
              <a:gd name="connsiteX1" fmla="*/ 598715 w 1542766"/>
              <a:gd name="connsiteY1" fmla="*/ 529299 h 1203403"/>
              <a:gd name="connsiteX2" fmla="*/ 1526895 w 1542766"/>
              <a:gd name="connsiteY2" fmla="*/ 6706 h 1203403"/>
              <a:gd name="connsiteX3" fmla="*/ 1151902 w 1542766"/>
              <a:gd name="connsiteY3" fmla="*/ 907874 h 1203403"/>
              <a:gd name="connsiteX4" fmla="*/ 643370 w 1542766"/>
              <a:gd name="connsiteY4" fmla="*/ 1166898 h 1203403"/>
              <a:gd name="connsiteX5" fmla="*/ 117 w 1542766"/>
              <a:gd name="connsiteY5" fmla="*/ 1132172 h 120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766" h="1203403">
                <a:moveTo>
                  <a:pt x="117" y="1132172"/>
                </a:moveTo>
                <a:cubicBezTo>
                  <a:pt x="-7325" y="1025906"/>
                  <a:pt x="344252" y="716877"/>
                  <a:pt x="598715" y="529299"/>
                </a:cubicBezTo>
                <a:cubicBezTo>
                  <a:pt x="853178" y="341721"/>
                  <a:pt x="1434697" y="-56390"/>
                  <a:pt x="1526895" y="6706"/>
                </a:cubicBezTo>
                <a:cubicBezTo>
                  <a:pt x="1619093" y="69802"/>
                  <a:pt x="1285252" y="723724"/>
                  <a:pt x="1151902" y="907874"/>
                </a:cubicBezTo>
                <a:cubicBezTo>
                  <a:pt x="1018552" y="1092024"/>
                  <a:pt x="835334" y="1129515"/>
                  <a:pt x="643370" y="1166898"/>
                </a:cubicBezTo>
                <a:cubicBezTo>
                  <a:pt x="451406" y="1204281"/>
                  <a:pt x="7559" y="1238438"/>
                  <a:pt x="117" y="113217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/>
          <p:cNvSpPr/>
          <p:nvPr/>
        </p:nvSpPr>
        <p:spPr>
          <a:xfrm rot="595251" flipH="1" flipV="1">
            <a:off x="3827257" y="2225594"/>
            <a:ext cx="59365" cy="6934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54" h="762556">
                <a:moveTo>
                  <a:pt x="34502" y="754896"/>
                </a:moveTo>
                <a:cubicBezTo>
                  <a:pt x="-8530" y="766892"/>
                  <a:pt x="-7349" y="778498"/>
                  <a:pt x="16392" y="675687"/>
                </a:cubicBezTo>
                <a:cubicBezTo>
                  <a:pt x="40133" y="572876"/>
                  <a:pt x="112955" y="249110"/>
                  <a:pt x="176950" y="138027"/>
                </a:cubicBezTo>
                <a:cubicBezTo>
                  <a:pt x="240945" y="26944"/>
                  <a:pt x="358692" y="-21859"/>
                  <a:pt x="400364" y="9188"/>
                </a:cubicBezTo>
                <a:cubicBezTo>
                  <a:pt x="442036" y="40235"/>
                  <a:pt x="448149" y="210008"/>
                  <a:pt x="426982" y="324308"/>
                </a:cubicBezTo>
                <a:cubicBezTo>
                  <a:pt x="405815" y="438608"/>
                  <a:pt x="339995" y="531943"/>
                  <a:pt x="274582" y="603708"/>
                </a:cubicBezTo>
                <a:cubicBezTo>
                  <a:pt x="209169" y="675473"/>
                  <a:pt x="77534" y="742900"/>
                  <a:pt x="34502" y="754896"/>
                </a:cubicBezTo>
                <a:close/>
              </a:path>
            </a:pathLst>
          </a:custGeom>
          <a:solidFill>
            <a:srgbClr val="008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976" y="1601894"/>
            <a:ext cx="2855624" cy="399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/>
          <p:nvPr/>
        </p:nvSpPr>
        <p:spPr>
          <a:xfrm>
            <a:off x="1988457" y="767463"/>
            <a:ext cx="5220608" cy="5691394"/>
          </a:xfrm>
          <a:custGeom>
            <a:avLst/>
            <a:gdLst>
              <a:gd name="connsiteX0" fmla="*/ 155950 w 4042150"/>
              <a:gd name="connsiteY0" fmla="*/ 5962650 h 6150812"/>
              <a:gd name="connsiteX1" fmla="*/ 136900 w 4042150"/>
              <a:gd name="connsiteY1" fmla="*/ 5753100 h 6150812"/>
              <a:gd name="connsiteX2" fmla="*/ 1622800 w 4042150"/>
              <a:gd name="connsiteY2" fmla="*/ 2419350 h 6150812"/>
              <a:gd name="connsiteX3" fmla="*/ 4042150 w 4042150"/>
              <a:gd name="connsiteY3" fmla="*/ 0 h 6150812"/>
              <a:gd name="connsiteX0" fmla="*/ 155950 w 4042150"/>
              <a:gd name="connsiteY0" fmla="*/ 5962650 h 6143805"/>
              <a:gd name="connsiteX1" fmla="*/ 136900 w 4042150"/>
              <a:gd name="connsiteY1" fmla="*/ 5753100 h 6143805"/>
              <a:gd name="connsiteX2" fmla="*/ 1622800 w 4042150"/>
              <a:gd name="connsiteY2" fmla="*/ 2533650 h 6143805"/>
              <a:gd name="connsiteX3" fmla="*/ 4042150 w 4042150"/>
              <a:gd name="connsiteY3" fmla="*/ 0 h 6143805"/>
              <a:gd name="connsiteX0" fmla="*/ 0 w 3905250"/>
              <a:gd name="connsiteY0" fmla="*/ 5753100 h 5753100"/>
              <a:gd name="connsiteX1" fmla="*/ 1485900 w 3905250"/>
              <a:gd name="connsiteY1" fmla="*/ 2533650 h 5753100"/>
              <a:gd name="connsiteX2" fmla="*/ 3905250 w 3905250"/>
              <a:gd name="connsiteY2" fmla="*/ 0 h 5753100"/>
              <a:gd name="connsiteX0" fmla="*/ 0 w 4210050"/>
              <a:gd name="connsiteY0" fmla="*/ 5695950 h 5695950"/>
              <a:gd name="connsiteX1" fmla="*/ 1485900 w 4210050"/>
              <a:gd name="connsiteY1" fmla="*/ 2476500 h 5695950"/>
              <a:gd name="connsiteX2" fmla="*/ 4210050 w 4210050"/>
              <a:gd name="connsiteY2" fmla="*/ 0 h 5695950"/>
              <a:gd name="connsiteX0" fmla="*/ 0 w 4591050"/>
              <a:gd name="connsiteY0" fmla="*/ 5543550 h 5543550"/>
              <a:gd name="connsiteX1" fmla="*/ 1485900 w 4591050"/>
              <a:gd name="connsiteY1" fmla="*/ 2324100 h 5543550"/>
              <a:gd name="connsiteX2" fmla="*/ 4591050 w 4591050"/>
              <a:gd name="connsiteY2" fmla="*/ 0 h 5543550"/>
              <a:gd name="connsiteX0" fmla="*/ 0 w 4591050"/>
              <a:gd name="connsiteY0" fmla="*/ 5543550 h 5543550"/>
              <a:gd name="connsiteX1" fmla="*/ 1485900 w 4591050"/>
              <a:gd name="connsiteY1" fmla="*/ 2324100 h 5543550"/>
              <a:gd name="connsiteX2" fmla="*/ 4591050 w 4591050"/>
              <a:gd name="connsiteY2" fmla="*/ 0 h 5543550"/>
              <a:gd name="connsiteX0" fmla="*/ 0 w 4724400"/>
              <a:gd name="connsiteY0" fmla="*/ 6096000 h 6096000"/>
              <a:gd name="connsiteX1" fmla="*/ 1619250 w 4724400"/>
              <a:gd name="connsiteY1" fmla="*/ 2324100 h 6096000"/>
              <a:gd name="connsiteX2" fmla="*/ 4724400 w 4724400"/>
              <a:gd name="connsiteY2" fmla="*/ 0 h 6096000"/>
              <a:gd name="connsiteX0" fmla="*/ 0 w 4724400"/>
              <a:gd name="connsiteY0" fmla="*/ 6096000 h 6096000"/>
              <a:gd name="connsiteX1" fmla="*/ 1619250 w 4724400"/>
              <a:gd name="connsiteY1" fmla="*/ 2324100 h 6096000"/>
              <a:gd name="connsiteX2" fmla="*/ 4724400 w 4724400"/>
              <a:gd name="connsiteY2" fmla="*/ 0 h 6096000"/>
              <a:gd name="connsiteX0" fmla="*/ 0 w 6210838"/>
              <a:gd name="connsiteY0" fmla="*/ 6522343 h 6522343"/>
              <a:gd name="connsiteX1" fmla="*/ 1619250 w 6210838"/>
              <a:gd name="connsiteY1" fmla="*/ 275044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619250 w 6210838"/>
              <a:gd name="connsiteY1" fmla="*/ 275044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6210838 w 6210838"/>
              <a:gd name="connsiteY2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6210838 w 6210838"/>
              <a:gd name="connsiteY3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954854 w 6210838"/>
              <a:gd name="connsiteY3" fmla="*/ 314382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954854 w 6210838"/>
              <a:gd name="connsiteY3" fmla="*/ 314382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85701 w 6210838"/>
              <a:gd name="connsiteY2" fmla="*/ 1132500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91478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763285 w 6210838"/>
              <a:gd name="connsiteY1" fmla="*/ 2669783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588139 w 6210838"/>
              <a:gd name="connsiteY1" fmla="*/ 2761965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  <a:gd name="connsiteX0" fmla="*/ 0 w 6210838"/>
              <a:gd name="connsiteY0" fmla="*/ 6522343 h 6522343"/>
              <a:gd name="connsiteX1" fmla="*/ 1523611 w 6210838"/>
              <a:gd name="connsiteY1" fmla="*/ 2780402 h 6522343"/>
              <a:gd name="connsiteX2" fmla="*/ 3451133 w 6210838"/>
              <a:gd name="connsiteY2" fmla="*/ 1097931 h 6522343"/>
              <a:gd name="connsiteX3" fmla="*/ 4879956 w 6210838"/>
              <a:gd name="connsiteY3" fmla="*/ 343190 h 6522343"/>
              <a:gd name="connsiteX4" fmla="*/ 6210838 w 6210838"/>
              <a:gd name="connsiteY4" fmla="*/ 0 h 652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838" h="6522343">
                <a:moveTo>
                  <a:pt x="0" y="6522343"/>
                </a:moveTo>
                <a:cubicBezTo>
                  <a:pt x="492125" y="4979293"/>
                  <a:pt x="948422" y="3684471"/>
                  <a:pt x="1523611" y="2780402"/>
                </a:cubicBezTo>
                <a:cubicBezTo>
                  <a:pt x="2098800" y="1876333"/>
                  <a:pt x="2907682" y="1468412"/>
                  <a:pt x="3451133" y="1097931"/>
                </a:cubicBezTo>
                <a:cubicBezTo>
                  <a:pt x="4023392" y="744734"/>
                  <a:pt x="4425767" y="531940"/>
                  <a:pt x="4879956" y="343190"/>
                </a:cubicBezTo>
                <a:cubicBezTo>
                  <a:pt x="5334145" y="154440"/>
                  <a:pt x="5748006" y="80243"/>
                  <a:pt x="6210838" y="0"/>
                </a:cubicBezTo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 rot="1027745">
            <a:off x="2136081" y="5872842"/>
            <a:ext cx="1178067" cy="395944"/>
            <a:chOff x="337697" y="3440841"/>
            <a:chExt cx="7829776" cy="2631542"/>
          </a:xfrm>
        </p:grpSpPr>
        <p:sp>
          <p:nvSpPr>
            <p:cNvPr id="51" name="フリーフォーム 50"/>
            <p:cNvSpPr/>
            <p:nvPr/>
          </p:nvSpPr>
          <p:spPr>
            <a:xfrm rot="11248954" flipV="1">
              <a:off x="405982" y="4412678"/>
              <a:ext cx="450506" cy="893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 rot="9975450">
              <a:off x="337697" y="3497963"/>
              <a:ext cx="449887" cy="839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 rot="11302357" flipV="1">
              <a:off x="787940" y="4351479"/>
              <a:ext cx="450506" cy="893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 rot="10152755">
              <a:off x="739941" y="3464634"/>
              <a:ext cx="449887" cy="839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/>
            <p:cNvSpPr/>
            <p:nvPr/>
          </p:nvSpPr>
          <p:spPr>
            <a:xfrm rot="11358290" flipV="1">
              <a:off x="1174667" y="4322218"/>
              <a:ext cx="441427" cy="87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/>
            <p:cNvSpPr/>
            <p:nvPr/>
          </p:nvSpPr>
          <p:spPr>
            <a:xfrm rot="10315247">
              <a:off x="1152817" y="3462472"/>
              <a:ext cx="440822" cy="8227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 rot="11254278" flipV="1">
              <a:off x="1566416" y="4301181"/>
              <a:ext cx="427576" cy="8479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/>
            <p:cNvSpPr/>
            <p:nvPr/>
          </p:nvSpPr>
          <p:spPr>
            <a:xfrm rot="10279830">
              <a:off x="1540104" y="3454972"/>
              <a:ext cx="435492" cy="8127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/>
            <p:cNvSpPr/>
            <p:nvPr/>
          </p:nvSpPr>
          <p:spPr>
            <a:xfrm rot="11162147" flipV="1">
              <a:off x="1949852" y="4308122"/>
              <a:ext cx="411186" cy="815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/>
            <p:cNvSpPr/>
            <p:nvPr/>
          </p:nvSpPr>
          <p:spPr>
            <a:xfrm rot="10431998">
              <a:off x="1934509" y="3440841"/>
              <a:ext cx="421096" cy="78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/>
            <p:cNvSpPr/>
            <p:nvPr/>
          </p:nvSpPr>
          <p:spPr>
            <a:xfrm rot="11140086" flipV="1">
              <a:off x="2313191" y="4277964"/>
              <a:ext cx="416197" cy="8253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 rot="10523284">
              <a:off x="2303290" y="3447499"/>
              <a:ext cx="415632" cy="7757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 rot="11134373" flipV="1">
              <a:off x="2694912" y="4283490"/>
              <a:ext cx="406168" cy="8054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/>
            <p:cNvSpPr/>
            <p:nvPr/>
          </p:nvSpPr>
          <p:spPr>
            <a:xfrm rot="10259692">
              <a:off x="2689073" y="3465977"/>
              <a:ext cx="405610" cy="757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 rot="11308133" flipV="1">
              <a:off x="3080871" y="4283326"/>
              <a:ext cx="412801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/>
            <p:cNvSpPr/>
            <p:nvPr/>
          </p:nvSpPr>
          <p:spPr>
            <a:xfrm rot="10577984">
              <a:off x="3081107" y="3472917"/>
              <a:ext cx="413459" cy="74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 rot="11343663" flipV="1">
              <a:off x="3435945" y="4306594"/>
              <a:ext cx="407471" cy="757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 rot="10613514">
              <a:off x="3484271" y="3523484"/>
              <a:ext cx="406913" cy="711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/>
            <p:cNvSpPr/>
            <p:nvPr/>
          </p:nvSpPr>
          <p:spPr>
            <a:xfrm rot="11589030" flipV="1">
              <a:off x="3782101" y="4326471"/>
              <a:ext cx="390443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/>
            <p:cNvSpPr/>
            <p:nvPr/>
          </p:nvSpPr>
          <p:spPr>
            <a:xfrm rot="10800000">
              <a:off x="3862733" y="3577942"/>
              <a:ext cx="369408" cy="689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/>
            <p:cNvSpPr/>
            <p:nvPr/>
          </p:nvSpPr>
          <p:spPr>
            <a:xfrm rot="11530149" flipV="1">
              <a:off x="4134157" y="4386963"/>
              <a:ext cx="376120" cy="74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/>
            <p:cNvSpPr/>
            <p:nvPr/>
          </p:nvSpPr>
          <p:spPr>
            <a:xfrm rot="10800000">
              <a:off x="4212487" y="3659890"/>
              <a:ext cx="362562" cy="6766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/>
            <p:cNvSpPr/>
            <p:nvPr/>
          </p:nvSpPr>
          <p:spPr>
            <a:xfrm rot="11837226" flipV="1">
              <a:off x="4455594" y="4463848"/>
              <a:ext cx="343686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/>
            <p:cNvSpPr/>
            <p:nvPr/>
          </p:nvSpPr>
          <p:spPr>
            <a:xfrm rot="11107077">
              <a:off x="4559869" y="3738859"/>
              <a:ext cx="351562" cy="6561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 rot="11960518" flipV="1">
              <a:off x="5064937" y="4612444"/>
              <a:ext cx="292271" cy="639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/>
            <p:cNvSpPr/>
            <p:nvPr/>
          </p:nvSpPr>
          <p:spPr>
            <a:xfrm rot="11357361">
              <a:off x="5235982" y="3993097"/>
              <a:ext cx="298239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/>
            <p:cNvSpPr/>
            <p:nvPr/>
          </p:nvSpPr>
          <p:spPr>
            <a:xfrm rot="11704208" flipV="1">
              <a:off x="4758569" y="4538056"/>
              <a:ext cx="332494" cy="6593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/>
            <p:cNvSpPr/>
            <p:nvPr/>
          </p:nvSpPr>
          <p:spPr>
            <a:xfrm rot="10800000">
              <a:off x="4870484" y="3855634"/>
              <a:ext cx="338462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/>
            <p:cNvSpPr/>
            <p:nvPr/>
          </p:nvSpPr>
          <p:spPr>
            <a:xfrm rot="12182180" flipV="1">
              <a:off x="5352583" y="4715544"/>
              <a:ext cx="278659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/>
            <p:cNvSpPr/>
            <p:nvPr/>
          </p:nvSpPr>
          <p:spPr>
            <a:xfrm rot="11452031">
              <a:off x="5531816" y="4106624"/>
              <a:ext cx="299768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/>
            <p:cNvSpPr/>
            <p:nvPr/>
          </p:nvSpPr>
          <p:spPr>
            <a:xfrm rot="12408643" flipV="1">
              <a:off x="5634257" y="4833041"/>
              <a:ext cx="265878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/>
            <p:cNvSpPr/>
            <p:nvPr/>
          </p:nvSpPr>
          <p:spPr>
            <a:xfrm rot="11413656">
              <a:off x="5795546" y="4264331"/>
              <a:ext cx="306414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/>
            <p:cNvSpPr/>
            <p:nvPr/>
          </p:nvSpPr>
          <p:spPr>
            <a:xfrm rot="12463531" flipV="1">
              <a:off x="5879158" y="4915077"/>
              <a:ext cx="251383" cy="498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/>
            <p:cNvSpPr/>
            <p:nvPr/>
          </p:nvSpPr>
          <p:spPr>
            <a:xfrm rot="11480898">
              <a:off x="6062347" y="4441031"/>
              <a:ext cx="294909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/>
            <p:cNvSpPr/>
            <p:nvPr/>
          </p:nvSpPr>
          <p:spPr>
            <a:xfrm rot="12323003" flipV="1">
              <a:off x="6116364" y="5013920"/>
              <a:ext cx="217919" cy="432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/>
            <p:cNvSpPr/>
            <p:nvPr/>
          </p:nvSpPr>
          <p:spPr>
            <a:xfrm rot="11963281">
              <a:off x="6299394" y="4561696"/>
              <a:ext cx="245421" cy="466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/>
            <p:cNvSpPr/>
            <p:nvPr/>
          </p:nvSpPr>
          <p:spPr>
            <a:xfrm rot="12137183" flipV="1">
              <a:off x="6335576" y="5106808"/>
              <a:ext cx="207604" cy="411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/>
            <p:cNvSpPr/>
            <p:nvPr/>
          </p:nvSpPr>
          <p:spPr>
            <a:xfrm rot="12044928">
              <a:off x="6515247" y="4704012"/>
              <a:ext cx="211086" cy="404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/>
            <p:cNvSpPr/>
            <p:nvPr/>
          </p:nvSpPr>
          <p:spPr>
            <a:xfrm rot="11937862" flipV="1">
              <a:off x="6750055" y="5296129"/>
              <a:ext cx="168909" cy="3349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/>
            <p:cNvSpPr/>
            <p:nvPr/>
          </p:nvSpPr>
          <p:spPr>
            <a:xfrm rot="12380138">
              <a:off x="6871425" y="4967745"/>
              <a:ext cx="155051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/>
            <p:cNvSpPr/>
            <p:nvPr/>
          </p:nvSpPr>
          <p:spPr>
            <a:xfrm rot="11542924" flipV="1">
              <a:off x="7204899" y="5483315"/>
              <a:ext cx="132859" cy="3060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/>
            <p:cNvSpPr/>
            <p:nvPr/>
          </p:nvSpPr>
          <p:spPr>
            <a:xfrm rot="12938972">
              <a:off x="7435125" y="5371262"/>
              <a:ext cx="117533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/>
            <p:cNvSpPr/>
            <p:nvPr/>
          </p:nvSpPr>
          <p:spPr>
            <a:xfrm rot="10357787" flipV="1">
              <a:off x="7705873" y="5774451"/>
              <a:ext cx="127137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/>
            <p:cNvSpPr/>
            <p:nvPr/>
          </p:nvSpPr>
          <p:spPr>
            <a:xfrm rot="14815192">
              <a:off x="7770312" y="5600264"/>
              <a:ext cx="110141" cy="2045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483277" y="4246111"/>
              <a:ext cx="7454974" cy="1633095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/>
          </p:nvSpPr>
          <p:spPr>
            <a:xfrm rot="11351886" flipV="1">
              <a:off x="7354749" y="5577233"/>
              <a:ext cx="106952" cy="261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/>
            <p:cNvSpPr/>
            <p:nvPr/>
          </p:nvSpPr>
          <p:spPr>
            <a:xfrm rot="13364984">
              <a:off x="7560942" y="5453482"/>
              <a:ext cx="104480" cy="2089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/>
            <p:cNvSpPr/>
            <p:nvPr/>
          </p:nvSpPr>
          <p:spPr>
            <a:xfrm rot="11449929" flipV="1">
              <a:off x="7467442" y="5649879"/>
              <a:ext cx="117473" cy="2419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/>
            <p:cNvSpPr/>
            <p:nvPr/>
          </p:nvSpPr>
          <p:spPr>
            <a:xfrm rot="14132356">
              <a:off x="7668121" y="5529481"/>
              <a:ext cx="105303" cy="204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/>
            <p:cNvSpPr/>
            <p:nvPr/>
          </p:nvSpPr>
          <p:spPr>
            <a:xfrm rot="11871069" flipV="1">
              <a:off x="6901630" y="5374651"/>
              <a:ext cx="157378" cy="30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/>
            <p:cNvSpPr/>
            <p:nvPr/>
          </p:nvSpPr>
          <p:spPr>
            <a:xfrm rot="13001122">
              <a:off x="7011350" y="5064955"/>
              <a:ext cx="139114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/>
            <p:cNvSpPr/>
            <p:nvPr/>
          </p:nvSpPr>
          <p:spPr>
            <a:xfrm rot="11762994" flipV="1">
              <a:off x="6553361" y="5207715"/>
              <a:ext cx="193885" cy="3844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/>
            <p:cNvSpPr/>
            <p:nvPr/>
          </p:nvSpPr>
          <p:spPr>
            <a:xfrm rot="12233165">
              <a:off x="6699090" y="4842582"/>
              <a:ext cx="180374" cy="3608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/>
            <p:cNvSpPr/>
            <p:nvPr/>
          </p:nvSpPr>
          <p:spPr>
            <a:xfrm rot="11881477" flipV="1">
              <a:off x="7050982" y="5426605"/>
              <a:ext cx="136954" cy="2963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/>
            <p:cNvSpPr/>
            <p:nvPr/>
          </p:nvSpPr>
          <p:spPr>
            <a:xfrm rot="13479263">
              <a:off x="7154026" y="5166608"/>
              <a:ext cx="134335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/>
            <p:cNvSpPr/>
            <p:nvPr/>
          </p:nvSpPr>
          <p:spPr>
            <a:xfrm rot="10357787" flipV="1">
              <a:off x="7844373" y="5851766"/>
              <a:ext cx="125575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/>
            <p:cNvSpPr/>
            <p:nvPr/>
          </p:nvSpPr>
          <p:spPr>
            <a:xfrm rot="14815192">
              <a:off x="7884489" y="5695619"/>
              <a:ext cx="87491" cy="1632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/>
            <p:cNvSpPr/>
            <p:nvPr/>
          </p:nvSpPr>
          <p:spPr>
            <a:xfrm rot="10357787" flipV="1">
              <a:off x="7938622" y="5883337"/>
              <a:ext cx="95328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/>
            <p:cNvSpPr/>
            <p:nvPr/>
          </p:nvSpPr>
          <p:spPr>
            <a:xfrm rot="14815192">
              <a:off x="7966251" y="5766870"/>
              <a:ext cx="95194" cy="14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/>
            <p:cNvSpPr/>
            <p:nvPr/>
          </p:nvSpPr>
          <p:spPr>
            <a:xfrm rot="9206566" flipV="1">
              <a:off x="8088251" y="5916722"/>
              <a:ext cx="77463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/>
            <p:cNvSpPr/>
            <p:nvPr/>
          </p:nvSpPr>
          <p:spPr>
            <a:xfrm rot="15622073">
              <a:off x="8056610" y="5833793"/>
              <a:ext cx="77356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/>
            <p:cNvSpPr/>
            <p:nvPr/>
          </p:nvSpPr>
          <p:spPr>
            <a:xfrm rot="12938972">
              <a:off x="7289697" y="5276223"/>
              <a:ext cx="135923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/>
            <p:cNvSpPr/>
            <p:nvPr/>
          </p:nvSpPr>
          <p:spPr>
            <a:xfrm rot="11449929" flipV="1">
              <a:off x="7583961" y="5706674"/>
              <a:ext cx="104692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8" name="グループ化 207"/>
          <p:cNvGrpSpPr/>
          <p:nvPr/>
        </p:nvGrpSpPr>
        <p:grpSpPr>
          <a:xfrm rot="1264480">
            <a:off x="2458868" y="4811192"/>
            <a:ext cx="1899017" cy="705847"/>
            <a:chOff x="337689" y="3440818"/>
            <a:chExt cx="7829855" cy="2631486"/>
          </a:xfrm>
        </p:grpSpPr>
        <p:sp>
          <p:nvSpPr>
            <p:cNvPr id="209" name="フリーフォーム 208"/>
            <p:cNvSpPr/>
            <p:nvPr/>
          </p:nvSpPr>
          <p:spPr>
            <a:xfrm rot="11248954" flipV="1">
              <a:off x="405974" y="4412658"/>
              <a:ext cx="450503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/>
            <p:cNvSpPr/>
            <p:nvPr/>
          </p:nvSpPr>
          <p:spPr>
            <a:xfrm rot="9975450">
              <a:off x="337689" y="3497942"/>
              <a:ext cx="449889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/>
            <p:cNvSpPr/>
            <p:nvPr/>
          </p:nvSpPr>
          <p:spPr>
            <a:xfrm rot="11302357" flipV="1">
              <a:off x="787927" y="4351461"/>
              <a:ext cx="450503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/>
            <p:cNvSpPr/>
            <p:nvPr/>
          </p:nvSpPr>
          <p:spPr>
            <a:xfrm rot="10152755">
              <a:off x="739931" y="3464615"/>
              <a:ext cx="449889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/>
            <p:cNvSpPr/>
            <p:nvPr/>
          </p:nvSpPr>
          <p:spPr>
            <a:xfrm rot="11358290" flipV="1">
              <a:off x="1174660" y="4322202"/>
              <a:ext cx="441424" cy="8754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/>
            <p:cNvSpPr/>
            <p:nvPr/>
          </p:nvSpPr>
          <p:spPr>
            <a:xfrm rot="10315247">
              <a:off x="1152807" y="3462457"/>
              <a:ext cx="440822" cy="8227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/>
            <p:cNvSpPr/>
            <p:nvPr/>
          </p:nvSpPr>
          <p:spPr>
            <a:xfrm rot="11254278" flipV="1">
              <a:off x="1566403" y="4301158"/>
              <a:ext cx="427575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/>
            <p:cNvSpPr/>
            <p:nvPr/>
          </p:nvSpPr>
          <p:spPr>
            <a:xfrm rot="10279830">
              <a:off x="1540093" y="3454959"/>
              <a:ext cx="435491" cy="8127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/>
            <p:cNvSpPr/>
            <p:nvPr/>
          </p:nvSpPr>
          <p:spPr>
            <a:xfrm rot="11162147" flipV="1">
              <a:off x="1949837" y="4308098"/>
              <a:ext cx="411185" cy="815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/>
            <p:cNvSpPr/>
            <p:nvPr/>
          </p:nvSpPr>
          <p:spPr>
            <a:xfrm rot="10431998">
              <a:off x="1934501" y="3440818"/>
              <a:ext cx="421093" cy="7859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/>
            <p:cNvSpPr/>
            <p:nvPr/>
          </p:nvSpPr>
          <p:spPr>
            <a:xfrm rot="11140086" flipV="1">
              <a:off x="2313176" y="4277937"/>
              <a:ext cx="416199" cy="8253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/>
            <p:cNvSpPr/>
            <p:nvPr/>
          </p:nvSpPr>
          <p:spPr>
            <a:xfrm rot="10523284">
              <a:off x="2303287" y="3447494"/>
              <a:ext cx="415630" cy="7757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/>
            <p:cNvSpPr/>
            <p:nvPr/>
          </p:nvSpPr>
          <p:spPr>
            <a:xfrm rot="11134373" flipV="1">
              <a:off x="2694907" y="4283481"/>
              <a:ext cx="406163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/>
            <p:cNvSpPr/>
            <p:nvPr/>
          </p:nvSpPr>
          <p:spPr>
            <a:xfrm rot="10259692">
              <a:off x="2689072" y="3465969"/>
              <a:ext cx="405611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/>
            <p:cNvSpPr/>
            <p:nvPr/>
          </p:nvSpPr>
          <p:spPr>
            <a:xfrm rot="11308133" flipV="1">
              <a:off x="3080863" y="4283320"/>
              <a:ext cx="412797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/>
            <p:cNvSpPr/>
            <p:nvPr/>
          </p:nvSpPr>
          <p:spPr>
            <a:xfrm rot="10577984">
              <a:off x="3081104" y="3472912"/>
              <a:ext cx="413457" cy="74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/>
            <p:cNvSpPr/>
            <p:nvPr/>
          </p:nvSpPr>
          <p:spPr>
            <a:xfrm rot="11343663" flipV="1">
              <a:off x="3435936" y="4306590"/>
              <a:ext cx="407470" cy="757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/>
            <p:cNvSpPr/>
            <p:nvPr/>
          </p:nvSpPr>
          <p:spPr>
            <a:xfrm rot="10613514">
              <a:off x="3484260" y="3523483"/>
              <a:ext cx="406914" cy="711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/>
            <p:cNvSpPr/>
            <p:nvPr/>
          </p:nvSpPr>
          <p:spPr>
            <a:xfrm rot="11589030" flipV="1">
              <a:off x="3782088" y="4326467"/>
              <a:ext cx="390446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/>
            <p:cNvSpPr/>
            <p:nvPr/>
          </p:nvSpPr>
          <p:spPr>
            <a:xfrm rot="10800000">
              <a:off x="3862720" y="3577946"/>
              <a:ext cx="369406" cy="689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/>
            <p:cNvSpPr/>
            <p:nvPr/>
          </p:nvSpPr>
          <p:spPr>
            <a:xfrm rot="11530149" flipV="1">
              <a:off x="4134141" y="4386963"/>
              <a:ext cx="376122" cy="74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/>
            <p:cNvSpPr/>
            <p:nvPr/>
          </p:nvSpPr>
          <p:spPr>
            <a:xfrm rot="10800000">
              <a:off x="4212460" y="3659891"/>
              <a:ext cx="362561" cy="6766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/>
            <p:cNvSpPr/>
            <p:nvPr/>
          </p:nvSpPr>
          <p:spPr>
            <a:xfrm rot="11837226" flipV="1">
              <a:off x="4455570" y="4463848"/>
              <a:ext cx="343686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/>
            <p:cNvSpPr/>
            <p:nvPr/>
          </p:nvSpPr>
          <p:spPr>
            <a:xfrm rot="11107077">
              <a:off x="4559849" y="3738860"/>
              <a:ext cx="351561" cy="6561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/>
            <p:cNvSpPr/>
            <p:nvPr/>
          </p:nvSpPr>
          <p:spPr>
            <a:xfrm rot="11960518" flipV="1">
              <a:off x="5064917" y="4612446"/>
              <a:ext cx="292271" cy="6390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/>
            <p:cNvSpPr/>
            <p:nvPr/>
          </p:nvSpPr>
          <p:spPr>
            <a:xfrm rot="11357361">
              <a:off x="5235962" y="3993101"/>
              <a:ext cx="298241" cy="593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/>
            <p:cNvSpPr/>
            <p:nvPr/>
          </p:nvSpPr>
          <p:spPr>
            <a:xfrm rot="11704208" flipV="1">
              <a:off x="4758551" y="4538060"/>
              <a:ext cx="332492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/>
            <p:cNvSpPr/>
            <p:nvPr/>
          </p:nvSpPr>
          <p:spPr>
            <a:xfrm rot="10800000">
              <a:off x="4870474" y="3855627"/>
              <a:ext cx="338466" cy="6316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/>
            <p:cNvSpPr/>
            <p:nvPr/>
          </p:nvSpPr>
          <p:spPr>
            <a:xfrm rot="12182180" flipV="1">
              <a:off x="5352568" y="4715541"/>
              <a:ext cx="278660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/>
            <p:cNvSpPr/>
            <p:nvPr/>
          </p:nvSpPr>
          <p:spPr>
            <a:xfrm rot="11452031">
              <a:off x="5531798" y="4106634"/>
              <a:ext cx="299771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/>
            <p:cNvSpPr/>
            <p:nvPr/>
          </p:nvSpPr>
          <p:spPr>
            <a:xfrm rot="12408643" flipV="1">
              <a:off x="5634238" y="4833048"/>
              <a:ext cx="265875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/>
            <p:cNvSpPr/>
            <p:nvPr/>
          </p:nvSpPr>
          <p:spPr>
            <a:xfrm rot="11413656">
              <a:off x="5795527" y="4264338"/>
              <a:ext cx="306413" cy="552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/>
            <p:cNvSpPr/>
            <p:nvPr/>
          </p:nvSpPr>
          <p:spPr>
            <a:xfrm rot="12463531" flipV="1">
              <a:off x="5879140" y="4915092"/>
              <a:ext cx="251382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/>
            <p:cNvSpPr/>
            <p:nvPr/>
          </p:nvSpPr>
          <p:spPr>
            <a:xfrm rot="11480898">
              <a:off x="6062328" y="4441040"/>
              <a:ext cx="294910" cy="468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/>
            <p:cNvSpPr/>
            <p:nvPr/>
          </p:nvSpPr>
          <p:spPr>
            <a:xfrm rot="12323003" flipV="1">
              <a:off x="6116344" y="5013933"/>
              <a:ext cx="217919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/>
            <p:cNvSpPr/>
            <p:nvPr/>
          </p:nvSpPr>
          <p:spPr>
            <a:xfrm rot="11963281">
              <a:off x="6299375" y="4561703"/>
              <a:ext cx="245420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/>
            <p:cNvSpPr/>
            <p:nvPr/>
          </p:nvSpPr>
          <p:spPr>
            <a:xfrm rot="12137183" flipV="1">
              <a:off x="6335555" y="5106820"/>
              <a:ext cx="207603" cy="411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/>
            <p:cNvSpPr/>
            <p:nvPr/>
          </p:nvSpPr>
          <p:spPr>
            <a:xfrm rot="12044928">
              <a:off x="6515226" y="4704020"/>
              <a:ext cx="211087" cy="404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/>
            <p:cNvSpPr/>
            <p:nvPr/>
          </p:nvSpPr>
          <p:spPr>
            <a:xfrm rot="11937862" flipV="1">
              <a:off x="6750033" y="5296143"/>
              <a:ext cx="168907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/>
            <p:cNvSpPr/>
            <p:nvPr/>
          </p:nvSpPr>
          <p:spPr>
            <a:xfrm rot="12380138">
              <a:off x="6871399" y="4967754"/>
              <a:ext cx="155050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/>
            <p:cNvSpPr/>
            <p:nvPr/>
          </p:nvSpPr>
          <p:spPr>
            <a:xfrm rot="11542924" flipV="1">
              <a:off x="7204874" y="5483325"/>
              <a:ext cx="132859" cy="3060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/>
            <p:cNvSpPr/>
            <p:nvPr/>
          </p:nvSpPr>
          <p:spPr>
            <a:xfrm rot="12938972">
              <a:off x="7435103" y="5371271"/>
              <a:ext cx="117533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/>
            <p:cNvSpPr/>
            <p:nvPr/>
          </p:nvSpPr>
          <p:spPr>
            <a:xfrm rot="10357787" flipV="1">
              <a:off x="7705849" y="5774463"/>
              <a:ext cx="127136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/>
            <p:cNvSpPr/>
            <p:nvPr/>
          </p:nvSpPr>
          <p:spPr>
            <a:xfrm rot="14815192">
              <a:off x="7770286" y="5600276"/>
              <a:ext cx="110140" cy="204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/>
            <p:cNvSpPr/>
            <p:nvPr/>
          </p:nvSpPr>
          <p:spPr>
            <a:xfrm>
              <a:off x="483264" y="4246114"/>
              <a:ext cx="7454951" cy="1633095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/>
            <p:cNvSpPr/>
            <p:nvPr/>
          </p:nvSpPr>
          <p:spPr>
            <a:xfrm rot="11351886" flipV="1">
              <a:off x="7354710" y="5577233"/>
              <a:ext cx="106953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/>
            <p:cNvSpPr/>
            <p:nvPr/>
          </p:nvSpPr>
          <p:spPr>
            <a:xfrm rot="13364984">
              <a:off x="7560902" y="5453484"/>
              <a:ext cx="104480" cy="208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/>
            <p:cNvSpPr/>
            <p:nvPr/>
          </p:nvSpPr>
          <p:spPr>
            <a:xfrm rot="11449929" flipV="1">
              <a:off x="7467404" y="5649876"/>
              <a:ext cx="117471" cy="241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/>
            <p:cNvSpPr/>
            <p:nvPr/>
          </p:nvSpPr>
          <p:spPr>
            <a:xfrm rot="14132356">
              <a:off x="7668080" y="5529483"/>
              <a:ext cx="105301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/>
            <p:cNvSpPr/>
            <p:nvPr/>
          </p:nvSpPr>
          <p:spPr>
            <a:xfrm rot="11871069" flipV="1">
              <a:off x="6901594" y="5374654"/>
              <a:ext cx="157375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/>
            <p:cNvSpPr/>
            <p:nvPr/>
          </p:nvSpPr>
          <p:spPr>
            <a:xfrm rot="13001122">
              <a:off x="7011312" y="5064955"/>
              <a:ext cx="139114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/>
            <p:cNvSpPr/>
            <p:nvPr/>
          </p:nvSpPr>
          <p:spPr>
            <a:xfrm rot="11762994" flipV="1">
              <a:off x="6553343" y="5207711"/>
              <a:ext cx="193885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/>
            <p:cNvSpPr/>
            <p:nvPr/>
          </p:nvSpPr>
          <p:spPr>
            <a:xfrm rot="12233165">
              <a:off x="6699074" y="4842582"/>
              <a:ext cx="180370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/>
            <p:cNvSpPr/>
            <p:nvPr/>
          </p:nvSpPr>
          <p:spPr>
            <a:xfrm rot="11881477" flipV="1">
              <a:off x="7050976" y="5426603"/>
              <a:ext cx="136953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/>
            <p:cNvSpPr/>
            <p:nvPr/>
          </p:nvSpPr>
          <p:spPr>
            <a:xfrm rot="13479263">
              <a:off x="7154025" y="5166571"/>
              <a:ext cx="134335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/>
            <p:cNvSpPr/>
            <p:nvPr/>
          </p:nvSpPr>
          <p:spPr>
            <a:xfrm rot="10357787" flipV="1">
              <a:off x="7844373" y="5851720"/>
              <a:ext cx="125578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/>
            <p:cNvSpPr/>
            <p:nvPr/>
          </p:nvSpPr>
          <p:spPr>
            <a:xfrm rot="14815192">
              <a:off x="7884489" y="5695576"/>
              <a:ext cx="87492" cy="1632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/>
            <p:cNvSpPr/>
            <p:nvPr/>
          </p:nvSpPr>
          <p:spPr>
            <a:xfrm rot="10357787" flipV="1">
              <a:off x="7938627" y="5883258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/>
            <p:cNvSpPr/>
            <p:nvPr/>
          </p:nvSpPr>
          <p:spPr>
            <a:xfrm rot="14815192">
              <a:off x="7966261" y="5766798"/>
              <a:ext cx="95198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/>
            <p:cNvSpPr/>
            <p:nvPr/>
          </p:nvSpPr>
          <p:spPr>
            <a:xfrm rot="9206566" flipV="1">
              <a:off x="8088255" y="5916645"/>
              <a:ext cx="77461" cy="1536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/>
            <p:cNvSpPr/>
            <p:nvPr/>
          </p:nvSpPr>
          <p:spPr>
            <a:xfrm rot="15622073">
              <a:off x="8056681" y="5833741"/>
              <a:ext cx="77355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/>
            <p:cNvSpPr/>
            <p:nvPr/>
          </p:nvSpPr>
          <p:spPr>
            <a:xfrm rot="12938972">
              <a:off x="7289770" y="5276202"/>
              <a:ext cx="135927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/>
            <p:cNvSpPr/>
            <p:nvPr/>
          </p:nvSpPr>
          <p:spPr>
            <a:xfrm rot="11449929" flipV="1">
              <a:off x="7583963" y="5706677"/>
              <a:ext cx="104690" cy="215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2" name="グループ化 271"/>
          <p:cNvGrpSpPr/>
          <p:nvPr/>
        </p:nvGrpSpPr>
        <p:grpSpPr>
          <a:xfrm rot="1522034">
            <a:off x="2659209" y="4171886"/>
            <a:ext cx="2194482" cy="1024438"/>
            <a:chOff x="337692" y="3440837"/>
            <a:chExt cx="7829787" cy="2631477"/>
          </a:xfrm>
        </p:grpSpPr>
        <p:sp>
          <p:nvSpPr>
            <p:cNvPr id="273" name="フリーフォーム 272"/>
            <p:cNvSpPr/>
            <p:nvPr/>
          </p:nvSpPr>
          <p:spPr>
            <a:xfrm rot="11248954" flipV="1">
              <a:off x="405978" y="4412684"/>
              <a:ext cx="450503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/>
            <p:cNvSpPr/>
            <p:nvPr/>
          </p:nvSpPr>
          <p:spPr>
            <a:xfrm rot="9975450">
              <a:off x="337692" y="3497966"/>
              <a:ext cx="449889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/>
            <p:cNvSpPr/>
            <p:nvPr/>
          </p:nvSpPr>
          <p:spPr>
            <a:xfrm rot="11302357" flipV="1">
              <a:off x="787931" y="4351487"/>
              <a:ext cx="450503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/>
            <p:cNvSpPr/>
            <p:nvPr/>
          </p:nvSpPr>
          <p:spPr>
            <a:xfrm rot="10152755">
              <a:off x="739933" y="3464637"/>
              <a:ext cx="449889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/>
            <p:cNvSpPr/>
            <p:nvPr/>
          </p:nvSpPr>
          <p:spPr>
            <a:xfrm rot="11358290" flipV="1">
              <a:off x="1174659" y="4322229"/>
              <a:ext cx="441422" cy="8754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/>
            <p:cNvSpPr/>
            <p:nvPr/>
          </p:nvSpPr>
          <p:spPr>
            <a:xfrm rot="10315247">
              <a:off x="1152805" y="3462478"/>
              <a:ext cx="440819" cy="8227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/>
            <p:cNvSpPr/>
            <p:nvPr/>
          </p:nvSpPr>
          <p:spPr>
            <a:xfrm rot="11254278" flipV="1">
              <a:off x="1566401" y="4301184"/>
              <a:ext cx="427572" cy="8479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/>
            <p:cNvSpPr/>
            <p:nvPr/>
          </p:nvSpPr>
          <p:spPr>
            <a:xfrm rot="10279830">
              <a:off x="1540092" y="3454982"/>
              <a:ext cx="435489" cy="8127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/>
            <p:cNvSpPr/>
            <p:nvPr/>
          </p:nvSpPr>
          <p:spPr>
            <a:xfrm rot="11162147" flipV="1">
              <a:off x="1949834" y="4308127"/>
              <a:ext cx="411184" cy="815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/>
            <p:cNvSpPr/>
            <p:nvPr/>
          </p:nvSpPr>
          <p:spPr>
            <a:xfrm rot="10431998">
              <a:off x="1934496" y="3440837"/>
              <a:ext cx="421092" cy="78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/>
            <p:cNvSpPr/>
            <p:nvPr/>
          </p:nvSpPr>
          <p:spPr>
            <a:xfrm rot="11140086" flipV="1">
              <a:off x="2313173" y="4277959"/>
              <a:ext cx="416197" cy="8253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/>
            <p:cNvSpPr/>
            <p:nvPr/>
          </p:nvSpPr>
          <p:spPr>
            <a:xfrm rot="10523284">
              <a:off x="2303278" y="3447503"/>
              <a:ext cx="415630" cy="775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/>
            <p:cNvSpPr/>
            <p:nvPr/>
          </p:nvSpPr>
          <p:spPr>
            <a:xfrm rot="11134373" flipV="1">
              <a:off x="2694895" y="4283492"/>
              <a:ext cx="406164" cy="80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/>
            <p:cNvSpPr/>
            <p:nvPr/>
          </p:nvSpPr>
          <p:spPr>
            <a:xfrm rot="10259692">
              <a:off x="2689060" y="3465978"/>
              <a:ext cx="405611" cy="757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/>
            <p:cNvSpPr/>
            <p:nvPr/>
          </p:nvSpPr>
          <p:spPr>
            <a:xfrm rot="11308133" flipV="1">
              <a:off x="3080852" y="4283331"/>
              <a:ext cx="412797" cy="7925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/>
            <p:cNvSpPr/>
            <p:nvPr/>
          </p:nvSpPr>
          <p:spPr>
            <a:xfrm rot="10577984">
              <a:off x="3081090" y="3472922"/>
              <a:ext cx="413457" cy="74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/>
            <p:cNvSpPr/>
            <p:nvPr/>
          </p:nvSpPr>
          <p:spPr>
            <a:xfrm rot="11343663" flipV="1">
              <a:off x="3435923" y="4306601"/>
              <a:ext cx="407470" cy="757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/>
            <p:cNvSpPr/>
            <p:nvPr/>
          </p:nvSpPr>
          <p:spPr>
            <a:xfrm rot="10613514">
              <a:off x="3484249" y="3523487"/>
              <a:ext cx="406913" cy="711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/>
            <p:cNvSpPr/>
            <p:nvPr/>
          </p:nvSpPr>
          <p:spPr>
            <a:xfrm rot="11589030" flipV="1">
              <a:off x="3782076" y="4326472"/>
              <a:ext cx="390444" cy="7743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/>
            <p:cNvSpPr/>
            <p:nvPr/>
          </p:nvSpPr>
          <p:spPr>
            <a:xfrm rot="10800000">
              <a:off x="3862704" y="3577952"/>
              <a:ext cx="369403" cy="689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/>
            <p:cNvSpPr/>
            <p:nvPr/>
          </p:nvSpPr>
          <p:spPr>
            <a:xfrm rot="11530149" flipV="1">
              <a:off x="4134126" y="4386971"/>
              <a:ext cx="376122" cy="745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/>
            <p:cNvSpPr/>
            <p:nvPr/>
          </p:nvSpPr>
          <p:spPr>
            <a:xfrm rot="10800000">
              <a:off x="4212448" y="3659900"/>
              <a:ext cx="362560" cy="6766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/>
            <p:cNvSpPr/>
            <p:nvPr/>
          </p:nvSpPr>
          <p:spPr>
            <a:xfrm rot="11837226" flipV="1">
              <a:off x="4455555" y="4463859"/>
              <a:ext cx="343686" cy="6762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/>
            <p:cNvSpPr/>
            <p:nvPr/>
          </p:nvSpPr>
          <p:spPr>
            <a:xfrm rot="11107077">
              <a:off x="4559839" y="3738866"/>
              <a:ext cx="351560" cy="6561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/>
            <p:cNvSpPr/>
            <p:nvPr/>
          </p:nvSpPr>
          <p:spPr>
            <a:xfrm rot="11960518" flipV="1">
              <a:off x="5064906" y="4612454"/>
              <a:ext cx="292272" cy="639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/>
            <p:cNvSpPr/>
            <p:nvPr/>
          </p:nvSpPr>
          <p:spPr>
            <a:xfrm rot="11357361">
              <a:off x="5235954" y="3993108"/>
              <a:ext cx="298241" cy="5938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/>
            <p:cNvSpPr/>
            <p:nvPr/>
          </p:nvSpPr>
          <p:spPr>
            <a:xfrm rot="11704208" flipV="1">
              <a:off x="4758541" y="4538069"/>
              <a:ext cx="332489" cy="6593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/>
            <p:cNvSpPr/>
            <p:nvPr/>
          </p:nvSpPr>
          <p:spPr>
            <a:xfrm rot="10800000">
              <a:off x="4870460" y="3855633"/>
              <a:ext cx="338462" cy="6316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/>
            <p:cNvSpPr/>
            <p:nvPr/>
          </p:nvSpPr>
          <p:spPr>
            <a:xfrm rot="12182180" flipV="1">
              <a:off x="5352555" y="4715545"/>
              <a:ext cx="278660" cy="580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/>
            <p:cNvSpPr/>
            <p:nvPr/>
          </p:nvSpPr>
          <p:spPr>
            <a:xfrm rot="11452031">
              <a:off x="5531786" y="4106635"/>
              <a:ext cx="299768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/>
            <p:cNvSpPr/>
            <p:nvPr/>
          </p:nvSpPr>
          <p:spPr>
            <a:xfrm rot="12408643" flipV="1">
              <a:off x="5634227" y="4833051"/>
              <a:ext cx="265876" cy="527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/>
            <p:cNvSpPr/>
            <p:nvPr/>
          </p:nvSpPr>
          <p:spPr>
            <a:xfrm rot="11413656">
              <a:off x="5795515" y="4264343"/>
              <a:ext cx="306411" cy="552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/>
            <p:cNvSpPr/>
            <p:nvPr/>
          </p:nvSpPr>
          <p:spPr>
            <a:xfrm rot="12463531" flipV="1">
              <a:off x="5879130" y="4915092"/>
              <a:ext cx="251383" cy="498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/>
            <p:cNvSpPr/>
            <p:nvPr/>
          </p:nvSpPr>
          <p:spPr>
            <a:xfrm rot="11480898">
              <a:off x="6062318" y="4441042"/>
              <a:ext cx="294912" cy="468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/>
            <p:cNvSpPr/>
            <p:nvPr/>
          </p:nvSpPr>
          <p:spPr>
            <a:xfrm rot="12323003" flipV="1">
              <a:off x="6116331" y="5013933"/>
              <a:ext cx="217916" cy="432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/>
            <p:cNvSpPr/>
            <p:nvPr/>
          </p:nvSpPr>
          <p:spPr>
            <a:xfrm rot="11963281">
              <a:off x="6299361" y="4561706"/>
              <a:ext cx="245417" cy="466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/>
            <p:cNvSpPr/>
            <p:nvPr/>
          </p:nvSpPr>
          <p:spPr>
            <a:xfrm rot="12137183" flipV="1">
              <a:off x="6335543" y="5106820"/>
              <a:ext cx="207604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/>
            <p:cNvSpPr/>
            <p:nvPr/>
          </p:nvSpPr>
          <p:spPr>
            <a:xfrm rot="12044928">
              <a:off x="6515214" y="4704022"/>
              <a:ext cx="211087" cy="404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/>
            <p:cNvSpPr/>
            <p:nvPr/>
          </p:nvSpPr>
          <p:spPr>
            <a:xfrm rot="11937862" flipV="1">
              <a:off x="6750018" y="5296145"/>
              <a:ext cx="168906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/>
            <p:cNvSpPr/>
            <p:nvPr/>
          </p:nvSpPr>
          <p:spPr>
            <a:xfrm rot="12380138">
              <a:off x="6871385" y="4967758"/>
              <a:ext cx="155049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/>
            <p:cNvSpPr/>
            <p:nvPr/>
          </p:nvSpPr>
          <p:spPr>
            <a:xfrm rot="11542924" flipV="1">
              <a:off x="7204859" y="5483327"/>
              <a:ext cx="132856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/>
            <p:cNvSpPr/>
            <p:nvPr/>
          </p:nvSpPr>
          <p:spPr>
            <a:xfrm rot="12938972">
              <a:off x="7435086" y="5371273"/>
              <a:ext cx="117535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/>
            <p:cNvSpPr/>
            <p:nvPr/>
          </p:nvSpPr>
          <p:spPr>
            <a:xfrm rot="10357787" flipV="1">
              <a:off x="7705833" y="5774463"/>
              <a:ext cx="127137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/>
            <p:cNvSpPr/>
            <p:nvPr/>
          </p:nvSpPr>
          <p:spPr>
            <a:xfrm rot="14815192">
              <a:off x="7770268" y="5600280"/>
              <a:ext cx="110141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/>
            <p:cNvSpPr/>
            <p:nvPr/>
          </p:nvSpPr>
          <p:spPr>
            <a:xfrm>
              <a:off x="483265" y="4246114"/>
              <a:ext cx="7454934" cy="1633098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/>
            <p:cNvSpPr/>
            <p:nvPr/>
          </p:nvSpPr>
          <p:spPr>
            <a:xfrm rot="11351886" flipV="1">
              <a:off x="7354693" y="5577233"/>
              <a:ext cx="106956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/>
            <p:cNvSpPr/>
            <p:nvPr/>
          </p:nvSpPr>
          <p:spPr>
            <a:xfrm rot="13364984">
              <a:off x="7560885" y="5453486"/>
              <a:ext cx="104480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/>
            <p:cNvSpPr/>
            <p:nvPr/>
          </p:nvSpPr>
          <p:spPr>
            <a:xfrm rot="11449929" flipV="1">
              <a:off x="7467387" y="5649877"/>
              <a:ext cx="117471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/>
            <p:cNvSpPr/>
            <p:nvPr/>
          </p:nvSpPr>
          <p:spPr>
            <a:xfrm rot="14132356">
              <a:off x="7668062" y="5529482"/>
              <a:ext cx="105301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/>
            <p:cNvSpPr/>
            <p:nvPr/>
          </p:nvSpPr>
          <p:spPr>
            <a:xfrm rot="11871069" flipV="1">
              <a:off x="6901577" y="5374652"/>
              <a:ext cx="157375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/>
            <p:cNvSpPr/>
            <p:nvPr/>
          </p:nvSpPr>
          <p:spPr>
            <a:xfrm rot="13001122">
              <a:off x="7011294" y="5064956"/>
              <a:ext cx="139111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/>
            <p:cNvSpPr/>
            <p:nvPr/>
          </p:nvSpPr>
          <p:spPr>
            <a:xfrm rot="11762994" flipV="1">
              <a:off x="6553324" y="5207718"/>
              <a:ext cx="193882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/>
            <p:cNvSpPr/>
            <p:nvPr/>
          </p:nvSpPr>
          <p:spPr>
            <a:xfrm rot="12233165">
              <a:off x="6699040" y="4842582"/>
              <a:ext cx="180370" cy="360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/>
            <p:cNvSpPr/>
            <p:nvPr/>
          </p:nvSpPr>
          <p:spPr>
            <a:xfrm rot="11881477" flipV="1">
              <a:off x="7050940" y="5426606"/>
              <a:ext cx="136951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/>
            <p:cNvSpPr/>
            <p:nvPr/>
          </p:nvSpPr>
          <p:spPr>
            <a:xfrm rot="13479263">
              <a:off x="7154008" y="5166570"/>
              <a:ext cx="134336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/>
            <p:cNvSpPr/>
            <p:nvPr/>
          </p:nvSpPr>
          <p:spPr>
            <a:xfrm rot="10357787" flipV="1">
              <a:off x="7844354" y="5851716"/>
              <a:ext cx="125577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/>
            <p:cNvSpPr/>
            <p:nvPr/>
          </p:nvSpPr>
          <p:spPr>
            <a:xfrm rot="14815192">
              <a:off x="7884473" y="5695572"/>
              <a:ext cx="87492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/>
            <p:cNvSpPr/>
            <p:nvPr/>
          </p:nvSpPr>
          <p:spPr>
            <a:xfrm rot="10357787" flipV="1">
              <a:off x="7938611" y="5883265"/>
              <a:ext cx="95324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/>
            <p:cNvSpPr/>
            <p:nvPr/>
          </p:nvSpPr>
          <p:spPr>
            <a:xfrm rot="14815192">
              <a:off x="7966238" y="5766801"/>
              <a:ext cx="95196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/>
            <p:cNvSpPr/>
            <p:nvPr/>
          </p:nvSpPr>
          <p:spPr>
            <a:xfrm rot="9206566" flipV="1">
              <a:off x="8088242" y="5916636"/>
              <a:ext cx="77460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/>
            <p:cNvSpPr/>
            <p:nvPr/>
          </p:nvSpPr>
          <p:spPr>
            <a:xfrm rot="15622073">
              <a:off x="8056615" y="5833723"/>
              <a:ext cx="77356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/>
            <p:cNvSpPr/>
            <p:nvPr/>
          </p:nvSpPr>
          <p:spPr>
            <a:xfrm rot="12938972">
              <a:off x="7289714" y="5276208"/>
              <a:ext cx="135924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/>
            <p:cNvSpPr/>
            <p:nvPr/>
          </p:nvSpPr>
          <p:spPr>
            <a:xfrm rot="11449929" flipV="1">
              <a:off x="7583961" y="5706677"/>
              <a:ext cx="104690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6" name="グループ化 335"/>
          <p:cNvGrpSpPr/>
          <p:nvPr/>
        </p:nvGrpSpPr>
        <p:grpSpPr>
          <a:xfrm rot="1963588">
            <a:off x="2920607" y="3567517"/>
            <a:ext cx="2301257" cy="1056670"/>
            <a:chOff x="337692" y="3440818"/>
            <a:chExt cx="7829799" cy="2631483"/>
          </a:xfrm>
        </p:grpSpPr>
        <p:sp>
          <p:nvSpPr>
            <p:cNvPr id="337" name="フリーフォーム 336"/>
            <p:cNvSpPr/>
            <p:nvPr/>
          </p:nvSpPr>
          <p:spPr>
            <a:xfrm rot="11248954" flipV="1">
              <a:off x="405977" y="4412658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/>
            <p:cNvSpPr/>
            <p:nvPr/>
          </p:nvSpPr>
          <p:spPr>
            <a:xfrm rot="9975450">
              <a:off x="337692" y="3497946"/>
              <a:ext cx="449883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/>
            <p:cNvSpPr/>
            <p:nvPr/>
          </p:nvSpPr>
          <p:spPr>
            <a:xfrm rot="11302357" flipV="1">
              <a:off x="787931" y="4351462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/>
            <p:cNvSpPr/>
            <p:nvPr/>
          </p:nvSpPr>
          <p:spPr>
            <a:xfrm rot="10152755">
              <a:off x="739930" y="3464616"/>
              <a:ext cx="449883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/>
            <p:cNvSpPr/>
            <p:nvPr/>
          </p:nvSpPr>
          <p:spPr>
            <a:xfrm rot="11358290" flipV="1">
              <a:off x="1174652" y="4322206"/>
              <a:ext cx="441417" cy="8754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/>
            <p:cNvSpPr/>
            <p:nvPr/>
          </p:nvSpPr>
          <p:spPr>
            <a:xfrm rot="10315247">
              <a:off x="1152797" y="3462457"/>
              <a:ext cx="440815" cy="8227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/>
            <p:cNvSpPr/>
            <p:nvPr/>
          </p:nvSpPr>
          <p:spPr>
            <a:xfrm rot="11254278" flipV="1">
              <a:off x="1566391" y="4301161"/>
              <a:ext cx="427570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/>
            <p:cNvSpPr/>
            <p:nvPr/>
          </p:nvSpPr>
          <p:spPr>
            <a:xfrm rot="10279830">
              <a:off x="1540081" y="3454960"/>
              <a:ext cx="435487" cy="8127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/>
            <p:cNvSpPr/>
            <p:nvPr/>
          </p:nvSpPr>
          <p:spPr>
            <a:xfrm rot="11162147" flipV="1">
              <a:off x="1949818" y="4308100"/>
              <a:ext cx="411180" cy="815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/>
            <p:cNvSpPr/>
            <p:nvPr/>
          </p:nvSpPr>
          <p:spPr>
            <a:xfrm rot="10431998">
              <a:off x="1934485" y="3440818"/>
              <a:ext cx="421088" cy="78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/>
            <p:cNvSpPr/>
            <p:nvPr/>
          </p:nvSpPr>
          <p:spPr>
            <a:xfrm rot="11140086" flipV="1">
              <a:off x="2313155" y="4277938"/>
              <a:ext cx="416195" cy="8253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/>
            <p:cNvSpPr/>
            <p:nvPr/>
          </p:nvSpPr>
          <p:spPr>
            <a:xfrm rot="10523284">
              <a:off x="2303265" y="3447487"/>
              <a:ext cx="415627" cy="775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/>
            <p:cNvSpPr/>
            <p:nvPr/>
          </p:nvSpPr>
          <p:spPr>
            <a:xfrm rot="11134373" flipV="1">
              <a:off x="2694882" y="4283470"/>
              <a:ext cx="406162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/>
            <p:cNvSpPr/>
            <p:nvPr/>
          </p:nvSpPr>
          <p:spPr>
            <a:xfrm rot="10259692">
              <a:off x="2689043" y="3465967"/>
              <a:ext cx="405607" cy="757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/>
            <p:cNvSpPr/>
            <p:nvPr/>
          </p:nvSpPr>
          <p:spPr>
            <a:xfrm rot="11308133" flipV="1">
              <a:off x="3080833" y="4283317"/>
              <a:ext cx="412793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/>
            <p:cNvSpPr/>
            <p:nvPr/>
          </p:nvSpPr>
          <p:spPr>
            <a:xfrm rot="10577984">
              <a:off x="3081065" y="3472909"/>
              <a:ext cx="413453" cy="74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/>
            <p:cNvSpPr/>
            <p:nvPr/>
          </p:nvSpPr>
          <p:spPr>
            <a:xfrm rot="11343663" flipV="1">
              <a:off x="3435900" y="4306584"/>
              <a:ext cx="407465" cy="757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/>
            <p:cNvSpPr/>
            <p:nvPr/>
          </p:nvSpPr>
          <p:spPr>
            <a:xfrm rot="10613514">
              <a:off x="3484225" y="3523475"/>
              <a:ext cx="406910" cy="711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/>
            <p:cNvSpPr/>
            <p:nvPr/>
          </p:nvSpPr>
          <p:spPr>
            <a:xfrm rot="11589030" flipV="1">
              <a:off x="3782046" y="4326462"/>
              <a:ext cx="390439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/>
            <p:cNvSpPr/>
            <p:nvPr/>
          </p:nvSpPr>
          <p:spPr>
            <a:xfrm rot="10800000">
              <a:off x="3862681" y="3577941"/>
              <a:ext cx="369399" cy="689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/>
            <p:cNvSpPr/>
            <p:nvPr/>
          </p:nvSpPr>
          <p:spPr>
            <a:xfrm rot="11530149" flipV="1">
              <a:off x="4134098" y="4386958"/>
              <a:ext cx="376118" cy="74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/>
            <p:cNvSpPr/>
            <p:nvPr/>
          </p:nvSpPr>
          <p:spPr>
            <a:xfrm rot="10800000">
              <a:off x="4212415" y="3659886"/>
              <a:ext cx="362556" cy="676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/>
            <p:cNvSpPr/>
            <p:nvPr/>
          </p:nvSpPr>
          <p:spPr>
            <a:xfrm rot="11837226" flipV="1">
              <a:off x="4455517" y="4463843"/>
              <a:ext cx="343680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/>
            <p:cNvSpPr/>
            <p:nvPr/>
          </p:nvSpPr>
          <p:spPr>
            <a:xfrm rot="11107077">
              <a:off x="4559805" y="3738843"/>
              <a:ext cx="351557" cy="6561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/>
            <p:cNvSpPr/>
            <p:nvPr/>
          </p:nvSpPr>
          <p:spPr>
            <a:xfrm rot="11960518" flipV="1">
              <a:off x="5064861" y="4612431"/>
              <a:ext cx="292266" cy="639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/>
            <p:cNvSpPr/>
            <p:nvPr/>
          </p:nvSpPr>
          <p:spPr>
            <a:xfrm rot="11357361">
              <a:off x="5235909" y="3993088"/>
              <a:ext cx="298237" cy="5938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/>
            <p:cNvSpPr/>
            <p:nvPr/>
          </p:nvSpPr>
          <p:spPr>
            <a:xfrm rot="11704208" flipV="1">
              <a:off x="4758502" y="4538045"/>
              <a:ext cx="332486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/>
            <p:cNvSpPr/>
            <p:nvPr/>
          </p:nvSpPr>
          <p:spPr>
            <a:xfrm rot="10800000">
              <a:off x="4870416" y="3855611"/>
              <a:ext cx="338461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/>
            <p:cNvSpPr/>
            <p:nvPr/>
          </p:nvSpPr>
          <p:spPr>
            <a:xfrm rot="12182180" flipV="1">
              <a:off x="5352503" y="4715519"/>
              <a:ext cx="278657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/>
            <p:cNvSpPr/>
            <p:nvPr/>
          </p:nvSpPr>
          <p:spPr>
            <a:xfrm rot="11452031">
              <a:off x="5531736" y="4106612"/>
              <a:ext cx="299765" cy="591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/>
            <p:cNvSpPr/>
            <p:nvPr/>
          </p:nvSpPr>
          <p:spPr>
            <a:xfrm rot="12408643" flipV="1">
              <a:off x="5634175" y="4833026"/>
              <a:ext cx="265874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/>
            <p:cNvSpPr/>
            <p:nvPr/>
          </p:nvSpPr>
          <p:spPr>
            <a:xfrm rot="11413656">
              <a:off x="5795461" y="4264321"/>
              <a:ext cx="306410" cy="552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/>
            <p:cNvSpPr/>
            <p:nvPr/>
          </p:nvSpPr>
          <p:spPr>
            <a:xfrm rot="12463531" flipV="1">
              <a:off x="5879076" y="4915068"/>
              <a:ext cx="251380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/>
            <p:cNvSpPr/>
            <p:nvPr/>
          </p:nvSpPr>
          <p:spPr>
            <a:xfrm rot="11480898">
              <a:off x="6062263" y="4441019"/>
              <a:ext cx="294907" cy="468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/>
            <p:cNvSpPr/>
            <p:nvPr/>
          </p:nvSpPr>
          <p:spPr>
            <a:xfrm rot="12323003" flipV="1">
              <a:off x="6116275" y="5013910"/>
              <a:ext cx="217914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/>
            <p:cNvSpPr/>
            <p:nvPr/>
          </p:nvSpPr>
          <p:spPr>
            <a:xfrm rot="11963281">
              <a:off x="6299307" y="4561684"/>
              <a:ext cx="245415" cy="466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/>
            <p:cNvSpPr/>
            <p:nvPr/>
          </p:nvSpPr>
          <p:spPr>
            <a:xfrm rot="12137183" flipV="1">
              <a:off x="6335482" y="5106795"/>
              <a:ext cx="207601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/>
            <p:cNvSpPr/>
            <p:nvPr/>
          </p:nvSpPr>
          <p:spPr>
            <a:xfrm rot="12044928">
              <a:off x="6515154" y="4703999"/>
              <a:ext cx="211082" cy="404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/>
            <p:cNvSpPr/>
            <p:nvPr/>
          </p:nvSpPr>
          <p:spPr>
            <a:xfrm rot="11937862" flipV="1">
              <a:off x="6749955" y="5296120"/>
              <a:ext cx="168905" cy="33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/>
            <p:cNvSpPr/>
            <p:nvPr/>
          </p:nvSpPr>
          <p:spPr>
            <a:xfrm rot="12380138">
              <a:off x="6871321" y="4967734"/>
              <a:ext cx="155047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/>
            <p:cNvSpPr/>
            <p:nvPr/>
          </p:nvSpPr>
          <p:spPr>
            <a:xfrm rot="11542924" flipV="1">
              <a:off x="7204791" y="5483302"/>
              <a:ext cx="132857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/>
            <p:cNvSpPr/>
            <p:nvPr/>
          </p:nvSpPr>
          <p:spPr>
            <a:xfrm rot="12938972">
              <a:off x="7435018" y="5371248"/>
              <a:ext cx="117533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/>
            <p:cNvSpPr/>
            <p:nvPr/>
          </p:nvSpPr>
          <p:spPr>
            <a:xfrm rot="10357787" flipV="1">
              <a:off x="7705760" y="5774437"/>
              <a:ext cx="127134" cy="237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/>
            <p:cNvSpPr/>
            <p:nvPr/>
          </p:nvSpPr>
          <p:spPr>
            <a:xfrm rot="14815192">
              <a:off x="7770198" y="5600255"/>
              <a:ext cx="110141" cy="204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/>
            <p:cNvSpPr/>
            <p:nvPr/>
          </p:nvSpPr>
          <p:spPr>
            <a:xfrm>
              <a:off x="585723" y="4317041"/>
              <a:ext cx="7454866" cy="163309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/>
            <p:cNvSpPr/>
            <p:nvPr/>
          </p:nvSpPr>
          <p:spPr>
            <a:xfrm rot="11351886" flipV="1">
              <a:off x="7354625" y="5577212"/>
              <a:ext cx="106954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/>
            <p:cNvSpPr/>
            <p:nvPr/>
          </p:nvSpPr>
          <p:spPr>
            <a:xfrm rot="13364984">
              <a:off x="7560816" y="5453463"/>
              <a:ext cx="104478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/>
            <p:cNvSpPr/>
            <p:nvPr/>
          </p:nvSpPr>
          <p:spPr>
            <a:xfrm rot="11449929" flipV="1">
              <a:off x="7467316" y="5649855"/>
              <a:ext cx="117468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/>
            <p:cNvSpPr/>
            <p:nvPr/>
          </p:nvSpPr>
          <p:spPr>
            <a:xfrm rot="14132356">
              <a:off x="7667991" y="5529463"/>
              <a:ext cx="105302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/>
            <p:cNvSpPr/>
            <p:nvPr/>
          </p:nvSpPr>
          <p:spPr>
            <a:xfrm rot="11871069" flipV="1">
              <a:off x="6901515" y="5374633"/>
              <a:ext cx="157371" cy="30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/>
            <p:cNvSpPr/>
            <p:nvPr/>
          </p:nvSpPr>
          <p:spPr>
            <a:xfrm rot="13001122">
              <a:off x="7011232" y="5064937"/>
              <a:ext cx="139111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/>
            <p:cNvSpPr/>
            <p:nvPr/>
          </p:nvSpPr>
          <p:spPr>
            <a:xfrm rot="11762994" flipV="1">
              <a:off x="6553276" y="5207700"/>
              <a:ext cx="193882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/>
            <p:cNvSpPr/>
            <p:nvPr/>
          </p:nvSpPr>
          <p:spPr>
            <a:xfrm rot="12233165">
              <a:off x="6699005" y="4842567"/>
              <a:ext cx="180368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/>
            <p:cNvSpPr/>
            <p:nvPr/>
          </p:nvSpPr>
          <p:spPr>
            <a:xfrm rot="11881477" flipV="1">
              <a:off x="7050914" y="5426588"/>
              <a:ext cx="136953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/>
            <p:cNvSpPr/>
            <p:nvPr/>
          </p:nvSpPr>
          <p:spPr>
            <a:xfrm rot="13479263">
              <a:off x="7153987" y="5166570"/>
              <a:ext cx="134337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/>
            <p:cNvSpPr/>
            <p:nvPr/>
          </p:nvSpPr>
          <p:spPr>
            <a:xfrm rot="10357787" flipV="1">
              <a:off x="7844327" y="5851718"/>
              <a:ext cx="125576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/>
            <p:cNvSpPr/>
            <p:nvPr/>
          </p:nvSpPr>
          <p:spPr>
            <a:xfrm rot="14815192">
              <a:off x="7884443" y="5695575"/>
              <a:ext cx="87491" cy="1632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/>
            <p:cNvSpPr/>
            <p:nvPr/>
          </p:nvSpPr>
          <p:spPr>
            <a:xfrm rot="10357787" flipV="1">
              <a:off x="7938585" y="5883253"/>
              <a:ext cx="95325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/>
            <p:cNvSpPr/>
            <p:nvPr/>
          </p:nvSpPr>
          <p:spPr>
            <a:xfrm rot="14815192">
              <a:off x="7966214" y="5766788"/>
              <a:ext cx="95196" cy="14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/>
            <p:cNvSpPr/>
            <p:nvPr/>
          </p:nvSpPr>
          <p:spPr>
            <a:xfrm rot="9206566" flipV="1">
              <a:off x="8088213" y="5916633"/>
              <a:ext cx="77459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/>
            <p:cNvSpPr/>
            <p:nvPr/>
          </p:nvSpPr>
          <p:spPr>
            <a:xfrm rot="15622073">
              <a:off x="8056628" y="5833744"/>
              <a:ext cx="77355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/>
            <p:cNvSpPr/>
            <p:nvPr/>
          </p:nvSpPr>
          <p:spPr>
            <a:xfrm rot="12938972">
              <a:off x="7289772" y="5276208"/>
              <a:ext cx="135927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/>
            <p:cNvSpPr/>
            <p:nvPr/>
          </p:nvSpPr>
          <p:spPr>
            <a:xfrm rot="11449929" flipV="1">
              <a:off x="7583961" y="5706679"/>
              <a:ext cx="104689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4" name="グループ化 463"/>
          <p:cNvGrpSpPr/>
          <p:nvPr/>
        </p:nvGrpSpPr>
        <p:grpSpPr>
          <a:xfrm rot="1212363">
            <a:off x="2299846" y="5340251"/>
            <a:ext cx="1789434" cy="642672"/>
            <a:chOff x="337700" y="3440779"/>
            <a:chExt cx="7829756" cy="2631499"/>
          </a:xfrm>
        </p:grpSpPr>
        <p:sp>
          <p:nvSpPr>
            <p:cNvPr id="465" name="フリーフォーム 464"/>
            <p:cNvSpPr/>
            <p:nvPr/>
          </p:nvSpPr>
          <p:spPr>
            <a:xfrm rot="11248954" flipV="1">
              <a:off x="405987" y="4412602"/>
              <a:ext cx="450502" cy="893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/>
            <p:cNvSpPr/>
            <p:nvPr/>
          </p:nvSpPr>
          <p:spPr>
            <a:xfrm rot="9975450">
              <a:off x="337700" y="3497904"/>
              <a:ext cx="449885" cy="8396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 466"/>
            <p:cNvSpPr/>
            <p:nvPr/>
          </p:nvSpPr>
          <p:spPr>
            <a:xfrm rot="11302357" flipV="1">
              <a:off x="787937" y="4351409"/>
              <a:ext cx="450502" cy="893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/>
            <p:cNvSpPr/>
            <p:nvPr/>
          </p:nvSpPr>
          <p:spPr>
            <a:xfrm rot="10152755">
              <a:off x="739938" y="3464579"/>
              <a:ext cx="449885" cy="8396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/>
            <p:cNvSpPr/>
            <p:nvPr/>
          </p:nvSpPr>
          <p:spPr>
            <a:xfrm rot="11358290" flipV="1">
              <a:off x="1174661" y="4322154"/>
              <a:ext cx="441418" cy="8753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/>
            <p:cNvSpPr/>
            <p:nvPr/>
          </p:nvSpPr>
          <p:spPr>
            <a:xfrm rot="10315247">
              <a:off x="1152812" y="3462421"/>
              <a:ext cx="440815" cy="8227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/>
            <p:cNvSpPr/>
            <p:nvPr/>
          </p:nvSpPr>
          <p:spPr>
            <a:xfrm rot="11254278" flipV="1">
              <a:off x="1566406" y="4301113"/>
              <a:ext cx="427570" cy="8479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/>
            <p:cNvSpPr/>
            <p:nvPr/>
          </p:nvSpPr>
          <p:spPr>
            <a:xfrm rot="10279830">
              <a:off x="1540095" y="3454921"/>
              <a:ext cx="435490" cy="8127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/>
            <p:cNvSpPr/>
            <p:nvPr/>
          </p:nvSpPr>
          <p:spPr>
            <a:xfrm rot="11162147" flipV="1">
              <a:off x="1949832" y="4308053"/>
              <a:ext cx="411183" cy="815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/>
            <p:cNvSpPr/>
            <p:nvPr/>
          </p:nvSpPr>
          <p:spPr>
            <a:xfrm rot="10431998">
              <a:off x="1934497" y="3440779"/>
              <a:ext cx="421090" cy="7858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/>
            <p:cNvSpPr/>
            <p:nvPr/>
          </p:nvSpPr>
          <p:spPr>
            <a:xfrm rot="11140086" flipV="1">
              <a:off x="2313167" y="4277889"/>
              <a:ext cx="416198" cy="8253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/>
            <p:cNvSpPr/>
            <p:nvPr/>
          </p:nvSpPr>
          <p:spPr>
            <a:xfrm rot="10523284">
              <a:off x="2303283" y="3447445"/>
              <a:ext cx="415629" cy="7757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/>
            <p:cNvSpPr/>
            <p:nvPr/>
          </p:nvSpPr>
          <p:spPr>
            <a:xfrm rot="11134373" flipV="1">
              <a:off x="2694897" y="4283425"/>
              <a:ext cx="406160" cy="8054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/>
            <p:cNvSpPr/>
            <p:nvPr/>
          </p:nvSpPr>
          <p:spPr>
            <a:xfrm rot="10259692">
              <a:off x="2689059" y="3465928"/>
              <a:ext cx="405609" cy="7570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/>
            <p:cNvSpPr/>
            <p:nvPr/>
          </p:nvSpPr>
          <p:spPr>
            <a:xfrm rot="11308133" flipV="1">
              <a:off x="3080846" y="4283266"/>
              <a:ext cx="412794" cy="7925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/>
            <p:cNvSpPr/>
            <p:nvPr/>
          </p:nvSpPr>
          <p:spPr>
            <a:xfrm rot="10577984">
              <a:off x="3081084" y="3472867"/>
              <a:ext cx="413454" cy="7470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/>
            <p:cNvSpPr/>
            <p:nvPr/>
          </p:nvSpPr>
          <p:spPr>
            <a:xfrm rot="11343663" flipV="1">
              <a:off x="3435919" y="4306539"/>
              <a:ext cx="407469" cy="7571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/>
            <p:cNvSpPr/>
            <p:nvPr/>
          </p:nvSpPr>
          <p:spPr>
            <a:xfrm rot="10613514">
              <a:off x="3484243" y="3523438"/>
              <a:ext cx="406913" cy="7115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/>
            <p:cNvSpPr/>
            <p:nvPr/>
          </p:nvSpPr>
          <p:spPr>
            <a:xfrm rot="11589030" flipV="1">
              <a:off x="3782066" y="4326414"/>
              <a:ext cx="390443" cy="7743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/>
            <p:cNvSpPr/>
            <p:nvPr/>
          </p:nvSpPr>
          <p:spPr>
            <a:xfrm rot="10800000">
              <a:off x="3862696" y="3577899"/>
              <a:ext cx="369401" cy="6894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/>
            <p:cNvSpPr/>
            <p:nvPr/>
          </p:nvSpPr>
          <p:spPr>
            <a:xfrm rot="11530149" flipV="1">
              <a:off x="4134113" y="4386907"/>
              <a:ext cx="376118" cy="7459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/>
            <p:cNvSpPr/>
            <p:nvPr/>
          </p:nvSpPr>
          <p:spPr>
            <a:xfrm rot="10800000">
              <a:off x="4212434" y="3659842"/>
              <a:ext cx="362558" cy="676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/>
            <p:cNvSpPr/>
            <p:nvPr/>
          </p:nvSpPr>
          <p:spPr>
            <a:xfrm rot="11837226" flipV="1">
              <a:off x="4455540" y="4463790"/>
              <a:ext cx="343682" cy="676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/>
            <p:cNvSpPr/>
            <p:nvPr/>
          </p:nvSpPr>
          <p:spPr>
            <a:xfrm rot="11107077">
              <a:off x="4559820" y="3738801"/>
              <a:ext cx="351558" cy="656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/>
            <p:cNvSpPr/>
            <p:nvPr/>
          </p:nvSpPr>
          <p:spPr>
            <a:xfrm rot="11960518" flipV="1">
              <a:off x="5064882" y="4612379"/>
              <a:ext cx="292269" cy="6390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/>
            <p:cNvSpPr/>
            <p:nvPr/>
          </p:nvSpPr>
          <p:spPr>
            <a:xfrm rot="11357361">
              <a:off x="5235932" y="3993043"/>
              <a:ext cx="298237" cy="5938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/>
            <p:cNvSpPr/>
            <p:nvPr/>
          </p:nvSpPr>
          <p:spPr>
            <a:xfrm rot="11704208" flipV="1">
              <a:off x="4758519" y="4537991"/>
              <a:ext cx="332489" cy="659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/>
            <p:cNvSpPr/>
            <p:nvPr/>
          </p:nvSpPr>
          <p:spPr>
            <a:xfrm rot="10800000">
              <a:off x="4870437" y="3855569"/>
              <a:ext cx="338462" cy="6316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/>
            <p:cNvSpPr/>
            <p:nvPr/>
          </p:nvSpPr>
          <p:spPr>
            <a:xfrm rot="12182180" flipV="1">
              <a:off x="5352523" y="4715470"/>
              <a:ext cx="278657" cy="580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/>
            <p:cNvSpPr/>
            <p:nvPr/>
          </p:nvSpPr>
          <p:spPr>
            <a:xfrm rot="11452031">
              <a:off x="5531756" y="4106574"/>
              <a:ext cx="299769" cy="5916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/>
            <p:cNvSpPr/>
            <p:nvPr/>
          </p:nvSpPr>
          <p:spPr>
            <a:xfrm rot="12408643" flipV="1">
              <a:off x="5634200" y="4832980"/>
              <a:ext cx="265876" cy="5272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/>
            <p:cNvSpPr/>
            <p:nvPr/>
          </p:nvSpPr>
          <p:spPr>
            <a:xfrm rot="11413656">
              <a:off x="5795486" y="4264279"/>
              <a:ext cx="306411" cy="552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/>
            <p:cNvSpPr/>
            <p:nvPr/>
          </p:nvSpPr>
          <p:spPr>
            <a:xfrm rot="12463531" flipV="1">
              <a:off x="5879099" y="4915021"/>
              <a:ext cx="251380" cy="4985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/>
            <p:cNvSpPr/>
            <p:nvPr/>
          </p:nvSpPr>
          <p:spPr>
            <a:xfrm rot="11480898">
              <a:off x="6062285" y="4440975"/>
              <a:ext cx="294908" cy="468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/>
            <p:cNvSpPr/>
            <p:nvPr/>
          </p:nvSpPr>
          <p:spPr>
            <a:xfrm rot="12323003" flipV="1">
              <a:off x="6116302" y="5013859"/>
              <a:ext cx="217915" cy="4321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 499"/>
            <p:cNvSpPr/>
            <p:nvPr/>
          </p:nvSpPr>
          <p:spPr>
            <a:xfrm rot="11963281">
              <a:off x="6299332" y="4561640"/>
              <a:ext cx="245416" cy="4669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/>
            <p:cNvSpPr/>
            <p:nvPr/>
          </p:nvSpPr>
          <p:spPr>
            <a:xfrm rot="12137183" flipV="1">
              <a:off x="6335507" y="5106749"/>
              <a:ext cx="207602" cy="411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/>
            <p:cNvSpPr/>
            <p:nvPr/>
          </p:nvSpPr>
          <p:spPr>
            <a:xfrm rot="12044928">
              <a:off x="6515178" y="4703954"/>
              <a:ext cx="211085" cy="404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/>
            <p:cNvSpPr/>
            <p:nvPr/>
          </p:nvSpPr>
          <p:spPr>
            <a:xfrm rot="11937862" flipV="1">
              <a:off x="6749984" y="5296069"/>
              <a:ext cx="168905" cy="334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/>
            <p:cNvSpPr/>
            <p:nvPr/>
          </p:nvSpPr>
          <p:spPr>
            <a:xfrm rot="12380138">
              <a:off x="6871349" y="4967685"/>
              <a:ext cx="155048" cy="3127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/>
            <p:cNvSpPr/>
            <p:nvPr/>
          </p:nvSpPr>
          <p:spPr>
            <a:xfrm rot="11542924" flipV="1">
              <a:off x="7204823" y="5483249"/>
              <a:ext cx="132855" cy="306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/>
            <p:cNvSpPr/>
            <p:nvPr/>
          </p:nvSpPr>
          <p:spPr>
            <a:xfrm rot="12938972">
              <a:off x="7435050" y="5371198"/>
              <a:ext cx="117532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/>
            <p:cNvSpPr/>
            <p:nvPr/>
          </p:nvSpPr>
          <p:spPr>
            <a:xfrm rot="10357787" flipV="1">
              <a:off x="7705789" y="5774381"/>
              <a:ext cx="127136" cy="237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/>
            <p:cNvSpPr/>
            <p:nvPr/>
          </p:nvSpPr>
          <p:spPr>
            <a:xfrm rot="14815192">
              <a:off x="7770230" y="5600200"/>
              <a:ext cx="110141" cy="204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 508"/>
            <p:cNvSpPr/>
            <p:nvPr/>
          </p:nvSpPr>
          <p:spPr>
            <a:xfrm>
              <a:off x="483267" y="4246052"/>
              <a:ext cx="7454893" cy="163307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/>
            <p:cNvSpPr/>
            <p:nvPr/>
          </p:nvSpPr>
          <p:spPr>
            <a:xfrm rot="11351886" flipV="1">
              <a:off x="7354657" y="5577159"/>
              <a:ext cx="106956" cy="261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/>
            <p:cNvSpPr/>
            <p:nvPr/>
          </p:nvSpPr>
          <p:spPr>
            <a:xfrm rot="13364984">
              <a:off x="7560850" y="5453410"/>
              <a:ext cx="104479" cy="2089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/>
            <p:cNvSpPr/>
            <p:nvPr/>
          </p:nvSpPr>
          <p:spPr>
            <a:xfrm rot="11449929" flipV="1">
              <a:off x="7467351" y="5649797"/>
              <a:ext cx="117470" cy="241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/>
            <p:cNvSpPr/>
            <p:nvPr/>
          </p:nvSpPr>
          <p:spPr>
            <a:xfrm rot="14132356">
              <a:off x="7668025" y="5529405"/>
              <a:ext cx="105302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/>
            <p:cNvSpPr/>
            <p:nvPr/>
          </p:nvSpPr>
          <p:spPr>
            <a:xfrm rot="11871069" flipV="1">
              <a:off x="6901543" y="5374581"/>
              <a:ext cx="157371" cy="307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 514"/>
            <p:cNvSpPr/>
            <p:nvPr/>
          </p:nvSpPr>
          <p:spPr>
            <a:xfrm rot="13001122">
              <a:off x="7011260" y="5064886"/>
              <a:ext cx="139112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 515"/>
            <p:cNvSpPr/>
            <p:nvPr/>
          </p:nvSpPr>
          <p:spPr>
            <a:xfrm rot="11762994" flipV="1">
              <a:off x="6553290" y="5207647"/>
              <a:ext cx="193880" cy="3844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 516"/>
            <p:cNvSpPr/>
            <p:nvPr/>
          </p:nvSpPr>
          <p:spPr>
            <a:xfrm rot="12233165">
              <a:off x="6699019" y="4842530"/>
              <a:ext cx="180369" cy="3608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 517"/>
            <p:cNvSpPr/>
            <p:nvPr/>
          </p:nvSpPr>
          <p:spPr>
            <a:xfrm rot="11881477" flipV="1">
              <a:off x="7050940" y="5426548"/>
              <a:ext cx="136955" cy="2963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 518"/>
            <p:cNvSpPr/>
            <p:nvPr/>
          </p:nvSpPr>
          <p:spPr>
            <a:xfrm rot="13479263">
              <a:off x="7153974" y="5166533"/>
              <a:ext cx="134338" cy="2735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 519"/>
            <p:cNvSpPr/>
            <p:nvPr/>
          </p:nvSpPr>
          <p:spPr>
            <a:xfrm rot="10357787" flipV="1">
              <a:off x="7844317" y="5851677"/>
              <a:ext cx="125578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/>
            <p:cNvSpPr/>
            <p:nvPr/>
          </p:nvSpPr>
          <p:spPr>
            <a:xfrm rot="14815192">
              <a:off x="7884435" y="5695535"/>
              <a:ext cx="87490" cy="1632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 521"/>
            <p:cNvSpPr/>
            <p:nvPr/>
          </p:nvSpPr>
          <p:spPr>
            <a:xfrm rot="10357787" flipV="1">
              <a:off x="7938572" y="5883232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 522"/>
            <p:cNvSpPr/>
            <p:nvPr/>
          </p:nvSpPr>
          <p:spPr>
            <a:xfrm rot="14815192">
              <a:off x="7966204" y="5766770"/>
              <a:ext cx="95196" cy="14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 523"/>
            <p:cNvSpPr/>
            <p:nvPr/>
          </p:nvSpPr>
          <p:spPr>
            <a:xfrm rot="9206566" flipV="1">
              <a:off x="8088202" y="5916630"/>
              <a:ext cx="77460" cy="153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 524"/>
            <p:cNvSpPr/>
            <p:nvPr/>
          </p:nvSpPr>
          <p:spPr>
            <a:xfrm rot="15622073">
              <a:off x="8056593" y="5833762"/>
              <a:ext cx="77356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 525"/>
            <p:cNvSpPr/>
            <p:nvPr/>
          </p:nvSpPr>
          <p:spPr>
            <a:xfrm rot="12938972">
              <a:off x="7289731" y="5276203"/>
              <a:ext cx="135926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 526"/>
            <p:cNvSpPr/>
            <p:nvPr/>
          </p:nvSpPr>
          <p:spPr>
            <a:xfrm rot="11449929" flipV="1">
              <a:off x="7583960" y="5706675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99" name="グループ化 6398"/>
          <p:cNvGrpSpPr/>
          <p:nvPr/>
        </p:nvGrpSpPr>
        <p:grpSpPr>
          <a:xfrm>
            <a:off x="3775851" y="2204638"/>
            <a:ext cx="2119335" cy="1663445"/>
            <a:chOff x="3775851" y="2204638"/>
            <a:chExt cx="2071315" cy="1625755"/>
          </a:xfrm>
        </p:grpSpPr>
        <p:sp>
          <p:nvSpPr>
            <p:cNvPr id="593" name="フリーフォーム 592"/>
            <p:cNvSpPr/>
            <p:nvPr/>
          </p:nvSpPr>
          <p:spPr>
            <a:xfrm rot="13667091" flipV="1">
              <a:off x="4032651" y="2350877"/>
              <a:ext cx="116524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 593"/>
            <p:cNvSpPr/>
            <p:nvPr/>
          </p:nvSpPr>
          <p:spPr>
            <a:xfrm rot="12393587">
              <a:off x="4137941" y="2204638"/>
              <a:ext cx="116365" cy="163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32"/>
            <p:cNvGrpSpPr/>
            <p:nvPr/>
          </p:nvGrpSpPr>
          <p:grpSpPr>
            <a:xfrm>
              <a:off x="3775851" y="2266979"/>
              <a:ext cx="2071315" cy="1563414"/>
              <a:chOff x="3775851" y="2266979"/>
              <a:chExt cx="2071315" cy="1563414"/>
            </a:xfrm>
          </p:grpSpPr>
          <p:sp>
            <p:nvSpPr>
              <p:cNvPr id="637" name="フリーフォーム 636"/>
              <p:cNvSpPr/>
              <p:nvPr/>
            </p:nvSpPr>
            <p:spPr>
              <a:xfrm rot="2418137">
                <a:off x="3775851" y="2930128"/>
                <a:ext cx="2071315" cy="213601"/>
              </a:xfrm>
              <a:custGeom>
                <a:avLst/>
                <a:gdLst>
                  <a:gd name="connsiteX0" fmla="*/ 0 w 7454900"/>
                  <a:gd name="connsiteY0" fmla="*/ 134490 h 1633090"/>
                  <a:gd name="connsiteX1" fmla="*/ 4013200 w 7454900"/>
                  <a:gd name="connsiteY1" fmla="*/ 147190 h 1633090"/>
                  <a:gd name="connsiteX2" fmla="*/ 7454900 w 7454900"/>
                  <a:gd name="connsiteY2" fmla="*/ 1633090 h 1633090"/>
                  <a:gd name="connsiteX0" fmla="*/ 0 w 7882568"/>
                  <a:gd name="connsiteY0" fmla="*/ 95714 h 1017016"/>
                  <a:gd name="connsiteX1" fmla="*/ 4013200 w 7882568"/>
                  <a:gd name="connsiteY1" fmla="*/ 108414 h 1017016"/>
                  <a:gd name="connsiteX2" fmla="*/ 7882570 w 7882568"/>
                  <a:gd name="connsiteY2" fmla="*/ 1017016 h 1017016"/>
                  <a:gd name="connsiteX0" fmla="*/ 0 w 7882572"/>
                  <a:gd name="connsiteY0" fmla="*/ 95714 h 1017016"/>
                  <a:gd name="connsiteX1" fmla="*/ 4013200 w 7882572"/>
                  <a:gd name="connsiteY1" fmla="*/ 108414 h 1017016"/>
                  <a:gd name="connsiteX2" fmla="*/ 7882570 w 7882572"/>
                  <a:gd name="connsiteY2" fmla="*/ 1017016 h 1017016"/>
                  <a:gd name="connsiteX0" fmla="*/ 0 w 7882568"/>
                  <a:gd name="connsiteY0" fmla="*/ 98920 h 1020222"/>
                  <a:gd name="connsiteX1" fmla="*/ 4274850 w 7882568"/>
                  <a:gd name="connsiteY1" fmla="*/ 105476 h 1020222"/>
                  <a:gd name="connsiteX2" fmla="*/ 7882570 w 7882568"/>
                  <a:gd name="connsiteY2" fmla="*/ 1020222 h 1020222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-2 w 8008064"/>
                  <a:gd name="connsiteY0" fmla="*/ 91283 h 1095595"/>
                  <a:gd name="connsiteX1" fmla="*/ 4508413 w 8008064"/>
                  <a:gd name="connsiteY1" fmla="*/ 123305 h 1095595"/>
                  <a:gd name="connsiteX2" fmla="*/ 8008065 w 8008064"/>
                  <a:gd name="connsiteY2" fmla="*/ 1095597 h 10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8064" h="1095595">
                    <a:moveTo>
                      <a:pt x="-2" y="91283"/>
                    </a:moveTo>
                    <a:cubicBezTo>
                      <a:pt x="1385356" y="-27251"/>
                      <a:pt x="3173735" y="-44081"/>
                      <a:pt x="4508413" y="123305"/>
                    </a:cubicBezTo>
                    <a:cubicBezTo>
                      <a:pt x="5843091" y="290691"/>
                      <a:pt x="6049910" y="418596"/>
                      <a:pt x="8008065" y="1095597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5" name="フリーフォーム 594"/>
              <p:cNvSpPr/>
              <p:nvPr/>
            </p:nvSpPr>
            <p:spPr>
              <a:xfrm rot="13720494" flipV="1">
                <a:off x="4115713" y="2405680"/>
                <a:ext cx="116524" cy="1741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6" name="フリーフォーム 595"/>
              <p:cNvSpPr/>
              <p:nvPr/>
            </p:nvSpPr>
            <p:spPr>
              <a:xfrm rot="12570892">
                <a:off x="4221490" y="2266979"/>
                <a:ext cx="116365" cy="1637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7" name="フリーフォーム 596"/>
              <p:cNvSpPr/>
              <p:nvPr/>
            </p:nvSpPr>
            <p:spPr>
              <a:xfrm rot="13776427" flipV="1">
                <a:off x="4197102" y="2465686"/>
                <a:ext cx="114175" cy="1706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8" name="フリーフォーム 597"/>
              <p:cNvSpPr/>
              <p:nvPr/>
            </p:nvSpPr>
            <p:spPr>
              <a:xfrm rot="12733384">
                <a:off x="4304551" y="2335366"/>
                <a:ext cx="114019" cy="1604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9" name="フリーフォーム 598"/>
              <p:cNvSpPr/>
              <p:nvPr/>
            </p:nvSpPr>
            <p:spPr>
              <a:xfrm rot="13672415" flipV="1">
                <a:off x="4279188" y="2527573"/>
                <a:ext cx="110593" cy="16531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0" name="フリーフォーム 599"/>
              <p:cNvSpPr/>
              <p:nvPr/>
            </p:nvSpPr>
            <p:spPr>
              <a:xfrm rot="12697967">
                <a:off x="4382683" y="2398829"/>
                <a:ext cx="112641" cy="1584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1" name="フリーフォーム 600"/>
              <p:cNvSpPr/>
              <p:nvPr/>
            </p:nvSpPr>
            <p:spPr>
              <a:xfrm rot="13580284" flipV="1">
                <a:off x="4356500" y="2592135"/>
                <a:ext cx="106354" cy="15898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2" name="フリーフォーム 601"/>
              <p:cNvSpPr/>
              <p:nvPr/>
            </p:nvSpPr>
            <p:spPr>
              <a:xfrm rot="12850135">
                <a:off x="4464403" y="2462127"/>
                <a:ext cx="108916" cy="15322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3" name="フリーフォーム 602"/>
              <p:cNvSpPr/>
              <p:nvPr/>
            </p:nvSpPr>
            <p:spPr>
              <a:xfrm rot="13558223" flipV="1">
                <a:off x="4431195" y="2648627"/>
                <a:ext cx="107651" cy="1609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4" name="フリーフォーム 603"/>
              <p:cNvSpPr/>
              <p:nvPr/>
            </p:nvSpPr>
            <p:spPr>
              <a:xfrm rot="12941421">
                <a:off x="4537117" y="2524596"/>
                <a:ext cx="107504" cy="1512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5" name="フリーフォーム 604"/>
              <p:cNvSpPr/>
              <p:nvPr/>
            </p:nvSpPr>
            <p:spPr>
              <a:xfrm rot="13552510" flipV="1">
                <a:off x="4507358" y="2712935"/>
                <a:ext cx="105055" cy="15704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6" name="フリーフォーム 605"/>
              <p:cNvSpPr/>
              <p:nvPr/>
            </p:nvSpPr>
            <p:spPr>
              <a:xfrm rot="12677829">
                <a:off x="4612373" y="2591480"/>
                <a:ext cx="104912" cy="14758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フリーフォーム 606"/>
              <p:cNvSpPr/>
              <p:nvPr/>
            </p:nvSpPr>
            <p:spPr>
              <a:xfrm rot="13726270" flipV="1">
                <a:off x="4584123" y="2778336"/>
                <a:ext cx="106771" cy="1545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8" name="フリーフォーム 607"/>
              <p:cNvSpPr/>
              <p:nvPr/>
            </p:nvSpPr>
            <p:spPr>
              <a:xfrm rot="12996121">
                <a:off x="4689216" y="2658986"/>
                <a:ext cx="106942" cy="14565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9" name="フリーフォーム 608"/>
              <p:cNvSpPr/>
              <p:nvPr/>
            </p:nvSpPr>
            <p:spPr>
              <a:xfrm rot="13761800" flipV="1">
                <a:off x="4653626" y="2841572"/>
                <a:ext cx="105393" cy="14761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0" name="フリーフォーム 609"/>
              <p:cNvSpPr/>
              <p:nvPr/>
            </p:nvSpPr>
            <p:spPr>
              <a:xfrm rot="13031651">
                <a:off x="4764804" y="2734227"/>
                <a:ext cx="105249" cy="1387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1" name="フリーフォーム 610"/>
              <p:cNvSpPr/>
              <p:nvPr/>
            </p:nvSpPr>
            <p:spPr>
              <a:xfrm rot="14007167" flipV="1">
                <a:off x="4718842" y="2900619"/>
                <a:ext cx="100989" cy="15096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2" name="フリーフォーム 611"/>
              <p:cNvSpPr/>
              <p:nvPr/>
            </p:nvSpPr>
            <p:spPr>
              <a:xfrm rot="13218137">
                <a:off x="4835139" y="2803015"/>
                <a:ext cx="95547" cy="13441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3" name="フリーフォーム 612"/>
              <p:cNvSpPr/>
              <p:nvPr/>
            </p:nvSpPr>
            <p:spPr>
              <a:xfrm rot="13948286" flipV="1">
                <a:off x="4782890" y="2967970"/>
                <a:ext cx="97285" cy="14542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" name="フリーフォーム 613"/>
              <p:cNvSpPr/>
              <p:nvPr/>
            </p:nvSpPr>
            <p:spPr>
              <a:xfrm rot="13218137">
                <a:off x="4894811" y="2873436"/>
                <a:ext cx="93777" cy="13192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" name="フリーフォーム 614"/>
              <p:cNvSpPr/>
              <p:nvPr/>
            </p:nvSpPr>
            <p:spPr>
              <a:xfrm rot="14255363" flipV="1">
                <a:off x="4841989" y="3032076"/>
                <a:ext cx="88895" cy="13183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" name="フリーフォーム 615"/>
              <p:cNvSpPr/>
              <p:nvPr/>
            </p:nvSpPr>
            <p:spPr>
              <a:xfrm rot="13525214">
                <a:off x="4955011" y="2942850"/>
                <a:ext cx="90932" cy="12792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" name="フリーフォーム 616"/>
              <p:cNvSpPr/>
              <p:nvPr/>
            </p:nvSpPr>
            <p:spPr>
              <a:xfrm rot="13687362" flipV="1">
                <a:off x="4968800" y="3140769"/>
                <a:ext cx="75596" cy="12459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" name="フリーフォーム 617"/>
              <p:cNvSpPr/>
              <p:nvPr/>
            </p:nvSpPr>
            <p:spPr>
              <a:xfrm rot="13775498">
                <a:off x="5072783" y="3067473"/>
                <a:ext cx="77140" cy="1157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" name="フリーフォーム 618"/>
              <p:cNvSpPr/>
              <p:nvPr/>
            </p:nvSpPr>
            <p:spPr>
              <a:xfrm rot="14122345" flipV="1">
                <a:off x="4902881" y="3085254"/>
                <a:ext cx="85999" cy="12855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" name="フリーフォーム 619"/>
              <p:cNvSpPr/>
              <p:nvPr/>
            </p:nvSpPr>
            <p:spPr>
              <a:xfrm rot="13218137">
                <a:off x="5015431" y="2999899"/>
                <a:ext cx="87544" cy="1231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フリーフォーム 620"/>
              <p:cNvSpPr/>
              <p:nvPr/>
            </p:nvSpPr>
            <p:spPr>
              <a:xfrm rot="13909024" flipV="1">
                <a:off x="5027489" y="3204261"/>
                <a:ext cx="72076" cy="11309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2" name="フリーフォーム 621"/>
              <p:cNvSpPr/>
              <p:nvPr/>
            </p:nvSpPr>
            <p:spPr>
              <a:xfrm rot="13178875">
                <a:off x="5125115" y="3123834"/>
                <a:ext cx="77536" cy="1153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3" name="フリーフォーム 622"/>
              <p:cNvSpPr/>
              <p:nvPr/>
            </p:nvSpPr>
            <p:spPr>
              <a:xfrm rot="14135487" flipV="1">
                <a:off x="5082391" y="3260507"/>
                <a:ext cx="68769" cy="10279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4" name="フリーフォーム 623"/>
              <p:cNvSpPr/>
              <p:nvPr/>
            </p:nvSpPr>
            <p:spPr>
              <a:xfrm rot="13140500">
                <a:off x="5171430" y="3185589"/>
                <a:ext cx="79254" cy="10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" name="フリーフォーム 624"/>
              <p:cNvSpPr/>
              <p:nvPr/>
            </p:nvSpPr>
            <p:spPr>
              <a:xfrm rot="14190375" flipV="1">
                <a:off x="5135737" y="3314550"/>
                <a:ext cx="65021" cy="9719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6" name="フリーフォーム 625"/>
              <p:cNvSpPr/>
              <p:nvPr/>
            </p:nvSpPr>
            <p:spPr>
              <a:xfrm rot="13207742">
                <a:off x="5211254" y="3257989"/>
                <a:ext cx="76279" cy="9132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7" name="フリーフォーム 626"/>
              <p:cNvSpPr/>
              <p:nvPr/>
            </p:nvSpPr>
            <p:spPr>
              <a:xfrm rot="14049847" flipV="1">
                <a:off x="5179153" y="3366873"/>
                <a:ext cx="56365" cy="842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8" name="フリーフォーム 627"/>
              <p:cNvSpPr/>
              <p:nvPr/>
            </p:nvSpPr>
            <p:spPr>
              <a:xfrm rot="13690125">
                <a:off x="5257755" y="3317625"/>
                <a:ext cx="63478" cy="9104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9" name="フリーフォーム 628"/>
              <p:cNvSpPr/>
              <p:nvPr/>
            </p:nvSpPr>
            <p:spPr>
              <a:xfrm rot="13864027" flipV="1">
                <a:off x="5224031" y="3415686"/>
                <a:ext cx="53697" cy="8026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0" name="フリーフォーム 629"/>
              <p:cNvSpPr/>
              <p:nvPr/>
            </p:nvSpPr>
            <p:spPr>
              <a:xfrm rot="13771772">
                <a:off x="5298724" y="3373895"/>
                <a:ext cx="54598" cy="7894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1" name="フリーフォーム 630"/>
              <p:cNvSpPr/>
              <p:nvPr/>
            </p:nvSpPr>
            <p:spPr>
              <a:xfrm rot="13664706" flipV="1">
                <a:off x="5300397" y="3505121"/>
                <a:ext cx="43688" cy="6530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2" name="フリーフォーム 631"/>
              <p:cNvSpPr/>
              <p:nvPr/>
            </p:nvSpPr>
            <p:spPr>
              <a:xfrm rot="14106982">
                <a:off x="5358758" y="3460891"/>
                <a:ext cx="40104" cy="609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3" name="フリーフォーム 632"/>
              <p:cNvSpPr/>
              <p:nvPr/>
            </p:nvSpPr>
            <p:spPr>
              <a:xfrm rot="13269768" flipV="1">
                <a:off x="5385569" y="3610742"/>
                <a:ext cx="34364" cy="596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4" name="フリーフォーム 633"/>
              <p:cNvSpPr/>
              <p:nvPr/>
            </p:nvSpPr>
            <p:spPr>
              <a:xfrm rot="14665816">
                <a:off x="5458191" y="3623798"/>
                <a:ext cx="30400" cy="427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5" name="フリーフォーム 634"/>
              <p:cNvSpPr/>
              <p:nvPr/>
            </p:nvSpPr>
            <p:spPr>
              <a:xfrm rot="12084631" flipV="1">
                <a:off x="5471207" y="3724660"/>
                <a:ext cx="32884" cy="4634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6" name="フリーフォーム 635"/>
              <p:cNvSpPr/>
              <p:nvPr/>
            </p:nvSpPr>
            <p:spPr>
              <a:xfrm rot="16542036">
                <a:off x="5512005" y="3702374"/>
                <a:ext cx="21473" cy="5290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8" name="フリーフォーム 637"/>
              <p:cNvSpPr/>
              <p:nvPr/>
            </p:nvSpPr>
            <p:spPr>
              <a:xfrm rot="13078730" flipV="1">
                <a:off x="5411665" y="3646263"/>
                <a:ext cx="27664" cy="5092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9" name="フリーフォーム 638"/>
              <p:cNvSpPr/>
              <p:nvPr/>
            </p:nvSpPr>
            <p:spPr>
              <a:xfrm rot="15091828">
                <a:off x="5473693" y="3656217"/>
                <a:ext cx="27024" cy="4074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" name="フリーフォーム 639"/>
              <p:cNvSpPr/>
              <p:nvPr/>
            </p:nvSpPr>
            <p:spPr>
              <a:xfrm rot="13176773" flipV="1">
                <a:off x="5425628" y="3677244"/>
                <a:ext cx="30384" cy="4716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" name="フリーフォーム 640"/>
              <p:cNvSpPr/>
              <p:nvPr/>
            </p:nvSpPr>
            <p:spPr>
              <a:xfrm rot="15859200">
                <a:off x="5500794" y="3674369"/>
                <a:ext cx="20530" cy="5278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フリーフォーム 641"/>
              <p:cNvSpPr/>
              <p:nvPr/>
            </p:nvSpPr>
            <p:spPr>
              <a:xfrm rot="13597913" flipV="1">
                <a:off x="5336249" y="3545872"/>
                <a:ext cx="40705" cy="598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" name="フリーフォーム 642"/>
              <p:cNvSpPr/>
              <p:nvPr/>
            </p:nvSpPr>
            <p:spPr>
              <a:xfrm rot="14727966">
                <a:off x="5385844" y="3505435"/>
                <a:ext cx="35982" cy="567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" name="フリーフォーム 643"/>
              <p:cNvSpPr/>
              <p:nvPr/>
            </p:nvSpPr>
            <p:spPr>
              <a:xfrm rot="13489838" flipV="1">
                <a:off x="5262091" y="3460994"/>
                <a:ext cx="50148" cy="7496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フリーフォーム 644"/>
              <p:cNvSpPr/>
              <p:nvPr/>
            </p:nvSpPr>
            <p:spPr>
              <a:xfrm rot="13960009">
                <a:off x="5336717" y="3416792"/>
                <a:ext cx="46653" cy="703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フリーフォーム 645"/>
              <p:cNvSpPr/>
              <p:nvPr/>
            </p:nvSpPr>
            <p:spPr>
              <a:xfrm rot="13608321" flipV="1">
                <a:off x="5362853" y="3581897"/>
                <a:ext cx="35423" cy="5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フリーフォーム 646"/>
              <p:cNvSpPr/>
              <p:nvPr/>
            </p:nvSpPr>
            <p:spPr>
              <a:xfrm rot="15206107">
                <a:off x="5419869" y="3553643"/>
                <a:ext cx="34746" cy="533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フリーフォーム 647"/>
              <p:cNvSpPr/>
              <p:nvPr/>
            </p:nvSpPr>
            <p:spPr>
              <a:xfrm rot="12084631" flipV="1">
                <a:off x="5491590" y="3760212"/>
                <a:ext cx="32481" cy="378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フリーフォーム 648"/>
              <p:cNvSpPr/>
              <p:nvPr/>
            </p:nvSpPr>
            <p:spPr>
              <a:xfrm rot="16542036">
                <a:off x="5525094" y="3736036"/>
                <a:ext cx="17058" cy="422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フリーフォーム 649"/>
              <p:cNvSpPr/>
              <p:nvPr/>
            </p:nvSpPr>
            <p:spPr>
              <a:xfrm rot="12084631" flipV="1">
                <a:off x="5507451" y="3778263"/>
                <a:ext cx="24656" cy="3685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1" name="フリーフォーム 650"/>
              <p:cNvSpPr/>
              <p:nvPr/>
            </p:nvSpPr>
            <p:spPr>
              <a:xfrm rot="16542036">
                <a:off x="5533364" y="3761926"/>
                <a:ext cx="18560" cy="376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2" name="フリーフォーム 651"/>
              <p:cNvSpPr/>
              <p:nvPr/>
            </p:nvSpPr>
            <p:spPr>
              <a:xfrm rot="10933410" flipV="1">
                <a:off x="5535540" y="3800444"/>
                <a:ext cx="20035" cy="2994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3" name="フリーフォーム 652"/>
              <p:cNvSpPr/>
              <p:nvPr/>
            </p:nvSpPr>
            <p:spPr>
              <a:xfrm rot="17348917">
                <a:off x="5542810" y="3778439"/>
                <a:ext cx="15081" cy="3734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4" name="フリーフォーム 653"/>
              <p:cNvSpPr/>
              <p:nvPr/>
            </p:nvSpPr>
            <p:spPr>
              <a:xfrm rot="14665816">
                <a:off x="5439457" y="3586357"/>
                <a:ext cx="35157" cy="4737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5" name="フリーフォーム 654"/>
              <p:cNvSpPr/>
              <p:nvPr/>
            </p:nvSpPr>
            <p:spPr>
              <a:xfrm rot="13176773" flipV="1">
                <a:off x="5453038" y="3695230"/>
                <a:ext cx="27078" cy="4203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84" name="グループ化 783"/>
          <p:cNvGrpSpPr/>
          <p:nvPr/>
        </p:nvGrpSpPr>
        <p:grpSpPr>
          <a:xfrm rot="3062983" flipV="1">
            <a:off x="5907591" y="1148513"/>
            <a:ext cx="327485" cy="174913"/>
            <a:chOff x="337642" y="3440763"/>
            <a:chExt cx="7829919" cy="2631433"/>
          </a:xfrm>
        </p:grpSpPr>
        <p:sp>
          <p:nvSpPr>
            <p:cNvPr id="785" name="フリーフォーム 784"/>
            <p:cNvSpPr/>
            <p:nvPr/>
          </p:nvSpPr>
          <p:spPr>
            <a:xfrm rot="11248954" flipV="1">
              <a:off x="405944" y="4412541"/>
              <a:ext cx="450498" cy="893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フリーフォーム 785"/>
            <p:cNvSpPr/>
            <p:nvPr/>
          </p:nvSpPr>
          <p:spPr>
            <a:xfrm rot="9975450">
              <a:off x="337642" y="3497867"/>
              <a:ext cx="449876" cy="8396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フリーフォーム 786"/>
            <p:cNvSpPr/>
            <p:nvPr/>
          </p:nvSpPr>
          <p:spPr>
            <a:xfrm rot="11302357" flipV="1">
              <a:off x="787891" y="4351370"/>
              <a:ext cx="450498" cy="893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 787"/>
            <p:cNvSpPr/>
            <p:nvPr/>
          </p:nvSpPr>
          <p:spPr>
            <a:xfrm rot="10152755">
              <a:off x="739892" y="3464529"/>
              <a:ext cx="449876" cy="8396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フリーフォーム 788"/>
            <p:cNvSpPr/>
            <p:nvPr/>
          </p:nvSpPr>
          <p:spPr>
            <a:xfrm rot="11358290" flipV="1">
              <a:off x="1174604" y="4322110"/>
              <a:ext cx="441413" cy="875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フリーフォーム 789"/>
            <p:cNvSpPr/>
            <p:nvPr/>
          </p:nvSpPr>
          <p:spPr>
            <a:xfrm rot="10315247">
              <a:off x="1152749" y="3462387"/>
              <a:ext cx="440815" cy="8226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1" name="フリーフォーム 790"/>
            <p:cNvSpPr/>
            <p:nvPr/>
          </p:nvSpPr>
          <p:spPr>
            <a:xfrm rot="11254278" flipV="1">
              <a:off x="1566336" y="4301070"/>
              <a:ext cx="427569" cy="847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2" name="フリーフォーム 791"/>
            <p:cNvSpPr/>
            <p:nvPr/>
          </p:nvSpPr>
          <p:spPr>
            <a:xfrm rot="10279830">
              <a:off x="1540039" y="3454893"/>
              <a:ext cx="435483" cy="8127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3" name="フリーフォーム 792"/>
            <p:cNvSpPr/>
            <p:nvPr/>
          </p:nvSpPr>
          <p:spPr>
            <a:xfrm rot="11162147" flipV="1">
              <a:off x="1949789" y="4308003"/>
              <a:ext cx="411167" cy="8154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4" name="フリーフォーム 793"/>
            <p:cNvSpPr/>
            <p:nvPr/>
          </p:nvSpPr>
          <p:spPr>
            <a:xfrm rot="10431998">
              <a:off x="1934444" y="3440763"/>
              <a:ext cx="421090" cy="7858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5" name="フリーフォーム 794"/>
            <p:cNvSpPr/>
            <p:nvPr/>
          </p:nvSpPr>
          <p:spPr>
            <a:xfrm rot="11140086" flipV="1">
              <a:off x="2313116" y="4277846"/>
              <a:ext cx="416188" cy="825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 795"/>
            <p:cNvSpPr/>
            <p:nvPr/>
          </p:nvSpPr>
          <p:spPr>
            <a:xfrm rot="10523284">
              <a:off x="2303230" y="3447422"/>
              <a:ext cx="415614" cy="775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フリーフォーム 796"/>
            <p:cNvSpPr/>
            <p:nvPr/>
          </p:nvSpPr>
          <p:spPr>
            <a:xfrm rot="11134373" flipV="1">
              <a:off x="2694835" y="4283399"/>
              <a:ext cx="406170" cy="8054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8" name="フリーフォーム 797"/>
            <p:cNvSpPr/>
            <p:nvPr/>
          </p:nvSpPr>
          <p:spPr>
            <a:xfrm rot="10259692">
              <a:off x="2688998" y="3465872"/>
              <a:ext cx="405597" cy="7569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9" name="フリーフォーム 798"/>
            <p:cNvSpPr/>
            <p:nvPr/>
          </p:nvSpPr>
          <p:spPr>
            <a:xfrm rot="11308133" flipV="1">
              <a:off x="3080794" y="4283203"/>
              <a:ext cx="412793" cy="792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 799"/>
            <p:cNvSpPr/>
            <p:nvPr/>
          </p:nvSpPr>
          <p:spPr>
            <a:xfrm rot="10577984">
              <a:off x="3081015" y="3472799"/>
              <a:ext cx="413463" cy="747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1" name="フリーフォーム 800"/>
            <p:cNvSpPr/>
            <p:nvPr/>
          </p:nvSpPr>
          <p:spPr>
            <a:xfrm rot="11343663" flipV="1">
              <a:off x="3435849" y="4306453"/>
              <a:ext cx="407461" cy="7571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2" name="フリーフォーム 801"/>
            <p:cNvSpPr/>
            <p:nvPr/>
          </p:nvSpPr>
          <p:spPr>
            <a:xfrm rot="10613514">
              <a:off x="3484156" y="3523369"/>
              <a:ext cx="406912" cy="7115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3" name="フリーフォーム 802"/>
            <p:cNvSpPr/>
            <p:nvPr/>
          </p:nvSpPr>
          <p:spPr>
            <a:xfrm rot="11589030" flipV="1">
              <a:off x="3781994" y="4326325"/>
              <a:ext cx="390438" cy="7742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4" name="フリーフォーム 803"/>
            <p:cNvSpPr/>
            <p:nvPr/>
          </p:nvSpPr>
          <p:spPr>
            <a:xfrm rot="10800000">
              <a:off x="3862630" y="3577842"/>
              <a:ext cx="369398" cy="689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5" name="フリーフォーム 804"/>
            <p:cNvSpPr/>
            <p:nvPr/>
          </p:nvSpPr>
          <p:spPr>
            <a:xfrm rot="11530149" flipV="1">
              <a:off x="4134038" y="4386843"/>
              <a:ext cx="376116" cy="7458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6" name="フリーフォーム 805"/>
            <p:cNvSpPr/>
            <p:nvPr/>
          </p:nvSpPr>
          <p:spPr>
            <a:xfrm rot="10800000">
              <a:off x="4212364" y="3659781"/>
              <a:ext cx="362560" cy="6766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7" name="フリーフォーム 806"/>
            <p:cNvSpPr/>
            <p:nvPr/>
          </p:nvSpPr>
          <p:spPr>
            <a:xfrm rot="11837226" flipV="1">
              <a:off x="4455469" y="4463722"/>
              <a:ext cx="343672" cy="6762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8" name="フリーフォーム 807"/>
            <p:cNvSpPr/>
            <p:nvPr/>
          </p:nvSpPr>
          <p:spPr>
            <a:xfrm rot="11107077">
              <a:off x="4559755" y="3738760"/>
              <a:ext cx="351562" cy="6561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9" name="フリーフォーム 808"/>
            <p:cNvSpPr/>
            <p:nvPr/>
          </p:nvSpPr>
          <p:spPr>
            <a:xfrm rot="11960518" flipV="1">
              <a:off x="5064786" y="4612324"/>
              <a:ext cx="292267" cy="639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 809"/>
            <p:cNvSpPr/>
            <p:nvPr/>
          </p:nvSpPr>
          <p:spPr>
            <a:xfrm rot="11357361">
              <a:off x="5235846" y="3992998"/>
              <a:ext cx="298244" cy="593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1" name="フリーフォーム 810"/>
            <p:cNvSpPr/>
            <p:nvPr/>
          </p:nvSpPr>
          <p:spPr>
            <a:xfrm rot="11704208" flipV="1">
              <a:off x="4758430" y="4537940"/>
              <a:ext cx="332482" cy="65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2" name="フリーフォーム 811"/>
            <p:cNvSpPr/>
            <p:nvPr/>
          </p:nvSpPr>
          <p:spPr>
            <a:xfrm rot="10800000">
              <a:off x="4870341" y="3855516"/>
              <a:ext cx="338459" cy="6316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3" name="フリーフォーム 812"/>
            <p:cNvSpPr/>
            <p:nvPr/>
          </p:nvSpPr>
          <p:spPr>
            <a:xfrm rot="12182180" flipV="1">
              <a:off x="5352435" y="4715417"/>
              <a:ext cx="278662" cy="580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4" name="フリーフォーム 813"/>
            <p:cNvSpPr/>
            <p:nvPr/>
          </p:nvSpPr>
          <p:spPr>
            <a:xfrm rot="11452031">
              <a:off x="5531655" y="4106516"/>
              <a:ext cx="299774" cy="5916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5" name="フリーフォーム 814"/>
            <p:cNvSpPr/>
            <p:nvPr/>
          </p:nvSpPr>
          <p:spPr>
            <a:xfrm rot="12408643" flipV="1">
              <a:off x="5634094" y="4832906"/>
              <a:ext cx="265871" cy="5272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6" name="フリーフォーム 815"/>
            <p:cNvSpPr/>
            <p:nvPr/>
          </p:nvSpPr>
          <p:spPr>
            <a:xfrm rot="11413656">
              <a:off x="5795389" y="4264200"/>
              <a:ext cx="306397" cy="5528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フリーフォーム 816"/>
            <p:cNvSpPr/>
            <p:nvPr/>
          </p:nvSpPr>
          <p:spPr>
            <a:xfrm rot="12463531" flipV="1">
              <a:off x="5878991" y="4914929"/>
              <a:ext cx="251382" cy="4985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8" name="フリーフォーム 817"/>
            <p:cNvSpPr/>
            <p:nvPr/>
          </p:nvSpPr>
          <p:spPr>
            <a:xfrm rot="11480898">
              <a:off x="6062181" y="4440894"/>
              <a:ext cx="294897" cy="468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19" name="フリーフォーム 818"/>
            <p:cNvSpPr/>
            <p:nvPr/>
          </p:nvSpPr>
          <p:spPr>
            <a:xfrm rot="12323003" flipV="1">
              <a:off x="6116188" y="5013781"/>
              <a:ext cx="217909" cy="4321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0" name="フリーフォーム 819"/>
            <p:cNvSpPr/>
            <p:nvPr/>
          </p:nvSpPr>
          <p:spPr>
            <a:xfrm rot="11963281">
              <a:off x="6299215" y="4561560"/>
              <a:ext cx="245405" cy="4669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1" name="フリーフォーム 820"/>
            <p:cNvSpPr/>
            <p:nvPr/>
          </p:nvSpPr>
          <p:spPr>
            <a:xfrm rot="12137183" flipV="1">
              <a:off x="6335402" y="5106667"/>
              <a:ext cx="207604" cy="411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2" name="フリーフォーム 821"/>
            <p:cNvSpPr/>
            <p:nvPr/>
          </p:nvSpPr>
          <p:spPr>
            <a:xfrm rot="12044928">
              <a:off x="6515082" y="4703878"/>
              <a:ext cx="211071" cy="4049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3" name="フリーフォーム 822"/>
            <p:cNvSpPr/>
            <p:nvPr/>
          </p:nvSpPr>
          <p:spPr>
            <a:xfrm rot="11937862" flipV="1">
              <a:off x="6749872" y="5295980"/>
              <a:ext cx="168895" cy="3349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4" name="フリーフォーム 823"/>
            <p:cNvSpPr/>
            <p:nvPr/>
          </p:nvSpPr>
          <p:spPr>
            <a:xfrm rot="12380138">
              <a:off x="6871236" y="4967615"/>
              <a:ext cx="155051" cy="3127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5" name="フリーフォーム 824"/>
            <p:cNvSpPr/>
            <p:nvPr/>
          </p:nvSpPr>
          <p:spPr>
            <a:xfrm rot="11542924" flipV="1">
              <a:off x="7204696" y="5483159"/>
              <a:ext cx="132864" cy="306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6" name="フリーフォーム 825"/>
            <p:cNvSpPr/>
            <p:nvPr/>
          </p:nvSpPr>
          <p:spPr>
            <a:xfrm rot="12938972">
              <a:off x="7434943" y="5371105"/>
              <a:ext cx="117538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7" name="フリーフォーム 826"/>
            <p:cNvSpPr/>
            <p:nvPr/>
          </p:nvSpPr>
          <p:spPr>
            <a:xfrm rot="10357787" flipV="1">
              <a:off x="7705682" y="5774286"/>
              <a:ext cx="127125" cy="2376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8" name="フリーフォーム 827"/>
            <p:cNvSpPr/>
            <p:nvPr/>
          </p:nvSpPr>
          <p:spPr>
            <a:xfrm rot="14815192">
              <a:off x="7770118" y="5600088"/>
              <a:ext cx="110139" cy="2045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29" name="フリーフォーム 828"/>
            <p:cNvSpPr/>
            <p:nvPr/>
          </p:nvSpPr>
          <p:spPr>
            <a:xfrm>
              <a:off x="483224" y="4245991"/>
              <a:ext cx="7454863" cy="163305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0" name="フリーフォーム 829"/>
            <p:cNvSpPr/>
            <p:nvPr/>
          </p:nvSpPr>
          <p:spPr>
            <a:xfrm rot="11351886" flipV="1">
              <a:off x="7354580" y="5577089"/>
              <a:ext cx="106946" cy="2612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1" name="フリーフォーム 830"/>
            <p:cNvSpPr/>
            <p:nvPr/>
          </p:nvSpPr>
          <p:spPr>
            <a:xfrm rot="13364984">
              <a:off x="7560770" y="5453344"/>
              <a:ext cx="104484" cy="2089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2" name="フリーフォーム 831"/>
            <p:cNvSpPr/>
            <p:nvPr/>
          </p:nvSpPr>
          <p:spPr>
            <a:xfrm rot="11449929" flipV="1">
              <a:off x="7467265" y="5649724"/>
              <a:ext cx="117466" cy="2419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3" name="フリーフォーム 832"/>
            <p:cNvSpPr/>
            <p:nvPr/>
          </p:nvSpPr>
          <p:spPr>
            <a:xfrm rot="14132356">
              <a:off x="7667929" y="5529332"/>
              <a:ext cx="105295" cy="2040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4" name="フリーフォーム 833"/>
            <p:cNvSpPr/>
            <p:nvPr/>
          </p:nvSpPr>
          <p:spPr>
            <a:xfrm rot="11871069" flipV="1">
              <a:off x="6901463" y="5374521"/>
              <a:ext cx="157371" cy="3070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5" name="フリーフォーム 834"/>
            <p:cNvSpPr/>
            <p:nvPr/>
          </p:nvSpPr>
          <p:spPr>
            <a:xfrm rot="13001122">
              <a:off x="7011169" y="5064828"/>
              <a:ext cx="139104" cy="290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6" name="フリーフォーム 835"/>
            <p:cNvSpPr/>
            <p:nvPr/>
          </p:nvSpPr>
          <p:spPr>
            <a:xfrm rot="11762994" flipV="1">
              <a:off x="6553231" y="5207581"/>
              <a:ext cx="193880" cy="3844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7" name="フリーフォーム 836"/>
            <p:cNvSpPr/>
            <p:nvPr/>
          </p:nvSpPr>
          <p:spPr>
            <a:xfrm rot="12233165">
              <a:off x="6698981" y="4842476"/>
              <a:ext cx="180371" cy="3608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8" name="フリーフォーム 837"/>
            <p:cNvSpPr/>
            <p:nvPr/>
          </p:nvSpPr>
          <p:spPr>
            <a:xfrm rot="11881477" flipV="1">
              <a:off x="7050928" y="5426482"/>
              <a:ext cx="136953" cy="2963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39" name="フリーフォーム 838"/>
            <p:cNvSpPr/>
            <p:nvPr/>
          </p:nvSpPr>
          <p:spPr>
            <a:xfrm rot="13479263">
              <a:off x="7153970" y="5166427"/>
              <a:ext cx="134347" cy="2735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0" name="フリーフォーム 839"/>
            <p:cNvSpPr/>
            <p:nvPr/>
          </p:nvSpPr>
          <p:spPr>
            <a:xfrm rot="10357787" flipV="1">
              <a:off x="7844303" y="5851549"/>
              <a:ext cx="125572" cy="1941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1" name="フリーフォーム 840"/>
            <p:cNvSpPr/>
            <p:nvPr/>
          </p:nvSpPr>
          <p:spPr>
            <a:xfrm rot="14815192">
              <a:off x="7884424" y="5695395"/>
              <a:ext cx="87482" cy="1633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2" name="フリーフォーム 841"/>
            <p:cNvSpPr/>
            <p:nvPr/>
          </p:nvSpPr>
          <p:spPr>
            <a:xfrm rot="10357787" flipV="1">
              <a:off x="7938557" y="5883150"/>
              <a:ext cx="95327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3" name="フリーフォーム 842"/>
            <p:cNvSpPr/>
            <p:nvPr/>
          </p:nvSpPr>
          <p:spPr>
            <a:xfrm rot="14815192">
              <a:off x="7966198" y="5766690"/>
              <a:ext cx="95200" cy="1455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4" name="フリーフォーム 843"/>
            <p:cNvSpPr/>
            <p:nvPr/>
          </p:nvSpPr>
          <p:spPr>
            <a:xfrm rot="9206566" flipV="1">
              <a:off x="8088211" y="5916550"/>
              <a:ext cx="77466" cy="1536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5" name="フリーフォーム 844"/>
            <p:cNvSpPr/>
            <p:nvPr/>
          </p:nvSpPr>
          <p:spPr>
            <a:xfrm rot="15622073">
              <a:off x="8056699" y="5833767"/>
              <a:ext cx="77359" cy="1443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6" name="フリーフォーム 845"/>
            <p:cNvSpPr/>
            <p:nvPr/>
          </p:nvSpPr>
          <p:spPr>
            <a:xfrm rot="12938972">
              <a:off x="7289680" y="5276207"/>
              <a:ext cx="135922" cy="2429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47" name="フリーフォーム 846"/>
            <p:cNvSpPr/>
            <p:nvPr/>
          </p:nvSpPr>
          <p:spPr>
            <a:xfrm rot="11449929" flipV="1">
              <a:off x="7583959" y="5706691"/>
              <a:ext cx="104697" cy="215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1" name="フリーフォーム 1060"/>
          <p:cNvSpPr/>
          <p:nvPr/>
        </p:nvSpPr>
        <p:spPr>
          <a:xfrm rot="9307200" flipV="1">
            <a:off x="6090719" y="1048414"/>
            <a:ext cx="108220" cy="21462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/>
          <p:cNvSpPr/>
          <p:nvPr/>
        </p:nvSpPr>
        <p:spPr>
          <a:xfrm rot="9268689">
            <a:off x="5939181" y="841713"/>
            <a:ext cx="107553" cy="22857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/>
          <p:cNvSpPr/>
          <p:nvPr/>
        </p:nvSpPr>
        <p:spPr>
          <a:xfrm rot="9614277" flipV="1">
            <a:off x="6185521" y="1014494"/>
            <a:ext cx="98889" cy="19456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/>
          <p:cNvSpPr/>
          <p:nvPr/>
        </p:nvSpPr>
        <p:spPr>
          <a:xfrm rot="8884128">
            <a:off x="6058556" y="830176"/>
            <a:ext cx="101154" cy="18879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/>
          <p:cNvSpPr/>
          <p:nvPr/>
        </p:nvSpPr>
        <p:spPr>
          <a:xfrm rot="9737569" flipV="1">
            <a:off x="6349486" y="948518"/>
            <a:ext cx="84095" cy="1838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/>
          <p:cNvSpPr/>
          <p:nvPr/>
        </p:nvSpPr>
        <p:spPr>
          <a:xfrm rot="9134412">
            <a:off x="6277302" y="777435"/>
            <a:ext cx="85812" cy="17085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/>
          <p:cNvSpPr/>
          <p:nvPr/>
        </p:nvSpPr>
        <p:spPr>
          <a:xfrm rot="9481259" flipV="1">
            <a:off x="6266829" y="980471"/>
            <a:ext cx="95667" cy="18972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/>
          <p:cNvSpPr/>
          <p:nvPr/>
        </p:nvSpPr>
        <p:spPr>
          <a:xfrm rot="9282879">
            <a:off x="6171653" y="804640"/>
            <a:ext cx="97386" cy="18175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/>
          <p:cNvSpPr/>
          <p:nvPr/>
        </p:nvSpPr>
        <p:spPr>
          <a:xfrm rot="9959231" flipV="1">
            <a:off x="6428695" y="925220"/>
            <a:ext cx="80178" cy="16690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/>
          <p:cNvSpPr/>
          <p:nvPr/>
        </p:nvSpPr>
        <p:spPr>
          <a:xfrm rot="9229082">
            <a:off x="6364686" y="752153"/>
            <a:ext cx="86253" cy="17023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/>
          <p:cNvSpPr/>
          <p:nvPr/>
        </p:nvSpPr>
        <p:spPr>
          <a:xfrm rot="10185694" flipV="1">
            <a:off x="6509545" y="906016"/>
            <a:ext cx="76501" cy="15171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/>
          <p:cNvSpPr/>
          <p:nvPr/>
        </p:nvSpPr>
        <p:spPr>
          <a:xfrm rot="9190707">
            <a:off x="6449030" y="743200"/>
            <a:ext cx="88164" cy="1590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/>
          <p:cNvSpPr/>
          <p:nvPr/>
        </p:nvSpPr>
        <p:spPr>
          <a:xfrm rot="10240582" flipV="1">
            <a:off x="6577936" y="884492"/>
            <a:ext cx="72330" cy="14344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/>
          <p:cNvSpPr/>
          <p:nvPr/>
        </p:nvSpPr>
        <p:spPr>
          <a:xfrm rot="9257949">
            <a:off x="6533952" y="740975"/>
            <a:ext cx="84854" cy="13478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/>
          <p:cNvSpPr/>
          <p:nvPr/>
        </p:nvSpPr>
        <p:spPr>
          <a:xfrm rot="10100054" flipV="1">
            <a:off x="6644762" y="870897"/>
            <a:ext cx="62700" cy="12434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/>
          <p:cNvSpPr/>
          <p:nvPr/>
        </p:nvSpPr>
        <p:spPr>
          <a:xfrm rot="9740332">
            <a:off x="6610618" y="731922"/>
            <a:ext cx="70614" cy="13436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/>
          <p:cNvSpPr/>
          <p:nvPr/>
        </p:nvSpPr>
        <p:spPr>
          <a:xfrm rot="9914234" flipV="1">
            <a:off x="6709731" y="855715"/>
            <a:ext cx="59734" cy="1184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/>
          <p:cNvSpPr/>
          <p:nvPr/>
        </p:nvSpPr>
        <p:spPr>
          <a:xfrm rot="9821979">
            <a:off x="6680474" y="731963"/>
            <a:ext cx="60736" cy="11650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/>
          <p:cNvSpPr/>
          <p:nvPr/>
        </p:nvSpPr>
        <p:spPr>
          <a:xfrm rot="9714913" flipV="1">
            <a:off x="6832206" y="832923"/>
            <a:ext cx="48599" cy="9638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/>
          <p:cNvSpPr/>
          <p:nvPr/>
        </p:nvSpPr>
        <p:spPr>
          <a:xfrm rot="10157189">
            <a:off x="6801629" y="738315"/>
            <a:ext cx="44613" cy="9000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/>
          <p:cNvSpPr/>
          <p:nvPr/>
        </p:nvSpPr>
        <p:spPr>
          <a:xfrm rot="9319975" flipV="1">
            <a:off x="6967642" y="801023"/>
            <a:ext cx="38227" cy="8804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/>
          <p:cNvSpPr/>
          <p:nvPr/>
        </p:nvSpPr>
        <p:spPr>
          <a:xfrm rot="10716023">
            <a:off x="6994021" y="739224"/>
            <a:ext cx="33818" cy="6311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/>
          <p:cNvSpPr/>
          <p:nvPr/>
        </p:nvSpPr>
        <p:spPr>
          <a:xfrm rot="8134838" flipV="1">
            <a:off x="7127404" y="783512"/>
            <a:ext cx="36581" cy="6839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/>
          <p:cNvSpPr/>
          <p:nvPr/>
        </p:nvSpPr>
        <p:spPr>
          <a:xfrm rot="12592243">
            <a:off x="7109624" y="734779"/>
            <a:ext cx="31690" cy="5885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/>
          <p:cNvSpPr/>
          <p:nvPr/>
        </p:nvSpPr>
        <p:spPr>
          <a:xfrm rot="9128937" flipV="1">
            <a:off x="7015202" y="800159"/>
            <a:ext cx="30774" cy="7516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/>
          <p:cNvSpPr/>
          <p:nvPr/>
        </p:nvSpPr>
        <p:spPr>
          <a:xfrm rot="11142035">
            <a:off x="7036646" y="737728"/>
            <a:ext cx="30061" cy="6013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/>
          <p:cNvSpPr/>
          <p:nvPr/>
        </p:nvSpPr>
        <p:spPr>
          <a:xfrm rot="9226980" flipV="1">
            <a:off x="7051696" y="796954"/>
            <a:ext cx="33799" cy="6960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/>
          <p:cNvSpPr/>
          <p:nvPr/>
        </p:nvSpPr>
        <p:spPr>
          <a:xfrm rot="11909407">
            <a:off x="7073982" y="736673"/>
            <a:ext cx="30299" cy="5872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/>
          <p:cNvSpPr/>
          <p:nvPr/>
        </p:nvSpPr>
        <p:spPr>
          <a:xfrm rot="9648120" flipV="1">
            <a:off x="6878538" y="826488"/>
            <a:ext cx="45281" cy="8835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/>
          <p:cNvSpPr/>
          <p:nvPr/>
        </p:nvSpPr>
        <p:spPr>
          <a:xfrm rot="10778173">
            <a:off x="6849177" y="738399"/>
            <a:ext cx="40027" cy="83708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/>
          <p:cNvSpPr/>
          <p:nvPr/>
        </p:nvSpPr>
        <p:spPr>
          <a:xfrm rot="9540045" flipV="1">
            <a:off x="6775278" y="843110"/>
            <a:ext cx="55786" cy="11063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/>
          <p:cNvSpPr/>
          <p:nvPr/>
        </p:nvSpPr>
        <p:spPr>
          <a:xfrm rot="10010216">
            <a:off x="6743790" y="735855"/>
            <a:ext cx="51897" cy="103836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/>
          <p:cNvSpPr/>
          <p:nvPr/>
        </p:nvSpPr>
        <p:spPr>
          <a:xfrm rot="9658528" flipV="1">
            <a:off x="6921516" y="814602"/>
            <a:ext cx="39406" cy="8527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/>
          <p:cNvSpPr/>
          <p:nvPr/>
        </p:nvSpPr>
        <p:spPr>
          <a:xfrm rot="11256314">
            <a:off x="6898206" y="737911"/>
            <a:ext cx="38653" cy="7871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/>
          <p:cNvSpPr/>
          <p:nvPr/>
        </p:nvSpPr>
        <p:spPr>
          <a:xfrm rot="8134838" flipV="1">
            <a:off x="7168882" y="778641"/>
            <a:ext cx="36132" cy="55857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/>
          <p:cNvSpPr/>
          <p:nvPr/>
        </p:nvSpPr>
        <p:spPr>
          <a:xfrm rot="12592243">
            <a:off x="7149459" y="740026"/>
            <a:ext cx="25175" cy="4698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/>
          <p:cNvSpPr/>
          <p:nvPr/>
        </p:nvSpPr>
        <p:spPr>
          <a:xfrm rot="8134838" flipV="1">
            <a:off x="7196436" y="772315"/>
            <a:ext cx="27428" cy="54394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/>
          <p:cNvSpPr/>
          <p:nvPr/>
        </p:nvSpPr>
        <p:spPr>
          <a:xfrm rot="12592243">
            <a:off x="7178828" y="742054"/>
            <a:ext cx="27391" cy="41891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/>
          <p:cNvSpPr/>
          <p:nvPr/>
        </p:nvSpPr>
        <p:spPr>
          <a:xfrm rot="6983617" flipV="1">
            <a:off x="7234032" y="756620"/>
            <a:ext cx="22288" cy="44199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/>
          <p:cNvSpPr/>
          <p:nvPr/>
        </p:nvSpPr>
        <p:spPr>
          <a:xfrm rot="13399124">
            <a:off x="7211606" y="743339"/>
            <a:ext cx="22257" cy="41540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/>
          <p:cNvSpPr/>
          <p:nvPr/>
        </p:nvSpPr>
        <p:spPr>
          <a:xfrm rot="10716023">
            <a:off x="6945694" y="740306"/>
            <a:ext cx="39109" cy="69915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/>
          <p:cNvSpPr/>
          <p:nvPr/>
        </p:nvSpPr>
        <p:spPr>
          <a:xfrm rot="9226980" flipV="1">
            <a:off x="7086415" y="791660"/>
            <a:ext cx="30123" cy="6203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" h="839648">
                <a:moveTo>
                  <a:pt x="4925" y="811225"/>
                </a:moveTo>
                <a:cubicBezTo>
                  <a:pt x="-18358" y="724442"/>
                  <a:pt x="45142" y="309575"/>
                  <a:pt x="106525" y="176225"/>
                </a:cubicBezTo>
                <a:cubicBezTo>
                  <a:pt x="167908" y="42875"/>
                  <a:pt x="324542" y="-29092"/>
                  <a:pt x="373225" y="11125"/>
                </a:cubicBezTo>
                <a:cubicBezTo>
                  <a:pt x="421908" y="51342"/>
                  <a:pt x="419792" y="303225"/>
                  <a:pt x="398625" y="417525"/>
                </a:cubicBezTo>
                <a:cubicBezTo>
                  <a:pt x="377458" y="531825"/>
                  <a:pt x="305492" y="629192"/>
                  <a:pt x="246225" y="696925"/>
                </a:cubicBezTo>
                <a:cubicBezTo>
                  <a:pt x="186958" y="764658"/>
                  <a:pt x="28208" y="898008"/>
                  <a:pt x="4925" y="8112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360" name="グループ化 1359"/>
          <p:cNvGrpSpPr/>
          <p:nvPr/>
        </p:nvGrpSpPr>
        <p:grpSpPr>
          <a:xfrm rot="3062983" flipV="1">
            <a:off x="5050043" y="1722398"/>
            <a:ext cx="1143251" cy="385404"/>
            <a:chOff x="337702" y="3440793"/>
            <a:chExt cx="7829846" cy="2631468"/>
          </a:xfrm>
        </p:grpSpPr>
        <p:sp>
          <p:nvSpPr>
            <p:cNvPr id="1361" name="フリーフォーム 1360"/>
            <p:cNvSpPr/>
            <p:nvPr/>
          </p:nvSpPr>
          <p:spPr>
            <a:xfrm rot="11248954" flipV="1">
              <a:off x="405997" y="4412632"/>
              <a:ext cx="450504" cy="8934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/>
            <p:cNvSpPr/>
            <p:nvPr/>
          </p:nvSpPr>
          <p:spPr>
            <a:xfrm rot="9975450">
              <a:off x="337702" y="3497933"/>
              <a:ext cx="449888" cy="839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/>
            <p:cNvSpPr/>
            <p:nvPr/>
          </p:nvSpPr>
          <p:spPr>
            <a:xfrm rot="11302357" flipV="1">
              <a:off x="787948" y="4351433"/>
              <a:ext cx="450504" cy="8934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/>
            <p:cNvSpPr/>
            <p:nvPr/>
          </p:nvSpPr>
          <p:spPr>
            <a:xfrm rot="10152755">
              <a:off x="739945" y="3464607"/>
              <a:ext cx="449888" cy="839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/>
            <p:cNvSpPr/>
            <p:nvPr/>
          </p:nvSpPr>
          <p:spPr>
            <a:xfrm rot="11358290" flipV="1">
              <a:off x="1174676" y="4322178"/>
              <a:ext cx="441423" cy="8754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/>
            <p:cNvSpPr/>
            <p:nvPr/>
          </p:nvSpPr>
          <p:spPr>
            <a:xfrm rot="10315247">
              <a:off x="1152822" y="3462437"/>
              <a:ext cx="440820" cy="822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/>
            <p:cNvSpPr/>
            <p:nvPr/>
          </p:nvSpPr>
          <p:spPr>
            <a:xfrm rot="11254278" flipV="1">
              <a:off x="1566415" y="4301136"/>
              <a:ext cx="427575" cy="8479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/>
            <p:cNvSpPr/>
            <p:nvPr/>
          </p:nvSpPr>
          <p:spPr>
            <a:xfrm rot="10279830">
              <a:off x="1540106" y="3454942"/>
              <a:ext cx="435492" cy="8127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/>
            <p:cNvSpPr/>
            <p:nvPr/>
          </p:nvSpPr>
          <p:spPr>
            <a:xfrm rot="11162147" flipV="1">
              <a:off x="1949845" y="4308077"/>
              <a:ext cx="411185" cy="815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/>
            <p:cNvSpPr/>
            <p:nvPr/>
          </p:nvSpPr>
          <p:spPr>
            <a:xfrm rot="10431998">
              <a:off x="1934506" y="3440793"/>
              <a:ext cx="421089" cy="7858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/>
            <p:cNvSpPr/>
            <p:nvPr/>
          </p:nvSpPr>
          <p:spPr>
            <a:xfrm rot="11140086" flipV="1">
              <a:off x="2313186" y="4277906"/>
              <a:ext cx="416199" cy="825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/>
            <p:cNvSpPr/>
            <p:nvPr/>
          </p:nvSpPr>
          <p:spPr>
            <a:xfrm rot="10523284">
              <a:off x="2303286" y="3447467"/>
              <a:ext cx="415630" cy="7757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/>
            <p:cNvSpPr/>
            <p:nvPr/>
          </p:nvSpPr>
          <p:spPr>
            <a:xfrm rot="11134373" flipV="1">
              <a:off x="2694903" y="4283443"/>
              <a:ext cx="406165" cy="8054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/>
            <p:cNvSpPr/>
            <p:nvPr/>
          </p:nvSpPr>
          <p:spPr>
            <a:xfrm rot="10259692">
              <a:off x="2689069" y="3465937"/>
              <a:ext cx="405611" cy="7569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/>
            <p:cNvSpPr/>
            <p:nvPr/>
          </p:nvSpPr>
          <p:spPr>
            <a:xfrm rot="11308133" flipV="1">
              <a:off x="3080871" y="4283267"/>
              <a:ext cx="412795" cy="7925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/>
            <p:cNvSpPr/>
            <p:nvPr/>
          </p:nvSpPr>
          <p:spPr>
            <a:xfrm rot="10577984">
              <a:off x="3081095" y="3472875"/>
              <a:ext cx="413459" cy="747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/>
            <p:cNvSpPr/>
            <p:nvPr/>
          </p:nvSpPr>
          <p:spPr>
            <a:xfrm rot="11343663" flipV="1">
              <a:off x="3435936" y="4306537"/>
              <a:ext cx="407467" cy="7571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/>
            <p:cNvSpPr/>
            <p:nvPr/>
          </p:nvSpPr>
          <p:spPr>
            <a:xfrm rot="10613514">
              <a:off x="3484259" y="3523435"/>
              <a:ext cx="406912" cy="7115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/>
            <p:cNvSpPr/>
            <p:nvPr/>
          </p:nvSpPr>
          <p:spPr>
            <a:xfrm rot="11589030" flipV="1">
              <a:off x="3782086" y="4326410"/>
              <a:ext cx="390441" cy="7743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/>
            <p:cNvSpPr/>
            <p:nvPr/>
          </p:nvSpPr>
          <p:spPr>
            <a:xfrm rot="10800000">
              <a:off x="3862719" y="3577895"/>
              <a:ext cx="369401" cy="689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/>
            <p:cNvSpPr/>
            <p:nvPr/>
          </p:nvSpPr>
          <p:spPr>
            <a:xfrm rot="11530149" flipV="1">
              <a:off x="4134135" y="4386907"/>
              <a:ext cx="376120" cy="7458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/>
            <p:cNvSpPr/>
            <p:nvPr/>
          </p:nvSpPr>
          <p:spPr>
            <a:xfrm rot="10800000">
              <a:off x="4212454" y="3659842"/>
              <a:ext cx="362559" cy="676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/>
            <p:cNvSpPr/>
            <p:nvPr/>
          </p:nvSpPr>
          <p:spPr>
            <a:xfrm rot="11837226" flipV="1">
              <a:off x="4455559" y="4463787"/>
              <a:ext cx="343684" cy="6762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/>
            <p:cNvSpPr/>
            <p:nvPr/>
          </p:nvSpPr>
          <p:spPr>
            <a:xfrm rot="11107077">
              <a:off x="4559843" y="3738805"/>
              <a:ext cx="351560" cy="6561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/>
            <p:cNvSpPr/>
            <p:nvPr/>
          </p:nvSpPr>
          <p:spPr>
            <a:xfrm rot="11960518" flipV="1">
              <a:off x="5064903" y="4612376"/>
              <a:ext cx="292271" cy="639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/>
            <p:cNvSpPr/>
            <p:nvPr/>
          </p:nvSpPr>
          <p:spPr>
            <a:xfrm rot="11357361">
              <a:off x="5235953" y="3993038"/>
              <a:ext cx="298236" cy="593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/>
            <p:cNvSpPr/>
            <p:nvPr/>
          </p:nvSpPr>
          <p:spPr>
            <a:xfrm rot="11704208" flipV="1">
              <a:off x="4758540" y="4537989"/>
              <a:ext cx="332486" cy="6593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/>
            <p:cNvSpPr/>
            <p:nvPr/>
          </p:nvSpPr>
          <p:spPr>
            <a:xfrm rot="10800000">
              <a:off x="4870459" y="3855571"/>
              <a:ext cx="338465" cy="6316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/>
            <p:cNvSpPr/>
            <p:nvPr/>
          </p:nvSpPr>
          <p:spPr>
            <a:xfrm rot="12182180" flipV="1">
              <a:off x="5352549" y="4715467"/>
              <a:ext cx="278655" cy="5800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/>
            <p:cNvSpPr/>
            <p:nvPr/>
          </p:nvSpPr>
          <p:spPr>
            <a:xfrm rot="11452031">
              <a:off x="5531788" y="4106581"/>
              <a:ext cx="299770" cy="5916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/>
            <p:cNvSpPr/>
            <p:nvPr/>
          </p:nvSpPr>
          <p:spPr>
            <a:xfrm rot="12408643" flipV="1">
              <a:off x="5634230" y="4832984"/>
              <a:ext cx="265875" cy="5272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/>
            <p:cNvSpPr/>
            <p:nvPr/>
          </p:nvSpPr>
          <p:spPr>
            <a:xfrm rot="11413656">
              <a:off x="5795519" y="4264282"/>
              <a:ext cx="306413" cy="5528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/>
            <p:cNvSpPr/>
            <p:nvPr/>
          </p:nvSpPr>
          <p:spPr>
            <a:xfrm rot="12463531" flipV="1">
              <a:off x="5879129" y="4915024"/>
              <a:ext cx="251383" cy="4985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/>
            <p:cNvSpPr/>
            <p:nvPr/>
          </p:nvSpPr>
          <p:spPr>
            <a:xfrm rot="11480898">
              <a:off x="6062318" y="4440980"/>
              <a:ext cx="294907" cy="468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/>
            <p:cNvSpPr/>
            <p:nvPr/>
          </p:nvSpPr>
          <p:spPr>
            <a:xfrm rot="12323003" flipV="1">
              <a:off x="6116332" y="5013860"/>
              <a:ext cx="217914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/>
            <p:cNvSpPr/>
            <p:nvPr/>
          </p:nvSpPr>
          <p:spPr>
            <a:xfrm rot="11963281">
              <a:off x="6299361" y="4561643"/>
              <a:ext cx="245418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/>
            <p:cNvSpPr/>
            <p:nvPr/>
          </p:nvSpPr>
          <p:spPr>
            <a:xfrm rot="12137183" flipV="1">
              <a:off x="6335538" y="5106753"/>
              <a:ext cx="207606" cy="411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/>
            <p:cNvSpPr/>
            <p:nvPr/>
          </p:nvSpPr>
          <p:spPr>
            <a:xfrm rot="12044928">
              <a:off x="6515215" y="4703951"/>
              <a:ext cx="211085" cy="404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/>
            <p:cNvSpPr/>
            <p:nvPr/>
          </p:nvSpPr>
          <p:spPr>
            <a:xfrm rot="11937862" flipV="1">
              <a:off x="6750015" y="5296070"/>
              <a:ext cx="168904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/>
            <p:cNvSpPr/>
            <p:nvPr/>
          </p:nvSpPr>
          <p:spPr>
            <a:xfrm rot="12380138">
              <a:off x="6871387" y="4967689"/>
              <a:ext cx="155049" cy="3127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/>
            <p:cNvSpPr/>
            <p:nvPr/>
          </p:nvSpPr>
          <p:spPr>
            <a:xfrm rot="11542924" flipV="1">
              <a:off x="7204851" y="5483248"/>
              <a:ext cx="132859" cy="306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/>
            <p:cNvSpPr/>
            <p:nvPr/>
          </p:nvSpPr>
          <p:spPr>
            <a:xfrm rot="12938972">
              <a:off x="7435081" y="5371198"/>
              <a:ext cx="117531" cy="219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/>
            <p:cNvSpPr/>
            <p:nvPr/>
          </p:nvSpPr>
          <p:spPr>
            <a:xfrm rot="10357787" flipV="1">
              <a:off x="7705829" y="5774389"/>
              <a:ext cx="127133" cy="237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/>
            <p:cNvSpPr/>
            <p:nvPr/>
          </p:nvSpPr>
          <p:spPr>
            <a:xfrm rot="14815192">
              <a:off x="7770266" y="5600202"/>
              <a:ext cx="110140" cy="204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/>
            <p:cNvSpPr/>
            <p:nvPr/>
          </p:nvSpPr>
          <p:spPr>
            <a:xfrm>
              <a:off x="483274" y="4246064"/>
              <a:ext cx="7454916" cy="1633078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/>
            <p:cNvSpPr/>
            <p:nvPr/>
          </p:nvSpPr>
          <p:spPr>
            <a:xfrm rot="11351886" flipV="1">
              <a:off x="7354686" y="5577176"/>
              <a:ext cx="106957" cy="2612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/>
            <p:cNvSpPr/>
            <p:nvPr/>
          </p:nvSpPr>
          <p:spPr>
            <a:xfrm rot="13364984">
              <a:off x="7560880" y="5453426"/>
              <a:ext cx="104478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/>
            <p:cNvSpPr/>
            <p:nvPr/>
          </p:nvSpPr>
          <p:spPr>
            <a:xfrm rot="11449929" flipV="1">
              <a:off x="7467381" y="5649815"/>
              <a:ext cx="117470" cy="241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/>
            <p:cNvSpPr/>
            <p:nvPr/>
          </p:nvSpPr>
          <p:spPr>
            <a:xfrm rot="14132356">
              <a:off x="7668060" y="5529419"/>
              <a:ext cx="105299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/>
            <p:cNvSpPr/>
            <p:nvPr/>
          </p:nvSpPr>
          <p:spPr>
            <a:xfrm rot="11871069" flipV="1">
              <a:off x="6901576" y="5374589"/>
              <a:ext cx="157371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/>
            <p:cNvSpPr/>
            <p:nvPr/>
          </p:nvSpPr>
          <p:spPr>
            <a:xfrm rot="13001122">
              <a:off x="7011293" y="5064903"/>
              <a:ext cx="139112" cy="29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/>
            <p:cNvSpPr/>
            <p:nvPr/>
          </p:nvSpPr>
          <p:spPr>
            <a:xfrm rot="11762994" flipV="1">
              <a:off x="6553338" y="5207662"/>
              <a:ext cx="193882" cy="3844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/>
            <p:cNvSpPr/>
            <p:nvPr/>
          </p:nvSpPr>
          <p:spPr>
            <a:xfrm rot="12233165">
              <a:off x="6699063" y="4842530"/>
              <a:ext cx="180369" cy="3608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/>
            <p:cNvSpPr/>
            <p:nvPr/>
          </p:nvSpPr>
          <p:spPr>
            <a:xfrm rot="11881477" flipV="1">
              <a:off x="7050994" y="5426542"/>
              <a:ext cx="136955" cy="2963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/>
            <p:cNvSpPr/>
            <p:nvPr/>
          </p:nvSpPr>
          <p:spPr>
            <a:xfrm rot="13479263">
              <a:off x="7154053" y="5166515"/>
              <a:ext cx="134339" cy="2735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/>
            <p:cNvSpPr/>
            <p:nvPr/>
          </p:nvSpPr>
          <p:spPr>
            <a:xfrm rot="10357787" flipV="1">
              <a:off x="7844407" y="5851653"/>
              <a:ext cx="125579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/>
            <p:cNvSpPr/>
            <p:nvPr/>
          </p:nvSpPr>
          <p:spPr>
            <a:xfrm rot="14815192">
              <a:off x="7884518" y="5695512"/>
              <a:ext cx="87492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/>
            <p:cNvSpPr/>
            <p:nvPr/>
          </p:nvSpPr>
          <p:spPr>
            <a:xfrm rot="10357787" flipV="1">
              <a:off x="7938662" y="5883212"/>
              <a:ext cx="95328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/>
            <p:cNvSpPr/>
            <p:nvPr/>
          </p:nvSpPr>
          <p:spPr>
            <a:xfrm rot="14815192">
              <a:off x="7966294" y="5766753"/>
              <a:ext cx="95193" cy="14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/>
            <p:cNvSpPr/>
            <p:nvPr/>
          </p:nvSpPr>
          <p:spPr>
            <a:xfrm rot="9206566" flipV="1">
              <a:off x="8088289" y="5916598"/>
              <a:ext cx="77460" cy="1536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/>
            <p:cNvSpPr/>
            <p:nvPr/>
          </p:nvSpPr>
          <p:spPr>
            <a:xfrm rot="15622073">
              <a:off x="8056686" y="5833699"/>
              <a:ext cx="77352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/>
            <p:cNvSpPr/>
            <p:nvPr/>
          </p:nvSpPr>
          <p:spPr>
            <a:xfrm rot="12938972">
              <a:off x="7289807" y="5276203"/>
              <a:ext cx="135928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/>
            <p:cNvSpPr/>
            <p:nvPr/>
          </p:nvSpPr>
          <p:spPr>
            <a:xfrm rot="11449929" flipV="1">
              <a:off x="7583956" y="5706680"/>
              <a:ext cx="104691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24" name="グループ化 1423"/>
          <p:cNvGrpSpPr/>
          <p:nvPr/>
        </p:nvGrpSpPr>
        <p:grpSpPr>
          <a:xfrm rot="2968350" flipV="1">
            <a:off x="4730058" y="1972059"/>
            <a:ext cx="1329703" cy="419660"/>
            <a:chOff x="337701" y="3440842"/>
            <a:chExt cx="7829763" cy="2631471"/>
          </a:xfrm>
        </p:grpSpPr>
        <p:sp>
          <p:nvSpPr>
            <p:cNvPr id="1425" name="フリーフォーム 1424"/>
            <p:cNvSpPr/>
            <p:nvPr/>
          </p:nvSpPr>
          <p:spPr>
            <a:xfrm rot="11248954" flipV="1">
              <a:off x="405990" y="4412692"/>
              <a:ext cx="450500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/>
            <p:cNvSpPr/>
            <p:nvPr/>
          </p:nvSpPr>
          <p:spPr>
            <a:xfrm rot="9975450">
              <a:off x="337701" y="3497981"/>
              <a:ext cx="449888" cy="839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/>
            <p:cNvSpPr/>
            <p:nvPr/>
          </p:nvSpPr>
          <p:spPr>
            <a:xfrm rot="11302357" flipV="1">
              <a:off x="787942" y="4351496"/>
              <a:ext cx="450500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/>
            <p:cNvSpPr/>
            <p:nvPr/>
          </p:nvSpPr>
          <p:spPr>
            <a:xfrm rot="10152755">
              <a:off x="739940" y="3464649"/>
              <a:ext cx="449888" cy="839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/>
            <p:cNvSpPr/>
            <p:nvPr/>
          </p:nvSpPr>
          <p:spPr>
            <a:xfrm rot="11358290" flipV="1">
              <a:off x="1174667" y="4322240"/>
              <a:ext cx="441420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/>
            <p:cNvSpPr/>
            <p:nvPr/>
          </p:nvSpPr>
          <p:spPr>
            <a:xfrm rot="10315247">
              <a:off x="1152813" y="3462489"/>
              <a:ext cx="440814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/>
            <p:cNvSpPr/>
            <p:nvPr/>
          </p:nvSpPr>
          <p:spPr>
            <a:xfrm rot="11254278" flipV="1">
              <a:off x="1566405" y="4301198"/>
              <a:ext cx="427571" cy="8479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/>
            <p:cNvSpPr/>
            <p:nvPr/>
          </p:nvSpPr>
          <p:spPr>
            <a:xfrm rot="10279830">
              <a:off x="1540099" y="3454990"/>
              <a:ext cx="435485" cy="8127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/>
            <p:cNvSpPr/>
            <p:nvPr/>
          </p:nvSpPr>
          <p:spPr>
            <a:xfrm rot="11162147" flipV="1">
              <a:off x="1949836" y="4308133"/>
              <a:ext cx="411184" cy="8154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/>
            <p:cNvSpPr/>
            <p:nvPr/>
          </p:nvSpPr>
          <p:spPr>
            <a:xfrm rot="10431998">
              <a:off x="1934496" y="3440842"/>
              <a:ext cx="421088" cy="78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/>
            <p:cNvSpPr/>
            <p:nvPr/>
          </p:nvSpPr>
          <p:spPr>
            <a:xfrm rot="11140086" flipV="1">
              <a:off x="2313176" y="4277973"/>
              <a:ext cx="416195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/>
            <p:cNvSpPr/>
            <p:nvPr/>
          </p:nvSpPr>
          <p:spPr>
            <a:xfrm rot="10523284">
              <a:off x="2303277" y="3447515"/>
              <a:ext cx="415629" cy="775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/>
            <p:cNvSpPr/>
            <p:nvPr/>
          </p:nvSpPr>
          <p:spPr>
            <a:xfrm rot="11134373" flipV="1">
              <a:off x="2694889" y="4283517"/>
              <a:ext cx="406161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/>
            <p:cNvSpPr/>
            <p:nvPr/>
          </p:nvSpPr>
          <p:spPr>
            <a:xfrm rot="10259692">
              <a:off x="2689059" y="3465999"/>
              <a:ext cx="405607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/>
            <p:cNvSpPr/>
            <p:nvPr/>
          </p:nvSpPr>
          <p:spPr>
            <a:xfrm rot="11308133" flipV="1">
              <a:off x="3080846" y="4283358"/>
              <a:ext cx="412797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/>
            <p:cNvSpPr/>
            <p:nvPr/>
          </p:nvSpPr>
          <p:spPr>
            <a:xfrm rot="10577984">
              <a:off x="3081078" y="3472933"/>
              <a:ext cx="413457" cy="7470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/>
            <p:cNvSpPr/>
            <p:nvPr/>
          </p:nvSpPr>
          <p:spPr>
            <a:xfrm rot="11343663" flipV="1">
              <a:off x="3435907" y="4306620"/>
              <a:ext cx="407468" cy="7571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/>
            <p:cNvSpPr/>
            <p:nvPr/>
          </p:nvSpPr>
          <p:spPr>
            <a:xfrm rot="10613514">
              <a:off x="3484234" y="3523506"/>
              <a:ext cx="406909" cy="711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/>
            <p:cNvSpPr/>
            <p:nvPr/>
          </p:nvSpPr>
          <p:spPr>
            <a:xfrm rot="11589030" flipV="1">
              <a:off x="3782061" y="4326495"/>
              <a:ext cx="390439" cy="7743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/>
            <p:cNvSpPr/>
            <p:nvPr/>
          </p:nvSpPr>
          <p:spPr>
            <a:xfrm rot="10800000">
              <a:off x="3862688" y="3577955"/>
              <a:ext cx="369400" cy="689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/>
            <p:cNvSpPr/>
            <p:nvPr/>
          </p:nvSpPr>
          <p:spPr>
            <a:xfrm rot="11530149" flipV="1">
              <a:off x="4134109" y="4386979"/>
              <a:ext cx="376119" cy="74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/>
            <p:cNvSpPr/>
            <p:nvPr/>
          </p:nvSpPr>
          <p:spPr>
            <a:xfrm rot="10800000">
              <a:off x="4212427" y="3659912"/>
              <a:ext cx="362558" cy="676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/>
            <p:cNvSpPr/>
            <p:nvPr/>
          </p:nvSpPr>
          <p:spPr>
            <a:xfrm rot="11837226" flipV="1">
              <a:off x="4455528" y="4463868"/>
              <a:ext cx="343686" cy="6762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/>
            <p:cNvSpPr/>
            <p:nvPr/>
          </p:nvSpPr>
          <p:spPr>
            <a:xfrm rot="11107077">
              <a:off x="4559812" y="3738867"/>
              <a:ext cx="351558" cy="6561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/>
            <p:cNvSpPr/>
            <p:nvPr/>
          </p:nvSpPr>
          <p:spPr>
            <a:xfrm rot="11960518" flipV="1">
              <a:off x="5064877" y="4612452"/>
              <a:ext cx="292268" cy="6390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/>
            <p:cNvSpPr/>
            <p:nvPr/>
          </p:nvSpPr>
          <p:spPr>
            <a:xfrm rot="11357361">
              <a:off x="5235923" y="3993114"/>
              <a:ext cx="298239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/>
            <p:cNvSpPr/>
            <p:nvPr/>
          </p:nvSpPr>
          <p:spPr>
            <a:xfrm rot="11704208" flipV="1">
              <a:off x="4758509" y="4538075"/>
              <a:ext cx="332486" cy="659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/>
            <p:cNvSpPr/>
            <p:nvPr/>
          </p:nvSpPr>
          <p:spPr>
            <a:xfrm rot="10800000">
              <a:off x="4870437" y="3855633"/>
              <a:ext cx="338463" cy="6316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/>
            <p:cNvSpPr/>
            <p:nvPr/>
          </p:nvSpPr>
          <p:spPr>
            <a:xfrm rot="12182180" flipV="1">
              <a:off x="5352520" y="4715550"/>
              <a:ext cx="278655" cy="580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/>
            <p:cNvSpPr/>
            <p:nvPr/>
          </p:nvSpPr>
          <p:spPr>
            <a:xfrm rot="11452031">
              <a:off x="5531762" y="4106637"/>
              <a:ext cx="299764" cy="5916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/>
            <p:cNvSpPr/>
            <p:nvPr/>
          </p:nvSpPr>
          <p:spPr>
            <a:xfrm rot="12408643" flipV="1">
              <a:off x="5634202" y="4833061"/>
              <a:ext cx="265871" cy="5272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/>
            <p:cNvSpPr/>
            <p:nvPr/>
          </p:nvSpPr>
          <p:spPr>
            <a:xfrm rot="11413656">
              <a:off x="5795487" y="4264348"/>
              <a:ext cx="306412" cy="552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/>
            <p:cNvSpPr/>
            <p:nvPr/>
          </p:nvSpPr>
          <p:spPr>
            <a:xfrm rot="12463531" flipV="1">
              <a:off x="5879102" y="4915093"/>
              <a:ext cx="251380" cy="498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/>
            <p:cNvSpPr/>
            <p:nvPr/>
          </p:nvSpPr>
          <p:spPr>
            <a:xfrm rot="11480898">
              <a:off x="6062284" y="4441040"/>
              <a:ext cx="294906" cy="468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/>
            <p:cNvSpPr/>
            <p:nvPr/>
          </p:nvSpPr>
          <p:spPr>
            <a:xfrm rot="12323003" flipV="1">
              <a:off x="6116300" y="5013938"/>
              <a:ext cx="217916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/>
            <p:cNvSpPr/>
            <p:nvPr/>
          </p:nvSpPr>
          <p:spPr>
            <a:xfrm rot="11963281">
              <a:off x="6299327" y="4561708"/>
              <a:ext cx="245415" cy="466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/>
            <p:cNvSpPr/>
            <p:nvPr/>
          </p:nvSpPr>
          <p:spPr>
            <a:xfrm rot="12137183" flipV="1">
              <a:off x="6335509" y="5106826"/>
              <a:ext cx="207606" cy="41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/>
            <p:cNvSpPr/>
            <p:nvPr/>
          </p:nvSpPr>
          <p:spPr>
            <a:xfrm rot="12044928">
              <a:off x="6515176" y="4704027"/>
              <a:ext cx="211086" cy="404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/>
            <p:cNvSpPr/>
            <p:nvPr/>
          </p:nvSpPr>
          <p:spPr>
            <a:xfrm rot="11937862" flipV="1">
              <a:off x="6749983" y="5296148"/>
              <a:ext cx="168907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/>
            <p:cNvSpPr/>
            <p:nvPr/>
          </p:nvSpPr>
          <p:spPr>
            <a:xfrm rot="12380138">
              <a:off x="6871353" y="4967762"/>
              <a:ext cx="155046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/>
            <p:cNvSpPr/>
            <p:nvPr/>
          </p:nvSpPr>
          <p:spPr>
            <a:xfrm rot="11542924" flipV="1">
              <a:off x="7204828" y="5483331"/>
              <a:ext cx="132853" cy="3060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/>
            <p:cNvSpPr/>
            <p:nvPr/>
          </p:nvSpPr>
          <p:spPr>
            <a:xfrm rot="12938972">
              <a:off x="7435044" y="5371276"/>
              <a:ext cx="117532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/>
            <p:cNvSpPr/>
            <p:nvPr/>
          </p:nvSpPr>
          <p:spPr>
            <a:xfrm rot="10357787" flipV="1">
              <a:off x="7705794" y="5774475"/>
              <a:ext cx="127135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/>
            <p:cNvSpPr/>
            <p:nvPr/>
          </p:nvSpPr>
          <p:spPr>
            <a:xfrm rot="14815192">
              <a:off x="7770229" y="5600278"/>
              <a:ext cx="110141" cy="204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/>
            <p:cNvSpPr/>
            <p:nvPr/>
          </p:nvSpPr>
          <p:spPr>
            <a:xfrm>
              <a:off x="483275" y="4246109"/>
              <a:ext cx="7454894" cy="1633096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/>
            <p:cNvSpPr/>
            <p:nvPr/>
          </p:nvSpPr>
          <p:spPr>
            <a:xfrm rot="11351886" flipV="1">
              <a:off x="7354660" y="5577231"/>
              <a:ext cx="106956" cy="261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/>
            <p:cNvSpPr/>
            <p:nvPr/>
          </p:nvSpPr>
          <p:spPr>
            <a:xfrm rot="13364984">
              <a:off x="7560851" y="5453484"/>
              <a:ext cx="104477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/>
            <p:cNvSpPr/>
            <p:nvPr/>
          </p:nvSpPr>
          <p:spPr>
            <a:xfrm rot="11449929" flipV="1">
              <a:off x="7467348" y="5649875"/>
              <a:ext cx="117473" cy="241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/>
            <p:cNvSpPr/>
            <p:nvPr/>
          </p:nvSpPr>
          <p:spPr>
            <a:xfrm rot="14132356">
              <a:off x="7668026" y="5529480"/>
              <a:ext cx="105300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/>
            <p:cNvSpPr/>
            <p:nvPr/>
          </p:nvSpPr>
          <p:spPr>
            <a:xfrm rot="11871069" flipV="1">
              <a:off x="6901548" y="5374651"/>
              <a:ext cx="157372" cy="30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/>
            <p:cNvSpPr/>
            <p:nvPr/>
          </p:nvSpPr>
          <p:spPr>
            <a:xfrm rot="13001122">
              <a:off x="7011260" y="5064953"/>
              <a:ext cx="139112" cy="290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/>
            <p:cNvSpPr/>
            <p:nvPr/>
          </p:nvSpPr>
          <p:spPr>
            <a:xfrm rot="11762994" flipV="1">
              <a:off x="6553308" y="5207716"/>
              <a:ext cx="193880" cy="3845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/>
            <p:cNvSpPr/>
            <p:nvPr/>
          </p:nvSpPr>
          <p:spPr>
            <a:xfrm rot="12233165">
              <a:off x="6699025" y="4842584"/>
              <a:ext cx="180366" cy="3608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/>
            <p:cNvSpPr/>
            <p:nvPr/>
          </p:nvSpPr>
          <p:spPr>
            <a:xfrm rot="11881477" flipV="1">
              <a:off x="7050938" y="5426602"/>
              <a:ext cx="136951" cy="2963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/>
            <p:cNvSpPr/>
            <p:nvPr/>
          </p:nvSpPr>
          <p:spPr>
            <a:xfrm rot="13479263">
              <a:off x="7153995" y="5166569"/>
              <a:ext cx="134337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/>
            <p:cNvSpPr/>
            <p:nvPr/>
          </p:nvSpPr>
          <p:spPr>
            <a:xfrm rot="10357787" flipV="1">
              <a:off x="7844338" y="5851713"/>
              <a:ext cx="125575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/>
            <p:cNvSpPr/>
            <p:nvPr/>
          </p:nvSpPr>
          <p:spPr>
            <a:xfrm rot="14815192">
              <a:off x="7884453" y="5695573"/>
              <a:ext cx="87492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/>
            <p:cNvSpPr/>
            <p:nvPr/>
          </p:nvSpPr>
          <p:spPr>
            <a:xfrm rot="10357787" flipV="1">
              <a:off x="7938592" y="5883265"/>
              <a:ext cx="95326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/>
            <p:cNvSpPr/>
            <p:nvPr/>
          </p:nvSpPr>
          <p:spPr>
            <a:xfrm rot="14815192">
              <a:off x="7966226" y="5766803"/>
              <a:ext cx="95198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/>
            <p:cNvSpPr/>
            <p:nvPr/>
          </p:nvSpPr>
          <p:spPr>
            <a:xfrm rot="9206566" flipV="1">
              <a:off x="8088216" y="5916649"/>
              <a:ext cx="77461" cy="1536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/>
            <p:cNvSpPr/>
            <p:nvPr/>
          </p:nvSpPr>
          <p:spPr>
            <a:xfrm rot="15622073">
              <a:off x="8056602" y="5833780"/>
              <a:ext cx="77353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/>
            <p:cNvSpPr/>
            <p:nvPr/>
          </p:nvSpPr>
          <p:spPr>
            <a:xfrm rot="12938972">
              <a:off x="7289759" y="5276215"/>
              <a:ext cx="135927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/>
            <p:cNvSpPr/>
            <p:nvPr/>
          </p:nvSpPr>
          <p:spPr>
            <a:xfrm rot="11449929" flipV="1">
              <a:off x="7583964" y="5706678"/>
              <a:ext cx="104689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88" name="グループ化 1487"/>
          <p:cNvGrpSpPr/>
          <p:nvPr/>
        </p:nvGrpSpPr>
        <p:grpSpPr>
          <a:xfrm rot="3176170" flipV="1">
            <a:off x="4280807" y="2232812"/>
            <a:ext cx="1486711" cy="469207"/>
            <a:chOff x="337677" y="3440824"/>
            <a:chExt cx="7829734" cy="2631437"/>
          </a:xfrm>
        </p:grpSpPr>
        <p:sp>
          <p:nvSpPr>
            <p:cNvPr id="1489" name="フリーフォーム 1488"/>
            <p:cNvSpPr/>
            <p:nvPr/>
          </p:nvSpPr>
          <p:spPr>
            <a:xfrm rot="11248954" flipV="1">
              <a:off x="405961" y="4412671"/>
              <a:ext cx="450500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/>
            <p:cNvSpPr/>
            <p:nvPr/>
          </p:nvSpPr>
          <p:spPr>
            <a:xfrm rot="9975450">
              <a:off x="337677" y="3497949"/>
              <a:ext cx="449884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/>
            <p:cNvSpPr/>
            <p:nvPr/>
          </p:nvSpPr>
          <p:spPr>
            <a:xfrm rot="11302357" flipV="1">
              <a:off x="787913" y="4351473"/>
              <a:ext cx="450500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/>
            <p:cNvSpPr/>
            <p:nvPr/>
          </p:nvSpPr>
          <p:spPr>
            <a:xfrm rot="10152755">
              <a:off x="739917" y="3464622"/>
              <a:ext cx="449884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/>
            <p:cNvSpPr/>
            <p:nvPr/>
          </p:nvSpPr>
          <p:spPr>
            <a:xfrm rot="11358290" flipV="1">
              <a:off x="1174638" y="4322216"/>
              <a:ext cx="441421" cy="87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/>
            <p:cNvSpPr/>
            <p:nvPr/>
          </p:nvSpPr>
          <p:spPr>
            <a:xfrm rot="10315247">
              <a:off x="1152784" y="3462463"/>
              <a:ext cx="440815" cy="8227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/>
            <p:cNvSpPr/>
            <p:nvPr/>
          </p:nvSpPr>
          <p:spPr>
            <a:xfrm rot="11254278" flipV="1">
              <a:off x="1566376" y="4301169"/>
              <a:ext cx="427570" cy="8479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/>
            <p:cNvSpPr/>
            <p:nvPr/>
          </p:nvSpPr>
          <p:spPr>
            <a:xfrm rot="10279830">
              <a:off x="1540069" y="3454966"/>
              <a:ext cx="435485" cy="812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/>
            <p:cNvSpPr/>
            <p:nvPr/>
          </p:nvSpPr>
          <p:spPr>
            <a:xfrm rot="11162147" flipV="1">
              <a:off x="1949807" y="4308108"/>
              <a:ext cx="411181" cy="815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/>
            <p:cNvSpPr/>
            <p:nvPr/>
          </p:nvSpPr>
          <p:spPr>
            <a:xfrm rot="10431998">
              <a:off x="1934467" y="3440824"/>
              <a:ext cx="421087" cy="78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/>
            <p:cNvSpPr/>
            <p:nvPr/>
          </p:nvSpPr>
          <p:spPr>
            <a:xfrm rot="11140086" flipV="1">
              <a:off x="2313142" y="4277950"/>
              <a:ext cx="416194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/>
            <p:cNvSpPr/>
            <p:nvPr/>
          </p:nvSpPr>
          <p:spPr>
            <a:xfrm rot="10523284">
              <a:off x="2303250" y="3447483"/>
              <a:ext cx="415625" cy="775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/>
            <p:cNvSpPr/>
            <p:nvPr/>
          </p:nvSpPr>
          <p:spPr>
            <a:xfrm rot="11134373" flipV="1">
              <a:off x="2694858" y="4283478"/>
              <a:ext cx="406162" cy="8054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/>
            <p:cNvSpPr/>
            <p:nvPr/>
          </p:nvSpPr>
          <p:spPr>
            <a:xfrm rot="10259692">
              <a:off x="2689029" y="3465970"/>
              <a:ext cx="405609" cy="7570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/>
            <p:cNvSpPr/>
            <p:nvPr/>
          </p:nvSpPr>
          <p:spPr>
            <a:xfrm rot="11308133" flipV="1">
              <a:off x="3080822" y="4283320"/>
              <a:ext cx="412797" cy="7925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/>
            <p:cNvSpPr/>
            <p:nvPr/>
          </p:nvSpPr>
          <p:spPr>
            <a:xfrm rot="10577984">
              <a:off x="3081061" y="3472911"/>
              <a:ext cx="413456" cy="74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/>
            <p:cNvSpPr/>
            <p:nvPr/>
          </p:nvSpPr>
          <p:spPr>
            <a:xfrm rot="11343663" flipV="1">
              <a:off x="3435889" y="4306587"/>
              <a:ext cx="407468" cy="7571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/>
            <p:cNvSpPr/>
            <p:nvPr/>
          </p:nvSpPr>
          <p:spPr>
            <a:xfrm rot="10613514">
              <a:off x="3484223" y="3523474"/>
              <a:ext cx="406909" cy="711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/>
            <p:cNvSpPr/>
            <p:nvPr/>
          </p:nvSpPr>
          <p:spPr>
            <a:xfrm rot="11589030" flipV="1">
              <a:off x="3782043" y="4326461"/>
              <a:ext cx="390441" cy="7743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/>
            <p:cNvSpPr/>
            <p:nvPr/>
          </p:nvSpPr>
          <p:spPr>
            <a:xfrm rot="10800000">
              <a:off x="3862671" y="3577930"/>
              <a:ext cx="369402" cy="689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/>
            <p:cNvSpPr/>
            <p:nvPr/>
          </p:nvSpPr>
          <p:spPr>
            <a:xfrm rot="11530149" flipV="1">
              <a:off x="4134087" y="4386952"/>
              <a:ext cx="376116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/>
            <p:cNvSpPr/>
            <p:nvPr/>
          </p:nvSpPr>
          <p:spPr>
            <a:xfrm rot="10800000">
              <a:off x="4212406" y="3659882"/>
              <a:ext cx="362555" cy="6766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/>
            <p:cNvSpPr/>
            <p:nvPr/>
          </p:nvSpPr>
          <p:spPr>
            <a:xfrm rot="11837226" flipV="1">
              <a:off x="4455515" y="4463827"/>
              <a:ext cx="343680" cy="676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/>
            <p:cNvSpPr/>
            <p:nvPr/>
          </p:nvSpPr>
          <p:spPr>
            <a:xfrm rot="11107077">
              <a:off x="4559793" y="3738843"/>
              <a:ext cx="351559" cy="6561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/>
            <p:cNvSpPr/>
            <p:nvPr/>
          </p:nvSpPr>
          <p:spPr>
            <a:xfrm rot="11960518" flipV="1">
              <a:off x="5064854" y="4612428"/>
              <a:ext cx="292269" cy="639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/>
            <p:cNvSpPr/>
            <p:nvPr/>
          </p:nvSpPr>
          <p:spPr>
            <a:xfrm rot="11357361">
              <a:off x="5235901" y="3993087"/>
              <a:ext cx="298236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/>
            <p:cNvSpPr/>
            <p:nvPr/>
          </p:nvSpPr>
          <p:spPr>
            <a:xfrm rot="11704208" flipV="1">
              <a:off x="4758492" y="4538039"/>
              <a:ext cx="332489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/>
            <p:cNvSpPr/>
            <p:nvPr/>
          </p:nvSpPr>
          <p:spPr>
            <a:xfrm rot="10800000">
              <a:off x="4870414" y="3855601"/>
              <a:ext cx="338461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/>
            <p:cNvSpPr/>
            <p:nvPr/>
          </p:nvSpPr>
          <p:spPr>
            <a:xfrm rot="12182180" flipV="1">
              <a:off x="5352502" y="4715510"/>
              <a:ext cx="278655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/>
            <p:cNvSpPr/>
            <p:nvPr/>
          </p:nvSpPr>
          <p:spPr>
            <a:xfrm rot="11452031">
              <a:off x="5531739" y="4106612"/>
              <a:ext cx="299768" cy="591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/>
            <p:cNvSpPr/>
            <p:nvPr/>
          </p:nvSpPr>
          <p:spPr>
            <a:xfrm rot="12408643" flipV="1">
              <a:off x="5634177" y="4833023"/>
              <a:ext cx="265873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/>
            <p:cNvSpPr/>
            <p:nvPr/>
          </p:nvSpPr>
          <p:spPr>
            <a:xfrm rot="11413656">
              <a:off x="5795464" y="4264314"/>
              <a:ext cx="306409" cy="552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/>
            <p:cNvSpPr/>
            <p:nvPr/>
          </p:nvSpPr>
          <p:spPr>
            <a:xfrm rot="12463531" flipV="1">
              <a:off x="5879075" y="4915060"/>
              <a:ext cx="251380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/>
            <p:cNvSpPr/>
            <p:nvPr/>
          </p:nvSpPr>
          <p:spPr>
            <a:xfrm rot="11480898">
              <a:off x="6062263" y="4441017"/>
              <a:ext cx="294907" cy="468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/>
            <p:cNvSpPr/>
            <p:nvPr/>
          </p:nvSpPr>
          <p:spPr>
            <a:xfrm rot="12323003" flipV="1">
              <a:off x="6116277" y="5013902"/>
              <a:ext cx="217916" cy="432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/>
            <p:cNvSpPr/>
            <p:nvPr/>
          </p:nvSpPr>
          <p:spPr>
            <a:xfrm rot="11963281">
              <a:off x="6299307" y="4561680"/>
              <a:ext cx="245413" cy="466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/>
            <p:cNvSpPr/>
            <p:nvPr/>
          </p:nvSpPr>
          <p:spPr>
            <a:xfrm rot="12137183" flipV="1">
              <a:off x="6335484" y="5106789"/>
              <a:ext cx="207605" cy="41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/>
            <p:cNvSpPr/>
            <p:nvPr/>
          </p:nvSpPr>
          <p:spPr>
            <a:xfrm rot="12044928">
              <a:off x="6515155" y="4703998"/>
              <a:ext cx="211086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/>
            <p:cNvSpPr/>
            <p:nvPr/>
          </p:nvSpPr>
          <p:spPr>
            <a:xfrm rot="11937862" flipV="1">
              <a:off x="6749956" y="5296109"/>
              <a:ext cx="168907" cy="3349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/>
            <p:cNvSpPr/>
            <p:nvPr/>
          </p:nvSpPr>
          <p:spPr>
            <a:xfrm rot="12380138">
              <a:off x="6871321" y="4967728"/>
              <a:ext cx="155050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/>
            <p:cNvSpPr/>
            <p:nvPr/>
          </p:nvSpPr>
          <p:spPr>
            <a:xfrm rot="11542924" flipV="1">
              <a:off x="7204795" y="5483297"/>
              <a:ext cx="132858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/>
            <p:cNvSpPr/>
            <p:nvPr/>
          </p:nvSpPr>
          <p:spPr>
            <a:xfrm rot="12938972">
              <a:off x="7435019" y="5371241"/>
              <a:ext cx="117532" cy="2193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/>
            <p:cNvSpPr/>
            <p:nvPr/>
          </p:nvSpPr>
          <p:spPr>
            <a:xfrm rot="10357787" flipV="1">
              <a:off x="7705765" y="5774432"/>
              <a:ext cx="127133" cy="237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/>
            <p:cNvSpPr/>
            <p:nvPr/>
          </p:nvSpPr>
          <p:spPr>
            <a:xfrm rot="14815192">
              <a:off x="7770200" y="5600250"/>
              <a:ext cx="110141" cy="204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/>
            <p:cNvSpPr/>
            <p:nvPr/>
          </p:nvSpPr>
          <p:spPr>
            <a:xfrm>
              <a:off x="483251" y="4246093"/>
              <a:ext cx="7454877" cy="163308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/>
            <p:cNvSpPr/>
            <p:nvPr/>
          </p:nvSpPr>
          <p:spPr>
            <a:xfrm rot="11351886" flipV="1">
              <a:off x="7354624" y="5577203"/>
              <a:ext cx="106952" cy="261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/>
            <p:cNvSpPr/>
            <p:nvPr/>
          </p:nvSpPr>
          <p:spPr>
            <a:xfrm rot="13364984">
              <a:off x="7560816" y="5453451"/>
              <a:ext cx="104476" cy="209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/>
            <p:cNvSpPr/>
            <p:nvPr/>
          </p:nvSpPr>
          <p:spPr>
            <a:xfrm rot="11449929" flipV="1">
              <a:off x="7467319" y="5649843"/>
              <a:ext cx="117469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/>
            <p:cNvSpPr/>
            <p:nvPr/>
          </p:nvSpPr>
          <p:spPr>
            <a:xfrm rot="14132356">
              <a:off x="7667993" y="5529449"/>
              <a:ext cx="105301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/>
            <p:cNvSpPr/>
            <p:nvPr/>
          </p:nvSpPr>
          <p:spPr>
            <a:xfrm rot="11871069" flipV="1">
              <a:off x="6901514" y="5374618"/>
              <a:ext cx="157373" cy="3070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/>
            <p:cNvSpPr/>
            <p:nvPr/>
          </p:nvSpPr>
          <p:spPr>
            <a:xfrm rot="13001122">
              <a:off x="7011229" y="5064925"/>
              <a:ext cx="139109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/>
            <p:cNvSpPr/>
            <p:nvPr/>
          </p:nvSpPr>
          <p:spPr>
            <a:xfrm rot="11762994" flipV="1">
              <a:off x="6553261" y="5207690"/>
              <a:ext cx="193880" cy="3845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/>
            <p:cNvSpPr/>
            <p:nvPr/>
          </p:nvSpPr>
          <p:spPr>
            <a:xfrm rot="12233165">
              <a:off x="6698976" y="4842554"/>
              <a:ext cx="180366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/>
            <p:cNvSpPr/>
            <p:nvPr/>
          </p:nvSpPr>
          <p:spPr>
            <a:xfrm rot="11881477" flipV="1">
              <a:off x="7050888" y="5426573"/>
              <a:ext cx="136954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/>
            <p:cNvSpPr/>
            <p:nvPr/>
          </p:nvSpPr>
          <p:spPr>
            <a:xfrm rot="13479263">
              <a:off x="7153960" y="5166526"/>
              <a:ext cx="134337" cy="2735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/>
            <p:cNvSpPr/>
            <p:nvPr/>
          </p:nvSpPr>
          <p:spPr>
            <a:xfrm rot="10357787" flipV="1">
              <a:off x="7844294" y="5851664"/>
              <a:ext cx="125579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/>
            <p:cNvSpPr/>
            <p:nvPr/>
          </p:nvSpPr>
          <p:spPr>
            <a:xfrm rot="14815192">
              <a:off x="7884403" y="5695527"/>
              <a:ext cx="87495" cy="1632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/>
            <p:cNvSpPr/>
            <p:nvPr/>
          </p:nvSpPr>
          <p:spPr>
            <a:xfrm rot="10357787" flipV="1">
              <a:off x="7938554" y="5883212"/>
              <a:ext cx="95323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/>
            <p:cNvSpPr/>
            <p:nvPr/>
          </p:nvSpPr>
          <p:spPr>
            <a:xfrm rot="14815192">
              <a:off x="7966179" y="5766758"/>
              <a:ext cx="95195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/>
            <p:cNvSpPr/>
            <p:nvPr/>
          </p:nvSpPr>
          <p:spPr>
            <a:xfrm rot="9206566" flipV="1">
              <a:off x="8088186" y="5916603"/>
              <a:ext cx="77459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/>
            <p:cNvSpPr/>
            <p:nvPr/>
          </p:nvSpPr>
          <p:spPr>
            <a:xfrm rot="15622073">
              <a:off x="8056549" y="5833735"/>
              <a:ext cx="77355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/>
            <p:cNvSpPr/>
            <p:nvPr/>
          </p:nvSpPr>
          <p:spPr>
            <a:xfrm rot="12938972">
              <a:off x="7289745" y="5276196"/>
              <a:ext cx="135922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/>
            <p:cNvSpPr/>
            <p:nvPr/>
          </p:nvSpPr>
          <p:spPr>
            <a:xfrm rot="11449929" flipV="1">
              <a:off x="7583960" y="5706678"/>
              <a:ext cx="104687" cy="21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80" name="グループ化 1679"/>
          <p:cNvGrpSpPr/>
          <p:nvPr/>
        </p:nvGrpSpPr>
        <p:grpSpPr>
          <a:xfrm rot="3062983" flipV="1">
            <a:off x="5740351" y="1280080"/>
            <a:ext cx="432337" cy="145297"/>
            <a:chOff x="337683" y="3440921"/>
            <a:chExt cx="7829695" cy="2631355"/>
          </a:xfrm>
        </p:grpSpPr>
        <p:sp>
          <p:nvSpPr>
            <p:cNvPr id="1681" name="フリーフォーム 1680"/>
            <p:cNvSpPr/>
            <p:nvPr/>
          </p:nvSpPr>
          <p:spPr>
            <a:xfrm rot="11248954" flipV="1">
              <a:off x="405967" y="4412779"/>
              <a:ext cx="450508" cy="893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 1681"/>
            <p:cNvSpPr/>
            <p:nvPr/>
          </p:nvSpPr>
          <p:spPr>
            <a:xfrm rot="9975450">
              <a:off x="337683" y="3498043"/>
              <a:ext cx="449892" cy="83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 1682"/>
            <p:cNvSpPr/>
            <p:nvPr/>
          </p:nvSpPr>
          <p:spPr>
            <a:xfrm rot="11302357" flipV="1">
              <a:off x="787919" y="4351564"/>
              <a:ext cx="450508" cy="893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 1683"/>
            <p:cNvSpPr/>
            <p:nvPr/>
          </p:nvSpPr>
          <p:spPr>
            <a:xfrm rot="10152755">
              <a:off x="739929" y="3464722"/>
              <a:ext cx="449892" cy="83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 1684"/>
            <p:cNvSpPr/>
            <p:nvPr/>
          </p:nvSpPr>
          <p:spPr>
            <a:xfrm rot="11358290" flipV="1">
              <a:off x="1174636" y="4322311"/>
              <a:ext cx="441417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 1685"/>
            <p:cNvSpPr/>
            <p:nvPr/>
          </p:nvSpPr>
          <p:spPr>
            <a:xfrm rot="10315247">
              <a:off x="1152792" y="3462558"/>
              <a:ext cx="440819" cy="8227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 1686"/>
            <p:cNvSpPr/>
            <p:nvPr/>
          </p:nvSpPr>
          <p:spPr>
            <a:xfrm rot="11254278" flipV="1">
              <a:off x="1566389" y="4301259"/>
              <a:ext cx="427581" cy="8479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 1687"/>
            <p:cNvSpPr/>
            <p:nvPr/>
          </p:nvSpPr>
          <p:spPr>
            <a:xfrm rot="10279830">
              <a:off x="1540082" y="3455064"/>
              <a:ext cx="435495" cy="8127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 1688"/>
            <p:cNvSpPr/>
            <p:nvPr/>
          </p:nvSpPr>
          <p:spPr>
            <a:xfrm rot="11162147" flipV="1">
              <a:off x="1949803" y="4308216"/>
              <a:ext cx="411191" cy="815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 1689"/>
            <p:cNvSpPr/>
            <p:nvPr/>
          </p:nvSpPr>
          <p:spPr>
            <a:xfrm rot="10431998">
              <a:off x="1934461" y="3440921"/>
              <a:ext cx="421097" cy="785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 1690"/>
            <p:cNvSpPr/>
            <p:nvPr/>
          </p:nvSpPr>
          <p:spPr>
            <a:xfrm rot="11140086" flipV="1">
              <a:off x="2313153" y="4278036"/>
              <a:ext cx="416189" cy="825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 1691"/>
            <p:cNvSpPr/>
            <p:nvPr/>
          </p:nvSpPr>
          <p:spPr>
            <a:xfrm rot="10523284">
              <a:off x="2303255" y="3447576"/>
              <a:ext cx="415628" cy="775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/>
            <p:cNvSpPr/>
            <p:nvPr/>
          </p:nvSpPr>
          <p:spPr>
            <a:xfrm rot="11134373" flipV="1">
              <a:off x="2694870" y="4283554"/>
              <a:ext cx="406156" cy="8054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 1693"/>
            <p:cNvSpPr/>
            <p:nvPr/>
          </p:nvSpPr>
          <p:spPr>
            <a:xfrm rot="10259692">
              <a:off x="2689038" y="3466058"/>
              <a:ext cx="405613" cy="757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 1694"/>
            <p:cNvSpPr/>
            <p:nvPr/>
          </p:nvSpPr>
          <p:spPr>
            <a:xfrm rot="11308133" flipV="1">
              <a:off x="3080821" y="4283403"/>
              <a:ext cx="412803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/>
            <p:cNvSpPr/>
            <p:nvPr/>
          </p:nvSpPr>
          <p:spPr>
            <a:xfrm rot="10577984">
              <a:off x="3081073" y="3472998"/>
              <a:ext cx="413455" cy="747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 1696"/>
            <p:cNvSpPr/>
            <p:nvPr/>
          </p:nvSpPr>
          <p:spPr>
            <a:xfrm rot="11343663" flipV="1">
              <a:off x="3435920" y="4306675"/>
              <a:ext cx="407460" cy="7571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 1697"/>
            <p:cNvSpPr/>
            <p:nvPr/>
          </p:nvSpPr>
          <p:spPr>
            <a:xfrm rot="10613514">
              <a:off x="3484245" y="3523560"/>
              <a:ext cx="406917" cy="711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/>
            <p:cNvSpPr/>
            <p:nvPr/>
          </p:nvSpPr>
          <p:spPr>
            <a:xfrm rot="11589030" flipV="1">
              <a:off x="3782073" y="4326547"/>
              <a:ext cx="390437" cy="774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/>
            <p:cNvSpPr/>
            <p:nvPr/>
          </p:nvSpPr>
          <p:spPr>
            <a:xfrm rot="10800000">
              <a:off x="3862665" y="3578001"/>
              <a:ext cx="369411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 1700"/>
            <p:cNvSpPr/>
            <p:nvPr/>
          </p:nvSpPr>
          <p:spPr>
            <a:xfrm rot="11530149" flipV="1">
              <a:off x="4134101" y="4387018"/>
              <a:ext cx="376112" cy="7459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/>
            <p:cNvSpPr/>
            <p:nvPr/>
          </p:nvSpPr>
          <p:spPr>
            <a:xfrm rot="10800000">
              <a:off x="4212425" y="3659935"/>
              <a:ext cx="362565" cy="6766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/>
            <p:cNvSpPr/>
            <p:nvPr/>
          </p:nvSpPr>
          <p:spPr>
            <a:xfrm rot="11837226" flipV="1">
              <a:off x="4455538" y="4463873"/>
              <a:ext cx="343676" cy="676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 1703"/>
            <p:cNvSpPr/>
            <p:nvPr/>
          </p:nvSpPr>
          <p:spPr>
            <a:xfrm rot="11107077">
              <a:off x="4559798" y="3738897"/>
              <a:ext cx="351554" cy="656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 1704"/>
            <p:cNvSpPr/>
            <p:nvPr/>
          </p:nvSpPr>
          <p:spPr>
            <a:xfrm rot="11960518" flipV="1">
              <a:off x="5064887" y="4612443"/>
              <a:ext cx="292262" cy="639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 1705"/>
            <p:cNvSpPr/>
            <p:nvPr/>
          </p:nvSpPr>
          <p:spPr>
            <a:xfrm rot="11357361">
              <a:off x="5235929" y="3993128"/>
              <a:ext cx="298238" cy="593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 1706"/>
            <p:cNvSpPr/>
            <p:nvPr/>
          </p:nvSpPr>
          <p:spPr>
            <a:xfrm rot="11704208" flipV="1">
              <a:off x="4758504" y="4538059"/>
              <a:ext cx="332484" cy="6593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 1707"/>
            <p:cNvSpPr/>
            <p:nvPr/>
          </p:nvSpPr>
          <p:spPr>
            <a:xfrm rot="10800000">
              <a:off x="4870428" y="3855653"/>
              <a:ext cx="338461" cy="6317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 1708"/>
            <p:cNvSpPr/>
            <p:nvPr/>
          </p:nvSpPr>
          <p:spPr>
            <a:xfrm rot="12182180" flipV="1">
              <a:off x="5352520" y="4715573"/>
              <a:ext cx="278661" cy="580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 1709"/>
            <p:cNvSpPr/>
            <p:nvPr/>
          </p:nvSpPr>
          <p:spPr>
            <a:xfrm rot="11452031">
              <a:off x="5531756" y="4106654"/>
              <a:ext cx="299759" cy="591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 1710"/>
            <p:cNvSpPr/>
            <p:nvPr/>
          </p:nvSpPr>
          <p:spPr>
            <a:xfrm rot="12408643" flipV="1">
              <a:off x="5634192" y="4833062"/>
              <a:ext cx="265875" cy="527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フリーフォーム 1711"/>
            <p:cNvSpPr/>
            <p:nvPr/>
          </p:nvSpPr>
          <p:spPr>
            <a:xfrm rot="11413656">
              <a:off x="5795478" y="4264363"/>
              <a:ext cx="306406" cy="552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フリーフォーム 1712"/>
            <p:cNvSpPr/>
            <p:nvPr/>
          </p:nvSpPr>
          <p:spPr>
            <a:xfrm rot="12463531" flipV="1">
              <a:off x="5879097" y="4915109"/>
              <a:ext cx="251387" cy="498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 1713"/>
            <p:cNvSpPr/>
            <p:nvPr/>
          </p:nvSpPr>
          <p:spPr>
            <a:xfrm rot="11480898">
              <a:off x="6062268" y="4441060"/>
              <a:ext cx="294906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 1714"/>
            <p:cNvSpPr/>
            <p:nvPr/>
          </p:nvSpPr>
          <p:spPr>
            <a:xfrm rot="12323003" flipV="1">
              <a:off x="6116283" y="5013956"/>
              <a:ext cx="217919" cy="432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 1715"/>
            <p:cNvSpPr/>
            <p:nvPr/>
          </p:nvSpPr>
          <p:spPr>
            <a:xfrm rot="11963281">
              <a:off x="6299333" y="4561723"/>
              <a:ext cx="245411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 1716"/>
            <p:cNvSpPr/>
            <p:nvPr/>
          </p:nvSpPr>
          <p:spPr>
            <a:xfrm rot="12137183" flipV="1">
              <a:off x="6335511" y="5106830"/>
              <a:ext cx="207597" cy="411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 1717"/>
            <p:cNvSpPr/>
            <p:nvPr/>
          </p:nvSpPr>
          <p:spPr>
            <a:xfrm rot="12044928">
              <a:off x="6515175" y="4704047"/>
              <a:ext cx="211092" cy="404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 1718"/>
            <p:cNvSpPr/>
            <p:nvPr/>
          </p:nvSpPr>
          <p:spPr>
            <a:xfrm rot="11937862" flipV="1">
              <a:off x="6749969" y="5296165"/>
              <a:ext cx="168913" cy="3349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 1719"/>
            <p:cNvSpPr/>
            <p:nvPr/>
          </p:nvSpPr>
          <p:spPr>
            <a:xfrm rot="12380138">
              <a:off x="6871334" y="4967769"/>
              <a:ext cx="155041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 1720"/>
            <p:cNvSpPr/>
            <p:nvPr/>
          </p:nvSpPr>
          <p:spPr>
            <a:xfrm rot="11542924" flipV="1">
              <a:off x="7204811" y="5483356"/>
              <a:ext cx="132856" cy="306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 1721"/>
            <p:cNvSpPr/>
            <p:nvPr/>
          </p:nvSpPr>
          <p:spPr>
            <a:xfrm rot="12938972">
              <a:off x="7435045" y="5371280"/>
              <a:ext cx="117535" cy="2193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 1722"/>
            <p:cNvSpPr/>
            <p:nvPr/>
          </p:nvSpPr>
          <p:spPr>
            <a:xfrm rot="10357787" flipV="1">
              <a:off x="7705796" y="5774473"/>
              <a:ext cx="127133" cy="237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 1723"/>
            <p:cNvSpPr/>
            <p:nvPr/>
          </p:nvSpPr>
          <p:spPr>
            <a:xfrm rot="14815192">
              <a:off x="7770229" y="5600300"/>
              <a:ext cx="110145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 1724"/>
            <p:cNvSpPr/>
            <p:nvPr/>
          </p:nvSpPr>
          <p:spPr>
            <a:xfrm>
              <a:off x="483259" y="4246110"/>
              <a:ext cx="7454892" cy="1633091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 1725"/>
            <p:cNvSpPr/>
            <p:nvPr/>
          </p:nvSpPr>
          <p:spPr>
            <a:xfrm rot="11351886" flipV="1">
              <a:off x="7354625" y="5577226"/>
              <a:ext cx="106958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 1726"/>
            <p:cNvSpPr/>
            <p:nvPr/>
          </p:nvSpPr>
          <p:spPr>
            <a:xfrm rot="13364984">
              <a:off x="7560828" y="5453474"/>
              <a:ext cx="104477" cy="209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 1727"/>
            <p:cNvSpPr/>
            <p:nvPr/>
          </p:nvSpPr>
          <p:spPr>
            <a:xfrm rot="11449929" flipV="1">
              <a:off x="7467313" y="5649870"/>
              <a:ext cx="117462" cy="241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 1728"/>
            <p:cNvSpPr/>
            <p:nvPr/>
          </p:nvSpPr>
          <p:spPr>
            <a:xfrm rot="14132356">
              <a:off x="7668000" y="5529486"/>
              <a:ext cx="105310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 1729"/>
            <p:cNvSpPr/>
            <p:nvPr/>
          </p:nvSpPr>
          <p:spPr>
            <a:xfrm rot="11871069" flipV="1">
              <a:off x="6901529" y="5374639"/>
              <a:ext cx="157377" cy="30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 1730"/>
            <p:cNvSpPr/>
            <p:nvPr/>
          </p:nvSpPr>
          <p:spPr>
            <a:xfrm rot="13001122">
              <a:off x="7011235" y="5064954"/>
              <a:ext cx="139104" cy="29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 1731"/>
            <p:cNvSpPr/>
            <p:nvPr/>
          </p:nvSpPr>
          <p:spPr>
            <a:xfrm rot="11762994" flipV="1">
              <a:off x="6553258" y="5207706"/>
              <a:ext cx="193887" cy="3844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 1732"/>
            <p:cNvSpPr/>
            <p:nvPr/>
          </p:nvSpPr>
          <p:spPr>
            <a:xfrm rot="12233165">
              <a:off x="6698975" y="4842622"/>
              <a:ext cx="180376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 1733"/>
            <p:cNvSpPr/>
            <p:nvPr/>
          </p:nvSpPr>
          <p:spPr>
            <a:xfrm rot="11881477" flipV="1">
              <a:off x="7050878" y="5426638"/>
              <a:ext cx="136948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/>
            <p:cNvSpPr/>
            <p:nvPr/>
          </p:nvSpPr>
          <p:spPr>
            <a:xfrm rot="13479263">
              <a:off x="7153853" y="5166534"/>
              <a:ext cx="134339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/>
            <p:cNvSpPr/>
            <p:nvPr/>
          </p:nvSpPr>
          <p:spPr>
            <a:xfrm rot="10357787" flipV="1">
              <a:off x="7844181" y="5851673"/>
              <a:ext cx="125574" cy="1941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/>
            <p:cNvSpPr/>
            <p:nvPr/>
          </p:nvSpPr>
          <p:spPr>
            <a:xfrm rot="14815192">
              <a:off x="7884310" y="5695520"/>
              <a:ext cx="87489" cy="1632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/>
            <p:cNvSpPr/>
            <p:nvPr/>
          </p:nvSpPr>
          <p:spPr>
            <a:xfrm rot="10357787" flipV="1">
              <a:off x="7938420" y="5883226"/>
              <a:ext cx="95330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 1738"/>
            <p:cNvSpPr/>
            <p:nvPr/>
          </p:nvSpPr>
          <p:spPr>
            <a:xfrm rot="14815192">
              <a:off x="7966052" y="5766763"/>
              <a:ext cx="95204" cy="1455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 1739"/>
            <p:cNvSpPr/>
            <p:nvPr/>
          </p:nvSpPr>
          <p:spPr>
            <a:xfrm rot="9206566" flipV="1">
              <a:off x="8088057" y="5916548"/>
              <a:ext cx="77456" cy="1536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 1740"/>
            <p:cNvSpPr/>
            <p:nvPr/>
          </p:nvSpPr>
          <p:spPr>
            <a:xfrm rot="15622073">
              <a:off x="8056519" y="5833668"/>
              <a:ext cx="77348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 1741"/>
            <p:cNvSpPr/>
            <p:nvPr/>
          </p:nvSpPr>
          <p:spPr>
            <a:xfrm rot="12938972">
              <a:off x="7289666" y="5276197"/>
              <a:ext cx="135914" cy="2429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 1742"/>
            <p:cNvSpPr/>
            <p:nvPr/>
          </p:nvSpPr>
          <p:spPr>
            <a:xfrm rot="11449929" flipV="1">
              <a:off x="7583968" y="5706653"/>
              <a:ext cx="104693" cy="215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44" name="グループ化 1743"/>
          <p:cNvGrpSpPr/>
          <p:nvPr/>
        </p:nvGrpSpPr>
        <p:grpSpPr>
          <a:xfrm rot="3062983" flipV="1">
            <a:off x="5588673" y="1349452"/>
            <a:ext cx="549072" cy="244509"/>
            <a:chOff x="337701" y="3440895"/>
            <a:chExt cx="7829828" cy="2631518"/>
          </a:xfrm>
        </p:grpSpPr>
        <p:sp>
          <p:nvSpPr>
            <p:cNvPr id="1745" name="フリーフォーム 1744"/>
            <p:cNvSpPr/>
            <p:nvPr/>
          </p:nvSpPr>
          <p:spPr>
            <a:xfrm rot="11248954" flipV="1">
              <a:off x="405973" y="4412743"/>
              <a:ext cx="450505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 1745"/>
            <p:cNvSpPr/>
            <p:nvPr/>
          </p:nvSpPr>
          <p:spPr>
            <a:xfrm rot="9975450">
              <a:off x="337701" y="3498011"/>
              <a:ext cx="449892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 1746"/>
            <p:cNvSpPr/>
            <p:nvPr/>
          </p:nvSpPr>
          <p:spPr>
            <a:xfrm rot="11302357" flipV="1">
              <a:off x="787948" y="4351551"/>
              <a:ext cx="450505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 1747"/>
            <p:cNvSpPr/>
            <p:nvPr/>
          </p:nvSpPr>
          <p:spPr>
            <a:xfrm rot="10152755">
              <a:off x="739946" y="3464677"/>
              <a:ext cx="449892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 1748"/>
            <p:cNvSpPr/>
            <p:nvPr/>
          </p:nvSpPr>
          <p:spPr>
            <a:xfrm rot="11358290" flipV="1">
              <a:off x="1174674" y="4322300"/>
              <a:ext cx="441436" cy="8754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 1749"/>
            <p:cNvSpPr/>
            <p:nvPr/>
          </p:nvSpPr>
          <p:spPr>
            <a:xfrm rot="10315247">
              <a:off x="1152820" y="3462523"/>
              <a:ext cx="440823" cy="8227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 1750"/>
            <p:cNvSpPr/>
            <p:nvPr/>
          </p:nvSpPr>
          <p:spPr>
            <a:xfrm rot="11254278" flipV="1">
              <a:off x="1566420" y="4301252"/>
              <a:ext cx="427575" cy="8479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 1751"/>
            <p:cNvSpPr/>
            <p:nvPr/>
          </p:nvSpPr>
          <p:spPr>
            <a:xfrm rot="10279830">
              <a:off x="1540118" y="3455027"/>
              <a:ext cx="435504" cy="8128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 1752"/>
            <p:cNvSpPr/>
            <p:nvPr/>
          </p:nvSpPr>
          <p:spPr>
            <a:xfrm rot="11162147" flipV="1">
              <a:off x="1949863" y="4308202"/>
              <a:ext cx="411190" cy="8154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 1753"/>
            <p:cNvSpPr/>
            <p:nvPr/>
          </p:nvSpPr>
          <p:spPr>
            <a:xfrm rot="10431998">
              <a:off x="1934520" y="3440895"/>
              <a:ext cx="421101" cy="7859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 1754"/>
            <p:cNvSpPr/>
            <p:nvPr/>
          </p:nvSpPr>
          <p:spPr>
            <a:xfrm rot="11140086" flipV="1">
              <a:off x="2313218" y="4278045"/>
              <a:ext cx="416210" cy="8254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 1755"/>
            <p:cNvSpPr/>
            <p:nvPr/>
          </p:nvSpPr>
          <p:spPr>
            <a:xfrm rot="10523284">
              <a:off x="2303309" y="3447552"/>
              <a:ext cx="415639" cy="7757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 1756"/>
            <p:cNvSpPr/>
            <p:nvPr/>
          </p:nvSpPr>
          <p:spPr>
            <a:xfrm rot="11134373" flipV="1">
              <a:off x="2694943" y="4283571"/>
              <a:ext cx="406171" cy="8055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 1757"/>
            <p:cNvSpPr/>
            <p:nvPr/>
          </p:nvSpPr>
          <p:spPr>
            <a:xfrm rot="10259692">
              <a:off x="2689096" y="3466032"/>
              <a:ext cx="405615" cy="7570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 1758"/>
            <p:cNvSpPr/>
            <p:nvPr/>
          </p:nvSpPr>
          <p:spPr>
            <a:xfrm rot="11308133" flipV="1">
              <a:off x="3080895" y="4283407"/>
              <a:ext cx="412802" cy="7925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 1759"/>
            <p:cNvSpPr/>
            <p:nvPr/>
          </p:nvSpPr>
          <p:spPr>
            <a:xfrm rot="10577984">
              <a:off x="3081132" y="3472959"/>
              <a:ext cx="413458" cy="7470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 1760"/>
            <p:cNvSpPr/>
            <p:nvPr/>
          </p:nvSpPr>
          <p:spPr>
            <a:xfrm rot="11343663" flipV="1">
              <a:off x="3435972" y="4306671"/>
              <a:ext cx="407483" cy="7571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 1761"/>
            <p:cNvSpPr/>
            <p:nvPr/>
          </p:nvSpPr>
          <p:spPr>
            <a:xfrm rot="10613514">
              <a:off x="3484301" y="3523515"/>
              <a:ext cx="406927" cy="7116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 1762"/>
            <p:cNvSpPr/>
            <p:nvPr/>
          </p:nvSpPr>
          <p:spPr>
            <a:xfrm rot="11589030" flipV="1">
              <a:off x="3782139" y="4326513"/>
              <a:ext cx="390456" cy="7743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 1763"/>
            <p:cNvSpPr/>
            <p:nvPr/>
          </p:nvSpPr>
          <p:spPr>
            <a:xfrm rot="10800000">
              <a:off x="3862770" y="3577978"/>
              <a:ext cx="369408" cy="6894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 1764"/>
            <p:cNvSpPr/>
            <p:nvPr/>
          </p:nvSpPr>
          <p:spPr>
            <a:xfrm rot="11530149" flipV="1">
              <a:off x="4134191" y="4387014"/>
              <a:ext cx="376125" cy="745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 1765"/>
            <p:cNvSpPr/>
            <p:nvPr/>
          </p:nvSpPr>
          <p:spPr>
            <a:xfrm rot="10800000">
              <a:off x="4212529" y="3659926"/>
              <a:ext cx="362563" cy="6766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 1766"/>
            <p:cNvSpPr/>
            <p:nvPr/>
          </p:nvSpPr>
          <p:spPr>
            <a:xfrm rot="11837226" flipV="1">
              <a:off x="4455645" y="4463912"/>
              <a:ext cx="343697" cy="6762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 1767"/>
            <p:cNvSpPr/>
            <p:nvPr/>
          </p:nvSpPr>
          <p:spPr>
            <a:xfrm rot="11107077">
              <a:off x="4559914" y="3738896"/>
              <a:ext cx="351569" cy="6561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 1768"/>
            <p:cNvSpPr/>
            <p:nvPr/>
          </p:nvSpPr>
          <p:spPr>
            <a:xfrm rot="11960518" flipV="1">
              <a:off x="5065003" y="4612506"/>
              <a:ext cx="292275" cy="6390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 1769"/>
            <p:cNvSpPr/>
            <p:nvPr/>
          </p:nvSpPr>
          <p:spPr>
            <a:xfrm rot="11357361">
              <a:off x="5236039" y="3993148"/>
              <a:ext cx="298250" cy="5938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 1770"/>
            <p:cNvSpPr/>
            <p:nvPr/>
          </p:nvSpPr>
          <p:spPr>
            <a:xfrm rot="11704208" flipV="1">
              <a:off x="4758623" y="4538119"/>
              <a:ext cx="332489" cy="6593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 1771"/>
            <p:cNvSpPr/>
            <p:nvPr/>
          </p:nvSpPr>
          <p:spPr>
            <a:xfrm rot="10800000">
              <a:off x="4870548" y="3855671"/>
              <a:ext cx="338464" cy="63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 1772"/>
            <p:cNvSpPr/>
            <p:nvPr/>
          </p:nvSpPr>
          <p:spPr>
            <a:xfrm rot="12182180" flipV="1">
              <a:off x="5352645" y="4715614"/>
              <a:ext cx="278657" cy="580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 1773"/>
            <p:cNvSpPr/>
            <p:nvPr/>
          </p:nvSpPr>
          <p:spPr>
            <a:xfrm rot="11452031">
              <a:off x="5531885" y="4106680"/>
              <a:ext cx="299776" cy="5916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 1774"/>
            <p:cNvSpPr/>
            <p:nvPr/>
          </p:nvSpPr>
          <p:spPr>
            <a:xfrm rot="12408643" flipV="1">
              <a:off x="5634327" y="4833118"/>
              <a:ext cx="265880" cy="5272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 1775"/>
            <p:cNvSpPr/>
            <p:nvPr/>
          </p:nvSpPr>
          <p:spPr>
            <a:xfrm rot="11413656">
              <a:off x="5795623" y="4264400"/>
              <a:ext cx="306421" cy="5528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 1776"/>
            <p:cNvSpPr/>
            <p:nvPr/>
          </p:nvSpPr>
          <p:spPr>
            <a:xfrm rot="12463531" flipV="1">
              <a:off x="5879240" y="4915153"/>
              <a:ext cx="251392" cy="4985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 1777"/>
            <p:cNvSpPr/>
            <p:nvPr/>
          </p:nvSpPr>
          <p:spPr>
            <a:xfrm rot="11480898">
              <a:off x="6062427" y="4441094"/>
              <a:ext cx="294913" cy="468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 1778"/>
            <p:cNvSpPr/>
            <p:nvPr/>
          </p:nvSpPr>
          <p:spPr>
            <a:xfrm rot="12323003" flipV="1">
              <a:off x="6116443" y="5013995"/>
              <a:ext cx="217923" cy="4321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 1779"/>
            <p:cNvSpPr/>
            <p:nvPr/>
          </p:nvSpPr>
          <p:spPr>
            <a:xfrm rot="11963281">
              <a:off x="6299483" y="4561764"/>
              <a:ext cx="245417" cy="4669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 1780"/>
            <p:cNvSpPr/>
            <p:nvPr/>
          </p:nvSpPr>
          <p:spPr>
            <a:xfrm rot="12137183" flipV="1">
              <a:off x="6335652" y="5106900"/>
              <a:ext cx="207613" cy="4117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 1781"/>
            <p:cNvSpPr/>
            <p:nvPr/>
          </p:nvSpPr>
          <p:spPr>
            <a:xfrm rot="12044928">
              <a:off x="6515335" y="4704082"/>
              <a:ext cx="211092" cy="404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 1782"/>
            <p:cNvSpPr/>
            <p:nvPr/>
          </p:nvSpPr>
          <p:spPr>
            <a:xfrm rot="11937862" flipV="1">
              <a:off x="6750139" y="5296220"/>
              <a:ext cx="168911" cy="3349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 1783"/>
            <p:cNvSpPr/>
            <p:nvPr/>
          </p:nvSpPr>
          <p:spPr>
            <a:xfrm rot="12380138">
              <a:off x="6871507" y="4967828"/>
              <a:ext cx="155050" cy="3128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5" name="フリーフォーム 1784"/>
            <p:cNvSpPr/>
            <p:nvPr/>
          </p:nvSpPr>
          <p:spPr>
            <a:xfrm rot="11542924" flipV="1">
              <a:off x="7204987" y="5483411"/>
              <a:ext cx="132861" cy="3060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 1785"/>
            <p:cNvSpPr/>
            <p:nvPr/>
          </p:nvSpPr>
          <p:spPr>
            <a:xfrm rot="12938972">
              <a:off x="7435217" y="5371355"/>
              <a:ext cx="117532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 1786"/>
            <p:cNvSpPr/>
            <p:nvPr/>
          </p:nvSpPr>
          <p:spPr>
            <a:xfrm rot="10357787" flipV="1">
              <a:off x="7705960" y="5774549"/>
              <a:ext cx="127143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 1787"/>
            <p:cNvSpPr/>
            <p:nvPr/>
          </p:nvSpPr>
          <p:spPr>
            <a:xfrm rot="14815192">
              <a:off x="7770407" y="5600355"/>
              <a:ext cx="110143" cy="2045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 1788"/>
            <p:cNvSpPr/>
            <p:nvPr/>
          </p:nvSpPr>
          <p:spPr>
            <a:xfrm>
              <a:off x="483282" y="4246166"/>
              <a:ext cx="7455058" cy="163313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 1789"/>
            <p:cNvSpPr/>
            <p:nvPr/>
          </p:nvSpPr>
          <p:spPr>
            <a:xfrm rot="11351886" flipV="1">
              <a:off x="7354834" y="5577308"/>
              <a:ext cx="106951" cy="2612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 1790"/>
            <p:cNvSpPr/>
            <p:nvPr/>
          </p:nvSpPr>
          <p:spPr>
            <a:xfrm rot="13364984">
              <a:off x="7561024" y="5453558"/>
              <a:ext cx="104484" cy="209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2" name="フリーフォーム 1791"/>
            <p:cNvSpPr/>
            <p:nvPr/>
          </p:nvSpPr>
          <p:spPr>
            <a:xfrm rot="11449929" flipV="1">
              <a:off x="7467519" y="5649956"/>
              <a:ext cx="117475" cy="2419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3" name="フリーフォーム 1792"/>
            <p:cNvSpPr/>
            <p:nvPr/>
          </p:nvSpPr>
          <p:spPr>
            <a:xfrm rot="14132356">
              <a:off x="7668201" y="5529551"/>
              <a:ext cx="105299" cy="2040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4" name="フリーフォーム 1793"/>
            <p:cNvSpPr/>
            <p:nvPr/>
          </p:nvSpPr>
          <p:spPr>
            <a:xfrm rot="11871069" flipV="1">
              <a:off x="6901708" y="5374731"/>
              <a:ext cx="157375" cy="3070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5" name="フリーフォーム 1794"/>
            <p:cNvSpPr/>
            <p:nvPr/>
          </p:nvSpPr>
          <p:spPr>
            <a:xfrm rot="13001122">
              <a:off x="7011431" y="5065034"/>
              <a:ext cx="139107" cy="2909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6" name="フリーフォーム 1795"/>
            <p:cNvSpPr/>
            <p:nvPr/>
          </p:nvSpPr>
          <p:spPr>
            <a:xfrm rot="11762994" flipV="1">
              <a:off x="6553484" y="5207791"/>
              <a:ext cx="193881" cy="3845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7" name="フリーフォーム 1796"/>
            <p:cNvSpPr/>
            <p:nvPr/>
          </p:nvSpPr>
          <p:spPr>
            <a:xfrm rot="12233165">
              <a:off x="6699218" y="4842635"/>
              <a:ext cx="180377" cy="3608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8" name="フリーフォーム 1797"/>
            <p:cNvSpPr/>
            <p:nvPr/>
          </p:nvSpPr>
          <p:spPr>
            <a:xfrm rot="11881477" flipV="1">
              <a:off x="7051087" y="5426662"/>
              <a:ext cx="136955" cy="2963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99" name="フリーフォーム 1798"/>
            <p:cNvSpPr/>
            <p:nvPr/>
          </p:nvSpPr>
          <p:spPr>
            <a:xfrm rot="13479263">
              <a:off x="7154088" y="5166669"/>
              <a:ext cx="134344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0" name="フリーフォーム 1799"/>
            <p:cNvSpPr/>
            <p:nvPr/>
          </p:nvSpPr>
          <p:spPr>
            <a:xfrm rot="10357787" flipV="1">
              <a:off x="7844452" y="5851815"/>
              <a:ext cx="125574" cy="1941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1" name="フリーフォーム 1800"/>
            <p:cNvSpPr/>
            <p:nvPr/>
          </p:nvSpPr>
          <p:spPr>
            <a:xfrm rot="14815192">
              <a:off x="7884565" y="5695673"/>
              <a:ext cx="87498" cy="1632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2" name="フリーフォーム 1801"/>
            <p:cNvSpPr/>
            <p:nvPr/>
          </p:nvSpPr>
          <p:spPr>
            <a:xfrm rot="10357787" flipV="1">
              <a:off x="7938711" y="5883361"/>
              <a:ext cx="95329" cy="1890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3" name="フリーフォーム 1802"/>
            <p:cNvSpPr/>
            <p:nvPr/>
          </p:nvSpPr>
          <p:spPr>
            <a:xfrm rot="14815192">
              <a:off x="7966337" y="5766896"/>
              <a:ext cx="95193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4" name="フリーフォーム 1803"/>
            <p:cNvSpPr/>
            <p:nvPr/>
          </p:nvSpPr>
          <p:spPr>
            <a:xfrm rot="9206566" flipV="1">
              <a:off x="8088331" y="5916721"/>
              <a:ext cx="77461" cy="1536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5" name="フリーフォーム 1804"/>
            <p:cNvSpPr/>
            <p:nvPr/>
          </p:nvSpPr>
          <p:spPr>
            <a:xfrm rot="15622073">
              <a:off x="8056665" y="5833796"/>
              <a:ext cx="77359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6" name="フリーフォーム 1805"/>
            <p:cNvSpPr/>
            <p:nvPr/>
          </p:nvSpPr>
          <p:spPr>
            <a:xfrm rot="12938972">
              <a:off x="7289721" y="5276210"/>
              <a:ext cx="135926" cy="2429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07" name="フリーフォーム 1806"/>
            <p:cNvSpPr/>
            <p:nvPr/>
          </p:nvSpPr>
          <p:spPr>
            <a:xfrm rot="11449929" flipV="1">
              <a:off x="7583965" y="5706670"/>
              <a:ext cx="104697" cy="2156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08" name="グループ化 1807"/>
          <p:cNvGrpSpPr/>
          <p:nvPr/>
        </p:nvGrpSpPr>
        <p:grpSpPr>
          <a:xfrm rot="3062983" flipV="1">
            <a:off x="5357876" y="1463587"/>
            <a:ext cx="724353" cy="322562"/>
            <a:chOff x="337647" y="3440860"/>
            <a:chExt cx="7829756" cy="2631511"/>
          </a:xfrm>
        </p:grpSpPr>
        <p:sp>
          <p:nvSpPr>
            <p:cNvPr id="1809" name="フリーフォーム 1808"/>
            <p:cNvSpPr/>
            <p:nvPr/>
          </p:nvSpPr>
          <p:spPr>
            <a:xfrm rot="11248954" flipV="1">
              <a:off x="405939" y="4412714"/>
              <a:ext cx="450500" cy="893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0" name="フリーフォーム 1809"/>
            <p:cNvSpPr/>
            <p:nvPr/>
          </p:nvSpPr>
          <p:spPr>
            <a:xfrm rot="9975450">
              <a:off x="337647" y="3497987"/>
              <a:ext cx="449884" cy="839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1" name="フリーフォーム 1810"/>
            <p:cNvSpPr/>
            <p:nvPr/>
          </p:nvSpPr>
          <p:spPr>
            <a:xfrm rot="11302357" flipV="1">
              <a:off x="787895" y="4351516"/>
              <a:ext cx="450500" cy="893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2" name="フリーフォーム 1811"/>
            <p:cNvSpPr/>
            <p:nvPr/>
          </p:nvSpPr>
          <p:spPr>
            <a:xfrm rot="10152755">
              <a:off x="739892" y="3464663"/>
              <a:ext cx="449884" cy="839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3" name="フリーフォーム 1812"/>
            <p:cNvSpPr/>
            <p:nvPr/>
          </p:nvSpPr>
          <p:spPr>
            <a:xfrm rot="11358290" flipV="1">
              <a:off x="1174613" y="4322258"/>
              <a:ext cx="441420" cy="875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4" name="フリーフォーム 1813"/>
            <p:cNvSpPr/>
            <p:nvPr/>
          </p:nvSpPr>
          <p:spPr>
            <a:xfrm rot="10315247">
              <a:off x="1152754" y="3462501"/>
              <a:ext cx="440815" cy="8227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5" name="フリーフォーム 1814"/>
            <p:cNvSpPr/>
            <p:nvPr/>
          </p:nvSpPr>
          <p:spPr>
            <a:xfrm rot="11254278" flipV="1">
              <a:off x="1566351" y="4301209"/>
              <a:ext cx="427573" cy="8479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6" name="フリーフォーム 1815"/>
            <p:cNvSpPr/>
            <p:nvPr/>
          </p:nvSpPr>
          <p:spPr>
            <a:xfrm rot="10279830">
              <a:off x="1540047" y="3455004"/>
              <a:ext cx="435486" cy="8127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7" name="フリーフォーム 1816"/>
            <p:cNvSpPr/>
            <p:nvPr/>
          </p:nvSpPr>
          <p:spPr>
            <a:xfrm rot="11162147" flipV="1">
              <a:off x="1949784" y="4308152"/>
              <a:ext cx="411176" cy="8154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8" name="フリーフォーム 1817"/>
            <p:cNvSpPr/>
            <p:nvPr/>
          </p:nvSpPr>
          <p:spPr>
            <a:xfrm rot="10431998">
              <a:off x="1934447" y="3440860"/>
              <a:ext cx="421088" cy="785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19" name="フリーフォーム 1818"/>
            <p:cNvSpPr/>
            <p:nvPr/>
          </p:nvSpPr>
          <p:spPr>
            <a:xfrm rot="11140086" flipV="1">
              <a:off x="2313123" y="4277988"/>
              <a:ext cx="416191" cy="8254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0" name="フリーフォーム 1819"/>
            <p:cNvSpPr/>
            <p:nvPr/>
          </p:nvSpPr>
          <p:spPr>
            <a:xfrm rot="10523284">
              <a:off x="2303208" y="3447542"/>
              <a:ext cx="415629" cy="775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1" name="フリーフォーム 1820"/>
            <p:cNvSpPr/>
            <p:nvPr/>
          </p:nvSpPr>
          <p:spPr>
            <a:xfrm rot="11134373" flipV="1">
              <a:off x="2694829" y="4283542"/>
              <a:ext cx="406160" cy="805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2" name="フリーフォーム 1821"/>
            <p:cNvSpPr/>
            <p:nvPr/>
          </p:nvSpPr>
          <p:spPr>
            <a:xfrm rot="10259692">
              <a:off x="2688996" y="3466009"/>
              <a:ext cx="405609" cy="7570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3" name="フリーフォーム 1822"/>
            <p:cNvSpPr/>
            <p:nvPr/>
          </p:nvSpPr>
          <p:spPr>
            <a:xfrm rot="11308133" flipV="1">
              <a:off x="3080788" y="4283371"/>
              <a:ext cx="412797" cy="792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4" name="フリーフォーム 1823"/>
            <p:cNvSpPr/>
            <p:nvPr/>
          </p:nvSpPr>
          <p:spPr>
            <a:xfrm rot="10577984">
              <a:off x="3081020" y="3472951"/>
              <a:ext cx="413456" cy="747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5" name="フリーフォーム 1824"/>
            <p:cNvSpPr/>
            <p:nvPr/>
          </p:nvSpPr>
          <p:spPr>
            <a:xfrm rot="11343663" flipV="1">
              <a:off x="3435852" y="4306635"/>
              <a:ext cx="407468" cy="7571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6" name="フリーフォーム 1825"/>
            <p:cNvSpPr/>
            <p:nvPr/>
          </p:nvSpPr>
          <p:spPr>
            <a:xfrm rot="10613514">
              <a:off x="3484184" y="3523516"/>
              <a:ext cx="406906" cy="7116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7" name="フリーフォーム 1826"/>
            <p:cNvSpPr/>
            <p:nvPr/>
          </p:nvSpPr>
          <p:spPr>
            <a:xfrm rot="11589030" flipV="1">
              <a:off x="3782008" y="4326512"/>
              <a:ext cx="390443" cy="7743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8" name="フリーフォーム 1827"/>
            <p:cNvSpPr/>
            <p:nvPr/>
          </p:nvSpPr>
          <p:spPr>
            <a:xfrm rot="10800000">
              <a:off x="3862637" y="3577987"/>
              <a:ext cx="369398" cy="689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フリーフォーム 1828"/>
            <p:cNvSpPr/>
            <p:nvPr/>
          </p:nvSpPr>
          <p:spPr>
            <a:xfrm rot="11530149" flipV="1">
              <a:off x="4134045" y="4387009"/>
              <a:ext cx="376121" cy="745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0" name="フリーフォーム 1829"/>
            <p:cNvSpPr/>
            <p:nvPr/>
          </p:nvSpPr>
          <p:spPr>
            <a:xfrm rot="10800000">
              <a:off x="4212383" y="3659933"/>
              <a:ext cx="362555" cy="6766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1" name="フリーフォーム 1830"/>
            <p:cNvSpPr/>
            <p:nvPr/>
          </p:nvSpPr>
          <p:spPr>
            <a:xfrm rot="11837226" flipV="1">
              <a:off x="4455479" y="4463895"/>
              <a:ext cx="343682" cy="6762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2" name="フリーフォーム 1831"/>
            <p:cNvSpPr/>
            <p:nvPr/>
          </p:nvSpPr>
          <p:spPr>
            <a:xfrm rot="11107077">
              <a:off x="4559751" y="3738901"/>
              <a:ext cx="351562" cy="6561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3" name="フリーフォーム 1832"/>
            <p:cNvSpPr/>
            <p:nvPr/>
          </p:nvSpPr>
          <p:spPr>
            <a:xfrm rot="11960518" flipV="1">
              <a:off x="5064822" y="4612494"/>
              <a:ext cx="292262" cy="639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4" name="フリーフォーム 1833"/>
            <p:cNvSpPr/>
            <p:nvPr/>
          </p:nvSpPr>
          <p:spPr>
            <a:xfrm rot="11357361">
              <a:off x="5235864" y="3993145"/>
              <a:ext cx="298240" cy="5938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5" name="フリーフォーム 1834"/>
            <p:cNvSpPr/>
            <p:nvPr/>
          </p:nvSpPr>
          <p:spPr>
            <a:xfrm rot="11704208" flipV="1">
              <a:off x="4758461" y="4538100"/>
              <a:ext cx="332484" cy="6593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6" name="フリーフォーム 1835"/>
            <p:cNvSpPr/>
            <p:nvPr/>
          </p:nvSpPr>
          <p:spPr>
            <a:xfrm rot="10800000">
              <a:off x="4870381" y="3855663"/>
              <a:ext cx="338461" cy="631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7" name="フリーフォーム 1836"/>
            <p:cNvSpPr/>
            <p:nvPr/>
          </p:nvSpPr>
          <p:spPr>
            <a:xfrm rot="12182180" flipV="1">
              <a:off x="5352460" y="4715575"/>
              <a:ext cx="278653" cy="580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8" name="フリーフォーム 1837"/>
            <p:cNvSpPr/>
            <p:nvPr/>
          </p:nvSpPr>
          <p:spPr>
            <a:xfrm rot="11452031">
              <a:off x="5531706" y="4106667"/>
              <a:ext cx="299764" cy="5916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39" name="フリーフォーム 1838"/>
            <p:cNvSpPr/>
            <p:nvPr/>
          </p:nvSpPr>
          <p:spPr>
            <a:xfrm rot="12408643" flipV="1">
              <a:off x="5634143" y="4833088"/>
              <a:ext cx="265877" cy="5272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0" name="フリーフォーム 1839"/>
            <p:cNvSpPr/>
            <p:nvPr/>
          </p:nvSpPr>
          <p:spPr>
            <a:xfrm rot="11413656">
              <a:off x="5795432" y="4264377"/>
              <a:ext cx="306412" cy="5528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1" name="フリーフォーム 1840"/>
            <p:cNvSpPr/>
            <p:nvPr/>
          </p:nvSpPr>
          <p:spPr>
            <a:xfrm rot="12463531" flipV="1">
              <a:off x="5879044" y="4915133"/>
              <a:ext cx="251381" cy="498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2" name="フリーフォーム 1841"/>
            <p:cNvSpPr/>
            <p:nvPr/>
          </p:nvSpPr>
          <p:spPr>
            <a:xfrm rot="11480898">
              <a:off x="6062228" y="4441074"/>
              <a:ext cx="294911" cy="4684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3" name="フリーフォーム 1842"/>
            <p:cNvSpPr/>
            <p:nvPr/>
          </p:nvSpPr>
          <p:spPr>
            <a:xfrm rot="12323003" flipV="1">
              <a:off x="6116246" y="5013975"/>
              <a:ext cx="217916" cy="4321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4" name="フリーフォーム 1843"/>
            <p:cNvSpPr/>
            <p:nvPr/>
          </p:nvSpPr>
          <p:spPr>
            <a:xfrm rot="11963281">
              <a:off x="6299269" y="4561746"/>
              <a:ext cx="245415" cy="4669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5" name="フリーフォーム 1844"/>
            <p:cNvSpPr/>
            <p:nvPr/>
          </p:nvSpPr>
          <p:spPr>
            <a:xfrm rot="12137183" flipV="1">
              <a:off x="6335448" y="5106859"/>
              <a:ext cx="207604" cy="411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6" name="フリーフォーム 1845"/>
            <p:cNvSpPr/>
            <p:nvPr/>
          </p:nvSpPr>
          <p:spPr>
            <a:xfrm rot="12044928">
              <a:off x="6515116" y="4704065"/>
              <a:ext cx="211084" cy="404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7" name="フリーフォーム 1846"/>
            <p:cNvSpPr/>
            <p:nvPr/>
          </p:nvSpPr>
          <p:spPr>
            <a:xfrm rot="11937862" flipV="1">
              <a:off x="6749923" y="5296190"/>
              <a:ext cx="168906" cy="3349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8" name="フリーフォーム 1847"/>
            <p:cNvSpPr/>
            <p:nvPr/>
          </p:nvSpPr>
          <p:spPr>
            <a:xfrm rot="12380138">
              <a:off x="6871284" y="4967801"/>
              <a:ext cx="155049" cy="3128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49" name="フリーフォーム 1848"/>
            <p:cNvSpPr/>
            <p:nvPr/>
          </p:nvSpPr>
          <p:spPr>
            <a:xfrm rot="11542924" flipV="1">
              <a:off x="7204757" y="5483374"/>
              <a:ext cx="132857" cy="3060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0" name="フリーフォーム 1849"/>
            <p:cNvSpPr/>
            <p:nvPr/>
          </p:nvSpPr>
          <p:spPr>
            <a:xfrm rot="12938972">
              <a:off x="7434979" y="5371315"/>
              <a:ext cx="117530" cy="2193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1" name="フリーフォーム 1850"/>
            <p:cNvSpPr/>
            <p:nvPr/>
          </p:nvSpPr>
          <p:spPr>
            <a:xfrm rot="10357787" flipV="1">
              <a:off x="7705717" y="5774508"/>
              <a:ext cx="127139" cy="237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2" name="フリーフォーム 1851"/>
            <p:cNvSpPr/>
            <p:nvPr/>
          </p:nvSpPr>
          <p:spPr>
            <a:xfrm rot="14815192">
              <a:off x="7770160" y="5600331"/>
              <a:ext cx="110144" cy="204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3" name="フリーフォーム 1852"/>
            <p:cNvSpPr/>
            <p:nvPr/>
          </p:nvSpPr>
          <p:spPr>
            <a:xfrm>
              <a:off x="483234" y="4246155"/>
              <a:ext cx="7454846" cy="163310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4" name="フリーフォーム 1853"/>
            <p:cNvSpPr/>
            <p:nvPr/>
          </p:nvSpPr>
          <p:spPr>
            <a:xfrm rot="11351886" flipV="1">
              <a:off x="7354589" y="5577271"/>
              <a:ext cx="106958" cy="2612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5" name="フリーフォーム 1854"/>
            <p:cNvSpPr/>
            <p:nvPr/>
          </p:nvSpPr>
          <p:spPr>
            <a:xfrm rot="13364984">
              <a:off x="7560775" y="5453530"/>
              <a:ext cx="104483" cy="209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6" name="フリーフォーム 1855"/>
            <p:cNvSpPr/>
            <p:nvPr/>
          </p:nvSpPr>
          <p:spPr>
            <a:xfrm rot="11449929" flipV="1">
              <a:off x="7467281" y="5649912"/>
              <a:ext cx="117465" cy="241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7" name="フリーフォーム 1856"/>
            <p:cNvSpPr/>
            <p:nvPr/>
          </p:nvSpPr>
          <p:spPr>
            <a:xfrm rot="14132356">
              <a:off x="7667947" y="5529531"/>
              <a:ext cx="105306" cy="2040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8" name="フリーフォーム 1857"/>
            <p:cNvSpPr/>
            <p:nvPr/>
          </p:nvSpPr>
          <p:spPr>
            <a:xfrm rot="11871069" flipV="1">
              <a:off x="6901472" y="5374694"/>
              <a:ext cx="157373" cy="30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59" name="フリーフォーム 1858"/>
            <p:cNvSpPr/>
            <p:nvPr/>
          </p:nvSpPr>
          <p:spPr>
            <a:xfrm rot="13001122">
              <a:off x="7011202" y="5065002"/>
              <a:ext cx="139105" cy="2909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0" name="フリーフォーム 1859"/>
            <p:cNvSpPr/>
            <p:nvPr/>
          </p:nvSpPr>
          <p:spPr>
            <a:xfrm rot="11762994" flipV="1">
              <a:off x="6553238" y="5207763"/>
              <a:ext cx="193876" cy="3845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1" name="フリーフォーム 1860"/>
            <p:cNvSpPr/>
            <p:nvPr/>
          </p:nvSpPr>
          <p:spPr>
            <a:xfrm rot="12233165">
              <a:off x="6698999" y="4842632"/>
              <a:ext cx="180365" cy="3608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2" name="フリーフォーム 1861"/>
            <p:cNvSpPr/>
            <p:nvPr/>
          </p:nvSpPr>
          <p:spPr>
            <a:xfrm rot="11881477" flipV="1">
              <a:off x="7050840" y="5426656"/>
              <a:ext cx="136954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3" name="フリーフォーム 1862"/>
            <p:cNvSpPr/>
            <p:nvPr/>
          </p:nvSpPr>
          <p:spPr>
            <a:xfrm rot="13479263">
              <a:off x="7153889" y="5166609"/>
              <a:ext cx="134338" cy="2735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4" name="フリーフォーム 1863"/>
            <p:cNvSpPr/>
            <p:nvPr/>
          </p:nvSpPr>
          <p:spPr>
            <a:xfrm rot="10357787" flipV="1">
              <a:off x="7844226" y="5851760"/>
              <a:ext cx="125571" cy="1941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5" name="フリーフォーム 1864"/>
            <p:cNvSpPr/>
            <p:nvPr/>
          </p:nvSpPr>
          <p:spPr>
            <a:xfrm rot="14815192">
              <a:off x="7884334" y="5695622"/>
              <a:ext cx="87496" cy="1632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6" name="フリーフォーム 1865"/>
            <p:cNvSpPr/>
            <p:nvPr/>
          </p:nvSpPr>
          <p:spPr>
            <a:xfrm rot="10357787" flipV="1">
              <a:off x="7938476" y="5883323"/>
              <a:ext cx="95327" cy="1890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7" name="フリーフォーム 1866"/>
            <p:cNvSpPr/>
            <p:nvPr/>
          </p:nvSpPr>
          <p:spPr>
            <a:xfrm rot="14815192">
              <a:off x="7966102" y="5766856"/>
              <a:ext cx="95197" cy="1455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8" name="フリーフォーム 1867"/>
            <p:cNvSpPr/>
            <p:nvPr/>
          </p:nvSpPr>
          <p:spPr>
            <a:xfrm rot="9206566" flipV="1">
              <a:off x="8088122" y="5916688"/>
              <a:ext cx="77459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69" name="フリーフォーム 1868"/>
            <p:cNvSpPr/>
            <p:nvPr/>
          </p:nvSpPr>
          <p:spPr>
            <a:xfrm rot="15622073">
              <a:off x="8056541" y="5833790"/>
              <a:ext cx="77355" cy="1443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70" name="フリーフォーム 1869"/>
            <p:cNvSpPr/>
            <p:nvPr/>
          </p:nvSpPr>
          <p:spPr>
            <a:xfrm rot="12938972">
              <a:off x="7289787" y="5276209"/>
              <a:ext cx="135928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71" name="フリーフォーム 1870"/>
            <p:cNvSpPr/>
            <p:nvPr/>
          </p:nvSpPr>
          <p:spPr>
            <a:xfrm rot="11449929" flipV="1">
              <a:off x="7583960" y="5706679"/>
              <a:ext cx="104689" cy="21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30" name="グループ化 3729"/>
          <p:cNvGrpSpPr/>
          <p:nvPr/>
        </p:nvGrpSpPr>
        <p:grpSpPr>
          <a:xfrm rot="1011736" flipH="1">
            <a:off x="579371" y="4401633"/>
            <a:ext cx="1899012" cy="705846"/>
            <a:chOff x="337702" y="3440818"/>
            <a:chExt cx="7829817" cy="2631481"/>
          </a:xfrm>
        </p:grpSpPr>
        <p:sp>
          <p:nvSpPr>
            <p:cNvPr id="3731" name="フリーフォーム 3730"/>
            <p:cNvSpPr/>
            <p:nvPr/>
          </p:nvSpPr>
          <p:spPr>
            <a:xfrm rot="11248954" flipV="1">
              <a:off x="405994" y="4412662"/>
              <a:ext cx="450502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2" name="フリーフォーム 3731"/>
            <p:cNvSpPr/>
            <p:nvPr/>
          </p:nvSpPr>
          <p:spPr>
            <a:xfrm rot="9975450">
              <a:off x="337702" y="3497949"/>
              <a:ext cx="449888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3" name="フリーフォーム 3732"/>
            <p:cNvSpPr/>
            <p:nvPr/>
          </p:nvSpPr>
          <p:spPr>
            <a:xfrm rot="11302357" flipV="1">
              <a:off x="787946" y="4351465"/>
              <a:ext cx="450502" cy="8934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4" name="フリーフォーム 3733"/>
            <p:cNvSpPr/>
            <p:nvPr/>
          </p:nvSpPr>
          <p:spPr>
            <a:xfrm rot="10152755">
              <a:off x="739945" y="3464622"/>
              <a:ext cx="449888" cy="8396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5" name="フリーフォーム 3734"/>
            <p:cNvSpPr/>
            <p:nvPr/>
          </p:nvSpPr>
          <p:spPr>
            <a:xfrm rot="11358290" flipV="1">
              <a:off x="1174669" y="4322209"/>
              <a:ext cx="441423" cy="8754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6" name="フリーフォーム 3735"/>
            <p:cNvSpPr/>
            <p:nvPr/>
          </p:nvSpPr>
          <p:spPr>
            <a:xfrm rot="10315247">
              <a:off x="1152814" y="3462464"/>
              <a:ext cx="440821" cy="8227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7" name="フリーフォーム 3736"/>
            <p:cNvSpPr/>
            <p:nvPr/>
          </p:nvSpPr>
          <p:spPr>
            <a:xfrm rot="11254278" flipV="1">
              <a:off x="1566412" y="4301163"/>
              <a:ext cx="427574" cy="847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8" name="フリーフォーム 3737"/>
            <p:cNvSpPr/>
            <p:nvPr/>
          </p:nvSpPr>
          <p:spPr>
            <a:xfrm rot="10279830">
              <a:off x="1540106" y="3454965"/>
              <a:ext cx="435490" cy="8127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39" name="フリーフォーム 3738"/>
            <p:cNvSpPr/>
            <p:nvPr/>
          </p:nvSpPr>
          <p:spPr>
            <a:xfrm rot="11162147" flipV="1">
              <a:off x="1949844" y="4308108"/>
              <a:ext cx="411184" cy="8154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0" name="フリーフォーム 3739"/>
            <p:cNvSpPr/>
            <p:nvPr/>
          </p:nvSpPr>
          <p:spPr>
            <a:xfrm rot="10431998">
              <a:off x="1934506" y="3440818"/>
              <a:ext cx="421092" cy="7859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1" name="フリーフォーム 3740"/>
            <p:cNvSpPr/>
            <p:nvPr/>
          </p:nvSpPr>
          <p:spPr>
            <a:xfrm rot="11140086" flipV="1">
              <a:off x="2313183" y="4277941"/>
              <a:ext cx="416198" cy="8253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2" name="フリーフォーム 3741"/>
            <p:cNvSpPr/>
            <p:nvPr/>
          </p:nvSpPr>
          <p:spPr>
            <a:xfrm rot="10523284">
              <a:off x="2303287" y="3447488"/>
              <a:ext cx="415629" cy="775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3" name="フリーフォーム 3742"/>
            <p:cNvSpPr/>
            <p:nvPr/>
          </p:nvSpPr>
          <p:spPr>
            <a:xfrm rot="11134373" flipV="1">
              <a:off x="2694910" y="4283478"/>
              <a:ext cx="406162" cy="8054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4" name="フリーフォーム 3743"/>
            <p:cNvSpPr/>
            <p:nvPr/>
          </p:nvSpPr>
          <p:spPr>
            <a:xfrm rot="10259692">
              <a:off x="2689071" y="3465968"/>
              <a:ext cx="405610" cy="7570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5" name="フリーフォーム 3744"/>
            <p:cNvSpPr/>
            <p:nvPr/>
          </p:nvSpPr>
          <p:spPr>
            <a:xfrm rot="11308133" flipV="1">
              <a:off x="3080866" y="4283314"/>
              <a:ext cx="412796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6" name="フリーフォーム 3745"/>
            <p:cNvSpPr/>
            <p:nvPr/>
          </p:nvSpPr>
          <p:spPr>
            <a:xfrm rot="10577984">
              <a:off x="3081099" y="3472914"/>
              <a:ext cx="413456" cy="74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7" name="フリーフォーム 3746"/>
            <p:cNvSpPr/>
            <p:nvPr/>
          </p:nvSpPr>
          <p:spPr>
            <a:xfrm rot="11343663" flipV="1">
              <a:off x="3435932" y="4306587"/>
              <a:ext cx="407469" cy="757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8" name="フリーフォーム 3747"/>
            <p:cNvSpPr/>
            <p:nvPr/>
          </p:nvSpPr>
          <p:spPr>
            <a:xfrm rot="10613514">
              <a:off x="3484256" y="3523484"/>
              <a:ext cx="406913" cy="711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49" name="フリーフォーム 3748"/>
            <p:cNvSpPr/>
            <p:nvPr/>
          </p:nvSpPr>
          <p:spPr>
            <a:xfrm rot="11589030" flipV="1">
              <a:off x="3782081" y="4326469"/>
              <a:ext cx="390445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0" name="フリーフォーム 3749"/>
            <p:cNvSpPr/>
            <p:nvPr/>
          </p:nvSpPr>
          <p:spPr>
            <a:xfrm rot="10800000">
              <a:off x="3862711" y="3577948"/>
              <a:ext cx="369405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1" name="フリーフォーム 3750"/>
            <p:cNvSpPr/>
            <p:nvPr/>
          </p:nvSpPr>
          <p:spPr>
            <a:xfrm rot="11530149" flipV="1">
              <a:off x="4134129" y="4386965"/>
              <a:ext cx="376121" cy="7459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2" name="フリーフォーム 3751"/>
            <p:cNvSpPr/>
            <p:nvPr/>
          </p:nvSpPr>
          <p:spPr>
            <a:xfrm rot="10800000">
              <a:off x="4212453" y="3659888"/>
              <a:ext cx="362561" cy="676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3" name="フリーフォーム 3752"/>
            <p:cNvSpPr/>
            <p:nvPr/>
          </p:nvSpPr>
          <p:spPr>
            <a:xfrm rot="11837226" flipV="1">
              <a:off x="4455557" y="4463843"/>
              <a:ext cx="343685" cy="6762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4" name="フリーフォーム 3753"/>
            <p:cNvSpPr/>
            <p:nvPr/>
          </p:nvSpPr>
          <p:spPr>
            <a:xfrm rot="11107077">
              <a:off x="4559843" y="3738851"/>
              <a:ext cx="351560" cy="656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5" name="フリーフォーム 3754"/>
            <p:cNvSpPr/>
            <p:nvPr/>
          </p:nvSpPr>
          <p:spPr>
            <a:xfrm rot="11960518" flipV="1">
              <a:off x="5064904" y="4612435"/>
              <a:ext cx="292270" cy="639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6" name="フリーフォーム 3755"/>
            <p:cNvSpPr/>
            <p:nvPr/>
          </p:nvSpPr>
          <p:spPr>
            <a:xfrm rot="11357361">
              <a:off x="5235954" y="3993091"/>
              <a:ext cx="298240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7" name="フリーフォーム 3756"/>
            <p:cNvSpPr/>
            <p:nvPr/>
          </p:nvSpPr>
          <p:spPr>
            <a:xfrm rot="11704208" flipV="1">
              <a:off x="4758541" y="4538050"/>
              <a:ext cx="332491" cy="6593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8" name="フリーフォーム 3757"/>
            <p:cNvSpPr/>
            <p:nvPr/>
          </p:nvSpPr>
          <p:spPr>
            <a:xfrm rot="10800000">
              <a:off x="4870461" y="3855621"/>
              <a:ext cx="338465" cy="6316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9" name="フリーフォーム 3758"/>
            <p:cNvSpPr/>
            <p:nvPr/>
          </p:nvSpPr>
          <p:spPr>
            <a:xfrm rot="12182180" flipV="1">
              <a:off x="5352551" y="4715530"/>
              <a:ext cx="278660" cy="5800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0" name="フリーフォーム 3759"/>
            <p:cNvSpPr/>
            <p:nvPr/>
          </p:nvSpPr>
          <p:spPr>
            <a:xfrm rot="11452031">
              <a:off x="5531786" y="4106624"/>
              <a:ext cx="299770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1" name="フリーフォーム 3760"/>
            <p:cNvSpPr/>
            <p:nvPr/>
          </p:nvSpPr>
          <p:spPr>
            <a:xfrm rot="12408643" flipV="1">
              <a:off x="5634229" y="4833038"/>
              <a:ext cx="265874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2" name="フリーフォーム 3761"/>
            <p:cNvSpPr/>
            <p:nvPr/>
          </p:nvSpPr>
          <p:spPr>
            <a:xfrm rot="11413656">
              <a:off x="5795515" y="4264330"/>
              <a:ext cx="306412" cy="5528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3" name="フリーフォーム 3762"/>
            <p:cNvSpPr/>
            <p:nvPr/>
          </p:nvSpPr>
          <p:spPr>
            <a:xfrm rot="12463531" flipV="1">
              <a:off x="5879129" y="4915079"/>
              <a:ext cx="251381" cy="4985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4" name="フリーフォーム 3763"/>
            <p:cNvSpPr/>
            <p:nvPr/>
          </p:nvSpPr>
          <p:spPr>
            <a:xfrm rot="11480898">
              <a:off x="6062319" y="4441032"/>
              <a:ext cx="294909" cy="4684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5" name="フリーフォーム 3764"/>
            <p:cNvSpPr/>
            <p:nvPr/>
          </p:nvSpPr>
          <p:spPr>
            <a:xfrm rot="12323003" flipV="1">
              <a:off x="6116329" y="5013918"/>
              <a:ext cx="217918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6" name="フリーフォーム 3765"/>
            <p:cNvSpPr/>
            <p:nvPr/>
          </p:nvSpPr>
          <p:spPr>
            <a:xfrm rot="11963281">
              <a:off x="6299366" y="4561697"/>
              <a:ext cx="245419" cy="466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7" name="フリーフォーム 3766"/>
            <p:cNvSpPr/>
            <p:nvPr/>
          </p:nvSpPr>
          <p:spPr>
            <a:xfrm rot="12137183" flipV="1">
              <a:off x="6335543" y="5106807"/>
              <a:ext cx="207602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8" name="フリーフォーム 3767"/>
            <p:cNvSpPr/>
            <p:nvPr/>
          </p:nvSpPr>
          <p:spPr>
            <a:xfrm rot="12044928">
              <a:off x="6515213" y="4704011"/>
              <a:ext cx="211086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69" name="フリーフォーム 3768"/>
            <p:cNvSpPr/>
            <p:nvPr/>
          </p:nvSpPr>
          <p:spPr>
            <a:xfrm rot="11937862" flipV="1">
              <a:off x="6750020" y="5296129"/>
              <a:ext cx="168907" cy="33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0" name="フリーフォーム 3769"/>
            <p:cNvSpPr/>
            <p:nvPr/>
          </p:nvSpPr>
          <p:spPr>
            <a:xfrm rot="12380138">
              <a:off x="6871388" y="4967746"/>
              <a:ext cx="155049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1" name="フリーフォーム 3770"/>
            <p:cNvSpPr/>
            <p:nvPr/>
          </p:nvSpPr>
          <p:spPr>
            <a:xfrm rot="11542924" flipV="1">
              <a:off x="7204857" y="5483310"/>
              <a:ext cx="132859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2" name="フリーフォーム 3771"/>
            <p:cNvSpPr/>
            <p:nvPr/>
          </p:nvSpPr>
          <p:spPr>
            <a:xfrm rot="12938972">
              <a:off x="7435093" y="5371260"/>
              <a:ext cx="117533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3" name="フリーフォーム 3772"/>
            <p:cNvSpPr/>
            <p:nvPr/>
          </p:nvSpPr>
          <p:spPr>
            <a:xfrm rot="10357787" flipV="1">
              <a:off x="7705835" y="5774449"/>
              <a:ext cx="127136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4" name="フリーフォーム 3773"/>
            <p:cNvSpPr/>
            <p:nvPr/>
          </p:nvSpPr>
          <p:spPr>
            <a:xfrm rot="14815192">
              <a:off x="7770276" y="5600267"/>
              <a:ext cx="110140" cy="2045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5" name="フリーフォーム 3774"/>
            <p:cNvSpPr/>
            <p:nvPr/>
          </p:nvSpPr>
          <p:spPr>
            <a:xfrm>
              <a:off x="483270" y="4246110"/>
              <a:ext cx="7454939" cy="1633096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6" name="フリーフォーム 3775"/>
            <p:cNvSpPr/>
            <p:nvPr/>
          </p:nvSpPr>
          <p:spPr>
            <a:xfrm rot="11351886" flipV="1">
              <a:off x="7354704" y="5577231"/>
              <a:ext cx="106953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7" name="フリーフォーム 3776"/>
            <p:cNvSpPr/>
            <p:nvPr/>
          </p:nvSpPr>
          <p:spPr>
            <a:xfrm rot="13364984">
              <a:off x="7560893" y="5453483"/>
              <a:ext cx="104479" cy="2089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8" name="フリーフォーム 3777"/>
            <p:cNvSpPr/>
            <p:nvPr/>
          </p:nvSpPr>
          <p:spPr>
            <a:xfrm rot="11449929" flipV="1">
              <a:off x="7467396" y="5649872"/>
              <a:ext cx="117471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79" name="フリーフォーム 3778"/>
            <p:cNvSpPr/>
            <p:nvPr/>
          </p:nvSpPr>
          <p:spPr>
            <a:xfrm rot="14132356">
              <a:off x="7668073" y="5529478"/>
              <a:ext cx="105301" cy="204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0" name="フリーフォーム 3779"/>
            <p:cNvSpPr/>
            <p:nvPr/>
          </p:nvSpPr>
          <p:spPr>
            <a:xfrm rot="11871069" flipV="1">
              <a:off x="6901585" y="5374651"/>
              <a:ext cx="157375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1" name="フリーフォーム 3780"/>
            <p:cNvSpPr/>
            <p:nvPr/>
          </p:nvSpPr>
          <p:spPr>
            <a:xfrm rot="13001122">
              <a:off x="7011302" y="5064955"/>
              <a:ext cx="139113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2" name="フリーフォーム 3781"/>
            <p:cNvSpPr/>
            <p:nvPr/>
          </p:nvSpPr>
          <p:spPr>
            <a:xfrm rot="11762994" flipV="1">
              <a:off x="6553342" y="5207714"/>
              <a:ext cx="193885" cy="3845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3" name="フリーフォーム 3782"/>
            <p:cNvSpPr/>
            <p:nvPr/>
          </p:nvSpPr>
          <p:spPr>
            <a:xfrm rot="12233165">
              <a:off x="6699073" y="4842582"/>
              <a:ext cx="180369" cy="3608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4" name="フリーフォーム 3783"/>
            <p:cNvSpPr/>
            <p:nvPr/>
          </p:nvSpPr>
          <p:spPr>
            <a:xfrm rot="11881477" flipV="1">
              <a:off x="7050975" y="5426604"/>
              <a:ext cx="136953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5" name="フリーフォーム 3784"/>
            <p:cNvSpPr/>
            <p:nvPr/>
          </p:nvSpPr>
          <p:spPr>
            <a:xfrm rot="13479263">
              <a:off x="7154029" y="5166574"/>
              <a:ext cx="134334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6" name="フリーフォーム 3785"/>
            <p:cNvSpPr/>
            <p:nvPr/>
          </p:nvSpPr>
          <p:spPr>
            <a:xfrm rot="10357787" flipV="1">
              <a:off x="7844373" y="5851722"/>
              <a:ext cx="125577" cy="194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7" name="フリーフォーム 3786"/>
            <p:cNvSpPr/>
            <p:nvPr/>
          </p:nvSpPr>
          <p:spPr>
            <a:xfrm rot="14815192">
              <a:off x="7884489" y="5695578"/>
              <a:ext cx="87492" cy="1632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8" name="フリーフォーム 3787"/>
            <p:cNvSpPr/>
            <p:nvPr/>
          </p:nvSpPr>
          <p:spPr>
            <a:xfrm rot="10357787" flipV="1">
              <a:off x="7938627" y="5883254"/>
              <a:ext cx="95326" cy="1890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9" name="フリーフォーム 3788"/>
            <p:cNvSpPr/>
            <p:nvPr/>
          </p:nvSpPr>
          <p:spPr>
            <a:xfrm rot="14815192">
              <a:off x="7966255" y="5766787"/>
              <a:ext cx="95197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0" name="フリーフォーム 3789"/>
            <p:cNvSpPr/>
            <p:nvPr/>
          </p:nvSpPr>
          <p:spPr>
            <a:xfrm rot="9206566" flipV="1">
              <a:off x="8088253" y="5916641"/>
              <a:ext cx="77460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1" name="フリーフォーム 3790"/>
            <p:cNvSpPr/>
            <p:nvPr/>
          </p:nvSpPr>
          <p:spPr>
            <a:xfrm rot="15622073">
              <a:off x="8056656" y="5833751"/>
              <a:ext cx="77355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2" name="フリーフォーム 3791"/>
            <p:cNvSpPr/>
            <p:nvPr/>
          </p:nvSpPr>
          <p:spPr>
            <a:xfrm rot="12938972">
              <a:off x="7289767" y="5276210"/>
              <a:ext cx="135925" cy="242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3" name="フリーフォーム 3792"/>
            <p:cNvSpPr/>
            <p:nvPr/>
          </p:nvSpPr>
          <p:spPr>
            <a:xfrm rot="11449929" flipV="1">
              <a:off x="7583962" y="5706678"/>
              <a:ext cx="104689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94" name="グループ化 3793"/>
          <p:cNvGrpSpPr/>
          <p:nvPr/>
        </p:nvGrpSpPr>
        <p:grpSpPr>
          <a:xfrm rot="1403634" flipH="1">
            <a:off x="611599" y="3494339"/>
            <a:ext cx="2166125" cy="914385"/>
            <a:chOff x="337685" y="3440824"/>
            <a:chExt cx="7829717" cy="2631497"/>
          </a:xfrm>
        </p:grpSpPr>
        <p:sp>
          <p:nvSpPr>
            <p:cNvPr id="3795" name="フリーフォーム 3794"/>
            <p:cNvSpPr/>
            <p:nvPr/>
          </p:nvSpPr>
          <p:spPr>
            <a:xfrm rot="11248954" flipV="1">
              <a:off x="405966" y="4412664"/>
              <a:ext cx="450497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6" name="フリーフォーム 3795"/>
            <p:cNvSpPr/>
            <p:nvPr/>
          </p:nvSpPr>
          <p:spPr>
            <a:xfrm rot="9975450">
              <a:off x="337685" y="3497953"/>
              <a:ext cx="449883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7" name="フリーフォーム 3796"/>
            <p:cNvSpPr/>
            <p:nvPr/>
          </p:nvSpPr>
          <p:spPr>
            <a:xfrm rot="11302357" flipV="1">
              <a:off x="787918" y="4351469"/>
              <a:ext cx="450497" cy="8934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8" name="フリーフォーム 3797"/>
            <p:cNvSpPr/>
            <p:nvPr/>
          </p:nvSpPr>
          <p:spPr>
            <a:xfrm rot="10152755">
              <a:off x="739916" y="3464622"/>
              <a:ext cx="449883" cy="8396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99" name="フリーフォーム 3798"/>
            <p:cNvSpPr/>
            <p:nvPr/>
          </p:nvSpPr>
          <p:spPr>
            <a:xfrm rot="11358290" flipV="1">
              <a:off x="1174638" y="4322209"/>
              <a:ext cx="441417" cy="8754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0" name="フリーフォーム 3799"/>
            <p:cNvSpPr/>
            <p:nvPr/>
          </p:nvSpPr>
          <p:spPr>
            <a:xfrm rot="10315247">
              <a:off x="1152787" y="3462465"/>
              <a:ext cx="440814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1" name="フリーフォーム 3800"/>
            <p:cNvSpPr/>
            <p:nvPr/>
          </p:nvSpPr>
          <p:spPr>
            <a:xfrm rot="11254278" flipV="1">
              <a:off x="1566375" y="4301168"/>
              <a:ext cx="427566" cy="8479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2" name="フリーフォーム 3801"/>
            <p:cNvSpPr/>
            <p:nvPr/>
          </p:nvSpPr>
          <p:spPr>
            <a:xfrm rot="10279830">
              <a:off x="1540070" y="3454967"/>
              <a:ext cx="435486" cy="8127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3" name="フリーフォーム 3802"/>
            <p:cNvSpPr/>
            <p:nvPr/>
          </p:nvSpPr>
          <p:spPr>
            <a:xfrm rot="11162147" flipV="1">
              <a:off x="1949803" y="4308109"/>
              <a:ext cx="411177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4" name="フリーフォーム 3803"/>
            <p:cNvSpPr/>
            <p:nvPr/>
          </p:nvSpPr>
          <p:spPr>
            <a:xfrm rot="10431998">
              <a:off x="1934469" y="3440824"/>
              <a:ext cx="421085" cy="78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5" name="フリーフォーム 3804"/>
            <p:cNvSpPr/>
            <p:nvPr/>
          </p:nvSpPr>
          <p:spPr>
            <a:xfrm rot="11140086" flipV="1">
              <a:off x="2313141" y="4277947"/>
              <a:ext cx="416191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6" name="フリーフォーム 3805"/>
            <p:cNvSpPr/>
            <p:nvPr/>
          </p:nvSpPr>
          <p:spPr>
            <a:xfrm rot="10523284">
              <a:off x="2303242" y="3447491"/>
              <a:ext cx="415623" cy="775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7" name="フリーフォーム 3806"/>
            <p:cNvSpPr/>
            <p:nvPr/>
          </p:nvSpPr>
          <p:spPr>
            <a:xfrm rot="11134373" flipV="1">
              <a:off x="2694853" y="4283477"/>
              <a:ext cx="406160" cy="8054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8" name="フリーフォーム 3807"/>
            <p:cNvSpPr/>
            <p:nvPr/>
          </p:nvSpPr>
          <p:spPr>
            <a:xfrm rot="10259692">
              <a:off x="2689021" y="3465968"/>
              <a:ext cx="405604" cy="7570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09" name="フリーフォーム 3808"/>
            <p:cNvSpPr/>
            <p:nvPr/>
          </p:nvSpPr>
          <p:spPr>
            <a:xfrm rot="11308133" flipV="1">
              <a:off x="3080807" y="4283317"/>
              <a:ext cx="412793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0" name="フリーフォーム 3809"/>
            <p:cNvSpPr/>
            <p:nvPr/>
          </p:nvSpPr>
          <p:spPr>
            <a:xfrm rot="10577984">
              <a:off x="3081048" y="3472913"/>
              <a:ext cx="413451" cy="74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1" name="フリーフォーム 3810"/>
            <p:cNvSpPr/>
            <p:nvPr/>
          </p:nvSpPr>
          <p:spPr>
            <a:xfrm rot="11343663" flipV="1">
              <a:off x="3435877" y="4306590"/>
              <a:ext cx="407465" cy="7571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2" name="フリーフォーム 3811"/>
            <p:cNvSpPr/>
            <p:nvPr/>
          </p:nvSpPr>
          <p:spPr>
            <a:xfrm rot="10613514">
              <a:off x="3484196" y="3523485"/>
              <a:ext cx="406909" cy="711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3" name="フリーフォーム 3812"/>
            <p:cNvSpPr/>
            <p:nvPr/>
          </p:nvSpPr>
          <p:spPr>
            <a:xfrm rot="11589030" flipV="1">
              <a:off x="3782017" y="4326473"/>
              <a:ext cx="390440" cy="7743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4" name="フリーフォーム 3813"/>
            <p:cNvSpPr/>
            <p:nvPr/>
          </p:nvSpPr>
          <p:spPr>
            <a:xfrm rot="10800000">
              <a:off x="3862646" y="3577945"/>
              <a:ext cx="369400" cy="689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5" name="フリーフォーム 3814"/>
            <p:cNvSpPr/>
            <p:nvPr/>
          </p:nvSpPr>
          <p:spPr>
            <a:xfrm rot="11530149" flipV="1">
              <a:off x="4134061" y="4386965"/>
              <a:ext cx="376116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6" name="フリーフォーム 3815"/>
            <p:cNvSpPr/>
            <p:nvPr/>
          </p:nvSpPr>
          <p:spPr>
            <a:xfrm rot="10800000">
              <a:off x="4212385" y="3659890"/>
              <a:ext cx="362554" cy="6766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7" name="フリーフォーム 3816"/>
            <p:cNvSpPr/>
            <p:nvPr/>
          </p:nvSpPr>
          <p:spPr>
            <a:xfrm rot="11837226" flipV="1">
              <a:off x="4455485" y="4463847"/>
              <a:ext cx="343682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8" name="フリーフォーム 3817"/>
            <p:cNvSpPr/>
            <p:nvPr/>
          </p:nvSpPr>
          <p:spPr>
            <a:xfrm rot="11107077">
              <a:off x="4559774" y="3738854"/>
              <a:ext cx="351554" cy="6561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9" name="フリーフォーム 3818"/>
            <p:cNvSpPr/>
            <p:nvPr/>
          </p:nvSpPr>
          <p:spPr>
            <a:xfrm rot="11960518" flipV="1">
              <a:off x="5064832" y="4612442"/>
              <a:ext cx="292267" cy="6390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0" name="フリーフォーム 3819"/>
            <p:cNvSpPr/>
            <p:nvPr/>
          </p:nvSpPr>
          <p:spPr>
            <a:xfrm rot="11357361">
              <a:off x="5235878" y="3993098"/>
              <a:ext cx="298235" cy="5938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1" name="フリーフォーム 3820"/>
            <p:cNvSpPr/>
            <p:nvPr/>
          </p:nvSpPr>
          <p:spPr>
            <a:xfrm rot="11704208" flipV="1">
              <a:off x="4758469" y="4538055"/>
              <a:ext cx="332484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2" name="フリーフォーム 3821"/>
            <p:cNvSpPr/>
            <p:nvPr/>
          </p:nvSpPr>
          <p:spPr>
            <a:xfrm rot="10800000">
              <a:off x="4870384" y="3855626"/>
              <a:ext cx="338459" cy="6316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3" name="フリーフォーム 3822"/>
            <p:cNvSpPr/>
            <p:nvPr/>
          </p:nvSpPr>
          <p:spPr>
            <a:xfrm rot="12182180" flipV="1">
              <a:off x="5352470" y="4715534"/>
              <a:ext cx="278655" cy="580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4" name="フリーフォーム 3823"/>
            <p:cNvSpPr/>
            <p:nvPr/>
          </p:nvSpPr>
          <p:spPr>
            <a:xfrm rot="11452031">
              <a:off x="5531703" y="4106627"/>
              <a:ext cx="299764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5" name="フリーフォーム 3824"/>
            <p:cNvSpPr/>
            <p:nvPr/>
          </p:nvSpPr>
          <p:spPr>
            <a:xfrm rot="12408643" flipV="1">
              <a:off x="5634140" y="4833043"/>
              <a:ext cx="265873" cy="5272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6" name="フリーフォーム 3825"/>
            <p:cNvSpPr/>
            <p:nvPr/>
          </p:nvSpPr>
          <p:spPr>
            <a:xfrm rot="11413656">
              <a:off x="5795431" y="4264333"/>
              <a:ext cx="306408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7" name="フリーフォーム 3826"/>
            <p:cNvSpPr/>
            <p:nvPr/>
          </p:nvSpPr>
          <p:spPr>
            <a:xfrm rot="12463531" flipV="1">
              <a:off x="5879041" y="4915084"/>
              <a:ext cx="251379" cy="4985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8" name="フリーフォーム 3827"/>
            <p:cNvSpPr/>
            <p:nvPr/>
          </p:nvSpPr>
          <p:spPr>
            <a:xfrm rot="11480898">
              <a:off x="6062226" y="4441032"/>
              <a:ext cx="294906" cy="468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29" name="フリーフォーム 3828"/>
            <p:cNvSpPr/>
            <p:nvPr/>
          </p:nvSpPr>
          <p:spPr>
            <a:xfrm rot="12323003" flipV="1">
              <a:off x="6116239" y="5013921"/>
              <a:ext cx="217915" cy="432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0" name="フリーフォーム 3829"/>
            <p:cNvSpPr/>
            <p:nvPr/>
          </p:nvSpPr>
          <p:spPr>
            <a:xfrm rot="11963281">
              <a:off x="6299271" y="4561696"/>
              <a:ext cx="245415" cy="4669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1" name="フリーフォーム 3830"/>
            <p:cNvSpPr/>
            <p:nvPr/>
          </p:nvSpPr>
          <p:spPr>
            <a:xfrm rot="12137183" flipV="1">
              <a:off x="6335449" y="5106810"/>
              <a:ext cx="207602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2" name="フリーフォーム 3831"/>
            <p:cNvSpPr/>
            <p:nvPr/>
          </p:nvSpPr>
          <p:spPr>
            <a:xfrm rot="12044928">
              <a:off x="6515116" y="4704013"/>
              <a:ext cx="211083" cy="404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3" name="フリーフォーム 3832"/>
            <p:cNvSpPr/>
            <p:nvPr/>
          </p:nvSpPr>
          <p:spPr>
            <a:xfrm rot="11937862" flipV="1">
              <a:off x="6749918" y="5296132"/>
              <a:ext cx="168904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4" name="フリーフォーム 3833"/>
            <p:cNvSpPr/>
            <p:nvPr/>
          </p:nvSpPr>
          <p:spPr>
            <a:xfrm rot="12380138">
              <a:off x="6871282" y="4967747"/>
              <a:ext cx="155049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5" name="フリーフォーム 3834"/>
            <p:cNvSpPr/>
            <p:nvPr/>
          </p:nvSpPr>
          <p:spPr>
            <a:xfrm rot="11542924" flipV="1">
              <a:off x="7204754" y="5483316"/>
              <a:ext cx="132855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6" name="フリーフォーム 3835"/>
            <p:cNvSpPr/>
            <p:nvPr/>
          </p:nvSpPr>
          <p:spPr>
            <a:xfrm rot="12938972">
              <a:off x="7434979" y="5371264"/>
              <a:ext cx="117533" cy="2193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7" name="フリーフォーム 3836"/>
            <p:cNvSpPr/>
            <p:nvPr/>
          </p:nvSpPr>
          <p:spPr>
            <a:xfrm rot="10357787" flipV="1">
              <a:off x="7705723" y="5774453"/>
              <a:ext cx="127133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8" name="フリーフォーム 3837"/>
            <p:cNvSpPr/>
            <p:nvPr/>
          </p:nvSpPr>
          <p:spPr>
            <a:xfrm rot="14815192">
              <a:off x="7770157" y="5600271"/>
              <a:ext cx="110143" cy="204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39" name="フリーフォーム 3838"/>
            <p:cNvSpPr/>
            <p:nvPr/>
          </p:nvSpPr>
          <p:spPr>
            <a:xfrm>
              <a:off x="483248" y="4246106"/>
              <a:ext cx="7454839" cy="163309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0" name="フリーフォーム 3839"/>
            <p:cNvSpPr/>
            <p:nvPr/>
          </p:nvSpPr>
          <p:spPr>
            <a:xfrm rot="11351886" flipV="1">
              <a:off x="7354589" y="5577229"/>
              <a:ext cx="106953" cy="261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1" name="フリーフォーム 3840"/>
            <p:cNvSpPr/>
            <p:nvPr/>
          </p:nvSpPr>
          <p:spPr>
            <a:xfrm rot="13364984">
              <a:off x="7560777" y="5453481"/>
              <a:ext cx="104477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2" name="フリーフォーム 3841"/>
            <p:cNvSpPr/>
            <p:nvPr/>
          </p:nvSpPr>
          <p:spPr>
            <a:xfrm rot="11449929" flipV="1">
              <a:off x="7467283" y="5649872"/>
              <a:ext cx="117468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3" name="フリーフォーム 3842"/>
            <p:cNvSpPr/>
            <p:nvPr/>
          </p:nvSpPr>
          <p:spPr>
            <a:xfrm rot="14132356">
              <a:off x="7667953" y="5529479"/>
              <a:ext cx="105302" cy="204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4" name="フリーフォーム 3843"/>
            <p:cNvSpPr/>
            <p:nvPr/>
          </p:nvSpPr>
          <p:spPr>
            <a:xfrm rot="11871069" flipV="1">
              <a:off x="6901479" y="5374646"/>
              <a:ext cx="157373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5" name="フリーフォーム 3844"/>
            <p:cNvSpPr/>
            <p:nvPr/>
          </p:nvSpPr>
          <p:spPr>
            <a:xfrm rot="13001122">
              <a:off x="7011195" y="5064951"/>
              <a:ext cx="139109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6" name="フリーフォーム 3845"/>
            <p:cNvSpPr/>
            <p:nvPr/>
          </p:nvSpPr>
          <p:spPr>
            <a:xfrm rot="11762994" flipV="1">
              <a:off x="6553232" y="5207711"/>
              <a:ext cx="193881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7" name="フリーフォーム 3846"/>
            <p:cNvSpPr/>
            <p:nvPr/>
          </p:nvSpPr>
          <p:spPr>
            <a:xfrm rot="12233165">
              <a:off x="6698970" y="4842575"/>
              <a:ext cx="180366" cy="360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8" name="フリーフォーム 3847"/>
            <p:cNvSpPr/>
            <p:nvPr/>
          </p:nvSpPr>
          <p:spPr>
            <a:xfrm rot="11881477" flipV="1">
              <a:off x="7050893" y="5426599"/>
              <a:ext cx="136951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9" name="フリーフォーム 3848"/>
            <p:cNvSpPr/>
            <p:nvPr/>
          </p:nvSpPr>
          <p:spPr>
            <a:xfrm rot="13479263">
              <a:off x="7153934" y="5166577"/>
              <a:ext cx="134334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0" name="フリーフォーム 3849"/>
            <p:cNvSpPr/>
            <p:nvPr/>
          </p:nvSpPr>
          <p:spPr>
            <a:xfrm rot="10357787" flipV="1">
              <a:off x="7844275" y="5851724"/>
              <a:ext cx="125576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1" name="フリーフォーム 3850"/>
            <p:cNvSpPr/>
            <p:nvPr/>
          </p:nvSpPr>
          <p:spPr>
            <a:xfrm rot="14815192">
              <a:off x="7884389" y="5695578"/>
              <a:ext cx="87494" cy="1632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2" name="フリーフォーム 3851"/>
            <p:cNvSpPr/>
            <p:nvPr/>
          </p:nvSpPr>
          <p:spPr>
            <a:xfrm rot="10357787" flipV="1">
              <a:off x="7938531" y="5883272"/>
              <a:ext cx="95325" cy="1890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3" name="フリーフォーム 3852"/>
            <p:cNvSpPr/>
            <p:nvPr/>
          </p:nvSpPr>
          <p:spPr>
            <a:xfrm rot="14815192">
              <a:off x="7966157" y="5766806"/>
              <a:ext cx="95198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4" name="フリーフォーム 3853"/>
            <p:cNvSpPr/>
            <p:nvPr/>
          </p:nvSpPr>
          <p:spPr>
            <a:xfrm rot="9206566" flipV="1">
              <a:off x="8088161" y="5916645"/>
              <a:ext cx="77458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5" name="フリーフォーム 3854"/>
            <p:cNvSpPr/>
            <p:nvPr/>
          </p:nvSpPr>
          <p:spPr>
            <a:xfrm rot="15622073">
              <a:off x="8056538" y="5833748"/>
              <a:ext cx="77355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6" name="フリーフォーム 3855"/>
            <p:cNvSpPr/>
            <p:nvPr/>
          </p:nvSpPr>
          <p:spPr>
            <a:xfrm rot="12938972">
              <a:off x="7289710" y="5276204"/>
              <a:ext cx="135925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57" name="フリーフォーム 3856"/>
            <p:cNvSpPr/>
            <p:nvPr/>
          </p:nvSpPr>
          <p:spPr>
            <a:xfrm rot="11449929" flipV="1">
              <a:off x="7583965" y="5706677"/>
              <a:ext cx="104687" cy="21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58" name="グループ化 3857"/>
          <p:cNvGrpSpPr/>
          <p:nvPr/>
        </p:nvGrpSpPr>
        <p:grpSpPr>
          <a:xfrm rot="1540263" flipH="1">
            <a:off x="762841" y="2731218"/>
            <a:ext cx="2354377" cy="927375"/>
            <a:chOff x="337690" y="3440805"/>
            <a:chExt cx="7829770" cy="2631478"/>
          </a:xfrm>
        </p:grpSpPr>
        <p:sp>
          <p:nvSpPr>
            <p:cNvPr id="3859" name="フリーフォーム 3858"/>
            <p:cNvSpPr/>
            <p:nvPr/>
          </p:nvSpPr>
          <p:spPr>
            <a:xfrm rot="11248954" flipV="1">
              <a:off x="405977" y="4412637"/>
              <a:ext cx="450499" cy="893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0" name="フリーフォーム 3859"/>
            <p:cNvSpPr/>
            <p:nvPr/>
          </p:nvSpPr>
          <p:spPr>
            <a:xfrm rot="9975450">
              <a:off x="337690" y="3497930"/>
              <a:ext cx="449884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1" name="フリーフォーム 3860"/>
            <p:cNvSpPr/>
            <p:nvPr/>
          </p:nvSpPr>
          <p:spPr>
            <a:xfrm rot="11302357" flipV="1">
              <a:off x="787928" y="4351443"/>
              <a:ext cx="450499" cy="893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2" name="フリーフォーム 3861"/>
            <p:cNvSpPr/>
            <p:nvPr/>
          </p:nvSpPr>
          <p:spPr>
            <a:xfrm rot="10152755">
              <a:off x="739930" y="3464601"/>
              <a:ext cx="449884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3" name="フリーフォーム 3862"/>
            <p:cNvSpPr/>
            <p:nvPr/>
          </p:nvSpPr>
          <p:spPr>
            <a:xfrm rot="11358290" flipV="1">
              <a:off x="1174652" y="4322183"/>
              <a:ext cx="441420" cy="8754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4" name="フリーフォーム 3863"/>
            <p:cNvSpPr/>
            <p:nvPr/>
          </p:nvSpPr>
          <p:spPr>
            <a:xfrm rot="10315247">
              <a:off x="1152799" y="3462443"/>
              <a:ext cx="440815" cy="822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5" name="フリーフォーム 3864"/>
            <p:cNvSpPr/>
            <p:nvPr/>
          </p:nvSpPr>
          <p:spPr>
            <a:xfrm rot="11254278" flipV="1">
              <a:off x="1566391" y="4301140"/>
              <a:ext cx="427569" cy="8479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6" name="フリーフォーム 3865"/>
            <p:cNvSpPr/>
            <p:nvPr/>
          </p:nvSpPr>
          <p:spPr>
            <a:xfrm rot="10279830">
              <a:off x="1540082" y="3454945"/>
              <a:ext cx="435487" cy="812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7" name="フリーフォーム 3866"/>
            <p:cNvSpPr/>
            <p:nvPr/>
          </p:nvSpPr>
          <p:spPr>
            <a:xfrm rot="11162147" flipV="1">
              <a:off x="1949822" y="4308082"/>
              <a:ext cx="411180" cy="8154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8" name="フリーフォーム 3867"/>
            <p:cNvSpPr/>
            <p:nvPr/>
          </p:nvSpPr>
          <p:spPr>
            <a:xfrm rot="10431998">
              <a:off x="1934481" y="3440805"/>
              <a:ext cx="421087" cy="7859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69" name="フリーフォーム 3868"/>
            <p:cNvSpPr/>
            <p:nvPr/>
          </p:nvSpPr>
          <p:spPr>
            <a:xfrm rot="11140086" flipV="1">
              <a:off x="2313151" y="4277923"/>
              <a:ext cx="416195" cy="8253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0" name="フリーフォーム 3869"/>
            <p:cNvSpPr/>
            <p:nvPr/>
          </p:nvSpPr>
          <p:spPr>
            <a:xfrm rot="10523284">
              <a:off x="2303260" y="3447475"/>
              <a:ext cx="415626" cy="775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1" name="フリーフォーム 3870"/>
            <p:cNvSpPr/>
            <p:nvPr/>
          </p:nvSpPr>
          <p:spPr>
            <a:xfrm rot="11134373" flipV="1">
              <a:off x="2694877" y="4283462"/>
              <a:ext cx="406162" cy="8054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2" name="フリーフォーム 3871"/>
            <p:cNvSpPr/>
            <p:nvPr/>
          </p:nvSpPr>
          <p:spPr>
            <a:xfrm rot="10259692">
              <a:off x="2689040" y="3465950"/>
              <a:ext cx="405606" cy="757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3" name="フリーフォーム 3872"/>
            <p:cNvSpPr/>
            <p:nvPr/>
          </p:nvSpPr>
          <p:spPr>
            <a:xfrm rot="11308133" flipV="1">
              <a:off x="3080834" y="4283299"/>
              <a:ext cx="412793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4" name="フリーフォーム 3873"/>
            <p:cNvSpPr/>
            <p:nvPr/>
          </p:nvSpPr>
          <p:spPr>
            <a:xfrm rot="10577984">
              <a:off x="3081066" y="3472894"/>
              <a:ext cx="413455" cy="747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5" name="フリーフォーム 3874"/>
            <p:cNvSpPr/>
            <p:nvPr/>
          </p:nvSpPr>
          <p:spPr>
            <a:xfrm rot="11343663" flipV="1">
              <a:off x="3435896" y="4306567"/>
              <a:ext cx="407465" cy="757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6" name="フリーフォーム 3875"/>
            <p:cNvSpPr/>
            <p:nvPr/>
          </p:nvSpPr>
          <p:spPr>
            <a:xfrm rot="10613514">
              <a:off x="3484221" y="3523461"/>
              <a:ext cx="406910" cy="711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7" name="フリーフォーム 3876"/>
            <p:cNvSpPr/>
            <p:nvPr/>
          </p:nvSpPr>
          <p:spPr>
            <a:xfrm rot="11589030" flipV="1">
              <a:off x="3782043" y="4326444"/>
              <a:ext cx="390441" cy="7743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8" name="フリーフォーム 3877"/>
            <p:cNvSpPr/>
            <p:nvPr/>
          </p:nvSpPr>
          <p:spPr>
            <a:xfrm rot="10800000">
              <a:off x="3862675" y="3577926"/>
              <a:ext cx="369400" cy="6894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9" name="フリーフォーム 3878"/>
            <p:cNvSpPr/>
            <p:nvPr/>
          </p:nvSpPr>
          <p:spPr>
            <a:xfrm rot="11530149" flipV="1">
              <a:off x="4134090" y="4386937"/>
              <a:ext cx="376118" cy="745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0" name="フリーフォーム 3879"/>
            <p:cNvSpPr/>
            <p:nvPr/>
          </p:nvSpPr>
          <p:spPr>
            <a:xfrm rot="10800000">
              <a:off x="4212413" y="3659872"/>
              <a:ext cx="362556" cy="676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1" name="フリーフォーム 3880"/>
            <p:cNvSpPr/>
            <p:nvPr/>
          </p:nvSpPr>
          <p:spPr>
            <a:xfrm rot="11837226" flipV="1">
              <a:off x="4455517" y="4463822"/>
              <a:ext cx="343683" cy="6762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2" name="フリーフォーム 3881"/>
            <p:cNvSpPr/>
            <p:nvPr/>
          </p:nvSpPr>
          <p:spPr>
            <a:xfrm rot="11107077">
              <a:off x="4559801" y="3738833"/>
              <a:ext cx="351558" cy="6561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3" name="フリーフォーム 3882"/>
            <p:cNvSpPr/>
            <p:nvPr/>
          </p:nvSpPr>
          <p:spPr>
            <a:xfrm rot="11960518" flipV="1">
              <a:off x="5064859" y="4612412"/>
              <a:ext cx="292269" cy="639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4" name="フリーフォーム 3883"/>
            <p:cNvSpPr/>
            <p:nvPr/>
          </p:nvSpPr>
          <p:spPr>
            <a:xfrm rot="11357361">
              <a:off x="5235908" y="3993073"/>
              <a:ext cx="298238" cy="5938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5" name="フリーフォーム 3884"/>
            <p:cNvSpPr/>
            <p:nvPr/>
          </p:nvSpPr>
          <p:spPr>
            <a:xfrm rot="11704208" flipV="1">
              <a:off x="4758501" y="4538028"/>
              <a:ext cx="332486" cy="6593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6" name="フリーフォーム 3885"/>
            <p:cNvSpPr/>
            <p:nvPr/>
          </p:nvSpPr>
          <p:spPr>
            <a:xfrm rot="10800000">
              <a:off x="4870420" y="3855607"/>
              <a:ext cx="338462" cy="6316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7" name="フリーフォーム 3886"/>
            <p:cNvSpPr/>
            <p:nvPr/>
          </p:nvSpPr>
          <p:spPr>
            <a:xfrm rot="12182180" flipV="1">
              <a:off x="5352507" y="4715513"/>
              <a:ext cx="278657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8" name="フリーフォーム 3887"/>
            <p:cNvSpPr/>
            <p:nvPr/>
          </p:nvSpPr>
          <p:spPr>
            <a:xfrm rot="11452031">
              <a:off x="5531740" y="4106605"/>
              <a:ext cx="299765" cy="5916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89" name="フリーフォーム 3888"/>
            <p:cNvSpPr/>
            <p:nvPr/>
          </p:nvSpPr>
          <p:spPr>
            <a:xfrm rot="12408643" flipV="1">
              <a:off x="5634184" y="4833016"/>
              <a:ext cx="265874" cy="5272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0" name="フリーフォーム 3889"/>
            <p:cNvSpPr/>
            <p:nvPr/>
          </p:nvSpPr>
          <p:spPr>
            <a:xfrm rot="11413656">
              <a:off x="5795469" y="4264312"/>
              <a:ext cx="306410" cy="552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1" name="フリーフォーム 3890"/>
            <p:cNvSpPr/>
            <p:nvPr/>
          </p:nvSpPr>
          <p:spPr>
            <a:xfrm rot="12463531" flipV="1">
              <a:off x="5879082" y="4915055"/>
              <a:ext cx="251380" cy="4985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2" name="フリーフォーム 3891"/>
            <p:cNvSpPr/>
            <p:nvPr/>
          </p:nvSpPr>
          <p:spPr>
            <a:xfrm rot="11480898">
              <a:off x="6062266" y="4441010"/>
              <a:ext cx="294910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3" name="フリーフォーム 3892"/>
            <p:cNvSpPr/>
            <p:nvPr/>
          </p:nvSpPr>
          <p:spPr>
            <a:xfrm rot="12323003" flipV="1">
              <a:off x="6116281" y="5013897"/>
              <a:ext cx="217915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4" name="フリーフォーム 3893"/>
            <p:cNvSpPr/>
            <p:nvPr/>
          </p:nvSpPr>
          <p:spPr>
            <a:xfrm rot="11963281">
              <a:off x="6299314" y="4561674"/>
              <a:ext cx="245414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5" name="フリーフォーム 3894"/>
            <p:cNvSpPr/>
            <p:nvPr/>
          </p:nvSpPr>
          <p:spPr>
            <a:xfrm rot="12137183" flipV="1">
              <a:off x="6335490" y="5106782"/>
              <a:ext cx="207602" cy="411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6" name="フリーフォーム 3895"/>
            <p:cNvSpPr/>
            <p:nvPr/>
          </p:nvSpPr>
          <p:spPr>
            <a:xfrm rot="12044928">
              <a:off x="6515159" y="4703990"/>
              <a:ext cx="211084" cy="404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7" name="フリーフォーム 3896"/>
            <p:cNvSpPr/>
            <p:nvPr/>
          </p:nvSpPr>
          <p:spPr>
            <a:xfrm rot="11937862" flipV="1">
              <a:off x="6749962" y="5296106"/>
              <a:ext cx="168905" cy="334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8" name="フリーフォーム 3897"/>
            <p:cNvSpPr/>
            <p:nvPr/>
          </p:nvSpPr>
          <p:spPr>
            <a:xfrm rot="12380138">
              <a:off x="6871330" y="4967720"/>
              <a:ext cx="155047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99" name="フリーフォーム 3898"/>
            <p:cNvSpPr/>
            <p:nvPr/>
          </p:nvSpPr>
          <p:spPr>
            <a:xfrm rot="11542924" flipV="1">
              <a:off x="7204800" y="5483288"/>
              <a:ext cx="132855" cy="3060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0" name="フリーフォーム 3899"/>
            <p:cNvSpPr/>
            <p:nvPr/>
          </p:nvSpPr>
          <p:spPr>
            <a:xfrm rot="12938972">
              <a:off x="7435024" y="5371235"/>
              <a:ext cx="117534" cy="219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1" name="フリーフォーム 3900"/>
            <p:cNvSpPr/>
            <p:nvPr/>
          </p:nvSpPr>
          <p:spPr>
            <a:xfrm rot="10357787" flipV="1">
              <a:off x="7705769" y="5774420"/>
              <a:ext cx="127135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2" name="フリーフォーム 3901"/>
            <p:cNvSpPr/>
            <p:nvPr/>
          </p:nvSpPr>
          <p:spPr>
            <a:xfrm rot="14815192">
              <a:off x="7770205" y="5600239"/>
              <a:ext cx="110140" cy="204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3" name="フリーフォーム 3902"/>
            <p:cNvSpPr/>
            <p:nvPr/>
          </p:nvSpPr>
          <p:spPr>
            <a:xfrm>
              <a:off x="585726" y="4317031"/>
              <a:ext cx="7454872" cy="163308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4" name="フリーフォーム 3903"/>
            <p:cNvSpPr/>
            <p:nvPr/>
          </p:nvSpPr>
          <p:spPr>
            <a:xfrm rot="11351886" flipV="1">
              <a:off x="7354642" y="5577195"/>
              <a:ext cx="106952" cy="2612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5" name="フリーフォーム 3904"/>
            <p:cNvSpPr/>
            <p:nvPr/>
          </p:nvSpPr>
          <p:spPr>
            <a:xfrm rot="13364984">
              <a:off x="7560827" y="5453447"/>
              <a:ext cx="104478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6" name="フリーフォーム 3905"/>
            <p:cNvSpPr/>
            <p:nvPr/>
          </p:nvSpPr>
          <p:spPr>
            <a:xfrm rot="11449929" flipV="1">
              <a:off x="7467330" y="5649837"/>
              <a:ext cx="117471" cy="2419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7" name="フリーフォーム 3906"/>
            <p:cNvSpPr/>
            <p:nvPr/>
          </p:nvSpPr>
          <p:spPr>
            <a:xfrm rot="14132356">
              <a:off x="7668002" y="5529446"/>
              <a:ext cx="105302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8" name="フリーフォーム 3907"/>
            <p:cNvSpPr/>
            <p:nvPr/>
          </p:nvSpPr>
          <p:spPr>
            <a:xfrm rot="11871069" flipV="1">
              <a:off x="6901524" y="5374614"/>
              <a:ext cx="157372" cy="30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9" name="フリーフォーム 3908"/>
            <p:cNvSpPr/>
            <p:nvPr/>
          </p:nvSpPr>
          <p:spPr>
            <a:xfrm rot="13001122">
              <a:off x="7011239" y="5064921"/>
              <a:ext cx="139111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0" name="フリーフォーム 3909"/>
            <p:cNvSpPr/>
            <p:nvPr/>
          </p:nvSpPr>
          <p:spPr>
            <a:xfrm rot="11762994" flipV="1">
              <a:off x="6553286" y="5207680"/>
              <a:ext cx="193881" cy="384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1" name="フリーフォーム 3910"/>
            <p:cNvSpPr/>
            <p:nvPr/>
          </p:nvSpPr>
          <p:spPr>
            <a:xfrm rot="12233165">
              <a:off x="6699007" y="4842552"/>
              <a:ext cx="180369" cy="3608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2" name="フリーフォーム 3911"/>
            <p:cNvSpPr/>
            <p:nvPr/>
          </p:nvSpPr>
          <p:spPr>
            <a:xfrm rot="11881477" flipV="1">
              <a:off x="7050921" y="5426570"/>
              <a:ext cx="136953" cy="2963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3" name="フリーフォーム 3912"/>
            <p:cNvSpPr/>
            <p:nvPr/>
          </p:nvSpPr>
          <p:spPr>
            <a:xfrm rot="13479263">
              <a:off x="7153984" y="5166539"/>
              <a:ext cx="134336" cy="2735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4" name="フリーフォーム 3913"/>
            <p:cNvSpPr/>
            <p:nvPr/>
          </p:nvSpPr>
          <p:spPr>
            <a:xfrm rot="10357787" flipV="1">
              <a:off x="7844329" y="5851680"/>
              <a:ext cx="125576" cy="1941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5" name="フリーフォーム 3914"/>
            <p:cNvSpPr/>
            <p:nvPr/>
          </p:nvSpPr>
          <p:spPr>
            <a:xfrm rot="14815192">
              <a:off x="7884445" y="5695539"/>
              <a:ext cx="87490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6" name="フリーフォーム 3915"/>
            <p:cNvSpPr/>
            <p:nvPr/>
          </p:nvSpPr>
          <p:spPr>
            <a:xfrm rot="10357787" flipV="1">
              <a:off x="7938579" y="5883237"/>
              <a:ext cx="95326" cy="1890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7" name="フリーフォーム 3916"/>
            <p:cNvSpPr/>
            <p:nvPr/>
          </p:nvSpPr>
          <p:spPr>
            <a:xfrm rot="14815192">
              <a:off x="7966211" y="5766777"/>
              <a:ext cx="95194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8" name="フリーフォーム 3917"/>
            <p:cNvSpPr/>
            <p:nvPr/>
          </p:nvSpPr>
          <p:spPr>
            <a:xfrm rot="9206566" flipV="1">
              <a:off x="8088209" y="5916613"/>
              <a:ext cx="77461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19" name="フリーフォーム 3918"/>
            <p:cNvSpPr/>
            <p:nvPr/>
          </p:nvSpPr>
          <p:spPr>
            <a:xfrm rot="15622073">
              <a:off x="8056597" y="5833722"/>
              <a:ext cx="77354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0" name="フリーフォーム 3919"/>
            <p:cNvSpPr/>
            <p:nvPr/>
          </p:nvSpPr>
          <p:spPr>
            <a:xfrm rot="12938972">
              <a:off x="7289772" y="5276186"/>
              <a:ext cx="135926" cy="2429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1" name="フリーフォーム 3920"/>
            <p:cNvSpPr/>
            <p:nvPr/>
          </p:nvSpPr>
          <p:spPr>
            <a:xfrm rot="11449929" flipV="1">
              <a:off x="7583964" y="5706677"/>
              <a:ext cx="104688" cy="21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22" name="グループ化 3921"/>
          <p:cNvGrpSpPr/>
          <p:nvPr/>
        </p:nvGrpSpPr>
        <p:grpSpPr>
          <a:xfrm rot="835598" flipH="1">
            <a:off x="500466" y="5042124"/>
            <a:ext cx="1789448" cy="642656"/>
            <a:chOff x="337693" y="3440845"/>
            <a:chExt cx="7829745" cy="2631474"/>
          </a:xfrm>
        </p:grpSpPr>
        <p:sp>
          <p:nvSpPr>
            <p:cNvPr id="3923" name="フリーフォーム 3922"/>
            <p:cNvSpPr/>
            <p:nvPr/>
          </p:nvSpPr>
          <p:spPr>
            <a:xfrm rot="11248954" flipV="1">
              <a:off x="405972" y="4412688"/>
              <a:ext cx="450498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4" name="フリーフォーム 3923"/>
            <p:cNvSpPr/>
            <p:nvPr/>
          </p:nvSpPr>
          <p:spPr>
            <a:xfrm rot="9975450">
              <a:off x="337693" y="3497972"/>
              <a:ext cx="449881" cy="8396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5" name="フリーフォーム 3924"/>
            <p:cNvSpPr/>
            <p:nvPr/>
          </p:nvSpPr>
          <p:spPr>
            <a:xfrm rot="11302357" flipV="1">
              <a:off x="787923" y="4351495"/>
              <a:ext cx="450498" cy="8934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6" name="フリーフォーム 3925"/>
            <p:cNvSpPr/>
            <p:nvPr/>
          </p:nvSpPr>
          <p:spPr>
            <a:xfrm rot="10152755">
              <a:off x="739924" y="3464649"/>
              <a:ext cx="449881" cy="8396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7" name="フリーフォーム 3926"/>
            <p:cNvSpPr/>
            <p:nvPr/>
          </p:nvSpPr>
          <p:spPr>
            <a:xfrm rot="11358290" flipV="1">
              <a:off x="1174646" y="4322237"/>
              <a:ext cx="441414" cy="87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8" name="フリーフォーム 3927"/>
            <p:cNvSpPr/>
            <p:nvPr/>
          </p:nvSpPr>
          <p:spPr>
            <a:xfrm rot="10315247">
              <a:off x="1152797" y="3462486"/>
              <a:ext cx="440811" cy="8227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29" name="フリーフォーム 3928"/>
            <p:cNvSpPr/>
            <p:nvPr/>
          </p:nvSpPr>
          <p:spPr>
            <a:xfrm rot="11254278" flipV="1">
              <a:off x="1566383" y="4301192"/>
              <a:ext cx="427566" cy="8479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0" name="フリーフォーム 3929"/>
            <p:cNvSpPr/>
            <p:nvPr/>
          </p:nvSpPr>
          <p:spPr>
            <a:xfrm rot="10279830">
              <a:off x="1540073" y="3454986"/>
              <a:ext cx="435486" cy="8127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1" name="フリーフォーム 3930"/>
            <p:cNvSpPr/>
            <p:nvPr/>
          </p:nvSpPr>
          <p:spPr>
            <a:xfrm rot="11162147" flipV="1">
              <a:off x="1949809" y="4308133"/>
              <a:ext cx="411180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2" name="フリーフォーム 3931"/>
            <p:cNvSpPr/>
            <p:nvPr/>
          </p:nvSpPr>
          <p:spPr>
            <a:xfrm rot="10431998">
              <a:off x="1934468" y="3440845"/>
              <a:ext cx="421086" cy="78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3" name="フリーフォーム 3932"/>
            <p:cNvSpPr/>
            <p:nvPr/>
          </p:nvSpPr>
          <p:spPr>
            <a:xfrm rot="11140086" flipV="1">
              <a:off x="2313140" y="4277966"/>
              <a:ext cx="416194" cy="8253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4" name="フリーフォーム 3933"/>
            <p:cNvSpPr/>
            <p:nvPr/>
          </p:nvSpPr>
          <p:spPr>
            <a:xfrm rot="10523284">
              <a:off x="2303250" y="3447508"/>
              <a:ext cx="415625" cy="775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5" name="フリーフォーム 3934"/>
            <p:cNvSpPr/>
            <p:nvPr/>
          </p:nvSpPr>
          <p:spPr>
            <a:xfrm rot="11134373" flipV="1">
              <a:off x="2694866" y="4283499"/>
              <a:ext cx="406157" cy="8054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6" name="フリーフォーム 3935"/>
            <p:cNvSpPr/>
            <p:nvPr/>
          </p:nvSpPr>
          <p:spPr>
            <a:xfrm rot="10259692">
              <a:off x="2689025" y="3465984"/>
              <a:ext cx="405605" cy="757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7" name="フリーフォーム 3936"/>
            <p:cNvSpPr/>
            <p:nvPr/>
          </p:nvSpPr>
          <p:spPr>
            <a:xfrm rot="11308133" flipV="1">
              <a:off x="3080817" y="4283334"/>
              <a:ext cx="412790" cy="7925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8" name="フリーフォーム 3937"/>
            <p:cNvSpPr/>
            <p:nvPr/>
          </p:nvSpPr>
          <p:spPr>
            <a:xfrm rot="10577984">
              <a:off x="3081052" y="3472934"/>
              <a:ext cx="413451" cy="74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9" name="フリーフォーム 3938"/>
            <p:cNvSpPr/>
            <p:nvPr/>
          </p:nvSpPr>
          <p:spPr>
            <a:xfrm rot="11343663" flipV="1">
              <a:off x="3435878" y="4306611"/>
              <a:ext cx="407465" cy="7571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0" name="フリーフォーム 3939"/>
            <p:cNvSpPr/>
            <p:nvPr/>
          </p:nvSpPr>
          <p:spPr>
            <a:xfrm rot="10613514">
              <a:off x="3484201" y="3523499"/>
              <a:ext cx="406909" cy="711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1" name="フリーフォーム 3940"/>
            <p:cNvSpPr/>
            <p:nvPr/>
          </p:nvSpPr>
          <p:spPr>
            <a:xfrm rot="11589030" flipV="1">
              <a:off x="3782024" y="4326485"/>
              <a:ext cx="390440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2" name="フリーフォーム 3941"/>
            <p:cNvSpPr/>
            <p:nvPr/>
          </p:nvSpPr>
          <p:spPr>
            <a:xfrm rot="10800000">
              <a:off x="3862655" y="3577959"/>
              <a:ext cx="369398" cy="689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3" name="フリーフォーム 3942"/>
            <p:cNvSpPr/>
            <p:nvPr/>
          </p:nvSpPr>
          <p:spPr>
            <a:xfrm rot="11530149" flipV="1">
              <a:off x="4134070" y="4386976"/>
              <a:ext cx="376114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4" name="フリーフォーム 3943"/>
            <p:cNvSpPr/>
            <p:nvPr/>
          </p:nvSpPr>
          <p:spPr>
            <a:xfrm rot="10800000">
              <a:off x="4212390" y="3659903"/>
              <a:ext cx="362555" cy="6766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5" name="フリーフォーム 3944"/>
            <p:cNvSpPr/>
            <p:nvPr/>
          </p:nvSpPr>
          <p:spPr>
            <a:xfrm rot="11837226" flipV="1">
              <a:off x="4455494" y="4463865"/>
              <a:ext cx="343679" cy="6762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6" name="フリーフォーム 3945"/>
            <p:cNvSpPr/>
            <p:nvPr/>
          </p:nvSpPr>
          <p:spPr>
            <a:xfrm rot="11107077">
              <a:off x="4559778" y="3738865"/>
              <a:ext cx="351555" cy="6561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7" name="フリーフォーム 3946"/>
            <p:cNvSpPr/>
            <p:nvPr/>
          </p:nvSpPr>
          <p:spPr>
            <a:xfrm rot="11960518" flipV="1">
              <a:off x="5064829" y="4612454"/>
              <a:ext cx="292266" cy="639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8" name="フリーフォーム 3947"/>
            <p:cNvSpPr/>
            <p:nvPr/>
          </p:nvSpPr>
          <p:spPr>
            <a:xfrm rot="11357361">
              <a:off x="5235880" y="3993106"/>
              <a:ext cx="298235" cy="593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49" name="フリーフォーム 3948"/>
            <p:cNvSpPr/>
            <p:nvPr/>
          </p:nvSpPr>
          <p:spPr>
            <a:xfrm rot="11704208" flipV="1">
              <a:off x="4758468" y="4538063"/>
              <a:ext cx="332486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0" name="フリーフォーム 3949"/>
            <p:cNvSpPr/>
            <p:nvPr/>
          </p:nvSpPr>
          <p:spPr>
            <a:xfrm rot="10800000">
              <a:off x="4870383" y="3855633"/>
              <a:ext cx="338459" cy="6316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1" name="フリーフォーム 3950"/>
            <p:cNvSpPr/>
            <p:nvPr/>
          </p:nvSpPr>
          <p:spPr>
            <a:xfrm rot="12182180" flipV="1">
              <a:off x="5352468" y="4715541"/>
              <a:ext cx="278654" cy="5800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2" name="フリーフォーム 3951"/>
            <p:cNvSpPr/>
            <p:nvPr/>
          </p:nvSpPr>
          <p:spPr>
            <a:xfrm rot="11452031">
              <a:off x="5531702" y="4106630"/>
              <a:ext cx="299766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3" name="フリーフォーム 3952"/>
            <p:cNvSpPr/>
            <p:nvPr/>
          </p:nvSpPr>
          <p:spPr>
            <a:xfrm rot="12408643" flipV="1">
              <a:off x="5634139" y="4833043"/>
              <a:ext cx="265873" cy="5272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4" name="フリーフォーム 3953"/>
            <p:cNvSpPr/>
            <p:nvPr/>
          </p:nvSpPr>
          <p:spPr>
            <a:xfrm rot="11413656">
              <a:off x="5795429" y="4264337"/>
              <a:ext cx="306408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5" name="フリーフォーム 3954"/>
            <p:cNvSpPr/>
            <p:nvPr/>
          </p:nvSpPr>
          <p:spPr>
            <a:xfrm rot="12463531" flipV="1">
              <a:off x="5879042" y="4915081"/>
              <a:ext cx="251377" cy="4985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6" name="フリーフォーム 3955"/>
            <p:cNvSpPr/>
            <p:nvPr/>
          </p:nvSpPr>
          <p:spPr>
            <a:xfrm rot="11480898">
              <a:off x="6062228" y="4441033"/>
              <a:ext cx="294905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7" name="フリーフォーム 3956"/>
            <p:cNvSpPr/>
            <p:nvPr/>
          </p:nvSpPr>
          <p:spPr>
            <a:xfrm rot="12323003" flipV="1">
              <a:off x="6116238" y="5013923"/>
              <a:ext cx="217913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8" name="フリーフォーム 3957"/>
            <p:cNvSpPr/>
            <p:nvPr/>
          </p:nvSpPr>
          <p:spPr>
            <a:xfrm rot="11963281">
              <a:off x="6299268" y="4561697"/>
              <a:ext cx="245414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59" name="フリーフォーム 3958"/>
            <p:cNvSpPr/>
            <p:nvPr/>
          </p:nvSpPr>
          <p:spPr>
            <a:xfrm rot="12137183" flipV="1">
              <a:off x="6335448" y="5106809"/>
              <a:ext cx="207600" cy="411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0" name="フリーフォーム 3959"/>
            <p:cNvSpPr/>
            <p:nvPr/>
          </p:nvSpPr>
          <p:spPr>
            <a:xfrm rot="12044928">
              <a:off x="6515116" y="4704015"/>
              <a:ext cx="211083" cy="404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1" name="フリーフォーム 3960"/>
            <p:cNvSpPr/>
            <p:nvPr/>
          </p:nvSpPr>
          <p:spPr>
            <a:xfrm rot="11937862" flipV="1">
              <a:off x="6749912" y="5296133"/>
              <a:ext cx="168903" cy="334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2" name="フリーフォーム 3961"/>
            <p:cNvSpPr/>
            <p:nvPr/>
          </p:nvSpPr>
          <p:spPr>
            <a:xfrm rot="12380138">
              <a:off x="6871282" y="4967747"/>
              <a:ext cx="155046" cy="3127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3" name="フリーフォーム 3962"/>
            <p:cNvSpPr/>
            <p:nvPr/>
          </p:nvSpPr>
          <p:spPr>
            <a:xfrm rot="11542924" flipV="1">
              <a:off x="7204750" y="5483318"/>
              <a:ext cx="132854" cy="3060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4" name="フリーフォーム 3963"/>
            <p:cNvSpPr/>
            <p:nvPr/>
          </p:nvSpPr>
          <p:spPr>
            <a:xfrm rot="12938972">
              <a:off x="7434974" y="5371262"/>
              <a:ext cx="117531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5" name="フリーフォーム 3964"/>
            <p:cNvSpPr/>
            <p:nvPr/>
          </p:nvSpPr>
          <p:spPr>
            <a:xfrm rot="10357787" flipV="1">
              <a:off x="7705717" y="5774452"/>
              <a:ext cx="127135" cy="237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6" name="フリーフォーム 3965"/>
            <p:cNvSpPr/>
            <p:nvPr/>
          </p:nvSpPr>
          <p:spPr>
            <a:xfrm rot="14815192">
              <a:off x="7770152" y="5600270"/>
              <a:ext cx="110143" cy="2045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7" name="フリーフォーム 3966"/>
            <p:cNvSpPr/>
            <p:nvPr/>
          </p:nvSpPr>
          <p:spPr>
            <a:xfrm>
              <a:off x="483262" y="4246114"/>
              <a:ext cx="7454822" cy="1633097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8" name="フリーフォーム 3967"/>
            <p:cNvSpPr/>
            <p:nvPr/>
          </p:nvSpPr>
          <p:spPr>
            <a:xfrm rot="11351886" flipV="1">
              <a:off x="7354586" y="5577238"/>
              <a:ext cx="106955" cy="2612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9" name="フリーフォーム 3968"/>
            <p:cNvSpPr/>
            <p:nvPr/>
          </p:nvSpPr>
          <p:spPr>
            <a:xfrm rot="13364984">
              <a:off x="7560774" y="5453487"/>
              <a:ext cx="104478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0" name="フリーフォーム 3969"/>
            <p:cNvSpPr/>
            <p:nvPr/>
          </p:nvSpPr>
          <p:spPr>
            <a:xfrm rot="11449929" flipV="1">
              <a:off x="7467278" y="5649873"/>
              <a:ext cx="117469" cy="241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1" name="フリーフォーム 3970"/>
            <p:cNvSpPr/>
            <p:nvPr/>
          </p:nvSpPr>
          <p:spPr>
            <a:xfrm rot="14132356">
              <a:off x="7667951" y="5529482"/>
              <a:ext cx="105303" cy="2040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2" name="フリーフォーム 3971"/>
            <p:cNvSpPr/>
            <p:nvPr/>
          </p:nvSpPr>
          <p:spPr>
            <a:xfrm rot="11871069" flipV="1">
              <a:off x="6901478" y="5374650"/>
              <a:ext cx="157370" cy="307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3" name="フリーフォーム 3972"/>
            <p:cNvSpPr/>
            <p:nvPr/>
          </p:nvSpPr>
          <p:spPr>
            <a:xfrm rot="13001122">
              <a:off x="7011192" y="5064955"/>
              <a:ext cx="139111" cy="2909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4" name="フリーフォーム 3973"/>
            <p:cNvSpPr/>
            <p:nvPr/>
          </p:nvSpPr>
          <p:spPr>
            <a:xfrm rot="11762994" flipV="1">
              <a:off x="6553247" y="5207715"/>
              <a:ext cx="193879" cy="3845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5" name="フリーフォーム 3974"/>
            <p:cNvSpPr/>
            <p:nvPr/>
          </p:nvSpPr>
          <p:spPr>
            <a:xfrm rot="12233165">
              <a:off x="6698967" y="4842585"/>
              <a:ext cx="180367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6" name="フリーフォーム 3975"/>
            <p:cNvSpPr/>
            <p:nvPr/>
          </p:nvSpPr>
          <p:spPr>
            <a:xfrm rot="11881477" flipV="1">
              <a:off x="7050886" y="5426604"/>
              <a:ext cx="136954" cy="2963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7" name="フリーフォーム 3976"/>
            <p:cNvSpPr/>
            <p:nvPr/>
          </p:nvSpPr>
          <p:spPr>
            <a:xfrm rot="13479263">
              <a:off x="7153958" y="5166569"/>
              <a:ext cx="134337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8" name="フリーフォーム 3977"/>
            <p:cNvSpPr/>
            <p:nvPr/>
          </p:nvSpPr>
          <p:spPr>
            <a:xfrm rot="10357787" flipV="1">
              <a:off x="7844294" y="5851713"/>
              <a:ext cx="125577" cy="194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79" name="フリーフォーム 3978"/>
            <p:cNvSpPr/>
            <p:nvPr/>
          </p:nvSpPr>
          <p:spPr>
            <a:xfrm rot="14815192">
              <a:off x="7884415" y="5695571"/>
              <a:ext cx="87491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0" name="フリーフォーム 3979"/>
            <p:cNvSpPr/>
            <p:nvPr/>
          </p:nvSpPr>
          <p:spPr>
            <a:xfrm rot="10357787" flipV="1">
              <a:off x="7938552" y="5883272"/>
              <a:ext cx="95325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1" name="フリーフォーム 3980"/>
            <p:cNvSpPr/>
            <p:nvPr/>
          </p:nvSpPr>
          <p:spPr>
            <a:xfrm rot="14815192">
              <a:off x="7966183" y="5766808"/>
              <a:ext cx="95197" cy="1455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2" name="フリーフォーム 3981"/>
            <p:cNvSpPr/>
            <p:nvPr/>
          </p:nvSpPr>
          <p:spPr>
            <a:xfrm rot="9206566" flipV="1">
              <a:off x="8088180" y="5916668"/>
              <a:ext cx="77460" cy="1536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3" name="フリーフォーム 3982"/>
            <p:cNvSpPr/>
            <p:nvPr/>
          </p:nvSpPr>
          <p:spPr>
            <a:xfrm rot="15622073">
              <a:off x="8056575" y="5833736"/>
              <a:ext cx="77356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4" name="フリーフォーム 3983"/>
            <p:cNvSpPr/>
            <p:nvPr/>
          </p:nvSpPr>
          <p:spPr>
            <a:xfrm rot="12938972">
              <a:off x="7289752" y="5276197"/>
              <a:ext cx="135926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5" name="フリーフォーム 3984"/>
            <p:cNvSpPr/>
            <p:nvPr/>
          </p:nvSpPr>
          <p:spPr>
            <a:xfrm rot="11449929" flipV="1">
              <a:off x="7583961" y="5706677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50" name="グループ化 4049"/>
          <p:cNvGrpSpPr/>
          <p:nvPr/>
        </p:nvGrpSpPr>
        <p:grpSpPr>
          <a:xfrm rot="2114618" flipH="1">
            <a:off x="1479474" y="2099200"/>
            <a:ext cx="2091890" cy="693338"/>
            <a:chOff x="337695" y="3440850"/>
            <a:chExt cx="7829817" cy="2631469"/>
          </a:xfrm>
        </p:grpSpPr>
        <p:sp>
          <p:nvSpPr>
            <p:cNvPr id="4051" name="フリーフォーム 4050"/>
            <p:cNvSpPr/>
            <p:nvPr/>
          </p:nvSpPr>
          <p:spPr>
            <a:xfrm rot="11248954" flipV="1">
              <a:off x="405980" y="4412701"/>
              <a:ext cx="45050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2" name="フリーフォーム 4051"/>
            <p:cNvSpPr/>
            <p:nvPr/>
          </p:nvSpPr>
          <p:spPr>
            <a:xfrm rot="9975450">
              <a:off x="337695" y="3497981"/>
              <a:ext cx="449886" cy="839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3" name="フリーフォーム 4052"/>
            <p:cNvSpPr/>
            <p:nvPr/>
          </p:nvSpPr>
          <p:spPr>
            <a:xfrm rot="11302357" flipV="1">
              <a:off x="787936" y="4351504"/>
              <a:ext cx="45050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4" name="フリーフォーム 4053"/>
            <p:cNvSpPr/>
            <p:nvPr/>
          </p:nvSpPr>
          <p:spPr>
            <a:xfrm rot="10152755">
              <a:off x="739938" y="3464654"/>
              <a:ext cx="449886" cy="8396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5" name="フリーフォーム 4054"/>
            <p:cNvSpPr/>
            <p:nvPr/>
          </p:nvSpPr>
          <p:spPr>
            <a:xfrm rot="11358290" flipV="1">
              <a:off x="1174662" y="4322246"/>
              <a:ext cx="441423" cy="8754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6" name="フリーフォーム 4055"/>
            <p:cNvSpPr/>
            <p:nvPr/>
          </p:nvSpPr>
          <p:spPr>
            <a:xfrm rot="10315247">
              <a:off x="1152810" y="3462494"/>
              <a:ext cx="440817" cy="8227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7" name="フリーフォーム 4056"/>
            <p:cNvSpPr/>
            <p:nvPr/>
          </p:nvSpPr>
          <p:spPr>
            <a:xfrm rot="11254278" flipV="1">
              <a:off x="1566405" y="4301202"/>
              <a:ext cx="427571" cy="8479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8" name="フリーフォーム 4057"/>
            <p:cNvSpPr/>
            <p:nvPr/>
          </p:nvSpPr>
          <p:spPr>
            <a:xfrm rot="10279830">
              <a:off x="1540093" y="3454995"/>
              <a:ext cx="435491" cy="8127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9" name="フリーフォーム 4058"/>
            <p:cNvSpPr/>
            <p:nvPr/>
          </p:nvSpPr>
          <p:spPr>
            <a:xfrm rot="11162147" flipV="1">
              <a:off x="1949836" y="4308145"/>
              <a:ext cx="411184" cy="8154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0" name="フリーフォーム 4059"/>
            <p:cNvSpPr/>
            <p:nvPr/>
          </p:nvSpPr>
          <p:spPr>
            <a:xfrm rot="10431998">
              <a:off x="1934497" y="3440850"/>
              <a:ext cx="421092" cy="785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1" name="フリーフォーム 4060"/>
            <p:cNvSpPr/>
            <p:nvPr/>
          </p:nvSpPr>
          <p:spPr>
            <a:xfrm rot="11140086" flipV="1">
              <a:off x="2313175" y="4277977"/>
              <a:ext cx="416196" cy="8253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2" name="フリーフォーム 4061"/>
            <p:cNvSpPr/>
            <p:nvPr/>
          </p:nvSpPr>
          <p:spPr>
            <a:xfrm rot="10523284">
              <a:off x="2303277" y="3447516"/>
              <a:ext cx="415631" cy="775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3" name="フリーフォーム 4062"/>
            <p:cNvSpPr/>
            <p:nvPr/>
          </p:nvSpPr>
          <p:spPr>
            <a:xfrm rot="11134373" flipV="1">
              <a:off x="2694894" y="4283509"/>
              <a:ext cx="406165" cy="8054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4" name="フリーフォーム 4063"/>
            <p:cNvSpPr/>
            <p:nvPr/>
          </p:nvSpPr>
          <p:spPr>
            <a:xfrm rot="10259692">
              <a:off x="2689062" y="3465993"/>
              <a:ext cx="405611" cy="757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5" name="フリーフォーム 4064"/>
            <p:cNvSpPr/>
            <p:nvPr/>
          </p:nvSpPr>
          <p:spPr>
            <a:xfrm rot="11308133" flipV="1">
              <a:off x="3080856" y="4283349"/>
              <a:ext cx="412797" cy="7925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6" name="フリーフォーム 4065"/>
            <p:cNvSpPr/>
            <p:nvPr/>
          </p:nvSpPr>
          <p:spPr>
            <a:xfrm rot="10577984">
              <a:off x="3081091" y="3472937"/>
              <a:ext cx="413456" cy="74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7" name="フリーフォーム 4066"/>
            <p:cNvSpPr/>
            <p:nvPr/>
          </p:nvSpPr>
          <p:spPr>
            <a:xfrm rot="11343663" flipV="1">
              <a:off x="3435925" y="4306621"/>
              <a:ext cx="407468" cy="7571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8" name="フリーフォーム 4067"/>
            <p:cNvSpPr/>
            <p:nvPr/>
          </p:nvSpPr>
          <p:spPr>
            <a:xfrm rot="10613514">
              <a:off x="3484249" y="3523502"/>
              <a:ext cx="406914" cy="7116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69" name="フリーフォーム 4068"/>
            <p:cNvSpPr/>
            <p:nvPr/>
          </p:nvSpPr>
          <p:spPr>
            <a:xfrm rot="11589030" flipV="1">
              <a:off x="3782074" y="4326494"/>
              <a:ext cx="390445" cy="774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0" name="フリーフォーム 4069"/>
            <p:cNvSpPr/>
            <p:nvPr/>
          </p:nvSpPr>
          <p:spPr>
            <a:xfrm rot="10800000">
              <a:off x="3862706" y="3577963"/>
              <a:ext cx="369402" cy="689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1" name="フリーフォーム 4070"/>
            <p:cNvSpPr/>
            <p:nvPr/>
          </p:nvSpPr>
          <p:spPr>
            <a:xfrm rot="11530149" flipV="1">
              <a:off x="4134122" y="4386987"/>
              <a:ext cx="376120" cy="745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2" name="フリーフォーム 4071"/>
            <p:cNvSpPr/>
            <p:nvPr/>
          </p:nvSpPr>
          <p:spPr>
            <a:xfrm rot="10800000">
              <a:off x="4212443" y="3659906"/>
              <a:ext cx="362560" cy="6766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3" name="フリーフォーム 4072"/>
            <p:cNvSpPr/>
            <p:nvPr/>
          </p:nvSpPr>
          <p:spPr>
            <a:xfrm rot="11837226" flipV="1">
              <a:off x="4455548" y="4463865"/>
              <a:ext cx="343684" cy="6762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4" name="フリーフォーム 4073"/>
            <p:cNvSpPr/>
            <p:nvPr/>
          </p:nvSpPr>
          <p:spPr>
            <a:xfrm rot="11107077">
              <a:off x="4559836" y="3738873"/>
              <a:ext cx="351559" cy="6561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5" name="フリーフォーム 4074"/>
            <p:cNvSpPr/>
            <p:nvPr/>
          </p:nvSpPr>
          <p:spPr>
            <a:xfrm rot="11960518" flipV="1">
              <a:off x="5064895" y="4612462"/>
              <a:ext cx="292271" cy="639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6" name="フリーフォーム 4075"/>
            <p:cNvSpPr/>
            <p:nvPr/>
          </p:nvSpPr>
          <p:spPr>
            <a:xfrm rot="11357361">
              <a:off x="5235945" y="3993117"/>
              <a:ext cx="298237" cy="5938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7" name="フリーフォーム 4076"/>
            <p:cNvSpPr/>
            <p:nvPr/>
          </p:nvSpPr>
          <p:spPr>
            <a:xfrm rot="11704208" flipV="1">
              <a:off x="4758535" y="4538077"/>
              <a:ext cx="332489" cy="6593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8" name="フリーフォーム 4077"/>
            <p:cNvSpPr/>
            <p:nvPr/>
          </p:nvSpPr>
          <p:spPr>
            <a:xfrm rot="10800000">
              <a:off x="4870453" y="3855648"/>
              <a:ext cx="338463" cy="6316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79" name="フリーフォーム 4078"/>
            <p:cNvSpPr/>
            <p:nvPr/>
          </p:nvSpPr>
          <p:spPr>
            <a:xfrm rot="12182180" flipV="1">
              <a:off x="5352545" y="4715563"/>
              <a:ext cx="278658" cy="5800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0" name="フリーフォーム 4079"/>
            <p:cNvSpPr/>
            <p:nvPr/>
          </p:nvSpPr>
          <p:spPr>
            <a:xfrm rot="11452031">
              <a:off x="5531780" y="4106649"/>
              <a:ext cx="299768" cy="5916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1" name="フリーフォーム 4080"/>
            <p:cNvSpPr/>
            <p:nvPr/>
          </p:nvSpPr>
          <p:spPr>
            <a:xfrm rot="12408643" flipV="1">
              <a:off x="5634219" y="4833067"/>
              <a:ext cx="265876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2" name="フリーフォーム 4081"/>
            <p:cNvSpPr/>
            <p:nvPr/>
          </p:nvSpPr>
          <p:spPr>
            <a:xfrm rot="11413656">
              <a:off x="5795505" y="4264358"/>
              <a:ext cx="306412" cy="552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3" name="フリーフォーム 4082"/>
            <p:cNvSpPr/>
            <p:nvPr/>
          </p:nvSpPr>
          <p:spPr>
            <a:xfrm rot="12463531" flipV="1">
              <a:off x="5879114" y="4915111"/>
              <a:ext cx="251383" cy="4985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4" name="フリーフォーム 4083"/>
            <p:cNvSpPr/>
            <p:nvPr/>
          </p:nvSpPr>
          <p:spPr>
            <a:xfrm rot="11480898">
              <a:off x="6062309" y="4441058"/>
              <a:ext cx="294910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5" name="フリーフォーム 4084"/>
            <p:cNvSpPr/>
            <p:nvPr/>
          </p:nvSpPr>
          <p:spPr>
            <a:xfrm rot="12323003" flipV="1">
              <a:off x="6116321" y="5013952"/>
              <a:ext cx="217918" cy="4321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6" name="フリーフォーム 4085"/>
            <p:cNvSpPr/>
            <p:nvPr/>
          </p:nvSpPr>
          <p:spPr>
            <a:xfrm rot="11963281">
              <a:off x="6299353" y="4561724"/>
              <a:ext cx="245417" cy="466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7" name="フリーフォーム 4086"/>
            <p:cNvSpPr/>
            <p:nvPr/>
          </p:nvSpPr>
          <p:spPr>
            <a:xfrm rot="12137183" flipV="1">
              <a:off x="6335533" y="5106841"/>
              <a:ext cx="207602" cy="411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8" name="フリーフォーム 4087"/>
            <p:cNvSpPr/>
            <p:nvPr/>
          </p:nvSpPr>
          <p:spPr>
            <a:xfrm rot="12044928">
              <a:off x="6515201" y="4704043"/>
              <a:ext cx="211083" cy="404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9" name="フリーフォーム 4088"/>
            <p:cNvSpPr/>
            <p:nvPr/>
          </p:nvSpPr>
          <p:spPr>
            <a:xfrm rot="11937862" flipV="1">
              <a:off x="6750008" y="5296166"/>
              <a:ext cx="168904" cy="3349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0" name="フリーフォーム 4089"/>
            <p:cNvSpPr/>
            <p:nvPr/>
          </p:nvSpPr>
          <p:spPr>
            <a:xfrm rot="12380138">
              <a:off x="6871372" y="4967777"/>
              <a:ext cx="155051" cy="3127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1" name="フリーフォーム 4090"/>
            <p:cNvSpPr/>
            <p:nvPr/>
          </p:nvSpPr>
          <p:spPr>
            <a:xfrm rot="11542924" flipV="1">
              <a:off x="7204845" y="5483348"/>
              <a:ext cx="132856" cy="3060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2" name="フリーフォーム 4091"/>
            <p:cNvSpPr/>
            <p:nvPr/>
          </p:nvSpPr>
          <p:spPr>
            <a:xfrm rot="12938972">
              <a:off x="7435075" y="5371297"/>
              <a:ext cx="117532" cy="219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3" name="フリーフォーム 4092"/>
            <p:cNvSpPr/>
            <p:nvPr/>
          </p:nvSpPr>
          <p:spPr>
            <a:xfrm rot="10357787" flipV="1">
              <a:off x="7705817" y="5774485"/>
              <a:ext cx="127136" cy="2377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4" name="フリーフォーム 4093"/>
            <p:cNvSpPr/>
            <p:nvPr/>
          </p:nvSpPr>
          <p:spPr>
            <a:xfrm rot="14815192">
              <a:off x="7770258" y="5600301"/>
              <a:ext cx="110141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5" name="フリーフォーム 4094"/>
            <p:cNvSpPr/>
            <p:nvPr/>
          </p:nvSpPr>
          <p:spPr>
            <a:xfrm>
              <a:off x="483267" y="4246125"/>
              <a:ext cx="7454926" cy="1633101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6" name="フリーフォーム 4095"/>
            <p:cNvSpPr/>
            <p:nvPr/>
          </p:nvSpPr>
          <p:spPr>
            <a:xfrm rot="11351886" flipV="1">
              <a:off x="7354688" y="5577254"/>
              <a:ext cx="106954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7" name="フリーフォーム 4096"/>
            <p:cNvSpPr/>
            <p:nvPr/>
          </p:nvSpPr>
          <p:spPr>
            <a:xfrm rot="13364984">
              <a:off x="7560880" y="5453505"/>
              <a:ext cx="104477" cy="209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8" name="フリーフォーム 4097"/>
            <p:cNvSpPr/>
            <p:nvPr/>
          </p:nvSpPr>
          <p:spPr>
            <a:xfrm rot="11449929" flipV="1">
              <a:off x="7467379" y="5649896"/>
              <a:ext cx="117472" cy="241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99" name="フリーフォーム 4098"/>
            <p:cNvSpPr/>
            <p:nvPr/>
          </p:nvSpPr>
          <p:spPr>
            <a:xfrm rot="14132356">
              <a:off x="7668055" y="5529504"/>
              <a:ext cx="105302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0" name="フリーフォーム 4099"/>
            <p:cNvSpPr/>
            <p:nvPr/>
          </p:nvSpPr>
          <p:spPr>
            <a:xfrm rot="11871069" flipV="1">
              <a:off x="6901573" y="5374671"/>
              <a:ext cx="157372" cy="3070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1" name="フリーフォーム 4100"/>
            <p:cNvSpPr/>
            <p:nvPr/>
          </p:nvSpPr>
          <p:spPr>
            <a:xfrm rot="13001122">
              <a:off x="7011291" y="5064974"/>
              <a:ext cx="139110" cy="290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2" name="フリーフォーム 4101"/>
            <p:cNvSpPr/>
            <p:nvPr/>
          </p:nvSpPr>
          <p:spPr>
            <a:xfrm rot="11762994" flipV="1">
              <a:off x="6553325" y="5207734"/>
              <a:ext cx="193884" cy="3845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3" name="フリーフォーム 4102"/>
            <p:cNvSpPr/>
            <p:nvPr/>
          </p:nvSpPr>
          <p:spPr>
            <a:xfrm rot="12233165">
              <a:off x="6699043" y="4842596"/>
              <a:ext cx="180368" cy="3608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4" name="フリーフォーム 4103"/>
            <p:cNvSpPr/>
            <p:nvPr/>
          </p:nvSpPr>
          <p:spPr>
            <a:xfrm rot="11881477" flipV="1">
              <a:off x="7050969" y="5426615"/>
              <a:ext cx="136954" cy="2963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5" name="フリーフォーム 4104"/>
            <p:cNvSpPr/>
            <p:nvPr/>
          </p:nvSpPr>
          <p:spPr>
            <a:xfrm rot="13479263">
              <a:off x="7154034" y="5166588"/>
              <a:ext cx="134338" cy="2735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6" name="フリーフォーム 4105"/>
            <p:cNvSpPr/>
            <p:nvPr/>
          </p:nvSpPr>
          <p:spPr>
            <a:xfrm rot="10357787" flipV="1">
              <a:off x="7844383" y="5851734"/>
              <a:ext cx="125576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7" name="フリーフォーム 4106"/>
            <p:cNvSpPr/>
            <p:nvPr/>
          </p:nvSpPr>
          <p:spPr>
            <a:xfrm rot="14815192">
              <a:off x="7884496" y="5695586"/>
              <a:ext cx="87494" cy="1632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8" name="フリーフォーム 4107"/>
            <p:cNvSpPr/>
            <p:nvPr/>
          </p:nvSpPr>
          <p:spPr>
            <a:xfrm rot="10357787" flipV="1">
              <a:off x="7938637" y="5883272"/>
              <a:ext cx="95325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09" name="フリーフォーム 4108"/>
            <p:cNvSpPr/>
            <p:nvPr/>
          </p:nvSpPr>
          <p:spPr>
            <a:xfrm rot="14815192">
              <a:off x="7966272" y="5766808"/>
              <a:ext cx="95195" cy="14559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0" name="フリーフォーム 4109"/>
            <p:cNvSpPr/>
            <p:nvPr/>
          </p:nvSpPr>
          <p:spPr>
            <a:xfrm rot="9206566" flipV="1">
              <a:off x="8088268" y="5916645"/>
              <a:ext cx="77460" cy="1536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1" name="フリーフォーム 4110"/>
            <p:cNvSpPr/>
            <p:nvPr/>
          </p:nvSpPr>
          <p:spPr>
            <a:xfrm rot="15622073">
              <a:off x="8056647" y="5833729"/>
              <a:ext cx="77357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2" name="フリーフォーム 4111"/>
            <p:cNvSpPr/>
            <p:nvPr/>
          </p:nvSpPr>
          <p:spPr>
            <a:xfrm rot="12938972">
              <a:off x="7289759" y="5276216"/>
              <a:ext cx="135925" cy="2429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3" name="フリーフォーム 4112"/>
            <p:cNvSpPr/>
            <p:nvPr/>
          </p:nvSpPr>
          <p:spPr>
            <a:xfrm rot="11449929" flipV="1">
              <a:off x="7583961" y="5706674"/>
              <a:ext cx="104690" cy="2155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14" name="グループ化 4113"/>
          <p:cNvGrpSpPr/>
          <p:nvPr/>
        </p:nvGrpSpPr>
        <p:grpSpPr>
          <a:xfrm rot="3788045" flipH="1" flipV="1">
            <a:off x="5664573" y="918461"/>
            <a:ext cx="327494" cy="174906"/>
            <a:chOff x="337579" y="3440890"/>
            <a:chExt cx="7829814" cy="2631458"/>
          </a:xfrm>
        </p:grpSpPr>
        <p:sp>
          <p:nvSpPr>
            <p:cNvPr id="4115" name="フリーフォーム 4114"/>
            <p:cNvSpPr/>
            <p:nvPr/>
          </p:nvSpPr>
          <p:spPr>
            <a:xfrm rot="11248954" flipV="1">
              <a:off x="405864" y="4412793"/>
              <a:ext cx="450480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6" name="フリーフォーム 4115"/>
            <p:cNvSpPr/>
            <p:nvPr/>
          </p:nvSpPr>
          <p:spPr>
            <a:xfrm rot="9975450">
              <a:off x="337579" y="3498041"/>
              <a:ext cx="449858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7" name="フリーフォーム 4116"/>
            <p:cNvSpPr/>
            <p:nvPr/>
          </p:nvSpPr>
          <p:spPr>
            <a:xfrm rot="11302357" flipV="1">
              <a:off x="787785" y="4351584"/>
              <a:ext cx="450480" cy="8934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8" name="フリーフォーム 4117"/>
            <p:cNvSpPr/>
            <p:nvPr/>
          </p:nvSpPr>
          <p:spPr>
            <a:xfrm rot="10152755">
              <a:off x="739811" y="3464712"/>
              <a:ext cx="449858" cy="8396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9" name="フリーフォーム 4118"/>
            <p:cNvSpPr/>
            <p:nvPr/>
          </p:nvSpPr>
          <p:spPr>
            <a:xfrm rot="11358290" flipV="1">
              <a:off x="1174520" y="4322329"/>
              <a:ext cx="441394" cy="8754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0" name="フリーフォーム 4119"/>
            <p:cNvSpPr/>
            <p:nvPr/>
          </p:nvSpPr>
          <p:spPr>
            <a:xfrm rot="10315247">
              <a:off x="1152655" y="3462562"/>
              <a:ext cx="440797" cy="8227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1" name="フリーフォーム 4120"/>
            <p:cNvSpPr/>
            <p:nvPr/>
          </p:nvSpPr>
          <p:spPr>
            <a:xfrm rot="11254278" flipV="1">
              <a:off x="1566241" y="4301295"/>
              <a:ext cx="427551" cy="8479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2" name="フリーフォーム 4121"/>
            <p:cNvSpPr/>
            <p:nvPr/>
          </p:nvSpPr>
          <p:spPr>
            <a:xfrm rot="10279830">
              <a:off x="1539912" y="3455069"/>
              <a:ext cx="435465" cy="8127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3" name="フリーフォーム 4122"/>
            <p:cNvSpPr/>
            <p:nvPr/>
          </p:nvSpPr>
          <p:spPr>
            <a:xfrm rot="11162147" flipV="1">
              <a:off x="1949636" y="4308213"/>
              <a:ext cx="411150" cy="8154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4" name="フリーフォーム 4123"/>
            <p:cNvSpPr/>
            <p:nvPr/>
          </p:nvSpPr>
          <p:spPr>
            <a:xfrm rot="10431998">
              <a:off x="1934309" y="3440890"/>
              <a:ext cx="421072" cy="7859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5" name="フリーフォーム 4124"/>
            <p:cNvSpPr/>
            <p:nvPr/>
          </p:nvSpPr>
          <p:spPr>
            <a:xfrm rot="11140086" flipV="1">
              <a:off x="2312974" y="4278027"/>
              <a:ext cx="416171" cy="82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6" name="フリーフォーム 4125"/>
            <p:cNvSpPr/>
            <p:nvPr/>
          </p:nvSpPr>
          <p:spPr>
            <a:xfrm rot="10523284">
              <a:off x="2303058" y="3447562"/>
              <a:ext cx="415597" cy="7757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7" name="フリーフォーム 4126"/>
            <p:cNvSpPr/>
            <p:nvPr/>
          </p:nvSpPr>
          <p:spPr>
            <a:xfrm rot="11134373" flipV="1">
              <a:off x="2694651" y="4283577"/>
              <a:ext cx="406154" cy="8055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8" name="フリーフォーム 4127"/>
            <p:cNvSpPr/>
            <p:nvPr/>
          </p:nvSpPr>
          <p:spPr>
            <a:xfrm rot="10259692">
              <a:off x="2688840" y="3466040"/>
              <a:ext cx="405580" cy="7570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29" name="フリーフォーム 4128"/>
            <p:cNvSpPr/>
            <p:nvPr/>
          </p:nvSpPr>
          <p:spPr>
            <a:xfrm rot="11308133" flipV="1">
              <a:off x="3080617" y="4283399"/>
              <a:ext cx="412776" cy="7925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0" name="フリーフォーム 4129"/>
            <p:cNvSpPr/>
            <p:nvPr/>
          </p:nvSpPr>
          <p:spPr>
            <a:xfrm rot="10577984">
              <a:off x="3080838" y="3472966"/>
              <a:ext cx="413446" cy="747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1" name="フリーフォーム 4130"/>
            <p:cNvSpPr/>
            <p:nvPr/>
          </p:nvSpPr>
          <p:spPr>
            <a:xfrm rot="11343663" flipV="1">
              <a:off x="3435666" y="4306653"/>
              <a:ext cx="407445" cy="7571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2" name="フリーフォーム 4131"/>
            <p:cNvSpPr/>
            <p:nvPr/>
          </p:nvSpPr>
          <p:spPr>
            <a:xfrm rot="10613514">
              <a:off x="3483989" y="3523516"/>
              <a:ext cx="406895" cy="7116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3" name="フリーフォーム 4132"/>
            <p:cNvSpPr/>
            <p:nvPr/>
          </p:nvSpPr>
          <p:spPr>
            <a:xfrm rot="11589030" flipV="1">
              <a:off x="3781807" y="4326511"/>
              <a:ext cx="390422" cy="7743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4" name="フリーフォーム 4133"/>
            <p:cNvSpPr/>
            <p:nvPr/>
          </p:nvSpPr>
          <p:spPr>
            <a:xfrm rot="10800000">
              <a:off x="3862449" y="3577997"/>
              <a:ext cx="369383" cy="6894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5" name="フリーフォーム 4134"/>
            <p:cNvSpPr/>
            <p:nvPr/>
          </p:nvSpPr>
          <p:spPr>
            <a:xfrm rot="11530149" flipV="1">
              <a:off x="4133839" y="4387010"/>
              <a:ext cx="376101" cy="745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6" name="フリーフォーム 4135"/>
            <p:cNvSpPr/>
            <p:nvPr/>
          </p:nvSpPr>
          <p:spPr>
            <a:xfrm rot="10800000">
              <a:off x="4212178" y="3659928"/>
              <a:ext cx="362545" cy="6766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7" name="フリーフォーム 4136"/>
            <p:cNvSpPr/>
            <p:nvPr/>
          </p:nvSpPr>
          <p:spPr>
            <a:xfrm rot="11837226" flipV="1">
              <a:off x="4455287" y="4463885"/>
              <a:ext cx="343657" cy="6762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8" name="フリーフォーム 4137"/>
            <p:cNvSpPr/>
            <p:nvPr/>
          </p:nvSpPr>
          <p:spPr>
            <a:xfrm rot="11107077">
              <a:off x="4559550" y="3738871"/>
              <a:ext cx="351547" cy="656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39" name="フリーフォーム 4138"/>
            <p:cNvSpPr/>
            <p:nvPr/>
          </p:nvSpPr>
          <p:spPr>
            <a:xfrm rot="11960518" flipV="1">
              <a:off x="5064594" y="4612462"/>
              <a:ext cx="292255" cy="6390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0" name="フリーフォーム 4139"/>
            <p:cNvSpPr/>
            <p:nvPr/>
          </p:nvSpPr>
          <p:spPr>
            <a:xfrm rot="11357361">
              <a:off x="5235643" y="3993118"/>
              <a:ext cx="298232" cy="5938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1" name="フリーフォーム 4140"/>
            <p:cNvSpPr/>
            <p:nvPr/>
          </p:nvSpPr>
          <p:spPr>
            <a:xfrm rot="11704208" flipV="1">
              <a:off x="4758246" y="4538085"/>
              <a:ext cx="332468" cy="6593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2" name="フリーフォーム 4141"/>
            <p:cNvSpPr/>
            <p:nvPr/>
          </p:nvSpPr>
          <p:spPr>
            <a:xfrm rot="10800000">
              <a:off x="4870192" y="3855655"/>
              <a:ext cx="338445" cy="6317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3" name="フリーフォーム 4142"/>
            <p:cNvSpPr/>
            <p:nvPr/>
          </p:nvSpPr>
          <p:spPr>
            <a:xfrm rot="12182180" flipV="1">
              <a:off x="5352270" y="4715580"/>
              <a:ext cx="278651" cy="580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4" name="フリーフォーム 4143"/>
            <p:cNvSpPr/>
            <p:nvPr/>
          </p:nvSpPr>
          <p:spPr>
            <a:xfrm rot="11452031">
              <a:off x="5531488" y="4106677"/>
              <a:ext cx="299762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5" name="フリーフォーム 4144"/>
            <p:cNvSpPr/>
            <p:nvPr/>
          </p:nvSpPr>
          <p:spPr>
            <a:xfrm rot="12408643" flipV="1">
              <a:off x="5633936" y="4833099"/>
              <a:ext cx="265860" cy="5272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6" name="フリーフォーム 4145"/>
            <p:cNvSpPr/>
            <p:nvPr/>
          </p:nvSpPr>
          <p:spPr>
            <a:xfrm rot="11413656">
              <a:off x="5795211" y="4264360"/>
              <a:ext cx="306384" cy="5528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7" name="フリーフォーム 4146"/>
            <p:cNvSpPr/>
            <p:nvPr/>
          </p:nvSpPr>
          <p:spPr>
            <a:xfrm rot="12463531" flipV="1">
              <a:off x="5878817" y="4915125"/>
              <a:ext cx="251371" cy="4985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8" name="フリーフォーム 4147"/>
            <p:cNvSpPr/>
            <p:nvPr/>
          </p:nvSpPr>
          <p:spPr>
            <a:xfrm rot="11480898">
              <a:off x="6061996" y="4441079"/>
              <a:ext cx="294885" cy="468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9" name="フリーフォーム 4148"/>
            <p:cNvSpPr/>
            <p:nvPr/>
          </p:nvSpPr>
          <p:spPr>
            <a:xfrm rot="12323003" flipV="1">
              <a:off x="6116014" y="5013972"/>
              <a:ext cx="217900" cy="432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0" name="フリーフォーム 4149"/>
            <p:cNvSpPr/>
            <p:nvPr/>
          </p:nvSpPr>
          <p:spPr>
            <a:xfrm rot="11963281">
              <a:off x="6299040" y="4561743"/>
              <a:ext cx="245394" cy="4669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1" name="フリーフォーム 4150"/>
            <p:cNvSpPr/>
            <p:nvPr/>
          </p:nvSpPr>
          <p:spPr>
            <a:xfrm rot="12137183" flipV="1">
              <a:off x="6335203" y="5106871"/>
              <a:ext cx="207595" cy="411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2" name="フリーフォーム 4151"/>
            <p:cNvSpPr/>
            <p:nvPr/>
          </p:nvSpPr>
          <p:spPr>
            <a:xfrm rot="12044928">
              <a:off x="6514869" y="4704059"/>
              <a:ext cx="211062" cy="404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3" name="フリーフォーム 4152"/>
            <p:cNvSpPr/>
            <p:nvPr/>
          </p:nvSpPr>
          <p:spPr>
            <a:xfrm rot="11937862" flipV="1">
              <a:off x="6749675" y="5296184"/>
              <a:ext cx="168888" cy="3349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4" name="フリーフォーム 4153"/>
            <p:cNvSpPr/>
            <p:nvPr/>
          </p:nvSpPr>
          <p:spPr>
            <a:xfrm rot="12380138">
              <a:off x="6871030" y="4967800"/>
              <a:ext cx="155045" cy="31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5" name="フリーフォーム 4154"/>
            <p:cNvSpPr/>
            <p:nvPr/>
          </p:nvSpPr>
          <p:spPr>
            <a:xfrm rot="11542924" flipV="1">
              <a:off x="7204476" y="5483389"/>
              <a:ext cx="132858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6" name="フリーフォーム 4155"/>
            <p:cNvSpPr/>
            <p:nvPr/>
          </p:nvSpPr>
          <p:spPr>
            <a:xfrm rot="12938972">
              <a:off x="7434674" y="5371311"/>
              <a:ext cx="117533" cy="219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7" name="フリーフォーム 4156"/>
            <p:cNvSpPr/>
            <p:nvPr/>
          </p:nvSpPr>
          <p:spPr>
            <a:xfrm rot="10357787" flipV="1">
              <a:off x="7705427" y="5774509"/>
              <a:ext cx="127120" cy="237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8" name="フリーフォーム 4157"/>
            <p:cNvSpPr/>
            <p:nvPr/>
          </p:nvSpPr>
          <p:spPr>
            <a:xfrm rot="14815192">
              <a:off x="7769834" y="5600333"/>
              <a:ext cx="110144" cy="2045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59" name="フリーフォーム 4158"/>
            <p:cNvSpPr/>
            <p:nvPr/>
          </p:nvSpPr>
          <p:spPr>
            <a:xfrm>
              <a:off x="483253" y="4246136"/>
              <a:ext cx="7454518" cy="163311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0" name="フリーフォーム 4159"/>
            <p:cNvSpPr/>
            <p:nvPr/>
          </p:nvSpPr>
          <p:spPr>
            <a:xfrm rot="11351886" flipV="1">
              <a:off x="7354313" y="5577254"/>
              <a:ext cx="106942" cy="2612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1" name="フリーフォーム 4160"/>
            <p:cNvSpPr/>
            <p:nvPr/>
          </p:nvSpPr>
          <p:spPr>
            <a:xfrm rot="13364984">
              <a:off x="7560477" y="5453517"/>
              <a:ext cx="104479" cy="2090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2" name="フリーフォーム 4161"/>
            <p:cNvSpPr/>
            <p:nvPr/>
          </p:nvSpPr>
          <p:spPr>
            <a:xfrm rot="11449929" flipV="1">
              <a:off x="7467009" y="5649906"/>
              <a:ext cx="117461" cy="241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3" name="フリーフォーム 4162"/>
            <p:cNvSpPr/>
            <p:nvPr/>
          </p:nvSpPr>
          <p:spPr>
            <a:xfrm rot="14132356">
              <a:off x="7667653" y="5529513"/>
              <a:ext cx="105300" cy="204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4" name="フリーフォーム 4163"/>
            <p:cNvSpPr/>
            <p:nvPr/>
          </p:nvSpPr>
          <p:spPr>
            <a:xfrm rot="11871069" flipV="1">
              <a:off x="6901217" y="5374681"/>
              <a:ext cx="157364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5" name="フリーフォーム 4164"/>
            <p:cNvSpPr/>
            <p:nvPr/>
          </p:nvSpPr>
          <p:spPr>
            <a:xfrm rot="13001122">
              <a:off x="7010932" y="5064996"/>
              <a:ext cx="139098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6" name="フリーフォーム 4165"/>
            <p:cNvSpPr/>
            <p:nvPr/>
          </p:nvSpPr>
          <p:spPr>
            <a:xfrm rot="11762994" flipV="1">
              <a:off x="6553013" y="5207750"/>
              <a:ext cx="193873" cy="3845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7" name="フリーフォーム 4166"/>
            <p:cNvSpPr/>
            <p:nvPr/>
          </p:nvSpPr>
          <p:spPr>
            <a:xfrm rot="12233165">
              <a:off x="6698777" y="4842559"/>
              <a:ext cx="180365" cy="360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8" name="フリーフォーム 4167"/>
            <p:cNvSpPr/>
            <p:nvPr/>
          </p:nvSpPr>
          <p:spPr>
            <a:xfrm rot="11881477" flipV="1">
              <a:off x="7050750" y="5426579"/>
              <a:ext cx="136948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69" name="フリーフォーム 4168"/>
            <p:cNvSpPr/>
            <p:nvPr/>
          </p:nvSpPr>
          <p:spPr>
            <a:xfrm rot="13479263">
              <a:off x="7153794" y="5166555"/>
              <a:ext cx="134343" cy="2735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0" name="フリーフォーム 4169"/>
            <p:cNvSpPr/>
            <p:nvPr/>
          </p:nvSpPr>
          <p:spPr>
            <a:xfrm rot="10357787" flipV="1">
              <a:off x="7844132" y="5851708"/>
              <a:ext cx="125569" cy="1941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1" name="フリーフォーム 4170"/>
            <p:cNvSpPr/>
            <p:nvPr/>
          </p:nvSpPr>
          <p:spPr>
            <a:xfrm rot="14815192">
              <a:off x="7884242" y="5695547"/>
              <a:ext cx="87486" cy="1632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2" name="フリーフォーム 4171"/>
            <p:cNvSpPr/>
            <p:nvPr/>
          </p:nvSpPr>
          <p:spPr>
            <a:xfrm rot="10357787" flipV="1">
              <a:off x="7938367" y="5883294"/>
              <a:ext cx="95324" cy="1890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3" name="フリーフォーム 4172"/>
            <p:cNvSpPr/>
            <p:nvPr/>
          </p:nvSpPr>
          <p:spPr>
            <a:xfrm rot="14815192">
              <a:off x="7966007" y="5766851"/>
              <a:ext cx="95204" cy="1455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4" name="フリーフォーム 4173"/>
            <p:cNvSpPr/>
            <p:nvPr/>
          </p:nvSpPr>
          <p:spPr>
            <a:xfrm rot="9206566" flipV="1">
              <a:off x="8088002" y="5916591"/>
              <a:ext cx="77464" cy="1536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5" name="フリーフォーム 4174"/>
            <p:cNvSpPr/>
            <p:nvPr/>
          </p:nvSpPr>
          <p:spPr>
            <a:xfrm rot="15622073">
              <a:off x="8056531" y="5833707"/>
              <a:ext cx="77361" cy="1443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6" name="フリーフォーム 4175"/>
            <p:cNvSpPr/>
            <p:nvPr/>
          </p:nvSpPr>
          <p:spPr>
            <a:xfrm rot="12938972">
              <a:off x="7289776" y="5276190"/>
              <a:ext cx="135925" cy="2429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7" name="フリーフォーム 4176"/>
            <p:cNvSpPr/>
            <p:nvPr/>
          </p:nvSpPr>
          <p:spPr>
            <a:xfrm rot="11449929" flipV="1">
              <a:off x="7583974" y="5706684"/>
              <a:ext cx="104699" cy="215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78" name="グループ化 4177"/>
          <p:cNvGrpSpPr/>
          <p:nvPr/>
        </p:nvGrpSpPr>
        <p:grpSpPr>
          <a:xfrm rot="4123449" flipH="1" flipV="1">
            <a:off x="4360495" y="942158"/>
            <a:ext cx="1054466" cy="355469"/>
            <a:chOff x="337711" y="3440827"/>
            <a:chExt cx="7829825" cy="2631430"/>
          </a:xfrm>
        </p:grpSpPr>
        <p:sp>
          <p:nvSpPr>
            <p:cNvPr id="4179" name="フリーフォーム 4178"/>
            <p:cNvSpPr/>
            <p:nvPr/>
          </p:nvSpPr>
          <p:spPr>
            <a:xfrm rot="11248954" flipV="1">
              <a:off x="405998" y="4412655"/>
              <a:ext cx="450506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0" name="フリーフォーム 4179"/>
            <p:cNvSpPr/>
            <p:nvPr/>
          </p:nvSpPr>
          <p:spPr>
            <a:xfrm rot="9975450">
              <a:off x="337711" y="3497948"/>
              <a:ext cx="449890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1" name="フリーフォーム 4180"/>
            <p:cNvSpPr/>
            <p:nvPr/>
          </p:nvSpPr>
          <p:spPr>
            <a:xfrm rot="11302357" flipV="1">
              <a:off x="787954" y="4351460"/>
              <a:ext cx="450506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2" name="フリーフォーム 4181"/>
            <p:cNvSpPr/>
            <p:nvPr/>
          </p:nvSpPr>
          <p:spPr>
            <a:xfrm rot="10152755">
              <a:off x="739951" y="3464617"/>
              <a:ext cx="449890" cy="8396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3" name="フリーフォーム 4182"/>
            <p:cNvSpPr/>
            <p:nvPr/>
          </p:nvSpPr>
          <p:spPr>
            <a:xfrm rot="11358290" flipV="1">
              <a:off x="1174681" y="4322198"/>
              <a:ext cx="441425" cy="8754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4" name="フリーフォーム 4183"/>
            <p:cNvSpPr/>
            <p:nvPr/>
          </p:nvSpPr>
          <p:spPr>
            <a:xfrm rot="10315247">
              <a:off x="1152827" y="3462458"/>
              <a:ext cx="440823" cy="8227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5" name="フリーフォーム 4184"/>
            <p:cNvSpPr/>
            <p:nvPr/>
          </p:nvSpPr>
          <p:spPr>
            <a:xfrm rot="11254278" flipV="1">
              <a:off x="1566425" y="4301155"/>
              <a:ext cx="427577" cy="8479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6" name="フリーフォーム 4185"/>
            <p:cNvSpPr/>
            <p:nvPr/>
          </p:nvSpPr>
          <p:spPr>
            <a:xfrm rot="10279830">
              <a:off x="1540120" y="3454957"/>
              <a:ext cx="435492" cy="812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7" name="フリーフォーム 4186"/>
            <p:cNvSpPr/>
            <p:nvPr/>
          </p:nvSpPr>
          <p:spPr>
            <a:xfrm rot="11162147" flipV="1">
              <a:off x="1949857" y="4308096"/>
              <a:ext cx="411189" cy="8154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8" name="フリーフォーム 4187"/>
            <p:cNvSpPr/>
            <p:nvPr/>
          </p:nvSpPr>
          <p:spPr>
            <a:xfrm rot="10431998">
              <a:off x="1934513" y="3440827"/>
              <a:ext cx="421094" cy="7859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89" name="フリーフォーム 4188"/>
            <p:cNvSpPr/>
            <p:nvPr/>
          </p:nvSpPr>
          <p:spPr>
            <a:xfrm rot="11140086" flipV="1">
              <a:off x="2313199" y="4277946"/>
              <a:ext cx="416201" cy="825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0" name="フリーフォーム 4189"/>
            <p:cNvSpPr/>
            <p:nvPr/>
          </p:nvSpPr>
          <p:spPr>
            <a:xfrm rot="10523284">
              <a:off x="2303312" y="3447486"/>
              <a:ext cx="415629" cy="7757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1" name="フリーフォーム 4190"/>
            <p:cNvSpPr/>
            <p:nvPr/>
          </p:nvSpPr>
          <p:spPr>
            <a:xfrm rot="11134373" flipV="1">
              <a:off x="2694921" y="4283474"/>
              <a:ext cx="406169" cy="80548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2" name="フリーフォーム 4191"/>
            <p:cNvSpPr/>
            <p:nvPr/>
          </p:nvSpPr>
          <p:spPr>
            <a:xfrm rot="10259692">
              <a:off x="2689096" y="3465952"/>
              <a:ext cx="405612" cy="7570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3" name="フリーフォーム 4192"/>
            <p:cNvSpPr/>
            <p:nvPr/>
          </p:nvSpPr>
          <p:spPr>
            <a:xfrm rot="11308133" flipV="1">
              <a:off x="3080889" y="4283301"/>
              <a:ext cx="412800" cy="792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4" name="フリーフォーム 4193"/>
            <p:cNvSpPr/>
            <p:nvPr/>
          </p:nvSpPr>
          <p:spPr>
            <a:xfrm rot="10577984">
              <a:off x="3081111" y="3472904"/>
              <a:ext cx="413461" cy="747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5" name="フリーフォーム 4194"/>
            <p:cNvSpPr/>
            <p:nvPr/>
          </p:nvSpPr>
          <p:spPr>
            <a:xfrm rot="11343663" flipV="1">
              <a:off x="3435952" y="4306576"/>
              <a:ext cx="407469" cy="7571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6" name="フリーフォーム 4195"/>
            <p:cNvSpPr/>
            <p:nvPr/>
          </p:nvSpPr>
          <p:spPr>
            <a:xfrm rot="10613514">
              <a:off x="3484278" y="3523470"/>
              <a:ext cx="406912" cy="7115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7" name="フリーフォーム 4196"/>
            <p:cNvSpPr/>
            <p:nvPr/>
          </p:nvSpPr>
          <p:spPr>
            <a:xfrm rot="11589030" flipV="1">
              <a:off x="3782107" y="4326456"/>
              <a:ext cx="390450" cy="7743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8" name="フリーフォーム 4197"/>
            <p:cNvSpPr/>
            <p:nvPr/>
          </p:nvSpPr>
          <p:spPr>
            <a:xfrm rot="10800000">
              <a:off x="3862726" y="3577932"/>
              <a:ext cx="369406" cy="6894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99" name="フリーフォーム 4198"/>
            <p:cNvSpPr/>
            <p:nvPr/>
          </p:nvSpPr>
          <p:spPr>
            <a:xfrm rot="11530149" flipV="1">
              <a:off x="4134143" y="4386944"/>
              <a:ext cx="376126" cy="7459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0" name="フリーフォーム 4199"/>
            <p:cNvSpPr/>
            <p:nvPr/>
          </p:nvSpPr>
          <p:spPr>
            <a:xfrm rot="10800000">
              <a:off x="4212473" y="3659873"/>
              <a:ext cx="362560" cy="6766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1" name="フリーフォーム 4200"/>
            <p:cNvSpPr/>
            <p:nvPr/>
          </p:nvSpPr>
          <p:spPr>
            <a:xfrm rot="11837226" flipV="1">
              <a:off x="4455576" y="4463829"/>
              <a:ext cx="343684" cy="6762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2" name="フリーフォーム 4201"/>
            <p:cNvSpPr/>
            <p:nvPr/>
          </p:nvSpPr>
          <p:spPr>
            <a:xfrm rot="11107077">
              <a:off x="4559864" y="3738849"/>
              <a:ext cx="351563" cy="656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3" name="フリーフォーム 4202"/>
            <p:cNvSpPr/>
            <p:nvPr/>
          </p:nvSpPr>
          <p:spPr>
            <a:xfrm rot="11960518" flipV="1">
              <a:off x="5064927" y="4612427"/>
              <a:ext cx="292271" cy="639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4" name="フリーフォーム 4203"/>
            <p:cNvSpPr/>
            <p:nvPr/>
          </p:nvSpPr>
          <p:spPr>
            <a:xfrm rot="11357361">
              <a:off x="5235981" y="3993092"/>
              <a:ext cx="298241" cy="5938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5" name="フリーフォーム 4204"/>
            <p:cNvSpPr/>
            <p:nvPr/>
          </p:nvSpPr>
          <p:spPr>
            <a:xfrm rot="11704208" flipV="1">
              <a:off x="4758558" y="4538049"/>
              <a:ext cx="332494" cy="6593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6" name="フリーフォーム 4205"/>
            <p:cNvSpPr/>
            <p:nvPr/>
          </p:nvSpPr>
          <p:spPr>
            <a:xfrm rot="10800000">
              <a:off x="4870480" y="3855609"/>
              <a:ext cx="338464" cy="6316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7" name="フリーフォーム 4206"/>
            <p:cNvSpPr/>
            <p:nvPr/>
          </p:nvSpPr>
          <p:spPr>
            <a:xfrm rot="12182180" flipV="1">
              <a:off x="5352570" y="4715522"/>
              <a:ext cx="278660" cy="580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8" name="フリーフォーム 4207"/>
            <p:cNvSpPr/>
            <p:nvPr/>
          </p:nvSpPr>
          <p:spPr>
            <a:xfrm rot="11452031">
              <a:off x="5531807" y="4106619"/>
              <a:ext cx="299771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9" name="フリーフォーム 4208"/>
            <p:cNvSpPr/>
            <p:nvPr/>
          </p:nvSpPr>
          <p:spPr>
            <a:xfrm rot="12408643" flipV="1">
              <a:off x="5634250" y="4833023"/>
              <a:ext cx="265874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0" name="フリーフォーム 4209"/>
            <p:cNvSpPr/>
            <p:nvPr/>
          </p:nvSpPr>
          <p:spPr>
            <a:xfrm rot="11413656">
              <a:off x="5795531" y="4264327"/>
              <a:ext cx="306416" cy="5528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1" name="フリーフォーム 4210"/>
            <p:cNvSpPr/>
            <p:nvPr/>
          </p:nvSpPr>
          <p:spPr>
            <a:xfrm rot="12463531" flipV="1">
              <a:off x="5879150" y="4915065"/>
              <a:ext cx="251387" cy="4985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2" name="フリーフォーム 4211"/>
            <p:cNvSpPr/>
            <p:nvPr/>
          </p:nvSpPr>
          <p:spPr>
            <a:xfrm rot="11480898">
              <a:off x="6062337" y="4441023"/>
              <a:ext cx="294914" cy="4684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3" name="フリーフォーム 4212"/>
            <p:cNvSpPr/>
            <p:nvPr/>
          </p:nvSpPr>
          <p:spPr>
            <a:xfrm rot="12323003" flipV="1">
              <a:off x="6116356" y="5013909"/>
              <a:ext cx="217921" cy="4321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4" name="フリーフォーム 4213"/>
            <p:cNvSpPr/>
            <p:nvPr/>
          </p:nvSpPr>
          <p:spPr>
            <a:xfrm rot="11963281">
              <a:off x="6299392" y="4561680"/>
              <a:ext cx="245417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5" name="フリーフォーム 4214"/>
            <p:cNvSpPr/>
            <p:nvPr/>
          </p:nvSpPr>
          <p:spPr>
            <a:xfrm rot="12137183" flipV="1">
              <a:off x="6335569" y="5106794"/>
              <a:ext cx="207607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6" name="フリーフォーム 4215"/>
            <p:cNvSpPr/>
            <p:nvPr/>
          </p:nvSpPr>
          <p:spPr>
            <a:xfrm rot="12044928">
              <a:off x="6515242" y="4703996"/>
              <a:ext cx="211089" cy="404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7" name="フリーフォーム 4216"/>
            <p:cNvSpPr/>
            <p:nvPr/>
          </p:nvSpPr>
          <p:spPr>
            <a:xfrm rot="11937862" flipV="1">
              <a:off x="6750047" y="5296119"/>
              <a:ext cx="168905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8" name="フリーフォーム 4217"/>
            <p:cNvSpPr/>
            <p:nvPr/>
          </p:nvSpPr>
          <p:spPr>
            <a:xfrm rot="12380138">
              <a:off x="6871415" y="4967729"/>
              <a:ext cx="155050" cy="3127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19" name="フリーフォーム 4218"/>
            <p:cNvSpPr/>
            <p:nvPr/>
          </p:nvSpPr>
          <p:spPr>
            <a:xfrm rot="11542924" flipV="1">
              <a:off x="7204891" y="5483298"/>
              <a:ext cx="132855" cy="306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0" name="フリーフォーム 4219"/>
            <p:cNvSpPr/>
            <p:nvPr/>
          </p:nvSpPr>
          <p:spPr>
            <a:xfrm rot="12938972">
              <a:off x="7435117" y="5371252"/>
              <a:ext cx="117537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1" name="フリーフォーム 4220"/>
            <p:cNvSpPr/>
            <p:nvPr/>
          </p:nvSpPr>
          <p:spPr>
            <a:xfrm rot="10357787" flipV="1">
              <a:off x="7705868" y="5774434"/>
              <a:ext cx="127138" cy="2377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2" name="フリーフォーム 4221"/>
            <p:cNvSpPr/>
            <p:nvPr/>
          </p:nvSpPr>
          <p:spPr>
            <a:xfrm rot="14815192">
              <a:off x="7770311" y="5600246"/>
              <a:ext cx="110138" cy="2045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3" name="フリーフォーム 4222"/>
            <p:cNvSpPr/>
            <p:nvPr/>
          </p:nvSpPr>
          <p:spPr>
            <a:xfrm>
              <a:off x="483261" y="4246085"/>
              <a:ext cx="7454985" cy="1633084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4" name="フリーフォーム 4223"/>
            <p:cNvSpPr/>
            <p:nvPr/>
          </p:nvSpPr>
          <p:spPr>
            <a:xfrm rot="11351886" flipV="1">
              <a:off x="7354735" y="5577198"/>
              <a:ext cx="106955" cy="261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5" name="フリーフォーム 4224"/>
            <p:cNvSpPr/>
            <p:nvPr/>
          </p:nvSpPr>
          <p:spPr>
            <a:xfrm rot="13364984">
              <a:off x="7560926" y="5453450"/>
              <a:ext cx="104483" cy="2090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6" name="フリーフォーム 4225"/>
            <p:cNvSpPr/>
            <p:nvPr/>
          </p:nvSpPr>
          <p:spPr>
            <a:xfrm rot="11449929" flipV="1">
              <a:off x="7467428" y="5649836"/>
              <a:ext cx="117470" cy="2419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7" name="フリーフォーム 4226"/>
            <p:cNvSpPr/>
            <p:nvPr/>
          </p:nvSpPr>
          <p:spPr>
            <a:xfrm rot="14132356">
              <a:off x="7668097" y="5529455"/>
              <a:ext cx="105304" cy="2040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8" name="フリーフォーム 4227"/>
            <p:cNvSpPr/>
            <p:nvPr/>
          </p:nvSpPr>
          <p:spPr>
            <a:xfrm rot="11871069" flipV="1">
              <a:off x="6901613" y="5374627"/>
              <a:ext cx="157374" cy="30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29" name="フリーフォーム 4228"/>
            <p:cNvSpPr/>
            <p:nvPr/>
          </p:nvSpPr>
          <p:spPr>
            <a:xfrm rot="13001122">
              <a:off x="7011328" y="5064929"/>
              <a:ext cx="139115" cy="2909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0" name="フリーフォーム 4229"/>
            <p:cNvSpPr/>
            <p:nvPr/>
          </p:nvSpPr>
          <p:spPr>
            <a:xfrm rot="11762994" flipV="1">
              <a:off x="6553374" y="5207681"/>
              <a:ext cx="193885" cy="3844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1" name="フリーフォーム 4230"/>
            <p:cNvSpPr/>
            <p:nvPr/>
          </p:nvSpPr>
          <p:spPr>
            <a:xfrm rot="12233165">
              <a:off x="6699081" y="4842547"/>
              <a:ext cx="180370" cy="3608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2" name="フリーフォーム 4231"/>
            <p:cNvSpPr/>
            <p:nvPr/>
          </p:nvSpPr>
          <p:spPr>
            <a:xfrm rot="11881477" flipV="1">
              <a:off x="7051009" y="5426575"/>
              <a:ext cx="136954" cy="2963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3" name="フリーフォーム 4232"/>
            <p:cNvSpPr/>
            <p:nvPr/>
          </p:nvSpPr>
          <p:spPr>
            <a:xfrm rot="13479263">
              <a:off x="7154042" y="5166554"/>
              <a:ext cx="134340" cy="2735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4" name="フリーフォーム 4233"/>
            <p:cNvSpPr/>
            <p:nvPr/>
          </p:nvSpPr>
          <p:spPr>
            <a:xfrm rot="10357787" flipV="1">
              <a:off x="7844387" y="5851699"/>
              <a:ext cx="125578" cy="194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5" name="フリーフォーム 4234"/>
            <p:cNvSpPr/>
            <p:nvPr/>
          </p:nvSpPr>
          <p:spPr>
            <a:xfrm rot="14815192">
              <a:off x="7884501" y="5695549"/>
              <a:ext cx="87493" cy="1632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6" name="フリーフォーム 4235"/>
            <p:cNvSpPr/>
            <p:nvPr/>
          </p:nvSpPr>
          <p:spPr>
            <a:xfrm rot="10357787" flipV="1">
              <a:off x="7938642" y="5883207"/>
              <a:ext cx="95327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7" name="フリーフォーム 4236"/>
            <p:cNvSpPr/>
            <p:nvPr/>
          </p:nvSpPr>
          <p:spPr>
            <a:xfrm rot="14815192">
              <a:off x="7966276" y="5766739"/>
              <a:ext cx="95199" cy="145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8" name="フリーフォーム 4237"/>
            <p:cNvSpPr/>
            <p:nvPr/>
          </p:nvSpPr>
          <p:spPr>
            <a:xfrm rot="9206566" flipV="1">
              <a:off x="8088280" y="5916590"/>
              <a:ext cx="77462" cy="1536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9" name="フリーフォーム 4238"/>
            <p:cNvSpPr/>
            <p:nvPr/>
          </p:nvSpPr>
          <p:spPr>
            <a:xfrm rot="15622073">
              <a:off x="8056671" y="5833693"/>
              <a:ext cx="77358" cy="1443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0" name="フリーフォーム 4239"/>
            <p:cNvSpPr/>
            <p:nvPr/>
          </p:nvSpPr>
          <p:spPr>
            <a:xfrm rot="12938972">
              <a:off x="7289759" y="5276190"/>
              <a:ext cx="135928" cy="242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1" name="フリーフォーム 4240"/>
            <p:cNvSpPr/>
            <p:nvPr/>
          </p:nvSpPr>
          <p:spPr>
            <a:xfrm rot="11449929" flipV="1">
              <a:off x="7583954" y="5706680"/>
              <a:ext cx="104690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242" name="グループ化 4241"/>
          <p:cNvGrpSpPr/>
          <p:nvPr/>
        </p:nvGrpSpPr>
        <p:grpSpPr>
          <a:xfrm rot="3905081" flipH="1" flipV="1">
            <a:off x="3794383" y="1081612"/>
            <a:ext cx="1329715" cy="419655"/>
            <a:chOff x="337667" y="3440802"/>
            <a:chExt cx="7829800" cy="2631417"/>
          </a:xfrm>
        </p:grpSpPr>
        <p:sp>
          <p:nvSpPr>
            <p:cNvPr id="4243" name="フリーフォーム 4242"/>
            <p:cNvSpPr/>
            <p:nvPr/>
          </p:nvSpPr>
          <p:spPr>
            <a:xfrm rot="11248954" flipV="1">
              <a:off x="405955" y="4412639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4" name="フリーフォーム 4243"/>
            <p:cNvSpPr/>
            <p:nvPr/>
          </p:nvSpPr>
          <p:spPr>
            <a:xfrm rot="9975450">
              <a:off x="337667" y="3497932"/>
              <a:ext cx="449886" cy="8396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5" name="フリーフォーム 4244"/>
            <p:cNvSpPr/>
            <p:nvPr/>
          </p:nvSpPr>
          <p:spPr>
            <a:xfrm rot="11302357" flipV="1">
              <a:off x="787906" y="4351440"/>
              <a:ext cx="450498" cy="8934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6" name="フリーフォーム 4245"/>
            <p:cNvSpPr/>
            <p:nvPr/>
          </p:nvSpPr>
          <p:spPr>
            <a:xfrm rot="10152755">
              <a:off x="739908" y="3464608"/>
              <a:ext cx="449886" cy="8396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7" name="フリーフォーム 4246"/>
            <p:cNvSpPr/>
            <p:nvPr/>
          </p:nvSpPr>
          <p:spPr>
            <a:xfrm rot="11358290" flipV="1">
              <a:off x="1174631" y="4322188"/>
              <a:ext cx="441419" cy="875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8" name="フリーフォーム 4247"/>
            <p:cNvSpPr/>
            <p:nvPr/>
          </p:nvSpPr>
          <p:spPr>
            <a:xfrm rot="10315247">
              <a:off x="1152778" y="3462447"/>
              <a:ext cx="440812" cy="822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49" name="フリーフォーム 4248"/>
            <p:cNvSpPr/>
            <p:nvPr/>
          </p:nvSpPr>
          <p:spPr>
            <a:xfrm rot="11254278" flipV="1">
              <a:off x="1566367" y="4301145"/>
              <a:ext cx="427569" cy="8479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0" name="フリーフォーム 4249"/>
            <p:cNvSpPr/>
            <p:nvPr/>
          </p:nvSpPr>
          <p:spPr>
            <a:xfrm rot="10279830">
              <a:off x="1540063" y="3454947"/>
              <a:ext cx="435483" cy="8127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1" name="フリーフォーム 4250"/>
            <p:cNvSpPr/>
            <p:nvPr/>
          </p:nvSpPr>
          <p:spPr>
            <a:xfrm rot="11162147" flipV="1">
              <a:off x="1949794" y="4308084"/>
              <a:ext cx="411182" cy="8154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2" name="フリーフォーム 4251"/>
            <p:cNvSpPr/>
            <p:nvPr/>
          </p:nvSpPr>
          <p:spPr>
            <a:xfrm rot="10431998">
              <a:off x="1934460" y="3440802"/>
              <a:ext cx="421086" cy="785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3" name="フリーフォーム 4252"/>
            <p:cNvSpPr/>
            <p:nvPr/>
          </p:nvSpPr>
          <p:spPr>
            <a:xfrm rot="11140086" flipV="1">
              <a:off x="2313131" y="4277926"/>
              <a:ext cx="416193" cy="8253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4" name="フリーフォーム 4253"/>
            <p:cNvSpPr/>
            <p:nvPr/>
          </p:nvSpPr>
          <p:spPr>
            <a:xfrm rot="10523284">
              <a:off x="2303232" y="3447477"/>
              <a:ext cx="415628" cy="775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5" name="フリーフォーム 4254"/>
            <p:cNvSpPr/>
            <p:nvPr/>
          </p:nvSpPr>
          <p:spPr>
            <a:xfrm rot="11134373" flipV="1">
              <a:off x="2694858" y="4283457"/>
              <a:ext cx="406159" cy="8054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6" name="フリーフォーム 4255"/>
            <p:cNvSpPr/>
            <p:nvPr/>
          </p:nvSpPr>
          <p:spPr>
            <a:xfrm rot="10259692">
              <a:off x="2689020" y="3465968"/>
              <a:ext cx="405606" cy="7570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7" name="フリーフォーム 4256"/>
            <p:cNvSpPr/>
            <p:nvPr/>
          </p:nvSpPr>
          <p:spPr>
            <a:xfrm rot="11308133" flipV="1">
              <a:off x="3080811" y="4283313"/>
              <a:ext cx="412795" cy="79255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8" name="フリーフォーム 4257"/>
            <p:cNvSpPr/>
            <p:nvPr/>
          </p:nvSpPr>
          <p:spPr>
            <a:xfrm rot="10577984">
              <a:off x="3081051" y="3472898"/>
              <a:ext cx="413455" cy="7470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59" name="フリーフォーム 4258"/>
            <p:cNvSpPr/>
            <p:nvPr/>
          </p:nvSpPr>
          <p:spPr>
            <a:xfrm rot="11343663" flipV="1">
              <a:off x="3435879" y="4306564"/>
              <a:ext cx="407466" cy="757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0" name="フリーフォーム 4259"/>
            <p:cNvSpPr/>
            <p:nvPr/>
          </p:nvSpPr>
          <p:spPr>
            <a:xfrm rot="10613514">
              <a:off x="3484203" y="3523459"/>
              <a:ext cx="406907" cy="711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1" name="フリーフォーム 4260"/>
            <p:cNvSpPr/>
            <p:nvPr/>
          </p:nvSpPr>
          <p:spPr>
            <a:xfrm rot="11589030" flipV="1">
              <a:off x="3782029" y="4326440"/>
              <a:ext cx="390437" cy="7743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2" name="フリーフォーム 4261"/>
            <p:cNvSpPr/>
            <p:nvPr/>
          </p:nvSpPr>
          <p:spPr>
            <a:xfrm rot="10800000">
              <a:off x="3862660" y="3577929"/>
              <a:ext cx="369398" cy="6894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3" name="フリーフォーム 4262"/>
            <p:cNvSpPr/>
            <p:nvPr/>
          </p:nvSpPr>
          <p:spPr>
            <a:xfrm rot="11530149" flipV="1">
              <a:off x="4134078" y="4386941"/>
              <a:ext cx="376117" cy="745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4" name="フリーフォーム 4263"/>
            <p:cNvSpPr/>
            <p:nvPr/>
          </p:nvSpPr>
          <p:spPr>
            <a:xfrm rot="10800000">
              <a:off x="4212402" y="3659865"/>
              <a:ext cx="362556" cy="6766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5" name="フリーフォーム 4264"/>
            <p:cNvSpPr/>
            <p:nvPr/>
          </p:nvSpPr>
          <p:spPr>
            <a:xfrm rot="11837226" flipV="1">
              <a:off x="4455501" y="4463817"/>
              <a:ext cx="343684" cy="6762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6" name="フリーフォーム 4265"/>
            <p:cNvSpPr/>
            <p:nvPr/>
          </p:nvSpPr>
          <p:spPr>
            <a:xfrm rot="11107077">
              <a:off x="4559785" y="3738824"/>
              <a:ext cx="351557" cy="6561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7" name="フリーフォーム 4266"/>
            <p:cNvSpPr/>
            <p:nvPr/>
          </p:nvSpPr>
          <p:spPr>
            <a:xfrm rot="11960518" flipV="1">
              <a:off x="5064846" y="4612405"/>
              <a:ext cx="292267" cy="639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8" name="フリーフォーム 4267"/>
            <p:cNvSpPr/>
            <p:nvPr/>
          </p:nvSpPr>
          <p:spPr>
            <a:xfrm rot="11357361">
              <a:off x="5235889" y="3993068"/>
              <a:ext cx="298238" cy="5938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9" name="フリーフォーム 4268"/>
            <p:cNvSpPr/>
            <p:nvPr/>
          </p:nvSpPr>
          <p:spPr>
            <a:xfrm rot="11704208" flipV="1">
              <a:off x="4758481" y="4538019"/>
              <a:ext cx="332484" cy="659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0" name="フリーフォーム 4269"/>
            <p:cNvSpPr/>
            <p:nvPr/>
          </p:nvSpPr>
          <p:spPr>
            <a:xfrm rot="10800000">
              <a:off x="4870399" y="3855591"/>
              <a:ext cx="338461" cy="6316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1" name="フリーフォーム 4270"/>
            <p:cNvSpPr/>
            <p:nvPr/>
          </p:nvSpPr>
          <p:spPr>
            <a:xfrm rot="12182180" flipV="1">
              <a:off x="5352489" y="4715499"/>
              <a:ext cx="278653" cy="580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2" name="フリーフォーム 4271"/>
            <p:cNvSpPr/>
            <p:nvPr/>
          </p:nvSpPr>
          <p:spPr>
            <a:xfrm rot="11452031">
              <a:off x="5531720" y="4106577"/>
              <a:ext cx="299763" cy="5916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3" name="フリーフォーム 4272"/>
            <p:cNvSpPr/>
            <p:nvPr/>
          </p:nvSpPr>
          <p:spPr>
            <a:xfrm rot="12408643" flipV="1">
              <a:off x="5634160" y="4832988"/>
              <a:ext cx="265870" cy="5272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4" name="フリーフォーム 4273"/>
            <p:cNvSpPr/>
            <p:nvPr/>
          </p:nvSpPr>
          <p:spPr>
            <a:xfrm rot="11413656">
              <a:off x="5795446" y="4264286"/>
              <a:ext cx="306411" cy="5528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5" name="フリーフォーム 4274"/>
            <p:cNvSpPr/>
            <p:nvPr/>
          </p:nvSpPr>
          <p:spPr>
            <a:xfrm rot="12463531" flipV="1">
              <a:off x="5879055" y="4915023"/>
              <a:ext cx="251379" cy="4985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6" name="フリーフォーム 4275"/>
            <p:cNvSpPr/>
            <p:nvPr/>
          </p:nvSpPr>
          <p:spPr>
            <a:xfrm rot="11480898">
              <a:off x="6062248" y="4440980"/>
              <a:ext cx="294905" cy="4684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7" name="フリーフォーム 4276"/>
            <p:cNvSpPr/>
            <p:nvPr/>
          </p:nvSpPr>
          <p:spPr>
            <a:xfrm rot="12323003" flipV="1">
              <a:off x="6116256" y="5013870"/>
              <a:ext cx="217915" cy="4321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8" name="フリーフォーム 4277"/>
            <p:cNvSpPr/>
            <p:nvPr/>
          </p:nvSpPr>
          <p:spPr>
            <a:xfrm rot="11963281">
              <a:off x="6299289" y="4561647"/>
              <a:ext cx="245414" cy="46698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79" name="フリーフォーム 4278"/>
            <p:cNvSpPr/>
            <p:nvPr/>
          </p:nvSpPr>
          <p:spPr>
            <a:xfrm rot="12137183" flipV="1">
              <a:off x="6335465" y="5106755"/>
              <a:ext cx="207605" cy="4117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0" name="フリーフォーム 4279"/>
            <p:cNvSpPr/>
            <p:nvPr/>
          </p:nvSpPr>
          <p:spPr>
            <a:xfrm rot="12044928">
              <a:off x="6515143" y="4703966"/>
              <a:ext cx="211085" cy="4049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1" name="フリーフォーム 4280"/>
            <p:cNvSpPr/>
            <p:nvPr/>
          </p:nvSpPr>
          <p:spPr>
            <a:xfrm rot="11937862" flipV="1">
              <a:off x="6749933" y="5296076"/>
              <a:ext cx="168907" cy="3349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2" name="フリーフォーム 4281"/>
            <p:cNvSpPr/>
            <p:nvPr/>
          </p:nvSpPr>
          <p:spPr>
            <a:xfrm rot="12380138">
              <a:off x="6871306" y="4967688"/>
              <a:ext cx="155046" cy="3127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3" name="フリーフォーム 4282"/>
            <p:cNvSpPr/>
            <p:nvPr/>
          </p:nvSpPr>
          <p:spPr>
            <a:xfrm rot="11542924" flipV="1">
              <a:off x="7204777" y="5483255"/>
              <a:ext cx="132852" cy="3060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4" name="フリーフォーム 4283"/>
            <p:cNvSpPr/>
            <p:nvPr/>
          </p:nvSpPr>
          <p:spPr>
            <a:xfrm rot="12938972">
              <a:off x="7434999" y="5371202"/>
              <a:ext cx="117531" cy="219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5" name="フリーフォーム 4284"/>
            <p:cNvSpPr/>
            <p:nvPr/>
          </p:nvSpPr>
          <p:spPr>
            <a:xfrm rot="10357787" flipV="1">
              <a:off x="7705746" y="5774390"/>
              <a:ext cx="127135" cy="2377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6" name="フリーフォーム 4285"/>
            <p:cNvSpPr/>
            <p:nvPr/>
          </p:nvSpPr>
          <p:spPr>
            <a:xfrm rot="14815192">
              <a:off x="7770179" y="5600205"/>
              <a:ext cx="110140" cy="204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7" name="フリーフォーム 4286"/>
            <p:cNvSpPr/>
            <p:nvPr/>
          </p:nvSpPr>
          <p:spPr>
            <a:xfrm>
              <a:off x="483245" y="4246059"/>
              <a:ext cx="7454866" cy="163308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8" name="フリーフォーム 4287"/>
            <p:cNvSpPr/>
            <p:nvPr/>
          </p:nvSpPr>
          <p:spPr>
            <a:xfrm rot="11351886" flipV="1">
              <a:off x="7354609" y="5577169"/>
              <a:ext cx="106956" cy="261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89" name="フリーフォーム 4288"/>
            <p:cNvSpPr/>
            <p:nvPr/>
          </p:nvSpPr>
          <p:spPr>
            <a:xfrm rot="13364984">
              <a:off x="7560805" y="5453418"/>
              <a:ext cx="104477" cy="2090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0" name="フリーフォーム 4289"/>
            <p:cNvSpPr/>
            <p:nvPr/>
          </p:nvSpPr>
          <p:spPr>
            <a:xfrm rot="11449929" flipV="1">
              <a:off x="7467301" y="5649810"/>
              <a:ext cx="117472" cy="2419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1" name="フリーフォーム 4290"/>
            <p:cNvSpPr/>
            <p:nvPr/>
          </p:nvSpPr>
          <p:spPr>
            <a:xfrm rot="14132356">
              <a:off x="7667976" y="5529419"/>
              <a:ext cx="105299" cy="2040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2" name="フリーフォーム 4291"/>
            <p:cNvSpPr/>
            <p:nvPr/>
          </p:nvSpPr>
          <p:spPr>
            <a:xfrm rot="11871069" flipV="1">
              <a:off x="6901502" y="5374588"/>
              <a:ext cx="157371" cy="3070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3" name="フリーフォーム 4292"/>
            <p:cNvSpPr/>
            <p:nvPr/>
          </p:nvSpPr>
          <p:spPr>
            <a:xfrm rot="13001122">
              <a:off x="7011215" y="5064894"/>
              <a:ext cx="139112" cy="2909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4" name="フリーフォーム 4293"/>
            <p:cNvSpPr/>
            <p:nvPr/>
          </p:nvSpPr>
          <p:spPr>
            <a:xfrm rot="11762994" flipV="1">
              <a:off x="6553270" y="5207657"/>
              <a:ext cx="193879" cy="3844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5" name="フリーフォーム 4294"/>
            <p:cNvSpPr/>
            <p:nvPr/>
          </p:nvSpPr>
          <p:spPr>
            <a:xfrm rot="12233165">
              <a:off x="6699023" y="4842526"/>
              <a:ext cx="180366" cy="3608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6" name="フリーフォーム 4295"/>
            <p:cNvSpPr/>
            <p:nvPr/>
          </p:nvSpPr>
          <p:spPr>
            <a:xfrm rot="11881477" flipV="1">
              <a:off x="7050943" y="5426536"/>
              <a:ext cx="136951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7" name="フリーフォーム 4296"/>
            <p:cNvSpPr/>
            <p:nvPr/>
          </p:nvSpPr>
          <p:spPr>
            <a:xfrm rot="13479263">
              <a:off x="7153983" y="5166519"/>
              <a:ext cx="134337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8" name="フリーフォーム 4297"/>
            <p:cNvSpPr/>
            <p:nvPr/>
          </p:nvSpPr>
          <p:spPr>
            <a:xfrm rot="10357787" flipV="1">
              <a:off x="7844325" y="5851663"/>
              <a:ext cx="125575" cy="1941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9" name="フリーフォーム 4298"/>
            <p:cNvSpPr/>
            <p:nvPr/>
          </p:nvSpPr>
          <p:spPr>
            <a:xfrm rot="14815192">
              <a:off x="7884440" y="5695514"/>
              <a:ext cx="87491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0" name="フリーフォーム 4299"/>
            <p:cNvSpPr/>
            <p:nvPr/>
          </p:nvSpPr>
          <p:spPr>
            <a:xfrm rot="10357787" flipV="1">
              <a:off x="7938570" y="5883172"/>
              <a:ext cx="95326" cy="1890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1" name="フリーフォーム 4300"/>
            <p:cNvSpPr/>
            <p:nvPr/>
          </p:nvSpPr>
          <p:spPr>
            <a:xfrm rot="14815192">
              <a:off x="7966201" y="5766708"/>
              <a:ext cx="95197" cy="1455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2" name="フリーフォーム 4301"/>
            <p:cNvSpPr/>
            <p:nvPr/>
          </p:nvSpPr>
          <p:spPr>
            <a:xfrm rot="9206566" flipV="1">
              <a:off x="8088205" y="5916572"/>
              <a:ext cx="77461" cy="1536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3" name="フリーフォーム 4302"/>
            <p:cNvSpPr/>
            <p:nvPr/>
          </p:nvSpPr>
          <p:spPr>
            <a:xfrm rot="15622073">
              <a:off x="8056606" y="5833723"/>
              <a:ext cx="77352" cy="1443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4" name="フリーフォーム 4303"/>
            <p:cNvSpPr/>
            <p:nvPr/>
          </p:nvSpPr>
          <p:spPr>
            <a:xfrm rot="12938972">
              <a:off x="7289763" y="5276194"/>
              <a:ext cx="135927" cy="2429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05" name="フリーフォーム 4304"/>
            <p:cNvSpPr/>
            <p:nvPr/>
          </p:nvSpPr>
          <p:spPr>
            <a:xfrm rot="11449929" flipV="1">
              <a:off x="7583962" y="5706674"/>
              <a:ext cx="104689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31" name="フリーフォーム 4030"/>
          <p:cNvSpPr/>
          <p:nvPr/>
        </p:nvSpPr>
        <p:spPr>
          <a:xfrm rot="2635819" flipH="1">
            <a:off x="1972021" y="1649639"/>
            <a:ext cx="2037317" cy="477718"/>
          </a:xfrm>
          <a:custGeom>
            <a:avLst/>
            <a:gdLst>
              <a:gd name="connsiteX0" fmla="*/ 0 w 7454900"/>
              <a:gd name="connsiteY0" fmla="*/ 134490 h 1633090"/>
              <a:gd name="connsiteX1" fmla="*/ 4013200 w 7454900"/>
              <a:gd name="connsiteY1" fmla="*/ 147190 h 1633090"/>
              <a:gd name="connsiteX2" fmla="*/ 7454900 w 7454900"/>
              <a:gd name="connsiteY2" fmla="*/ 1633090 h 1633090"/>
              <a:gd name="connsiteX0" fmla="*/ 0 w 7802558"/>
              <a:gd name="connsiteY0" fmla="*/ 77228 h 691643"/>
              <a:gd name="connsiteX1" fmla="*/ 4013200 w 7802558"/>
              <a:gd name="connsiteY1" fmla="*/ 89928 h 691643"/>
              <a:gd name="connsiteX2" fmla="*/ 7802557 w 7802558"/>
              <a:gd name="connsiteY2" fmla="*/ 691644 h 691643"/>
              <a:gd name="connsiteX0" fmla="*/ 0 w 7802558"/>
              <a:gd name="connsiteY0" fmla="*/ 77224 h 691639"/>
              <a:gd name="connsiteX1" fmla="*/ 4013200 w 7802558"/>
              <a:gd name="connsiteY1" fmla="*/ 89924 h 691639"/>
              <a:gd name="connsiteX2" fmla="*/ 7802557 w 7802558"/>
              <a:gd name="connsiteY2" fmla="*/ 691640 h 691639"/>
              <a:gd name="connsiteX0" fmla="*/ 0 w 7983922"/>
              <a:gd name="connsiteY0" fmla="*/ 74267 h 635252"/>
              <a:gd name="connsiteX1" fmla="*/ 4013200 w 7983922"/>
              <a:gd name="connsiteY1" fmla="*/ 86967 h 635252"/>
              <a:gd name="connsiteX2" fmla="*/ 7983922 w 7983922"/>
              <a:gd name="connsiteY2" fmla="*/ 635253 h 635252"/>
              <a:gd name="connsiteX0" fmla="*/ 0 w 7983922"/>
              <a:gd name="connsiteY0" fmla="*/ 74267 h 635252"/>
              <a:gd name="connsiteX1" fmla="*/ 4013200 w 7983922"/>
              <a:gd name="connsiteY1" fmla="*/ 86967 h 635252"/>
              <a:gd name="connsiteX2" fmla="*/ 7983922 w 7983922"/>
              <a:gd name="connsiteY2" fmla="*/ 635253 h 635252"/>
              <a:gd name="connsiteX0" fmla="*/ 0 w 7884591"/>
              <a:gd name="connsiteY0" fmla="*/ 88975 h 902584"/>
              <a:gd name="connsiteX1" fmla="*/ 4013200 w 7884591"/>
              <a:gd name="connsiteY1" fmla="*/ 101675 h 902584"/>
              <a:gd name="connsiteX2" fmla="*/ 7884589 w 7884591"/>
              <a:gd name="connsiteY2" fmla="*/ 902584 h 902584"/>
              <a:gd name="connsiteX0" fmla="*/ 0 w 7770398"/>
              <a:gd name="connsiteY0" fmla="*/ 144629 h 1788062"/>
              <a:gd name="connsiteX1" fmla="*/ 4013200 w 7770398"/>
              <a:gd name="connsiteY1" fmla="*/ 157329 h 1788062"/>
              <a:gd name="connsiteX2" fmla="*/ 7770397 w 7770398"/>
              <a:gd name="connsiteY2" fmla="*/ 1788063 h 1788062"/>
              <a:gd name="connsiteX0" fmla="*/ 0 w 7770398"/>
              <a:gd name="connsiteY0" fmla="*/ 144629 h 1788062"/>
              <a:gd name="connsiteX1" fmla="*/ 4013200 w 7770398"/>
              <a:gd name="connsiteY1" fmla="*/ 157329 h 1788062"/>
              <a:gd name="connsiteX2" fmla="*/ 7770397 w 7770398"/>
              <a:gd name="connsiteY2" fmla="*/ 1788063 h 1788062"/>
              <a:gd name="connsiteX0" fmla="*/ 0 w 7770398"/>
              <a:gd name="connsiteY0" fmla="*/ 144629 h 1788062"/>
              <a:gd name="connsiteX1" fmla="*/ 4013202 w 7770398"/>
              <a:gd name="connsiteY1" fmla="*/ 157329 h 1788062"/>
              <a:gd name="connsiteX2" fmla="*/ 7770397 w 7770398"/>
              <a:gd name="connsiteY2" fmla="*/ 1788063 h 1788062"/>
              <a:gd name="connsiteX0" fmla="*/ 1 w 7880738"/>
              <a:gd name="connsiteY0" fmla="*/ 156222 h 1778857"/>
              <a:gd name="connsiteX1" fmla="*/ 4123542 w 7880738"/>
              <a:gd name="connsiteY1" fmla="*/ 148124 h 1778857"/>
              <a:gd name="connsiteX2" fmla="*/ 7880737 w 7880738"/>
              <a:gd name="connsiteY2" fmla="*/ 1778858 h 17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0738" h="1778857">
                <a:moveTo>
                  <a:pt x="1" y="156222"/>
                </a:moveTo>
                <a:cubicBezTo>
                  <a:pt x="1385359" y="37688"/>
                  <a:pt x="2810086" y="-122315"/>
                  <a:pt x="4123542" y="148124"/>
                </a:cubicBezTo>
                <a:cubicBezTo>
                  <a:pt x="5436998" y="418563"/>
                  <a:pt x="5663608" y="641572"/>
                  <a:pt x="7880737" y="1778858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398" name="グループ化 6397"/>
          <p:cNvGrpSpPr/>
          <p:nvPr/>
        </p:nvGrpSpPr>
        <p:grpSpPr>
          <a:xfrm>
            <a:off x="2100004" y="1340689"/>
            <a:ext cx="1928432" cy="1274947"/>
            <a:chOff x="2100004" y="1340689"/>
            <a:chExt cx="1928432" cy="1274947"/>
          </a:xfrm>
        </p:grpSpPr>
        <p:sp>
          <p:nvSpPr>
            <p:cNvPr id="3987" name="フリーフォーム 3986"/>
            <p:cNvSpPr/>
            <p:nvPr/>
          </p:nvSpPr>
          <p:spPr>
            <a:xfrm rot="12986865" flipH="1" flipV="1">
              <a:off x="3669252" y="2375705"/>
              <a:ext cx="116463" cy="239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8" name="フリーフォーム 3987"/>
            <p:cNvSpPr/>
            <p:nvPr/>
          </p:nvSpPr>
          <p:spPr>
            <a:xfrm rot="14260369" flipH="1">
              <a:off x="3857539" y="2213115"/>
              <a:ext cx="116304" cy="22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89" name="フリーフォーム 3988"/>
            <p:cNvSpPr/>
            <p:nvPr/>
          </p:nvSpPr>
          <p:spPr>
            <a:xfrm rot="12933462" flipH="1" flipV="1">
              <a:off x="3609541" y="2295364"/>
              <a:ext cx="116463" cy="239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0" name="フリーフォーム 3989"/>
            <p:cNvSpPr/>
            <p:nvPr/>
          </p:nvSpPr>
          <p:spPr>
            <a:xfrm rot="14083064" flipH="1">
              <a:off x="3788859" y="2134525"/>
              <a:ext cx="116304" cy="2254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1" name="フリーフォーム 3990"/>
            <p:cNvSpPr/>
            <p:nvPr/>
          </p:nvSpPr>
          <p:spPr>
            <a:xfrm rot="12877529" flipH="1" flipV="1">
              <a:off x="3546689" y="2221835"/>
              <a:ext cx="114115" cy="2350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2" name="フリーフォーム 3991"/>
            <p:cNvSpPr/>
            <p:nvPr/>
          </p:nvSpPr>
          <p:spPr>
            <a:xfrm rot="13920572" flipH="1">
              <a:off x="3715986" y="2061506"/>
              <a:ext cx="113959" cy="22094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3" name="フリーフォーム 3992"/>
            <p:cNvSpPr/>
            <p:nvPr/>
          </p:nvSpPr>
          <p:spPr>
            <a:xfrm rot="12981541" flipH="1" flipV="1">
              <a:off x="3483313" y="2149777"/>
              <a:ext cx="110535" cy="2277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4" name="フリーフォーム 3993"/>
            <p:cNvSpPr/>
            <p:nvPr/>
          </p:nvSpPr>
          <p:spPr>
            <a:xfrm rot="13955989" flipH="1">
              <a:off x="3647389" y="1991445"/>
              <a:ext cx="112582" cy="2182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5" name="フリーフォーム 3994"/>
            <p:cNvSpPr/>
            <p:nvPr/>
          </p:nvSpPr>
          <p:spPr>
            <a:xfrm rot="13073672" flipH="1" flipV="1">
              <a:off x="3417304" y="2085041"/>
              <a:ext cx="106298" cy="2189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6" name="フリーフォーム 3995"/>
            <p:cNvSpPr/>
            <p:nvPr/>
          </p:nvSpPr>
          <p:spPr>
            <a:xfrm rot="13803821" flipH="1">
              <a:off x="3582300" y="1920273"/>
              <a:ext cx="108860" cy="2110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7" name="フリーフォーム 3996"/>
            <p:cNvSpPr/>
            <p:nvPr/>
          </p:nvSpPr>
          <p:spPr>
            <a:xfrm rot="13095733" flipH="1" flipV="1">
              <a:off x="3353237" y="2013217"/>
              <a:ext cx="107594" cy="2216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8" name="フリーフォーム 3997"/>
            <p:cNvSpPr/>
            <p:nvPr/>
          </p:nvSpPr>
          <p:spPr>
            <a:xfrm rot="13712535" flipH="1">
              <a:off x="3514561" y="1856292"/>
              <a:ext cx="107448" cy="2083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9" name="フリーフォーム 3998"/>
            <p:cNvSpPr/>
            <p:nvPr/>
          </p:nvSpPr>
          <p:spPr>
            <a:xfrm rot="13101446" flipH="1" flipV="1">
              <a:off x="3285222" y="1947472"/>
              <a:ext cx="105000" cy="2163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0" name="フリーフォーム 3999"/>
            <p:cNvSpPr/>
            <p:nvPr/>
          </p:nvSpPr>
          <p:spPr>
            <a:xfrm rot="13976127" flipH="1">
              <a:off x="3443264" y="1792275"/>
              <a:ext cx="104857" cy="2032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1" name="フリーフォーム 4000"/>
            <p:cNvSpPr/>
            <p:nvPr/>
          </p:nvSpPr>
          <p:spPr>
            <a:xfrm rot="12927686" flipH="1" flipV="1">
              <a:off x="3213124" y="1878107"/>
              <a:ext cx="106715" cy="2128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2" name="フリーフォーム 4001"/>
            <p:cNvSpPr/>
            <p:nvPr/>
          </p:nvSpPr>
          <p:spPr>
            <a:xfrm rot="13657835" flipH="1">
              <a:off x="3368164" y="1722975"/>
              <a:ext cx="106886" cy="2006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3" name="フリーフォーム 4002"/>
            <p:cNvSpPr/>
            <p:nvPr/>
          </p:nvSpPr>
          <p:spPr>
            <a:xfrm rot="12892156" flipH="1" flipV="1">
              <a:off x="3147163" y="1820731"/>
              <a:ext cx="105338" cy="2033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4" name="フリーフォーム 4003"/>
            <p:cNvSpPr/>
            <p:nvPr/>
          </p:nvSpPr>
          <p:spPr>
            <a:xfrm rot="13622305" flipH="1">
              <a:off x="3288442" y="1662366"/>
              <a:ext cx="105194" cy="1911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5" name="フリーフォーム 4004"/>
            <p:cNvSpPr/>
            <p:nvPr/>
          </p:nvSpPr>
          <p:spPr>
            <a:xfrm rot="12646789" flipH="1" flipV="1">
              <a:off x="3081202" y="1763374"/>
              <a:ext cx="100936" cy="2079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6" name="フリーフォーム 4005"/>
            <p:cNvSpPr/>
            <p:nvPr/>
          </p:nvSpPr>
          <p:spPr>
            <a:xfrm rot="13435819" flipH="1">
              <a:off x="3218238" y="1609219"/>
              <a:ext cx="95497" cy="185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7" name="フリーフォーム 4006"/>
            <p:cNvSpPr/>
            <p:nvPr/>
          </p:nvSpPr>
          <p:spPr>
            <a:xfrm rot="12705670" flipH="1" flipV="1">
              <a:off x="3010217" y="1714284"/>
              <a:ext cx="97234" cy="2003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8" name="フリーフォーム 4007"/>
            <p:cNvSpPr/>
            <p:nvPr/>
          </p:nvSpPr>
          <p:spPr>
            <a:xfrm rot="13435819" flipH="1">
              <a:off x="3140568" y="1563432"/>
              <a:ext cx="93728" cy="181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09" name="フリーフォーム 4008"/>
            <p:cNvSpPr/>
            <p:nvPr/>
          </p:nvSpPr>
          <p:spPr>
            <a:xfrm rot="12398593" flipH="1" flipV="1">
              <a:off x="2949753" y="1677031"/>
              <a:ext cx="88848" cy="181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0" name="フリーフォーム 4009"/>
            <p:cNvSpPr/>
            <p:nvPr/>
          </p:nvSpPr>
          <p:spPr>
            <a:xfrm rot="13128742" flipH="1">
              <a:off x="3065537" y="1518157"/>
              <a:ext cx="90885" cy="1762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1" name="フリーフォーム 4010"/>
            <p:cNvSpPr/>
            <p:nvPr/>
          </p:nvSpPr>
          <p:spPr>
            <a:xfrm rot="12275301" flipH="1" flipV="1">
              <a:off x="2823511" y="1602486"/>
              <a:ext cx="75557" cy="1716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2" name="フリーフォーム 4011"/>
            <p:cNvSpPr/>
            <p:nvPr/>
          </p:nvSpPr>
          <p:spPr>
            <a:xfrm rot="12878458" flipH="1">
              <a:off x="2909950" y="1453188"/>
              <a:ext cx="77100" cy="1594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3" name="フリーフォーム 4012"/>
            <p:cNvSpPr/>
            <p:nvPr/>
          </p:nvSpPr>
          <p:spPr>
            <a:xfrm rot="12531611" flipH="1" flipV="1">
              <a:off x="2883576" y="1638678"/>
              <a:ext cx="85954" cy="1770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4" name="フリーフォーム 4013"/>
            <p:cNvSpPr/>
            <p:nvPr/>
          </p:nvSpPr>
          <p:spPr>
            <a:xfrm rot="13435819" flipH="1">
              <a:off x="2991139" y="1487122"/>
              <a:ext cx="87499" cy="1696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5" name="フリーフォーム 4014"/>
            <p:cNvSpPr/>
            <p:nvPr/>
          </p:nvSpPr>
          <p:spPr>
            <a:xfrm rot="12053639" flipH="1" flipV="1">
              <a:off x="2759273" y="1574273"/>
              <a:ext cx="72038" cy="155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6" name="フリーフォーム 4015"/>
            <p:cNvSpPr/>
            <p:nvPr/>
          </p:nvSpPr>
          <p:spPr>
            <a:xfrm rot="12783788" flipH="1">
              <a:off x="2833582" y="1422029"/>
              <a:ext cx="77495" cy="1588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7" name="フリーフォーム 4016"/>
            <p:cNvSpPr/>
            <p:nvPr/>
          </p:nvSpPr>
          <p:spPr>
            <a:xfrm rot="11827176" flipH="1" flipV="1">
              <a:off x="2692699" y="1549608"/>
              <a:ext cx="68733" cy="1416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8" name="フリーフォーム 4017"/>
            <p:cNvSpPr/>
            <p:nvPr/>
          </p:nvSpPr>
          <p:spPr>
            <a:xfrm rot="12822163" flipH="1">
              <a:off x="2757237" y="1406093"/>
              <a:ext cx="79213" cy="1484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19" name="フリーフォーム 4018"/>
            <p:cNvSpPr/>
            <p:nvPr/>
          </p:nvSpPr>
          <p:spPr>
            <a:xfrm rot="11772288" flipH="1" flipV="1">
              <a:off x="2637718" y="1523930"/>
              <a:ext cx="64987" cy="1338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0" name="フリーフォーム 4019"/>
            <p:cNvSpPr/>
            <p:nvPr/>
          </p:nvSpPr>
          <p:spPr>
            <a:xfrm rot="12754921" flipH="1">
              <a:off x="2685061" y="1396618"/>
              <a:ext cx="76239" cy="1258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1" name="フリーフォーム 4020"/>
            <p:cNvSpPr/>
            <p:nvPr/>
          </p:nvSpPr>
          <p:spPr>
            <a:xfrm rot="11912816" flipH="1" flipV="1">
              <a:off x="2588764" y="1505998"/>
              <a:ext cx="56335" cy="1160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2" name="フリーフォーム 4021"/>
            <p:cNvSpPr/>
            <p:nvPr/>
          </p:nvSpPr>
          <p:spPr>
            <a:xfrm rot="12272538" flipH="1">
              <a:off x="2629585" y="1381933"/>
              <a:ext cx="63445" cy="1254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3" name="フリーフォーム 4022"/>
            <p:cNvSpPr/>
            <p:nvPr/>
          </p:nvSpPr>
          <p:spPr>
            <a:xfrm rot="12098636" flipH="1" flipV="1">
              <a:off x="2534842" y="1486340"/>
              <a:ext cx="53669" cy="1105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4" name="フリーフォーム 4023"/>
            <p:cNvSpPr/>
            <p:nvPr/>
          </p:nvSpPr>
          <p:spPr>
            <a:xfrm rot="12190891" flipH="1">
              <a:off x="2576299" y="1376155"/>
              <a:ext cx="54569" cy="1087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5" name="フリーフォーム 4024"/>
            <p:cNvSpPr/>
            <p:nvPr/>
          </p:nvSpPr>
          <p:spPr>
            <a:xfrm rot="12297957" flipH="1" flipV="1">
              <a:off x="2438155" y="1454972"/>
              <a:ext cx="43665" cy="899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6" name="フリーフォーム 4025"/>
            <p:cNvSpPr/>
            <p:nvPr/>
          </p:nvSpPr>
          <p:spPr>
            <a:xfrm rot="11855681" flipH="1">
              <a:off x="2481889" y="1371767"/>
              <a:ext cx="40083" cy="8400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7" name="フリーフォーム 4026"/>
            <p:cNvSpPr/>
            <p:nvPr/>
          </p:nvSpPr>
          <p:spPr>
            <a:xfrm rot="12692895" flipH="1" flipV="1">
              <a:off x="2329310" y="1413918"/>
              <a:ext cx="34346" cy="821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8" name="フリーフォーム 4027"/>
            <p:cNvSpPr/>
            <p:nvPr/>
          </p:nvSpPr>
          <p:spPr>
            <a:xfrm rot="11296847" flipH="1">
              <a:off x="2318803" y="1355583"/>
              <a:ext cx="30384" cy="58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9" name="フリーフォーム 4028"/>
            <p:cNvSpPr/>
            <p:nvPr/>
          </p:nvSpPr>
          <p:spPr>
            <a:xfrm rot="13878032" flipH="1" flipV="1">
              <a:off x="2189430" y="1383453"/>
              <a:ext cx="32867" cy="638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0" name="フリーフォーム 4029"/>
            <p:cNvSpPr/>
            <p:nvPr/>
          </p:nvSpPr>
          <p:spPr>
            <a:xfrm rot="9420627" flipH="1">
              <a:off x="2216203" y="1342004"/>
              <a:ext cx="29579" cy="528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2" name="フリーフォーム 4031"/>
            <p:cNvSpPr/>
            <p:nvPr/>
          </p:nvSpPr>
          <p:spPr>
            <a:xfrm rot="12883933" flipH="1" flipV="1">
              <a:off x="2293850" y="1409211"/>
              <a:ext cx="27650" cy="701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3" name="フリーフォーム 4032"/>
            <p:cNvSpPr/>
            <p:nvPr/>
          </p:nvSpPr>
          <p:spPr>
            <a:xfrm rot="10870835" flipH="1">
              <a:off x="2283933" y="1350480"/>
              <a:ext cx="27009" cy="561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4" name="フリーフォーム 4033"/>
            <p:cNvSpPr/>
            <p:nvPr/>
          </p:nvSpPr>
          <p:spPr>
            <a:xfrm rot="12785890" flipH="1" flipV="1">
              <a:off x="2258794" y="1402831"/>
              <a:ext cx="30368" cy="649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5" name="フリーフォーム 4034"/>
            <p:cNvSpPr/>
            <p:nvPr/>
          </p:nvSpPr>
          <p:spPr>
            <a:xfrm rot="10103463" flipH="1">
              <a:off x="2249565" y="1347091"/>
              <a:ext cx="28279" cy="527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6" name="フリーフォーム 4035"/>
            <p:cNvSpPr/>
            <p:nvPr/>
          </p:nvSpPr>
          <p:spPr>
            <a:xfrm rot="12364750" flipH="1" flipV="1">
              <a:off x="2400474" y="1445055"/>
              <a:ext cx="40684" cy="824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7" name="フリーフォーム 4036"/>
            <p:cNvSpPr/>
            <p:nvPr/>
          </p:nvSpPr>
          <p:spPr>
            <a:xfrm rot="11234697" flipH="1">
              <a:off x="2443312" y="1367724"/>
              <a:ext cx="35963" cy="781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8" name="フリーフォーム 4037"/>
            <p:cNvSpPr/>
            <p:nvPr/>
          </p:nvSpPr>
          <p:spPr>
            <a:xfrm rot="12472825" flipH="1" flipV="1">
              <a:off x="2481083" y="1469047"/>
              <a:ext cx="50122" cy="10325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39" name="フリーフォーム 4038"/>
            <p:cNvSpPr/>
            <p:nvPr/>
          </p:nvSpPr>
          <p:spPr>
            <a:xfrm rot="12002654" flipH="1">
              <a:off x="2527187" y="1374388"/>
              <a:ext cx="46629" cy="969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0" name="フリーフォーム 4039"/>
            <p:cNvSpPr/>
            <p:nvPr/>
          </p:nvSpPr>
          <p:spPr>
            <a:xfrm rot="12354342" flipH="1" flipV="1">
              <a:off x="2368517" y="1430541"/>
              <a:ext cx="35405" cy="795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1" name="フリーフォーム 4040"/>
            <p:cNvSpPr/>
            <p:nvPr/>
          </p:nvSpPr>
          <p:spPr>
            <a:xfrm rot="10756556" flipH="1">
              <a:off x="2400486" y="1362856"/>
              <a:ext cx="34728" cy="734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2" name="フリーフォーム 4041"/>
            <p:cNvSpPr/>
            <p:nvPr/>
          </p:nvSpPr>
          <p:spPr>
            <a:xfrm rot="13878032" flipH="1" flipV="1">
              <a:off x="2153651" y="1375321"/>
              <a:ext cx="32464" cy="521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3" name="フリーフォーム 4042"/>
            <p:cNvSpPr/>
            <p:nvPr/>
          </p:nvSpPr>
          <p:spPr>
            <a:xfrm rot="9420627" flipH="1">
              <a:off x="2186176" y="1343320"/>
              <a:ext cx="23496" cy="422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4" name="フリーフォーム 4043"/>
            <p:cNvSpPr/>
            <p:nvPr/>
          </p:nvSpPr>
          <p:spPr>
            <a:xfrm rot="13878032" flipH="1" flipV="1">
              <a:off x="2137421" y="1367424"/>
              <a:ext cx="24644" cy="507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5" name="フリーフォーム 4044"/>
            <p:cNvSpPr/>
            <p:nvPr/>
          </p:nvSpPr>
          <p:spPr>
            <a:xfrm rot="9420627" flipH="1">
              <a:off x="2157576" y="1342317"/>
              <a:ext cx="25565" cy="376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6" name="フリーフォーム 4045"/>
            <p:cNvSpPr/>
            <p:nvPr/>
          </p:nvSpPr>
          <p:spPr>
            <a:xfrm rot="15029253" flipH="1" flipV="1">
              <a:off x="2110618" y="1349974"/>
              <a:ext cx="20025" cy="412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7" name="フリーフォーム 4046"/>
            <p:cNvSpPr/>
            <p:nvPr/>
          </p:nvSpPr>
          <p:spPr>
            <a:xfrm rot="8613746" flipH="1">
              <a:off x="2132443" y="1340689"/>
              <a:ext cx="20774" cy="373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8" name="フリーフォーム 4047"/>
            <p:cNvSpPr/>
            <p:nvPr/>
          </p:nvSpPr>
          <p:spPr>
            <a:xfrm rot="11296847" flipH="1">
              <a:off x="2357277" y="1360717"/>
              <a:ext cx="35139" cy="652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49" name="フリーフォーム 4048"/>
            <p:cNvSpPr/>
            <p:nvPr/>
          </p:nvSpPr>
          <p:spPr>
            <a:xfrm rot="12785890" flipH="1" flipV="1">
              <a:off x="2231796" y="1395037"/>
              <a:ext cx="27064" cy="578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70" name="グループ化 4369"/>
          <p:cNvGrpSpPr/>
          <p:nvPr/>
        </p:nvGrpSpPr>
        <p:grpSpPr>
          <a:xfrm rot="3742597" flipH="1" flipV="1">
            <a:off x="5430788" y="945253"/>
            <a:ext cx="432346" cy="145302"/>
            <a:chOff x="337656" y="3440810"/>
            <a:chExt cx="7829673" cy="2631421"/>
          </a:xfrm>
        </p:grpSpPr>
        <p:sp>
          <p:nvSpPr>
            <p:cNvPr id="4371" name="フリーフォーム 4370"/>
            <p:cNvSpPr/>
            <p:nvPr/>
          </p:nvSpPr>
          <p:spPr>
            <a:xfrm rot="11248954" flipV="1">
              <a:off x="405926" y="4412635"/>
              <a:ext cx="450498" cy="893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2" name="フリーフォーム 4371"/>
            <p:cNvSpPr/>
            <p:nvPr/>
          </p:nvSpPr>
          <p:spPr>
            <a:xfrm rot="9975450">
              <a:off x="337656" y="3497926"/>
              <a:ext cx="449883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3" name="フリーフォーム 4372"/>
            <p:cNvSpPr/>
            <p:nvPr/>
          </p:nvSpPr>
          <p:spPr>
            <a:xfrm rot="11302357" flipV="1">
              <a:off x="787881" y="4351445"/>
              <a:ext cx="450498" cy="8934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4" name="フリーフォーム 4373"/>
            <p:cNvSpPr/>
            <p:nvPr/>
          </p:nvSpPr>
          <p:spPr>
            <a:xfrm rot="10152755">
              <a:off x="739893" y="3464596"/>
              <a:ext cx="449883" cy="839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5" name="フリーフォーム 4374"/>
            <p:cNvSpPr/>
            <p:nvPr/>
          </p:nvSpPr>
          <p:spPr>
            <a:xfrm rot="11358290" flipV="1">
              <a:off x="1174609" y="4322189"/>
              <a:ext cx="441407" cy="8754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6" name="フリーフォーム 4375"/>
            <p:cNvSpPr/>
            <p:nvPr/>
          </p:nvSpPr>
          <p:spPr>
            <a:xfrm rot="10315247">
              <a:off x="1152756" y="3462448"/>
              <a:ext cx="440810" cy="822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7" name="フリーフォーム 4376"/>
            <p:cNvSpPr/>
            <p:nvPr/>
          </p:nvSpPr>
          <p:spPr>
            <a:xfrm rot="11254278" flipV="1">
              <a:off x="1566327" y="4301146"/>
              <a:ext cx="427571" cy="8479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8" name="フリーフォーム 4377"/>
            <p:cNvSpPr/>
            <p:nvPr/>
          </p:nvSpPr>
          <p:spPr>
            <a:xfrm rot="10279830">
              <a:off x="1540024" y="3454950"/>
              <a:ext cx="435485" cy="8127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79" name="フリーフォーム 4378"/>
            <p:cNvSpPr/>
            <p:nvPr/>
          </p:nvSpPr>
          <p:spPr>
            <a:xfrm rot="11162147" flipV="1">
              <a:off x="1949766" y="4308094"/>
              <a:ext cx="411182" cy="8154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0" name="フリーフォーム 4379"/>
            <p:cNvSpPr/>
            <p:nvPr/>
          </p:nvSpPr>
          <p:spPr>
            <a:xfrm rot="10431998">
              <a:off x="1934442" y="3440810"/>
              <a:ext cx="421088" cy="7859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1" name="フリーフォーム 4380"/>
            <p:cNvSpPr/>
            <p:nvPr/>
          </p:nvSpPr>
          <p:spPr>
            <a:xfrm rot="11140086" flipV="1">
              <a:off x="2313127" y="4277906"/>
              <a:ext cx="416180" cy="8253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2" name="フリーフォーム 4381"/>
            <p:cNvSpPr/>
            <p:nvPr/>
          </p:nvSpPr>
          <p:spPr>
            <a:xfrm rot="10523284">
              <a:off x="2303217" y="3447483"/>
              <a:ext cx="415619" cy="7757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3" name="フリーフォーム 4382"/>
            <p:cNvSpPr/>
            <p:nvPr/>
          </p:nvSpPr>
          <p:spPr>
            <a:xfrm rot="11134373" flipV="1">
              <a:off x="2694832" y="4283460"/>
              <a:ext cx="406147" cy="8054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4" name="フリーフォーム 4383"/>
            <p:cNvSpPr/>
            <p:nvPr/>
          </p:nvSpPr>
          <p:spPr>
            <a:xfrm rot="10259692">
              <a:off x="2688993" y="3465947"/>
              <a:ext cx="405604" cy="7569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5" name="フリーフォーム 4384"/>
            <p:cNvSpPr/>
            <p:nvPr/>
          </p:nvSpPr>
          <p:spPr>
            <a:xfrm rot="11308133" flipV="1">
              <a:off x="3080782" y="4283269"/>
              <a:ext cx="412794" cy="7925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6" name="フリーフォーム 4385"/>
            <p:cNvSpPr/>
            <p:nvPr/>
          </p:nvSpPr>
          <p:spPr>
            <a:xfrm rot="10577984">
              <a:off x="3081021" y="3472871"/>
              <a:ext cx="413446" cy="7470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7" name="フリーフォーム 4386"/>
            <p:cNvSpPr/>
            <p:nvPr/>
          </p:nvSpPr>
          <p:spPr>
            <a:xfrm rot="11343663" flipV="1">
              <a:off x="3435861" y="4306539"/>
              <a:ext cx="407451" cy="75716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8" name="フリーフォーム 4387"/>
            <p:cNvSpPr/>
            <p:nvPr/>
          </p:nvSpPr>
          <p:spPr>
            <a:xfrm rot="10613514">
              <a:off x="3484143" y="3523431"/>
              <a:ext cx="406908" cy="711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9" name="フリーフォーム 4388"/>
            <p:cNvSpPr/>
            <p:nvPr/>
          </p:nvSpPr>
          <p:spPr>
            <a:xfrm rot="11589030" flipV="1">
              <a:off x="3781979" y="4326417"/>
              <a:ext cx="390428" cy="7743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0" name="フリーフォーム 4389"/>
            <p:cNvSpPr/>
            <p:nvPr/>
          </p:nvSpPr>
          <p:spPr>
            <a:xfrm rot="10800000">
              <a:off x="3862606" y="3577902"/>
              <a:ext cx="369403" cy="689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1" name="フリーフォーム 4390"/>
            <p:cNvSpPr/>
            <p:nvPr/>
          </p:nvSpPr>
          <p:spPr>
            <a:xfrm rot="11530149" flipV="1">
              <a:off x="4134040" y="4386910"/>
              <a:ext cx="376103" cy="7458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2" name="フリーフォーム 4391"/>
            <p:cNvSpPr/>
            <p:nvPr/>
          </p:nvSpPr>
          <p:spPr>
            <a:xfrm rot="10800000">
              <a:off x="4212347" y="3659851"/>
              <a:ext cx="362557" cy="6766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3" name="フリーフォーム 4392"/>
            <p:cNvSpPr/>
            <p:nvPr/>
          </p:nvSpPr>
          <p:spPr>
            <a:xfrm rot="11837226" flipV="1">
              <a:off x="4455466" y="4463798"/>
              <a:ext cx="343669" cy="6762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4" name="フリーフォーム 4393"/>
            <p:cNvSpPr/>
            <p:nvPr/>
          </p:nvSpPr>
          <p:spPr>
            <a:xfrm rot="11107077">
              <a:off x="4559730" y="3738806"/>
              <a:ext cx="351547" cy="6561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5" name="フリーフォーム 4394"/>
            <p:cNvSpPr/>
            <p:nvPr/>
          </p:nvSpPr>
          <p:spPr>
            <a:xfrm rot="11960518" flipV="1">
              <a:off x="5064769" y="4612371"/>
              <a:ext cx="292255" cy="639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6" name="フリーフォーム 4395"/>
            <p:cNvSpPr/>
            <p:nvPr/>
          </p:nvSpPr>
          <p:spPr>
            <a:xfrm rot="11357361">
              <a:off x="5235816" y="3993047"/>
              <a:ext cx="298231" cy="5938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7" name="フリーフォーム 4396"/>
            <p:cNvSpPr/>
            <p:nvPr/>
          </p:nvSpPr>
          <p:spPr>
            <a:xfrm rot="11704208" flipV="1">
              <a:off x="4758426" y="4537981"/>
              <a:ext cx="332477" cy="6593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8" name="フリーフォーム 4397"/>
            <p:cNvSpPr/>
            <p:nvPr/>
          </p:nvSpPr>
          <p:spPr>
            <a:xfrm rot="10800000">
              <a:off x="4870340" y="3855578"/>
              <a:ext cx="338453" cy="6316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99" name="フリーフォーム 4398"/>
            <p:cNvSpPr/>
            <p:nvPr/>
          </p:nvSpPr>
          <p:spPr>
            <a:xfrm rot="12182180" flipV="1">
              <a:off x="5352414" y="4715464"/>
              <a:ext cx="278655" cy="5800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0" name="フリーフォーム 4399"/>
            <p:cNvSpPr/>
            <p:nvPr/>
          </p:nvSpPr>
          <p:spPr>
            <a:xfrm rot="11452031">
              <a:off x="5531639" y="4106544"/>
              <a:ext cx="299753" cy="5916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1" name="フリーフォーム 4400"/>
            <p:cNvSpPr/>
            <p:nvPr/>
          </p:nvSpPr>
          <p:spPr>
            <a:xfrm rot="12408643" flipV="1">
              <a:off x="5634090" y="4832942"/>
              <a:ext cx="265869" cy="5272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2" name="フリーフォーム 4401"/>
            <p:cNvSpPr/>
            <p:nvPr/>
          </p:nvSpPr>
          <p:spPr>
            <a:xfrm rot="11413656">
              <a:off x="5795368" y="4264249"/>
              <a:ext cx="306399" cy="5528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3" name="フリーフォーム 4402"/>
            <p:cNvSpPr/>
            <p:nvPr/>
          </p:nvSpPr>
          <p:spPr>
            <a:xfrm rot="12463531" flipV="1">
              <a:off x="5878987" y="4914980"/>
              <a:ext cx="251382" cy="4985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4" name="フリーフォーム 4403"/>
            <p:cNvSpPr/>
            <p:nvPr/>
          </p:nvSpPr>
          <p:spPr>
            <a:xfrm rot="11480898">
              <a:off x="6062165" y="4440951"/>
              <a:ext cx="294899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5" name="フリーフォーム 4404"/>
            <p:cNvSpPr/>
            <p:nvPr/>
          </p:nvSpPr>
          <p:spPr>
            <a:xfrm rot="12323003" flipV="1">
              <a:off x="6116172" y="5013822"/>
              <a:ext cx="217915" cy="4321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6" name="フリーフォーム 4405"/>
            <p:cNvSpPr/>
            <p:nvPr/>
          </p:nvSpPr>
          <p:spPr>
            <a:xfrm rot="11963281">
              <a:off x="6299204" y="4561612"/>
              <a:ext cx="245405" cy="4669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7" name="フリーフォーム 4406"/>
            <p:cNvSpPr/>
            <p:nvPr/>
          </p:nvSpPr>
          <p:spPr>
            <a:xfrm rot="12137183" flipV="1">
              <a:off x="6335388" y="5106692"/>
              <a:ext cx="207592" cy="4117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8" name="フリーフォーム 4407"/>
            <p:cNvSpPr/>
            <p:nvPr/>
          </p:nvSpPr>
          <p:spPr>
            <a:xfrm rot="12044928">
              <a:off x="6515046" y="4703913"/>
              <a:ext cx="211087" cy="4049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09" name="フリーフォーム 4408"/>
            <p:cNvSpPr/>
            <p:nvPr/>
          </p:nvSpPr>
          <p:spPr>
            <a:xfrm rot="11937862" flipV="1">
              <a:off x="6749844" y="5296036"/>
              <a:ext cx="168910" cy="33496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0" name="フリーフォーム 4409"/>
            <p:cNvSpPr/>
            <p:nvPr/>
          </p:nvSpPr>
          <p:spPr>
            <a:xfrm rot="12380138">
              <a:off x="6871231" y="4967638"/>
              <a:ext cx="155038" cy="3127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1" name="フリーフォーム 4410"/>
            <p:cNvSpPr/>
            <p:nvPr/>
          </p:nvSpPr>
          <p:spPr>
            <a:xfrm rot="11542924" flipV="1">
              <a:off x="7204687" y="5483214"/>
              <a:ext cx="132853" cy="306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2" name="フリーフォーム 4411"/>
            <p:cNvSpPr/>
            <p:nvPr/>
          </p:nvSpPr>
          <p:spPr>
            <a:xfrm rot="12938972">
              <a:off x="7434898" y="5371147"/>
              <a:ext cx="117532" cy="2193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3" name="フリーフォーム 4412"/>
            <p:cNvSpPr/>
            <p:nvPr/>
          </p:nvSpPr>
          <p:spPr>
            <a:xfrm rot="10357787" flipV="1">
              <a:off x="7705644" y="5774342"/>
              <a:ext cx="127130" cy="23771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4" name="フリーフォーム 4413"/>
            <p:cNvSpPr/>
            <p:nvPr/>
          </p:nvSpPr>
          <p:spPr>
            <a:xfrm rot="14815192">
              <a:off x="7770078" y="5600172"/>
              <a:ext cx="110145" cy="2045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5" name="フリーフォーム 4414"/>
            <p:cNvSpPr/>
            <p:nvPr/>
          </p:nvSpPr>
          <p:spPr>
            <a:xfrm>
              <a:off x="483251" y="4246031"/>
              <a:ext cx="7454760" cy="1633072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6" name="フリーフォーム 4415"/>
            <p:cNvSpPr/>
            <p:nvPr/>
          </p:nvSpPr>
          <p:spPr>
            <a:xfrm rot="11351886" flipV="1">
              <a:off x="7354511" y="5577127"/>
              <a:ext cx="106956" cy="2612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7" name="フリーフォーム 4416"/>
            <p:cNvSpPr/>
            <p:nvPr/>
          </p:nvSpPr>
          <p:spPr>
            <a:xfrm rot="13364984">
              <a:off x="7560700" y="5453382"/>
              <a:ext cx="104475" cy="2090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8" name="フリーフォーム 4417"/>
            <p:cNvSpPr/>
            <p:nvPr/>
          </p:nvSpPr>
          <p:spPr>
            <a:xfrm rot="11449929" flipV="1">
              <a:off x="7467219" y="5649777"/>
              <a:ext cx="117460" cy="2419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9" name="フリーフォーム 4418"/>
            <p:cNvSpPr/>
            <p:nvPr/>
          </p:nvSpPr>
          <p:spPr>
            <a:xfrm rot="14132356">
              <a:off x="7667889" y="5529410"/>
              <a:ext cx="105310" cy="2040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0" name="フリーフォーム 4419"/>
            <p:cNvSpPr/>
            <p:nvPr/>
          </p:nvSpPr>
          <p:spPr>
            <a:xfrm rot="11871069" flipV="1">
              <a:off x="6901409" y="5374549"/>
              <a:ext cx="157374" cy="3070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1" name="フリーフォーム 4420"/>
            <p:cNvSpPr/>
            <p:nvPr/>
          </p:nvSpPr>
          <p:spPr>
            <a:xfrm rot="13001122">
              <a:off x="7011136" y="5064866"/>
              <a:ext cx="139101" cy="290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2" name="フリーフォーム 4421"/>
            <p:cNvSpPr/>
            <p:nvPr/>
          </p:nvSpPr>
          <p:spPr>
            <a:xfrm rot="11762994" flipV="1">
              <a:off x="6553187" y="5207625"/>
              <a:ext cx="193884" cy="3844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3" name="フリーフォーム 4422"/>
            <p:cNvSpPr/>
            <p:nvPr/>
          </p:nvSpPr>
          <p:spPr>
            <a:xfrm rot="12233165">
              <a:off x="6698859" y="4842524"/>
              <a:ext cx="180374" cy="36087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4" name="フリーフォーム 4423"/>
            <p:cNvSpPr/>
            <p:nvPr/>
          </p:nvSpPr>
          <p:spPr>
            <a:xfrm rot="11881477" flipV="1">
              <a:off x="7050842" y="5426517"/>
              <a:ext cx="136947" cy="2963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5" name="フリーフォーム 4424"/>
            <p:cNvSpPr/>
            <p:nvPr/>
          </p:nvSpPr>
          <p:spPr>
            <a:xfrm rot="13479263">
              <a:off x="7153956" y="5166512"/>
              <a:ext cx="134339" cy="2735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6" name="フリーフォーム 4425"/>
            <p:cNvSpPr/>
            <p:nvPr/>
          </p:nvSpPr>
          <p:spPr>
            <a:xfrm rot="10357787" flipV="1">
              <a:off x="7844301" y="5851653"/>
              <a:ext cx="125574" cy="1941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7" name="フリーフォーム 4426"/>
            <p:cNvSpPr/>
            <p:nvPr/>
          </p:nvSpPr>
          <p:spPr>
            <a:xfrm rot="14815192">
              <a:off x="7884402" y="5695507"/>
              <a:ext cx="87490" cy="1632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8" name="フリーフォーム 4427"/>
            <p:cNvSpPr/>
            <p:nvPr/>
          </p:nvSpPr>
          <p:spPr>
            <a:xfrm rot="10357787" flipV="1">
              <a:off x="7938543" y="5883180"/>
              <a:ext cx="95330" cy="1890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29" name="フリーフォーム 4428"/>
            <p:cNvSpPr/>
            <p:nvPr/>
          </p:nvSpPr>
          <p:spPr>
            <a:xfrm rot="14815192">
              <a:off x="7966177" y="5766727"/>
              <a:ext cx="95205" cy="1455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0" name="フリーフォーム 4429"/>
            <p:cNvSpPr/>
            <p:nvPr/>
          </p:nvSpPr>
          <p:spPr>
            <a:xfrm rot="9206566" flipV="1">
              <a:off x="8088173" y="5916523"/>
              <a:ext cx="77456" cy="1536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1" name="フリーフォーム 4430"/>
            <p:cNvSpPr/>
            <p:nvPr/>
          </p:nvSpPr>
          <p:spPr>
            <a:xfrm rot="15622073">
              <a:off x="8056470" y="5833679"/>
              <a:ext cx="77348" cy="14437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2" name="フリーフォーム 4431"/>
            <p:cNvSpPr/>
            <p:nvPr/>
          </p:nvSpPr>
          <p:spPr>
            <a:xfrm rot="12938972">
              <a:off x="7289744" y="5276187"/>
              <a:ext cx="135914" cy="242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3" name="フリーフォーム 4432"/>
            <p:cNvSpPr/>
            <p:nvPr/>
          </p:nvSpPr>
          <p:spPr>
            <a:xfrm rot="11449929" flipV="1">
              <a:off x="7583954" y="5706665"/>
              <a:ext cx="104693" cy="2156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34" name="グループ化 4433"/>
          <p:cNvGrpSpPr/>
          <p:nvPr/>
        </p:nvGrpSpPr>
        <p:grpSpPr>
          <a:xfrm rot="3420072" flipH="1" flipV="1">
            <a:off x="5183857" y="930960"/>
            <a:ext cx="549082" cy="244513"/>
            <a:chOff x="337663" y="3440824"/>
            <a:chExt cx="7829600" cy="2631501"/>
          </a:xfrm>
        </p:grpSpPr>
        <p:sp>
          <p:nvSpPr>
            <p:cNvPr id="4435" name="フリーフォーム 4434"/>
            <p:cNvSpPr/>
            <p:nvPr/>
          </p:nvSpPr>
          <p:spPr>
            <a:xfrm rot="11248954" flipV="1">
              <a:off x="405969" y="4412684"/>
              <a:ext cx="45048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6" name="フリーフォーム 4435"/>
            <p:cNvSpPr/>
            <p:nvPr/>
          </p:nvSpPr>
          <p:spPr>
            <a:xfrm rot="9975450">
              <a:off x="337663" y="3497961"/>
              <a:ext cx="449871" cy="839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7" name="フリーフォーム 4436"/>
            <p:cNvSpPr/>
            <p:nvPr/>
          </p:nvSpPr>
          <p:spPr>
            <a:xfrm rot="11302357" flipV="1">
              <a:off x="787893" y="4351491"/>
              <a:ext cx="450484" cy="893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8" name="フリーフォーム 4437"/>
            <p:cNvSpPr/>
            <p:nvPr/>
          </p:nvSpPr>
          <p:spPr>
            <a:xfrm rot="10152755">
              <a:off x="739894" y="3464633"/>
              <a:ext cx="449871" cy="8396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39" name="フリーフォーム 4438"/>
            <p:cNvSpPr/>
            <p:nvPr/>
          </p:nvSpPr>
          <p:spPr>
            <a:xfrm rot="11358290" flipV="1">
              <a:off x="1174623" y="4322239"/>
              <a:ext cx="441415" cy="87540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0" name="フリーフォーム 4439"/>
            <p:cNvSpPr/>
            <p:nvPr/>
          </p:nvSpPr>
          <p:spPr>
            <a:xfrm rot="10315247">
              <a:off x="1152753" y="3462477"/>
              <a:ext cx="440802" cy="8227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1" name="フリーフォーム 4440"/>
            <p:cNvSpPr/>
            <p:nvPr/>
          </p:nvSpPr>
          <p:spPr>
            <a:xfrm rot="11254278" flipV="1">
              <a:off x="1566359" y="4301198"/>
              <a:ext cx="427555" cy="8479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2" name="フリーフォーム 4441"/>
            <p:cNvSpPr/>
            <p:nvPr/>
          </p:nvSpPr>
          <p:spPr>
            <a:xfrm rot="10279830">
              <a:off x="1540021" y="3454978"/>
              <a:ext cx="435484" cy="8127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3" name="フリーフォーム 4442"/>
            <p:cNvSpPr/>
            <p:nvPr/>
          </p:nvSpPr>
          <p:spPr>
            <a:xfrm rot="11162147" flipV="1">
              <a:off x="1949773" y="4308141"/>
              <a:ext cx="411171" cy="8154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4" name="フリーフォーム 4443"/>
            <p:cNvSpPr/>
            <p:nvPr/>
          </p:nvSpPr>
          <p:spPr>
            <a:xfrm rot="10431998">
              <a:off x="1934425" y="3440824"/>
              <a:ext cx="421081" cy="78591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5" name="フリーフォーム 4444"/>
            <p:cNvSpPr/>
            <p:nvPr/>
          </p:nvSpPr>
          <p:spPr>
            <a:xfrm rot="11140086" flipV="1">
              <a:off x="2313087" y="4277952"/>
              <a:ext cx="416191" cy="8253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6" name="フリーフォーム 4445"/>
            <p:cNvSpPr/>
            <p:nvPr/>
          </p:nvSpPr>
          <p:spPr>
            <a:xfrm rot="10523284">
              <a:off x="2303187" y="3447499"/>
              <a:ext cx="415620" cy="7757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7" name="フリーフォーム 4446"/>
            <p:cNvSpPr/>
            <p:nvPr/>
          </p:nvSpPr>
          <p:spPr>
            <a:xfrm rot="11134373" flipV="1">
              <a:off x="2694810" y="4283494"/>
              <a:ext cx="406152" cy="8054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8" name="フリーフォーム 4447"/>
            <p:cNvSpPr/>
            <p:nvPr/>
          </p:nvSpPr>
          <p:spPr>
            <a:xfrm rot="10259692">
              <a:off x="2688968" y="3465989"/>
              <a:ext cx="405596" cy="75701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9" name="フリーフォーム 4448"/>
            <p:cNvSpPr/>
            <p:nvPr/>
          </p:nvSpPr>
          <p:spPr>
            <a:xfrm rot="11308133" flipV="1">
              <a:off x="3080735" y="4283332"/>
              <a:ext cx="412783" cy="7925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0" name="フリーフォーム 4449"/>
            <p:cNvSpPr/>
            <p:nvPr/>
          </p:nvSpPr>
          <p:spPr>
            <a:xfrm rot="10577984">
              <a:off x="3081000" y="3472937"/>
              <a:ext cx="413438" cy="74707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1" name="フリーフォーム 4450"/>
            <p:cNvSpPr/>
            <p:nvPr/>
          </p:nvSpPr>
          <p:spPr>
            <a:xfrm rot="11343663" flipV="1">
              <a:off x="3435802" y="4306616"/>
              <a:ext cx="407464" cy="757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2" name="フリーフォーム 4451"/>
            <p:cNvSpPr/>
            <p:nvPr/>
          </p:nvSpPr>
          <p:spPr>
            <a:xfrm rot="10613514">
              <a:off x="3484129" y="3523498"/>
              <a:ext cx="406908" cy="71159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3" name="フリーフォーム 4452"/>
            <p:cNvSpPr/>
            <p:nvPr/>
          </p:nvSpPr>
          <p:spPr>
            <a:xfrm rot="11589030" flipV="1">
              <a:off x="3781941" y="4326487"/>
              <a:ext cx="390438" cy="7743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4" name="フリーフォーム 4453"/>
            <p:cNvSpPr/>
            <p:nvPr/>
          </p:nvSpPr>
          <p:spPr>
            <a:xfrm rot="10800000">
              <a:off x="3862584" y="3577976"/>
              <a:ext cx="369391" cy="68943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5" name="フリーフォーム 4454"/>
            <p:cNvSpPr/>
            <p:nvPr/>
          </p:nvSpPr>
          <p:spPr>
            <a:xfrm rot="11530149" flipV="1">
              <a:off x="4133988" y="4386995"/>
              <a:ext cx="376107" cy="7459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6" name="フリーフォーム 4455"/>
            <p:cNvSpPr/>
            <p:nvPr/>
          </p:nvSpPr>
          <p:spPr>
            <a:xfrm rot="10800000">
              <a:off x="4212306" y="3659908"/>
              <a:ext cx="362546" cy="6766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7" name="フリーフォーム 4456"/>
            <p:cNvSpPr/>
            <p:nvPr/>
          </p:nvSpPr>
          <p:spPr>
            <a:xfrm rot="11837226" flipV="1">
              <a:off x="4455405" y="4463869"/>
              <a:ext cx="343681" cy="6762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8" name="フリーフォーム 4457"/>
            <p:cNvSpPr/>
            <p:nvPr/>
          </p:nvSpPr>
          <p:spPr>
            <a:xfrm rot="11107077">
              <a:off x="4559687" y="3738868"/>
              <a:ext cx="351552" cy="6561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59" name="フリーフォーム 4458"/>
            <p:cNvSpPr/>
            <p:nvPr/>
          </p:nvSpPr>
          <p:spPr>
            <a:xfrm rot="11960518" flipV="1">
              <a:off x="5064737" y="4612455"/>
              <a:ext cx="292262" cy="6390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0" name="フリーフォーム 4459"/>
            <p:cNvSpPr/>
            <p:nvPr/>
          </p:nvSpPr>
          <p:spPr>
            <a:xfrm rot="11357361">
              <a:off x="5235781" y="3993118"/>
              <a:ext cx="298236" cy="59381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1" name="フリーフォーム 4460"/>
            <p:cNvSpPr/>
            <p:nvPr/>
          </p:nvSpPr>
          <p:spPr>
            <a:xfrm rot="11704208" flipV="1">
              <a:off x="4758390" y="4538073"/>
              <a:ext cx="332473" cy="6593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2" name="フリーフォーム 4461"/>
            <p:cNvSpPr/>
            <p:nvPr/>
          </p:nvSpPr>
          <p:spPr>
            <a:xfrm rot="10800000">
              <a:off x="4870320" y="3855620"/>
              <a:ext cx="338448" cy="6316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3" name="フリーフォーム 4462"/>
            <p:cNvSpPr/>
            <p:nvPr/>
          </p:nvSpPr>
          <p:spPr>
            <a:xfrm rot="12182180" flipV="1">
              <a:off x="5352399" y="4715543"/>
              <a:ext cx="278644" cy="5800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4" name="フリーフォーム 4463"/>
            <p:cNvSpPr/>
            <p:nvPr/>
          </p:nvSpPr>
          <p:spPr>
            <a:xfrm rot="11452031">
              <a:off x="5531621" y="4106606"/>
              <a:ext cx="299762" cy="5916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5" name="フリーフォーム 4464"/>
            <p:cNvSpPr/>
            <p:nvPr/>
          </p:nvSpPr>
          <p:spPr>
            <a:xfrm rot="12408643" flipV="1">
              <a:off x="5634072" y="4833019"/>
              <a:ext cx="265867" cy="5272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6" name="フリーフォーム 4465"/>
            <p:cNvSpPr/>
            <p:nvPr/>
          </p:nvSpPr>
          <p:spPr>
            <a:xfrm rot="11413656">
              <a:off x="5795350" y="4264310"/>
              <a:ext cx="306407" cy="55281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7" name="フリーフォーム 4466"/>
            <p:cNvSpPr/>
            <p:nvPr/>
          </p:nvSpPr>
          <p:spPr>
            <a:xfrm rot="12463531" flipV="1">
              <a:off x="5878951" y="4915053"/>
              <a:ext cx="251380" cy="49853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8" name="フリーフォーム 4467"/>
            <p:cNvSpPr/>
            <p:nvPr/>
          </p:nvSpPr>
          <p:spPr>
            <a:xfrm rot="11480898">
              <a:off x="6062138" y="4441011"/>
              <a:ext cx="294900" cy="4684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69" name="フリーフォーム 4468"/>
            <p:cNvSpPr/>
            <p:nvPr/>
          </p:nvSpPr>
          <p:spPr>
            <a:xfrm rot="12323003" flipV="1">
              <a:off x="6116148" y="5013899"/>
              <a:ext cx="217913" cy="4321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0" name="フリーフォーム 4469"/>
            <p:cNvSpPr/>
            <p:nvPr/>
          </p:nvSpPr>
          <p:spPr>
            <a:xfrm rot="11963281">
              <a:off x="6299187" y="4561682"/>
              <a:ext cx="245405" cy="46698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1" name="フリーフォーム 4470"/>
            <p:cNvSpPr/>
            <p:nvPr/>
          </p:nvSpPr>
          <p:spPr>
            <a:xfrm rot="12137183" flipV="1">
              <a:off x="6335350" y="5106791"/>
              <a:ext cx="207603" cy="41170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2" name="フリーフォーム 4471"/>
            <p:cNvSpPr/>
            <p:nvPr/>
          </p:nvSpPr>
          <p:spPr>
            <a:xfrm rot="12044928">
              <a:off x="6515012" y="4703986"/>
              <a:ext cx="211083" cy="40491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3" name="フリーフォーム 4472"/>
            <p:cNvSpPr/>
            <p:nvPr/>
          </p:nvSpPr>
          <p:spPr>
            <a:xfrm rot="11937862" flipV="1">
              <a:off x="6749820" y="5296105"/>
              <a:ext cx="168903" cy="3349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4" name="フリーフォーム 4473"/>
            <p:cNvSpPr/>
            <p:nvPr/>
          </p:nvSpPr>
          <p:spPr>
            <a:xfrm rot="12380138">
              <a:off x="6871182" y="4967725"/>
              <a:ext cx="155043" cy="3127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5" name="フリーフォーム 4474"/>
            <p:cNvSpPr/>
            <p:nvPr/>
          </p:nvSpPr>
          <p:spPr>
            <a:xfrm rot="11542924" flipV="1">
              <a:off x="7204653" y="5483300"/>
              <a:ext cx="132855" cy="3060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6" name="フリーフォーム 4475"/>
            <p:cNvSpPr/>
            <p:nvPr/>
          </p:nvSpPr>
          <p:spPr>
            <a:xfrm rot="12938972">
              <a:off x="7434881" y="5371243"/>
              <a:ext cx="117526" cy="2193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7" name="フリーフォーム 4476"/>
            <p:cNvSpPr/>
            <p:nvPr/>
          </p:nvSpPr>
          <p:spPr>
            <a:xfrm rot="10357787" flipV="1">
              <a:off x="7705604" y="5774439"/>
              <a:ext cx="127137" cy="23770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8" name="フリーフォーム 4477"/>
            <p:cNvSpPr/>
            <p:nvPr/>
          </p:nvSpPr>
          <p:spPr>
            <a:xfrm rot="14815192">
              <a:off x="7770041" y="5600239"/>
              <a:ext cx="110140" cy="2045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9" name="フリーフォーム 4478"/>
            <p:cNvSpPr/>
            <p:nvPr/>
          </p:nvSpPr>
          <p:spPr>
            <a:xfrm>
              <a:off x="483260" y="4246110"/>
              <a:ext cx="7454719" cy="1633089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0" name="フリーフォーム 4479"/>
            <p:cNvSpPr/>
            <p:nvPr/>
          </p:nvSpPr>
          <p:spPr>
            <a:xfrm rot="11351886" flipV="1">
              <a:off x="7354485" y="5577218"/>
              <a:ext cx="106946" cy="2612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1" name="フリーフォーム 4480"/>
            <p:cNvSpPr/>
            <p:nvPr/>
          </p:nvSpPr>
          <p:spPr>
            <a:xfrm rot="13364984">
              <a:off x="7560667" y="5453476"/>
              <a:ext cx="104479" cy="2090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2" name="フリーフォーム 4481"/>
            <p:cNvSpPr/>
            <p:nvPr/>
          </p:nvSpPr>
          <p:spPr>
            <a:xfrm rot="11449929" flipV="1">
              <a:off x="7467166" y="5649856"/>
              <a:ext cx="117469" cy="241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3" name="フリーフォーム 4482"/>
            <p:cNvSpPr/>
            <p:nvPr/>
          </p:nvSpPr>
          <p:spPr>
            <a:xfrm rot="14132356">
              <a:off x="7667843" y="5529472"/>
              <a:ext cx="105297" cy="2040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4" name="フリーフォーム 4483"/>
            <p:cNvSpPr/>
            <p:nvPr/>
          </p:nvSpPr>
          <p:spPr>
            <a:xfrm rot="11871069" flipV="1">
              <a:off x="6901383" y="5374646"/>
              <a:ext cx="157367" cy="3070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5" name="フリーフォーム 4484"/>
            <p:cNvSpPr/>
            <p:nvPr/>
          </p:nvSpPr>
          <p:spPr>
            <a:xfrm rot="13001122">
              <a:off x="7011102" y="5064942"/>
              <a:ext cx="139101" cy="290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6" name="フリーフォーム 4485"/>
            <p:cNvSpPr/>
            <p:nvPr/>
          </p:nvSpPr>
          <p:spPr>
            <a:xfrm rot="11762994" flipV="1">
              <a:off x="6553152" y="5207715"/>
              <a:ext cx="193872" cy="3845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7" name="フリーフォーム 4486"/>
            <p:cNvSpPr/>
            <p:nvPr/>
          </p:nvSpPr>
          <p:spPr>
            <a:xfrm rot="12233165">
              <a:off x="6698908" y="4842571"/>
              <a:ext cx="180369" cy="36088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8" name="フリーフォーム 4487"/>
            <p:cNvSpPr/>
            <p:nvPr/>
          </p:nvSpPr>
          <p:spPr>
            <a:xfrm rot="11881477" flipV="1">
              <a:off x="7050743" y="5426591"/>
              <a:ext cx="136948" cy="2963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89" name="フリーフォーム 4488"/>
            <p:cNvSpPr/>
            <p:nvPr/>
          </p:nvSpPr>
          <p:spPr>
            <a:xfrm rot="13479263">
              <a:off x="7153760" y="5166585"/>
              <a:ext cx="134338" cy="2735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0" name="フリーフォーム 4489"/>
            <p:cNvSpPr/>
            <p:nvPr/>
          </p:nvSpPr>
          <p:spPr>
            <a:xfrm rot="10357787" flipV="1">
              <a:off x="7844093" y="5851713"/>
              <a:ext cx="125568" cy="1941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1" name="フリーフォーム 4490"/>
            <p:cNvSpPr/>
            <p:nvPr/>
          </p:nvSpPr>
          <p:spPr>
            <a:xfrm rot="14815192">
              <a:off x="7884198" y="5695576"/>
              <a:ext cx="87497" cy="1632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2" name="フリーフォーム 4491"/>
            <p:cNvSpPr/>
            <p:nvPr/>
          </p:nvSpPr>
          <p:spPr>
            <a:xfrm rot="10357787" flipV="1">
              <a:off x="7938333" y="5883274"/>
              <a:ext cx="95324" cy="18905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3" name="フリーフォーム 4492"/>
            <p:cNvSpPr/>
            <p:nvPr/>
          </p:nvSpPr>
          <p:spPr>
            <a:xfrm rot="14815192">
              <a:off x="7965976" y="5766816"/>
              <a:ext cx="95193" cy="1455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4" name="フリーフォーム 4493"/>
            <p:cNvSpPr/>
            <p:nvPr/>
          </p:nvSpPr>
          <p:spPr>
            <a:xfrm rot="9206566" flipV="1">
              <a:off x="8087954" y="5916630"/>
              <a:ext cx="77457" cy="15362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5" name="フリーフォーム 4494"/>
            <p:cNvSpPr/>
            <p:nvPr/>
          </p:nvSpPr>
          <p:spPr>
            <a:xfrm rot="15622073">
              <a:off x="8056402" y="5833738"/>
              <a:ext cx="77359" cy="1443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6" name="フリーフォーム 4495"/>
            <p:cNvSpPr/>
            <p:nvPr/>
          </p:nvSpPr>
          <p:spPr>
            <a:xfrm rot="12938972">
              <a:off x="7289753" y="5276208"/>
              <a:ext cx="135924" cy="24299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97" name="フリーフォーム 4496"/>
            <p:cNvSpPr/>
            <p:nvPr/>
          </p:nvSpPr>
          <p:spPr>
            <a:xfrm rot="11449929" flipV="1">
              <a:off x="7583954" y="5706676"/>
              <a:ext cx="104695" cy="2156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98" name="グループ化 4497"/>
          <p:cNvGrpSpPr/>
          <p:nvPr/>
        </p:nvGrpSpPr>
        <p:grpSpPr>
          <a:xfrm rot="4151798" flipH="1" flipV="1">
            <a:off x="4867343" y="920515"/>
            <a:ext cx="724345" cy="322557"/>
            <a:chOff x="337689" y="3440897"/>
            <a:chExt cx="7829926" cy="2631502"/>
          </a:xfrm>
        </p:grpSpPr>
        <p:sp>
          <p:nvSpPr>
            <p:cNvPr id="4499" name="フリーフォーム 4498"/>
            <p:cNvSpPr/>
            <p:nvPr/>
          </p:nvSpPr>
          <p:spPr>
            <a:xfrm rot="11248954" flipV="1">
              <a:off x="405988" y="4412761"/>
              <a:ext cx="450514" cy="8934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0" name="フリーフォーム 4499"/>
            <p:cNvSpPr/>
            <p:nvPr/>
          </p:nvSpPr>
          <p:spPr>
            <a:xfrm rot="9975450">
              <a:off x="337689" y="3498024"/>
              <a:ext cx="449898" cy="839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1" name="フリーフォーム 4500"/>
            <p:cNvSpPr/>
            <p:nvPr/>
          </p:nvSpPr>
          <p:spPr>
            <a:xfrm rot="11302357" flipV="1">
              <a:off x="787946" y="4351560"/>
              <a:ext cx="450514" cy="8934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2" name="フリーフォーム 4501"/>
            <p:cNvSpPr/>
            <p:nvPr/>
          </p:nvSpPr>
          <p:spPr>
            <a:xfrm rot="10152755">
              <a:off x="739948" y="3464699"/>
              <a:ext cx="449898" cy="839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3" name="フリーフォーム 4502"/>
            <p:cNvSpPr/>
            <p:nvPr/>
          </p:nvSpPr>
          <p:spPr>
            <a:xfrm rot="11358290" flipV="1">
              <a:off x="1174682" y="4322302"/>
              <a:ext cx="441434" cy="87543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4" name="フリーフォーム 4503"/>
            <p:cNvSpPr/>
            <p:nvPr/>
          </p:nvSpPr>
          <p:spPr>
            <a:xfrm rot="10315247">
              <a:off x="1152829" y="3462535"/>
              <a:ext cx="440829" cy="8227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5" name="フリーフォーム 4504"/>
            <p:cNvSpPr/>
            <p:nvPr/>
          </p:nvSpPr>
          <p:spPr>
            <a:xfrm rot="11254278" flipV="1">
              <a:off x="1566429" y="4301256"/>
              <a:ext cx="427587" cy="84796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6" name="フリーフォーム 4505"/>
            <p:cNvSpPr/>
            <p:nvPr/>
          </p:nvSpPr>
          <p:spPr>
            <a:xfrm rot="10279830">
              <a:off x="1540125" y="3455036"/>
              <a:ext cx="435500" cy="81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7" name="フリーフォーム 4506"/>
            <p:cNvSpPr/>
            <p:nvPr/>
          </p:nvSpPr>
          <p:spPr>
            <a:xfrm rot="11162147" flipV="1">
              <a:off x="1949878" y="4308201"/>
              <a:ext cx="411189" cy="81546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8" name="フリーフォーム 4507"/>
            <p:cNvSpPr/>
            <p:nvPr/>
          </p:nvSpPr>
          <p:spPr>
            <a:xfrm rot="10431998">
              <a:off x="1934541" y="3440897"/>
              <a:ext cx="421101" cy="78592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9" name="フリーフォーム 4508"/>
            <p:cNvSpPr/>
            <p:nvPr/>
          </p:nvSpPr>
          <p:spPr>
            <a:xfrm rot="11140086" flipV="1">
              <a:off x="2313222" y="4278046"/>
              <a:ext cx="416205" cy="8254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0" name="フリーフォーム 4509"/>
            <p:cNvSpPr/>
            <p:nvPr/>
          </p:nvSpPr>
          <p:spPr>
            <a:xfrm rot="10523284">
              <a:off x="2303321" y="3447584"/>
              <a:ext cx="415642" cy="77572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1" name="フリーフォーム 4510"/>
            <p:cNvSpPr/>
            <p:nvPr/>
          </p:nvSpPr>
          <p:spPr>
            <a:xfrm rot="11134373" flipV="1">
              <a:off x="2694951" y="4283590"/>
              <a:ext cx="406173" cy="80550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2" name="フリーフォーム 4511"/>
            <p:cNvSpPr/>
            <p:nvPr/>
          </p:nvSpPr>
          <p:spPr>
            <a:xfrm rot="10259692">
              <a:off x="2689110" y="3466061"/>
              <a:ext cx="405622" cy="7570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3" name="フリーフォーム 4512"/>
            <p:cNvSpPr/>
            <p:nvPr/>
          </p:nvSpPr>
          <p:spPr>
            <a:xfrm rot="11308133" flipV="1">
              <a:off x="3080924" y="4283433"/>
              <a:ext cx="412810" cy="7925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4" name="フリーフォーム 4513"/>
            <p:cNvSpPr/>
            <p:nvPr/>
          </p:nvSpPr>
          <p:spPr>
            <a:xfrm rot="10577984">
              <a:off x="3081155" y="3473002"/>
              <a:ext cx="413470" cy="7470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5" name="フリーフォーム 4514"/>
            <p:cNvSpPr/>
            <p:nvPr/>
          </p:nvSpPr>
          <p:spPr>
            <a:xfrm rot="11343663" flipV="1">
              <a:off x="3435996" y="4306695"/>
              <a:ext cx="407481" cy="75718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6" name="フリーフォーム 4515"/>
            <p:cNvSpPr/>
            <p:nvPr/>
          </p:nvSpPr>
          <p:spPr>
            <a:xfrm rot="10613514">
              <a:off x="3484330" y="3523560"/>
              <a:ext cx="406919" cy="71161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7" name="フリーフォーム 4516"/>
            <p:cNvSpPr/>
            <p:nvPr/>
          </p:nvSpPr>
          <p:spPr>
            <a:xfrm rot="11589030" flipV="1">
              <a:off x="3782158" y="4326562"/>
              <a:ext cx="390456" cy="7743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8" name="フリーフォーム 4517"/>
            <p:cNvSpPr/>
            <p:nvPr/>
          </p:nvSpPr>
          <p:spPr>
            <a:xfrm rot="10800000">
              <a:off x="3862787" y="3578028"/>
              <a:ext cx="369410" cy="68945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19" name="フリーフォーム 4518"/>
            <p:cNvSpPr/>
            <p:nvPr/>
          </p:nvSpPr>
          <p:spPr>
            <a:xfrm rot="11530149" flipV="1">
              <a:off x="4134210" y="4387067"/>
              <a:ext cx="376133" cy="7459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0" name="フリーフォーム 4519"/>
            <p:cNvSpPr/>
            <p:nvPr/>
          </p:nvSpPr>
          <p:spPr>
            <a:xfrm rot="10800000">
              <a:off x="4212528" y="3659980"/>
              <a:ext cx="362567" cy="6766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1" name="フリーフォーム 4520"/>
            <p:cNvSpPr/>
            <p:nvPr/>
          </p:nvSpPr>
          <p:spPr>
            <a:xfrm rot="11837226" flipV="1">
              <a:off x="4455643" y="4463958"/>
              <a:ext cx="343693" cy="6762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2" name="フリーフォーム 4521"/>
            <p:cNvSpPr/>
            <p:nvPr/>
          </p:nvSpPr>
          <p:spPr>
            <a:xfrm rot="11107077">
              <a:off x="4559925" y="3738950"/>
              <a:ext cx="351574" cy="6561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3" name="フリーフォーム 4522"/>
            <p:cNvSpPr/>
            <p:nvPr/>
          </p:nvSpPr>
          <p:spPr>
            <a:xfrm rot="11960518" flipV="1">
              <a:off x="5065004" y="4612555"/>
              <a:ext cx="292272" cy="6390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4" name="フリーフォーム 4523"/>
            <p:cNvSpPr/>
            <p:nvPr/>
          </p:nvSpPr>
          <p:spPr>
            <a:xfrm rot="11357361">
              <a:off x="5236050" y="3993198"/>
              <a:ext cx="298250" cy="59383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5" name="フリーフォーム 4524"/>
            <p:cNvSpPr/>
            <p:nvPr/>
          </p:nvSpPr>
          <p:spPr>
            <a:xfrm rot="11704208" flipV="1">
              <a:off x="4758623" y="4538168"/>
              <a:ext cx="332495" cy="6594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6" name="フリーフォーム 4525"/>
            <p:cNvSpPr/>
            <p:nvPr/>
          </p:nvSpPr>
          <p:spPr>
            <a:xfrm rot="10800000">
              <a:off x="4870553" y="3855718"/>
              <a:ext cx="338472" cy="63170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7" name="フリーフォーム 4526"/>
            <p:cNvSpPr/>
            <p:nvPr/>
          </p:nvSpPr>
          <p:spPr>
            <a:xfrm rot="12182180" flipV="1">
              <a:off x="5352655" y="4715652"/>
              <a:ext cx="278662" cy="58007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8" name="フリーフォーム 4527"/>
            <p:cNvSpPr/>
            <p:nvPr/>
          </p:nvSpPr>
          <p:spPr>
            <a:xfrm rot="11452031">
              <a:off x="5531898" y="4106732"/>
              <a:ext cx="299774" cy="59165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29" name="フリーフォーム 4528"/>
            <p:cNvSpPr/>
            <p:nvPr/>
          </p:nvSpPr>
          <p:spPr>
            <a:xfrm rot="12408643" flipV="1">
              <a:off x="5634341" y="4833182"/>
              <a:ext cx="265885" cy="5272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0" name="フリーフォーム 4529"/>
            <p:cNvSpPr/>
            <p:nvPr/>
          </p:nvSpPr>
          <p:spPr>
            <a:xfrm rot="11413656">
              <a:off x="5795632" y="4264444"/>
              <a:ext cx="306422" cy="5528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1" name="フリーフォーム 4530"/>
            <p:cNvSpPr/>
            <p:nvPr/>
          </p:nvSpPr>
          <p:spPr>
            <a:xfrm rot="12463531" flipV="1">
              <a:off x="5879243" y="4915213"/>
              <a:ext cx="251390" cy="4985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2" name="フリーフォーム 4531"/>
            <p:cNvSpPr/>
            <p:nvPr/>
          </p:nvSpPr>
          <p:spPr>
            <a:xfrm rot="11480898">
              <a:off x="6062432" y="4441156"/>
              <a:ext cx="294920" cy="4684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3" name="フリーフォーム 4532"/>
            <p:cNvSpPr/>
            <p:nvPr/>
          </p:nvSpPr>
          <p:spPr>
            <a:xfrm rot="12323003" flipV="1">
              <a:off x="6116447" y="5014058"/>
              <a:ext cx="217923" cy="43217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4" name="フリーフォーム 4533"/>
            <p:cNvSpPr/>
            <p:nvPr/>
          </p:nvSpPr>
          <p:spPr>
            <a:xfrm rot="11963281">
              <a:off x="6299494" y="4561823"/>
              <a:ext cx="245423" cy="4669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5" name="フリーフォーム 4534"/>
            <p:cNvSpPr/>
            <p:nvPr/>
          </p:nvSpPr>
          <p:spPr>
            <a:xfrm rot="12137183" flipV="1">
              <a:off x="6335664" y="5106951"/>
              <a:ext cx="207610" cy="41172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6" name="フリーフォーム 4535"/>
            <p:cNvSpPr/>
            <p:nvPr/>
          </p:nvSpPr>
          <p:spPr>
            <a:xfrm rot="12044928">
              <a:off x="6515344" y="4704142"/>
              <a:ext cx="211091" cy="4049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7" name="フリーフォーム 4536"/>
            <p:cNvSpPr/>
            <p:nvPr/>
          </p:nvSpPr>
          <p:spPr>
            <a:xfrm rot="11937862" flipV="1">
              <a:off x="6750151" y="5296275"/>
              <a:ext cx="168912" cy="3349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8" name="フリーフォーム 4537"/>
            <p:cNvSpPr/>
            <p:nvPr/>
          </p:nvSpPr>
          <p:spPr>
            <a:xfrm rot="12380138">
              <a:off x="6871523" y="4967883"/>
              <a:ext cx="155054" cy="3128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9" name="フリーフォーム 4538"/>
            <p:cNvSpPr/>
            <p:nvPr/>
          </p:nvSpPr>
          <p:spPr>
            <a:xfrm rot="11542924" flipV="1">
              <a:off x="7205008" y="5483464"/>
              <a:ext cx="132862" cy="3060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0" name="フリーフォーム 4539"/>
            <p:cNvSpPr/>
            <p:nvPr/>
          </p:nvSpPr>
          <p:spPr>
            <a:xfrm rot="12938972">
              <a:off x="7435241" y="5371410"/>
              <a:ext cx="117534" cy="2193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1" name="フリーフォーム 4540"/>
            <p:cNvSpPr/>
            <p:nvPr/>
          </p:nvSpPr>
          <p:spPr>
            <a:xfrm rot="10357787" flipV="1">
              <a:off x="7705988" y="5774607"/>
              <a:ext cx="127143" cy="2377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2" name="フリーフォーム 4541"/>
            <p:cNvSpPr/>
            <p:nvPr/>
          </p:nvSpPr>
          <p:spPr>
            <a:xfrm rot="14815192">
              <a:off x="7770433" y="5600422"/>
              <a:ext cx="110145" cy="20454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3" name="フリーフォーム 4542"/>
            <p:cNvSpPr/>
            <p:nvPr/>
          </p:nvSpPr>
          <p:spPr>
            <a:xfrm>
              <a:off x="483250" y="4246198"/>
              <a:ext cx="7455111" cy="1633133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54900" h="1633090">
                  <a:moveTo>
                    <a:pt x="0" y="134490"/>
                  </a:moveTo>
                  <a:cubicBezTo>
                    <a:pt x="1385358" y="15956"/>
                    <a:pt x="2770717" y="-102577"/>
                    <a:pt x="4013200" y="147190"/>
                  </a:cubicBezTo>
                  <a:cubicBezTo>
                    <a:pt x="5255683" y="396957"/>
                    <a:pt x="6355291" y="1015023"/>
                    <a:pt x="7454900" y="1633090"/>
                  </a:cubicBezTo>
                </a:path>
              </a:pathLst>
            </a:custGeom>
            <a:noFill/>
            <a:ln w="127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4" name="フリーフォーム 4543"/>
            <p:cNvSpPr/>
            <p:nvPr/>
          </p:nvSpPr>
          <p:spPr>
            <a:xfrm rot="11351886" flipV="1">
              <a:off x="7354827" y="5577354"/>
              <a:ext cx="106962" cy="2612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5" name="フリーフォーム 4544"/>
            <p:cNvSpPr/>
            <p:nvPr/>
          </p:nvSpPr>
          <p:spPr>
            <a:xfrm rot="13364984">
              <a:off x="7561037" y="5453601"/>
              <a:ext cx="104486" cy="2090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6" name="フリーフォーム 4545"/>
            <p:cNvSpPr/>
            <p:nvPr/>
          </p:nvSpPr>
          <p:spPr>
            <a:xfrm rot="11449929" flipV="1">
              <a:off x="7467531" y="5649995"/>
              <a:ext cx="117469" cy="241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7" name="フリーフォーム 4546"/>
            <p:cNvSpPr/>
            <p:nvPr/>
          </p:nvSpPr>
          <p:spPr>
            <a:xfrm rot="14132356">
              <a:off x="7668213" y="5529604"/>
              <a:ext cx="105307" cy="20408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8" name="フリーフォーム 4547"/>
            <p:cNvSpPr/>
            <p:nvPr/>
          </p:nvSpPr>
          <p:spPr>
            <a:xfrm rot="11871069" flipV="1">
              <a:off x="6901714" y="5374769"/>
              <a:ext cx="157378" cy="30707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49" name="フリーフォーム 4548"/>
            <p:cNvSpPr/>
            <p:nvPr/>
          </p:nvSpPr>
          <p:spPr>
            <a:xfrm rot="13001122">
              <a:off x="7011439" y="5065058"/>
              <a:ext cx="139110" cy="29093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0" name="フリーフォーム 4549"/>
            <p:cNvSpPr/>
            <p:nvPr/>
          </p:nvSpPr>
          <p:spPr>
            <a:xfrm rot="11762994" flipV="1">
              <a:off x="6553408" y="5207836"/>
              <a:ext cx="193881" cy="3845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1" name="フリーフォーム 4550"/>
            <p:cNvSpPr/>
            <p:nvPr/>
          </p:nvSpPr>
          <p:spPr>
            <a:xfrm rot="12233165">
              <a:off x="6699127" y="4842683"/>
              <a:ext cx="180369" cy="3608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2" name="フリーフォーム 4551"/>
            <p:cNvSpPr/>
            <p:nvPr/>
          </p:nvSpPr>
          <p:spPr>
            <a:xfrm rot="11881477" flipV="1">
              <a:off x="7051014" y="5426728"/>
              <a:ext cx="136958" cy="2963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3" name="フリーフォーム 4552"/>
            <p:cNvSpPr/>
            <p:nvPr/>
          </p:nvSpPr>
          <p:spPr>
            <a:xfrm rot="13479263">
              <a:off x="7154064" y="5166669"/>
              <a:ext cx="134342" cy="2735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4" name="フリーフォーム 4553"/>
            <p:cNvSpPr/>
            <p:nvPr/>
          </p:nvSpPr>
          <p:spPr>
            <a:xfrm rot="10357787" flipV="1">
              <a:off x="7844411" y="5851825"/>
              <a:ext cx="125575" cy="1941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5" name="フリーフォーム 4554"/>
            <p:cNvSpPr/>
            <p:nvPr/>
          </p:nvSpPr>
          <p:spPr>
            <a:xfrm rot="14815192">
              <a:off x="7884529" y="5695684"/>
              <a:ext cx="87497" cy="16329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6" name="フリーフォーム 4555"/>
            <p:cNvSpPr/>
            <p:nvPr/>
          </p:nvSpPr>
          <p:spPr>
            <a:xfrm rot="10357787" flipV="1">
              <a:off x="7938662" y="5883349"/>
              <a:ext cx="95330" cy="18905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7" name="フリーフォーム 4556"/>
            <p:cNvSpPr/>
            <p:nvPr/>
          </p:nvSpPr>
          <p:spPr>
            <a:xfrm rot="14815192">
              <a:off x="7966299" y="5766881"/>
              <a:ext cx="95198" cy="14559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8" name="フリーフォーム 4557"/>
            <p:cNvSpPr/>
            <p:nvPr/>
          </p:nvSpPr>
          <p:spPr>
            <a:xfrm rot="9206566" flipV="1">
              <a:off x="8088313" y="5916722"/>
              <a:ext cx="77462" cy="1536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59" name="フリーフォーム 4558"/>
            <p:cNvSpPr/>
            <p:nvPr/>
          </p:nvSpPr>
          <p:spPr>
            <a:xfrm rot="15622073">
              <a:off x="8056751" y="5833791"/>
              <a:ext cx="77356" cy="14437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60" name="フリーフォーム 4559"/>
            <p:cNvSpPr/>
            <p:nvPr/>
          </p:nvSpPr>
          <p:spPr>
            <a:xfrm rot="12938972">
              <a:off x="7289757" y="5276213"/>
              <a:ext cx="135929" cy="2429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61" name="フリーフォーム 4560"/>
            <p:cNvSpPr/>
            <p:nvPr/>
          </p:nvSpPr>
          <p:spPr>
            <a:xfrm rot="11449929" flipV="1">
              <a:off x="7583964" y="5706679"/>
              <a:ext cx="104690" cy="21559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34" name="グループ化 6333"/>
          <p:cNvGrpSpPr/>
          <p:nvPr/>
        </p:nvGrpSpPr>
        <p:grpSpPr>
          <a:xfrm>
            <a:off x="3263183" y="2583727"/>
            <a:ext cx="2465406" cy="1938089"/>
            <a:chOff x="3848327" y="2266972"/>
            <a:chExt cx="1988798" cy="1563417"/>
          </a:xfrm>
        </p:grpSpPr>
        <p:sp>
          <p:nvSpPr>
            <p:cNvPr id="6335" name="フリーフォーム 6334"/>
            <p:cNvSpPr/>
            <p:nvPr/>
          </p:nvSpPr>
          <p:spPr>
            <a:xfrm rot="2418137">
              <a:off x="3848327" y="2957476"/>
              <a:ext cx="1988798" cy="212838"/>
            </a:xfrm>
            <a:custGeom>
              <a:avLst/>
              <a:gdLst>
                <a:gd name="connsiteX0" fmla="*/ 0 w 7454900"/>
                <a:gd name="connsiteY0" fmla="*/ 134490 h 1633090"/>
                <a:gd name="connsiteX1" fmla="*/ 4013200 w 7454900"/>
                <a:gd name="connsiteY1" fmla="*/ 147190 h 1633090"/>
                <a:gd name="connsiteX2" fmla="*/ 7454900 w 7454900"/>
                <a:gd name="connsiteY2" fmla="*/ 1633090 h 1633090"/>
                <a:gd name="connsiteX0" fmla="*/ 0 w 7882568"/>
                <a:gd name="connsiteY0" fmla="*/ 95714 h 1017016"/>
                <a:gd name="connsiteX1" fmla="*/ 4013200 w 7882568"/>
                <a:gd name="connsiteY1" fmla="*/ 108414 h 1017016"/>
                <a:gd name="connsiteX2" fmla="*/ 7882570 w 7882568"/>
                <a:gd name="connsiteY2" fmla="*/ 1017016 h 1017016"/>
                <a:gd name="connsiteX0" fmla="*/ 0 w 7882572"/>
                <a:gd name="connsiteY0" fmla="*/ 95714 h 1017016"/>
                <a:gd name="connsiteX1" fmla="*/ 4013200 w 7882572"/>
                <a:gd name="connsiteY1" fmla="*/ 108414 h 1017016"/>
                <a:gd name="connsiteX2" fmla="*/ 7882570 w 7882572"/>
                <a:gd name="connsiteY2" fmla="*/ 1017016 h 1017016"/>
                <a:gd name="connsiteX0" fmla="*/ 0 w 7882568"/>
                <a:gd name="connsiteY0" fmla="*/ 98920 h 1020222"/>
                <a:gd name="connsiteX1" fmla="*/ 4274850 w 7882568"/>
                <a:gd name="connsiteY1" fmla="*/ 105476 h 1020222"/>
                <a:gd name="connsiteX2" fmla="*/ 7882570 w 7882568"/>
                <a:gd name="connsiteY2" fmla="*/ 1020222 h 1020222"/>
                <a:gd name="connsiteX0" fmla="*/ 0 w 7774501"/>
                <a:gd name="connsiteY0" fmla="*/ 102675 h 1081521"/>
                <a:gd name="connsiteX1" fmla="*/ 4274850 w 7774501"/>
                <a:gd name="connsiteY1" fmla="*/ 109231 h 1081521"/>
                <a:gd name="connsiteX2" fmla="*/ 7774502 w 7774501"/>
                <a:gd name="connsiteY2" fmla="*/ 1081523 h 1081521"/>
                <a:gd name="connsiteX0" fmla="*/ 0 w 7774501"/>
                <a:gd name="connsiteY0" fmla="*/ 102675 h 1081521"/>
                <a:gd name="connsiteX1" fmla="*/ 4274850 w 7774501"/>
                <a:gd name="connsiteY1" fmla="*/ 109231 h 1081521"/>
                <a:gd name="connsiteX2" fmla="*/ 7774502 w 7774501"/>
                <a:gd name="connsiteY2" fmla="*/ 1081523 h 1081521"/>
                <a:gd name="connsiteX0" fmla="*/ 0 w 7689043"/>
                <a:gd name="connsiteY0" fmla="*/ 94195 h 1091687"/>
                <a:gd name="connsiteX1" fmla="*/ 4189392 w 7689043"/>
                <a:gd name="connsiteY1" fmla="*/ 119397 h 1091687"/>
                <a:gd name="connsiteX2" fmla="*/ 7689044 w 7689043"/>
                <a:gd name="connsiteY2" fmla="*/ 1091689 h 109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89043" h="1091687">
                  <a:moveTo>
                    <a:pt x="0" y="94195"/>
                  </a:moveTo>
                  <a:cubicBezTo>
                    <a:pt x="1385358" y="-24339"/>
                    <a:pt x="2907885" y="-46852"/>
                    <a:pt x="4189392" y="119397"/>
                  </a:cubicBezTo>
                  <a:cubicBezTo>
                    <a:pt x="5470899" y="285646"/>
                    <a:pt x="5730889" y="414688"/>
                    <a:pt x="7689044" y="1091689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6" name="フリーフォーム 6335"/>
            <p:cNvSpPr/>
            <p:nvPr/>
          </p:nvSpPr>
          <p:spPr>
            <a:xfrm rot="13720494" flipV="1">
              <a:off x="4115713" y="2405672"/>
              <a:ext cx="116523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37" name="フリーフォーム 6336"/>
            <p:cNvSpPr/>
            <p:nvPr/>
          </p:nvSpPr>
          <p:spPr>
            <a:xfrm rot="12570892">
              <a:off x="4221490" y="2266972"/>
              <a:ext cx="116365" cy="1637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38" name="フリーフォーム 6337"/>
            <p:cNvSpPr/>
            <p:nvPr/>
          </p:nvSpPr>
          <p:spPr>
            <a:xfrm rot="13776427" flipV="1">
              <a:off x="4197101" y="2465678"/>
              <a:ext cx="114175" cy="1706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39" name="フリーフォーム 6338"/>
            <p:cNvSpPr/>
            <p:nvPr/>
          </p:nvSpPr>
          <p:spPr>
            <a:xfrm rot="12733384">
              <a:off x="4304551" y="2335359"/>
              <a:ext cx="114019" cy="16040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0" name="フリーフォーム 6339"/>
            <p:cNvSpPr/>
            <p:nvPr/>
          </p:nvSpPr>
          <p:spPr>
            <a:xfrm rot="13672415" flipV="1">
              <a:off x="4279187" y="2527564"/>
              <a:ext cx="110593" cy="16531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1" name="フリーフォーム 6340"/>
            <p:cNvSpPr/>
            <p:nvPr/>
          </p:nvSpPr>
          <p:spPr>
            <a:xfrm rot="12697967">
              <a:off x="4382681" y="2398820"/>
              <a:ext cx="112641" cy="1584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2" name="フリーフォーム 6341"/>
            <p:cNvSpPr/>
            <p:nvPr/>
          </p:nvSpPr>
          <p:spPr>
            <a:xfrm rot="13580284" flipV="1">
              <a:off x="4356498" y="2592125"/>
              <a:ext cx="106353" cy="15898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3" name="フリーフォーム 6342"/>
            <p:cNvSpPr/>
            <p:nvPr/>
          </p:nvSpPr>
          <p:spPr>
            <a:xfrm rot="12850135">
              <a:off x="4464401" y="2462118"/>
              <a:ext cx="108916" cy="1532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4" name="フリーフォーム 6343"/>
            <p:cNvSpPr/>
            <p:nvPr/>
          </p:nvSpPr>
          <p:spPr>
            <a:xfrm rot="13558223" flipV="1">
              <a:off x="4431194" y="2648617"/>
              <a:ext cx="107651" cy="1609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5" name="フリーフォーム 6344"/>
            <p:cNvSpPr/>
            <p:nvPr/>
          </p:nvSpPr>
          <p:spPr>
            <a:xfrm rot="12941421">
              <a:off x="4537115" y="2524588"/>
              <a:ext cx="107504" cy="15123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6" name="フリーフォーム 6345"/>
            <p:cNvSpPr/>
            <p:nvPr/>
          </p:nvSpPr>
          <p:spPr>
            <a:xfrm rot="13552510" flipV="1">
              <a:off x="4507356" y="2712925"/>
              <a:ext cx="105055" cy="15704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7" name="フリーフォーム 6346"/>
            <p:cNvSpPr/>
            <p:nvPr/>
          </p:nvSpPr>
          <p:spPr>
            <a:xfrm rot="12677829">
              <a:off x="4612371" y="2591472"/>
              <a:ext cx="104912" cy="14758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8" name="フリーフォーム 6347"/>
            <p:cNvSpPr/>
            <p:nvPr/>
          </p:nvSpPr>
          <p:spPr>
            <a:xfrm rot="13726270" flipV="1">
              <a:off x="4584122" y="2778327"/>
              <a:ext cx="106771" cy="1545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49" name="フリーフォーム 6348"/>
            <p:cNvSpPr/>
            <p:nvPr/>
          </p:nvSpPr>
          <p:spPr>
            <a:xfrm rot="12996121">
              <a:off x="4689214" y="2658977"/>
              <a:ext cx="106942" cy="1456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0" name="フリーフォーム 6349"/>
            <p:cNvSpPr/>
            <p:nvPr/>
          </p:nvSpPr>
          <p:spPr>
            <a:xfrm rot="13761800" flipV="1">
              <a:off x="4653625" y="2841562"/>
              <a:ext cx="105393" cy="14761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1" name="フリーフォーム 6350"/>
            <p:cNvSpPr/>
            <p:nvPr/>
          </p:nvSpPr>
          <p:spPr>
            <a:xfrm rot="13031651">
              <a:off x="4764803" y="2734218"/>
              <a:ext cx="105249" cy="13873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2" name="フリーフォーム 6351"/>
            <p:cNvSpPr/>
            <p:nvPr/>
          </p:nvSpPr>
          <p:spPr>
            <a:xfrm rot="14007167" flipV="1">
              <a:off x="4718842" y="2900609"/>
              <a:ext cx="100989" cy="15096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3" name="フリーフォーム 6352"/>
            <p:cNvSpPr/>
            <p:nvPr/>
          </p:nvSpPr>
          <p:spPr>
            <a:xfrm rot="13218137">
              <a:off x="4835139" y="2803005"/>
              <a:ext cx="95547" cy="13441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4" name="フリーフォーム 6353"/>
            <p:cNvSpPr/>
            <p:nvPr/>
          </p:nvSpPr>
          <p:spPr>
            <a:xfrm rot="13948286" flipV="1">
              <a:off x="4782888" y="2967959"/>
              <a:ext cx="97285" cy="14542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5" name="フリーフォーム 6354"/>
            <p:cNvSpPr/>
            <p:nvPr/>
          </p:nvSpPr>
          <p:spPr>
            <a:xfrm rot="13218137">
              <a:off x="4894809" y="2873426"/>
              <a:ext cx="93777" cy="13192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6" name="フリーフォーム 6355"/>
            <p:cNvSpPr/>
            <p:nvPr/>
          </p:nvSpPr>
          <p:spPr>
            <a:xfrm rot="14255363" flipV="1">
              <a:off x="4841987" y="3032065"/>
              <a:ext cx="88894" cy="13183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7" name="フリーフォーム 6356"/>
            <p:cNvSpPr/>
            <p:nvPr/>
          </p:nvSpPr>
          <p:spPr>
            <a:xfrm rot="13525214">
              <a:off x="4955009" y="2942838"/>
              <a:ext cx="90931" cy="12792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8" name="フリーフォーム 6357"/>
            <p:cNvSpPr/>
            <p:nvPr/>
          </p:nvSpPr>
          <p:spPr>
            <a:xfrm rot="13687362" flipV="1">
              <a:off x="4968798" y="3140756"/>
              <a:ext cx="75596" cy="12459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59" name="フリーフォーム 6358"/>
            <p:cNvSpPr/>
            <p:nvPr/>
          </p:nvSpPr>
          <p:spPr>
            <a:xfrm rot="13775498">
              <a:off x="5072781" y="3067461"/>
              <a:ext cx="77140" cy="11577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0" name="フリーフォーム 6359"/>
            <p:cNvSpPr/>
            <p:nvPr/>
          </p:nvSpPr>
          <p:spPr>
            <a:xfrm rot="14122345" flipV="1">
              <a:off x="4902880" y="3085241"/>
              <a:ext cx="85998" cy="12855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1" name="フリーフォーム 6360"/>
            <p:cNvSpPr/>
            <p:nvPr/>
          </p:nvSpPr>
          <p:spPr>
            <a:xfrm rot="13218137">
              <a:off x="5015429" y="2999887"/>
              <a:ext cx="87544" cy="1231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2" name="フリーフォーム 6361"/>
            <p:cNvSpPr/>
            <p:nvPr/>
          </p:nvSpPr>
          <p:spPr>
            <a:xfrm rot="13909024" flipV="1">
              <a:off x="5027485" y="3204248"/>
              <a:ext cx="72076" cy="11309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3" name="フリーフォーム 6362"/>
            <p:cNvSpPr/>
            <p:nvPr/>
          </p:nvSpPr>
          <p:spPr>
            <a:xfrm rot="13178875">
              <a:off x="5125110" y="3123822"/>
              <a:ext cx="77536" cy="1153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4" name="フリーフォーム 6363"/>
            <p:cNvSpPr/>
            <p:nvPr/>
          </p:nvSpPr>
          <p:spPr>
            <a:xfrm rot="14135487" flipV="1">
              <a:off x="5082384" y="3260494"/>
              <a:ext cx="68769" cy="10279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5" name="フリーフォーム 6364"/>
            <p:cNvSpPr/>
            <p:nvPr/>
          </p:nvSpPr>
          <p:spPr>
            <a:xfrm rot="13140500">
              <a:off x="5171423" y="3185578"/>
              <a:ext cx="79254" cy="107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6" name="フリーフォーム 6365"/>
            <p:cNvSpPr/>
            <p:nvPr/>
          </p:nvSpPr>
          <p:spPr>
            <a:xfrm rot="14190375" flipV="1">
              <a:off x="5135729" y="3314538"/>
              <a:ext cx="65021" cy="9719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7" name="フリーフォーム 6366"/>
            <p:cNvSpPr/>
            <p:nvPr/>
          </p:nvSpPr>
          <p:spPr>
            <a:xfrm rot="13207742">
              <a:off x="5211246" y="3257979"/>
              <a:ext cx="76279" cy="9132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8" name="フリーフォーム 6367"/>
            <p:cNvSpPr/>
            <p:nvPr/>
          </p:nvSpPr>
          <p:spPr>
            <a:xfrm rot="14049847" flipV="1">
              <a:off x="5179146" y="3366863"/>
              <a:ext cx="56365" cy="8425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69" name="フリーフォーム 6368"/>
            <p:cNvSpPr/>
            <p:nvPr/>
          </p:nvSpPr>
          <p:spPr>
            <a:xfrm rot="13690125">
              <a:off x="5257748" y="3317613"/>
              <a:ext cx="63478" cy="9104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0" name="フリーフォーム 6369"/>
            <p:cNvSpPr/>
            <p:nvPr/>
          </p:nvSpPr>
          <p:spPr>
            <a:xfrm rot="13864027" flipV="1">
              <a:off x="5224019" y="3415674"/>
              <a:ext cx="53697" cy="8026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1" name="フリーフォーム 6370"/>
            <p:cNvSpPr/>
            <p:nvPr/>
          </p:nvSpPr>
          <p:spPr>
            <a:xfrm rot="13771772">
              <a:off x="5298712" y="3373884"/>
              <a:ext cx="54598" cy="7894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2" name="フリーフォーム 6371"/>
            <p:cNvSpPr/>
            <p:nvPr/>
          </p:nvSpPr>
          <p:spPr>
            <a:xfrm rot="13664706" flipV="1">
              <a:off x="5300385" y="3505110"/>
              <a:ext cx="43688" cy="6530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3" name="フリーフォーム 6372"/>
            <p:cNvSpPr/>
            <p:nvPr/>
          </p:nvSpPr>
          <p:spPr>
            <a:xfrm rot="14106982">
              <a:off x="5358746" y="3460880"/>
              <a:ext cx="40104" cy="609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4" name="フリーフォーム 6373"/>
            <p:cNvSpPr/>
            <p:nvPr/>
          </p:nvSpPr>
          <p:spPr>
            <a:xfrm rot="13269768" flipV="1">
              <a:off x="5385556" y="3610731"/>
              <a:ext cx="34364" cy="5966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5" name="フリーフォーム 6374"/>
            <p:cNvSpPr/>
            <p:nvPr/>
          </p:nvSpPr>
          <p:spPr>
            <a:xfrm rot="14665816">
              <a:off x="5458179" y="3623786"/>
              <a:ext cx="30400" cy="427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6" name="フリーフォーム 6375"/>
            <p:cNvSpPr/>
            <p:nvPr/>
          </p:nvSpPr>
          <p:spPr>
            <a:xfrm rot="12084631" flipV="1">
              <a:off x="5471194" y="3724649"/>
              <a:ext cx="32884" cy="4634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7" name="フリーフォーム 6376"/>
            <p:cNvSpPr/>
            <p:nvPr/>
          </p:nvSpPr>
          <p:spPr>
            <a:xfrm rot="16542036">
              <a:off x="5511992" y="3702362"/>
              <a:ext cx="21473" cy="5290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8" name="フリーフォーム 6377"/>
            <p:cNvSpPr/>
            <p:nvPr/>
          </p:nvSpPr>
          <p:spPr>
            <a:xfrm rot="13078730" flipV="1">
              <a:off x="5411653" y="3646251"/>
              <a:ext cx="27664" cy="5092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79" name="フリーフォーム 6378"/>
            <p:cNvSpPr/>
            <p:nvPr/>
          </p:nvSpPr>
          <p:spPr>
            <a:xfrm rot="15091828">
              <a:off x="5473681" y="3656206"/>
              <a:ext cx="27024" cy="4074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0" name="フリーフォーム 6379"/>
            <p:cNvSpPr/>
            <p:nvPr/>
          </p:nvSpPr>
          <p:spPr>
            <a:xfrm rot="13176773" flipV="1">
              <a:off x="5425615" y="3677233"/>
              <a:ext cx="30384" cy="47165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1" name="フリーフォーム 6380"/>
            <p:cNvSpPr/>
            <p:nvPr/>
          </p:nvSpPr>
          <p:spPr>
            <a:xfrm rot="15859200">
              <a:off x="5500781" y="3674358"/>
              <a:ext cx="20530" cy="5278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2" name="フリーフォーム 6381"/>
            <p:cNvSpPr/>
            <p:nvPr/>
          </p:nvSpPr>
          <p:spPr>
            <a:xfrm rot="13597913" flipV="1">
              <a:off x="5336237" y="3545861"/>
              <a:ext cx="40705" cy="5986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3" name="フリーフォーム 6382"/>
            <p:cNvSpPr/>
            <p:nvPr/>
          </p:nvSpPr>
          <p:spPr>
            <a:xfrm rot="14727966">
              <a:off x="5385832" y="3505424"/>
              <a:ext cx="35982" cy="56720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4" name="フリーフォーム 6383"/>
            <p:cNvSpPr/>
            <p:nvPr/>
          </p:nvSpPr>
          <p:spPr>
            <a:xfrm rot="13489838" flipV="1">
              <a:off x="5262086" y="3460983"/>
              <a:ext cx="50148" cy="7496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5" name="フリーフォーム 6384"/>
            <p:cNvSpPr/>
            <p:nvPr/>
          </p:nvSpPr>
          <p:spPr>
            <a:xfrm rot="13960009">
              <a:off x="5336720" y="3416779"/>
              <a:ext cx="46653" cy="703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6" name="フリーフォーム 6385"/>
            <p:cNvSpPr/>
            <p:nvPr/>
          </p:nvSpPr>
          <p:spPr>
            <a:xfrm rot="13608321" flipV="1">
              <a:off x="5362862" y="3581884"/>
              <a:ext cx="35423" cy="5777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7" name="フリーフォーム 6386"/>
            <p:cNvSpPr/>
            <p:nvPr/>
          </p:nvSpPr>
          <p:spPr>
            <a:xfrm rot="15206107">
              <a:off x="5419866" y="3553633"/>
              <a:ext cx="34746" cy="533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8" name="フリーフォーム 6387"/>
            <p:cNvSpPr/>
            <p:nvPr/>
          </p:nvSpPr>
          <p:spPr>
            <a:xfrm rot="12084631" flipV="1">
              <a:off x="5491587" y="3760201"/>
              <a:ext cx="32481" cy="3784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89" name="フリーフォーム 6388"/>
            <p:cNvSpPr/>
            <p:nvPr/>
          </p:nvSpPr>
          <p:spPr>
            <a:xfrm rot="16542036">
              <a:off x="5525091" y="3736026"/>
              <a:ext cx="17058" cy="42236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0" name="フリーフォーム 6389"/>
            <p:cNvSpPr/>
            <p:nvPr/>
          </p:nvSpPr>
          <p:spPr>
            <a:xfrm rot="12084631" flipV="1">
              <a:off x="5507448" y="3778252"/>
              <a:ext cx="24656" cy="36857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1" name="フリーフォーム 6390"/>
            <p:cNvSpPr/>
            <p:nvPr/>
          </p:nvSpPr>
          <p:spPr>
            <a:xfrm rot="16542036">
              <a:off x="5533361" y="3761916"/>
              <a:ext cx="18560" cy="37658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2" name="フリーフォーム 6391"/>
            <p:cNvSpPr/>
            <p:nvPr/>
          </p:nvSpPr>
          <p:spPr>
            <a:xfrm rot="10933410" flipV="1">
              <a:off x="5535537" y="3800440"/>
              <a:ext cx="20035" cy="29949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3" name="フリーフォーム 6392"/>
            <p:cNvSpPr/>
            <p:nvPr/>
          </p:nvSpPr>
          <p:spPr>
            <a:xfrm rot="17348917">
              <a:off x="5542807" y="3778438"/>
              <a:ext cx="15081" cy="37342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4" name="フリーフォーム 6393"/>
            <p:cNvSpPr/>
            <p:nvPr/>
          </p:nvSpPr>
          <p:spPr>
            <a:xfrm rot="14665816">
              <a:off x="5439477" y="3586358"/>
              <a:ext cx="35157" cy="4737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95" name="フリーフォーム 6394"/>
            <p:cNvSpPr/>
            <p:nvPr/>
          </p:nvSpPr>
          <p:spPr>
            <a:xfrm rot="13176773" flipV="1">
              <a:off x="5453038" y="3695230"/>
              <a:ext cx="27078" cy="42033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00" name="グループ化 6399"/>
          <p:cNvGrpSpPr/>
          <p:nvPr/>
        </p:nvGrpSpPr>
        <p:grpSpPr>
          <a:xfrm rot="11707617">
            <a:off x="2888871" y="593014"/>
            <a:ext cx="1881791" cy="1476997"/>
            <a:chOff x="3775851" y="2204640"/>
            <a:chExt cx="2071315" cy="1625753"/>
          </a:xfrm>
        </p:grpSpPr>
        <p:sp>
          <p:nvSpPr>
            <p:cNvPr id="6401" name="フリーフォーム 6400"/>
            <p:cNvSpPr/>
            <p:nvPr/>
          </p:nvSpPr>
          <p:spPr>
            <a:xfrm rot="13667091" flipV="1">
              <a:off x="4032651" y="2350877"/>
              <a:ext cx="116524" cy="174184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02" name="フリーフォーム 6401"/>
            <p:cNvSpPr/>
            <p:nvPr/>
          </p:nvSpPr>
          <p:spPr>
            <a:xfrm rot="12393587">
              <a:off x="4137941" y="2204640"/>
              <a:ext cx="116365" cy="163701"/>
            </a:xfrm>
            <a:custGeom>
              <a:avLst/>
              <a:gdLst>
                <a:gd name="connsiteX0" fmla="*/ 4925 w 412865"/>
                <a:gd name="connsiteY0" fmla="*/ 811225 h 839648"/>
                <a:gd name="connsiteX1" fmla="*/ 106525 w 412865"/>
                <a:gd name="connsiteY1" fmla="*/ 176225 h 839648"/>
                <a:gd name="connsiteX2" fmla="*/ 373225 w 412865"/>
                <a:gd name="connsiteY2" fmla="*/ 11125 h 839648"/>
                <a:gd name="connsiteX3" fmla="*/ 398625 w 412865"/>
                <a:gd name="connsiteY3" fmla="*/ 417525 h 839648"/>
                <a:gd name="connsiteX4" fmla="*/ 246225 w 412865"/>
                <a:gd name="connsiteY4" fmla="*/ 696925 h 839648"/>
                <a:gd name="connsiteX5" fmla="*/ 4925 w 412865"/>
                <a:gd name="connsiteY5" fmla="*/ 811225 h 839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865" h="839648">
                  <a:moveTo>
                    <a:pt x="4925" y="811225"/>
                  </a:moveTo>
                  <a:cubicBezTo>
                    <a:pt x="-18358" y="724442"/>
                    <a:pt x="45142" y="309575"/>
                    <a:pt x="106525" y="176225"/>
                  </a:cubicBezTo>
                  <a:cubicBezTo>
                    <a:pt x="167908" y="42875"/>
                    <a:pt x="324542" y="-29092"/>
                    <a:pt x="373225" y="11125"/>
                  </a:cubicBezTo>
                  <a:cubicBezTo>
                    <a:pt x="421908" y="51342"/>
                    <a:pt x="419792" y="303225"/>
                    <a:pt x="398625" y="417525"/>
                  </a:cubicBezTo>
                  <a:cubicBezTo>
                    <a:pt x="377458" y="531825"/>
                    <a:pt x="305492" y="629192"/>
                    <a:pt x="246225" y="696925"/>
                  </a:cubicBezTo>
                  <a:cubicBezTo>
                    <a:pt x="186958" y="764658"/>
                    <a:pt x="28208" y="898008"/>
                    <a:pt x="4925" y="81122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6403" name="グループ化 6402"/>
            <p:cNvGrpSpPr/>
            <p:nvPr/>
          </p:nvGrpSpPr>
          <p:grpSpPr>
            <a:xfrm>
              <a:off x="3775851" y="2266979"/>
              <a:ext cx="2071315" cy="1563414"/>
              <a:chOff x="3775851" y="2266979"/>
              <a:chExt cx="2071315" cy="1563414"/>
            </a:xfrm>
          </p:grpSpPr>
          <p:sp>
            <p:nvSpPr>
              <p:cNvPr id="6404" name="フリーフォーム 6403"/>
              <p:cNvSpPr/>
              <p:nvPr/>
            </p:nvSpPr>
            <p:spPr>
              <a:xfrm rot="2418137">
                <a:off x="3775851" y="2930128"/>
                <a:ext cx="2071315" cy="213601"/>
              </a:xfrm>
              <a:custGeom>
                <a:avLst/>
                <a:gdLst>
                  <a:gd name="connsiteX0" fmla="*/ 0 w 7454900"/>
                  <a:gd name="connsiteY0" fmla="*/ 134490 h 1633090"/>
                  <a:gd name="connsiteX1" fmla="*/ 4013200 w 7454900"/>
                  <a:gd name="connsiteY1" fmla="*/ 147190 h 1633090"/>
                  <a:gd name="connsiteX2" fmla="*/ 7454900 w 7454900"/>
                  <a:gd name="connsiteY2" fmla="*/ 1633090 h 1633090"/>
                  <a:gd name="connsiteX0" fmla="*/ 0 w 7882568"/>
                  <a:gd name="connsiteY0" fmla="*/ 95714 h 1017016"/>
                  <a:gd name="connsiteX1" fmla="*/ 4013200 w 7882568"/>
                  <a:gd name="connsiteY1" fmla="*/ 108414 h 1017016"/>
                  <a:gd name="connsiteX2" fmla="*/ 7882570 w 7882568"/>
                  <a:gd name="connsiteY2" fmla="*/ 1017016 h 1017016"/>
                  <a:gd name="connsiteX0" fmla="*/ 0 w 7882572"/>
                  <a:gd name="connsiteY0" fmla="*/ 95714 h 1017016"/>
                  <a:gd name="connsiteX1" fmla="*/ 4013200 w 7882572"/>
                  <a:gd name="connsiteY1" fmla="*/ 108414 h 1017016"/>
                  <a:gd name="connsiteX2" fmla="*/ 7882570 w 7882572"/>
                  <a:gd name="connsiteY2" fmla="*/ 1017016 h 1017016"/>
                  <a:gd name="connsiteX0" fmla="*/ 0 w 7882568"/>
                  <a:gd name="connsiteY0" fmla="*/ 98920 h 1020222"/>
                  <a:gd name="connsiteX1" fmla="*/ 4274850 w 7882568"/>
                  <a:gd name="connsiteY1" fmla="*/ 105476 h 1020222"/>
                  <a:gd name="connsiteX2" fmla="*/ 7882570 w 7882568"/>
                  <a:gd name="connsiteY2" fmla="*/ 1020222 h 1020222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0 w 7774501"/>
                  <a:gd name="connsiteY0" fmla="*/ 102675 h 1081521"/>
                  <a:gd name="connsiteX1" fmla="*/ 4274850 w 7774501"/>
                  <a:gd name="connsiteY1" fmla="*/ 109231 h 1081521"/>
                  <a:gd name="connsiteX2" fmla="*/ 7774502 w 7774501"/>
                  <a:gd name="connsiteY2" fmla="*/ 1081523 h 1081521"/>
                  <a:gd name="connsiteX0" fmla="*/ -2 w 8008064"/>
                  <a:gd name="connsiteY0" fmla="*/ 91283 h 1095595"/>
                  <a:gd name="connsiteX1" fmla="*/ 4508413 w 8008064"/>
                  <a:gd name="connsiteY1" fmla="*/ 123305 h 1095595"/>
                  <a:gd name="connsiteX2" fmla="*/ 8008065 w 8008064"/>
                  <a:gd name="connsiteY2" fmla="*/ 1095597 h 109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8064" h="1095595">
                    <a:moveTo>
                      <a:pt x="-2" y="91283"/>
                    </a:moveTo>
                    <a:cubicBezTo>
                      <a:pt x="1385356" y="-27251"/>
                      <a:pt x="3173735" y="-44081"/>
                      <a:pt x="4508413" y="123305"/>
                    </a:cubicBezTo>
                    <a:cubicBezTo>
                      <a:pt x="5843091" y="290691"/>
                      <a:pt x="6049910" y="418596"/>
                      <a:pt x="8008065" y="1095597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5" name="フリーフォーム 6404"/>
              <p:cNvSpPr/>
              <p:nvPr/>
            </p:nvSpPr>
            <p:spPr>
              <a:xfrm rot="13720494" flipV="1">
                <a:off x="4115713" y="2405680"/>
                <a:ext cx="116524" cy="1741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6" name="フリーフォーム 6405"/>
              <p:cNvSpPr/>
              <p:nvPr/>
            </p:nvSpPr>
            <p:spPr>
              <a:xfrm rot="12570892">
                <a:off x="4221490" y="2266979"/>
                <a:ext cx="116365" cy="1637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7" name="フリーフォーム 6406"/>
              <p:cNvSpPr/>
              <p:nvPr/>
            </p:nvSpPr>
            <p:spPr>
              <a:xfrm rot="13776427" flipV="1">
                <a:off x="4197102" y="2465686"/>
                <a:ext cx="114175" cy="1706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8" name="フリーフォーム 6407"/>
              <p:cNvSpPr/>
              <p:nvPr/>
            </p:nvSpPr>
            <p:spPr>
              <a:xfrm rot="12733384">
                <a:off x="4304551" y="2335366"/>
                <a:ext cx="114019" cy="16040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9" name="フリーフォーム 6408"/>
              <p:cNvSpPr/>
              <p:nvPr/>
            </p:nvSpPr>
            <p:spPr>
              <a:xfrm rot="13672415" flipV="1">
                <a:off x="4279188" y="2527573"/>
                <a:ext cx="110593" cy="16531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0" name="フリーフォーム 6409"/>
              <p:cNvSpPr/>
              <p:nvPr/>
            </p:nvSpPr>
            <p:spPr>
              <a:xfrm rot="12697967">
                <a:off x="4382683" y="2398829"/>
                <a:ext cx="112641" cy="1584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1" name="フリーフォーム 6410"/>
              <p:cNvSpPr/>
              <p:nvPr/>
            </p:nvSpPr>
            <p:spPr>
              <a:xfrm rot="13580284" flipV="1">
                <a:off x="4356500" y="2592135"/>
                <a:ext cx="106354" cy="15898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2" name="フリーフォーム 6411"/>
              <p:cNvSpPr/>
              <p:nvPr/>
            </p:nvSpPr>
            <p:spPr>
              <a:xfrm rot="12850135">
                <a:off x="4464403" y="2462127"/>
                <a:ext cx="108916" cy="15322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3" name="フリーフォーム 6412"/>
              <p:cNvSpPr/>
              <p:nvPr/>
            </p:nvSpPr>
            <p:spPr>
              <a:xfrm rot="13558223" flipV="1">
                <a:off x="4431195" y="2648627"/>
                <a:ext cx="107651" cy="1609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4" name="フリーフォーム 6413"/>
              <p:cNvSpPr/>
              <p:nvPr/>
            </p:nvSpPr>
            <p:spPr>
              <a:xfrm rot="12941421">
                <a:off x="4537117" y="2524596"/>
                <a:ext cx="107504" cy="1512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5" name="フリーフォーム 6414"/>
              <p:cNvSpPr/>
              <p:nvPr/>
            </p:nvSpPr>
            <p:spPr>
              <a:xfrm rot="13552510" flipV="1">
                <a:off x="4507358" y="2712935"/>
                <a:ext cx="105055" cy="15704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6" name="フリーフォーム 6415"/>
              <p:cNvSpPr/>
              <p:nvPr/>
            </p:nvSpPr>
            <p:spPr>
              <a:xfrm rot="12677829">
                <a:off x="4612373" y="2591480"/>
                <a:ext cx="104912" cy="14758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7" name="フリーフォーム 6416"/>
              <p:cNvSpPr/>
              <p:nvPr/>
            </p:nvSpPr>
            <p:spPr>
              <a:xfrm rot="13726270" flipV="1">
                <a:off x="4584123" y="2778336"/>
                <a:ext cx="106771" cy="1545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8" name="フリーフォーム 6417"/>
              <p:cNvSpPr/>
              <p:nvPr/>
            </p:nvSpPr>
            <p:spPr>
              <a:xfrm rot="12996121">
                <a:off x="4689216" y="2658986"/>
                <a:ext cx="106942" cy="14565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9" name="フリーフォーム 6418"/>
              <p:cNvSpPr/>
              <p:nvPr/>
            </p:nvSpPr>
            <p:spPr>
              <a:xfrm rot="13761800" flipV="1">
                <a:off x="4653626" y="2841572"/>
                <a:ext cx="105393" cy="14761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0" name="フリーフォーム 6419"/>
              <p:cNvSpPr/>
              <p:nvPr/>
            </p:nvSpPr>
            <p:spPr>
              <a:xfrm rot="13031651">
                <a:off x="4764804" y="2734227"/>
                <a:ext cx="105249" cy="13873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1" name="フリーフォーム 6420"/>
              <p:cNvSpPr/>
              <p:nvPr/>
            </p:nvSpPr>
            <p:spPr>
              <a:xfrm rot="14007167" flipV="1">
                <a:off x="4718842" y="2900619"/>
                <a:ext cx="100989" cy="15096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2" name="フリーフォーム 6421"/>
              <p:cNvSpPr/>
              <p:nvPr/>
            </p:nvSpPr>
            <p:spPr>
              <a:xfrm rot="13218137">
                <a:off x="4835139" y="2803015"/>
                <a:ext cx="95547" cy="13441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3" name="フリーフォーム 6422"/>
              <p:cNvSpPr/>
              <p:nvPr/>
            </p:nvSpPr>
            <p:spPr>
              <a:xfrm rot="13948286" flipV="1">
                <a:off x="4782890" y="2967970"/>
                <a:ext cx="97285" cy="14542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4" name="フリーフォーム 6423"/>
              <p:cNvSpPr/>
              <p:nvPr/>
            </p:nvSpPr>
            <p:spPr>
              <a:xfrm rot="13218137">
                <a:off x="4894811" y="2873436"/>
                <a:ext cx="93777" cy="13192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5" name="フリーフォーム 6424"/>
              <p:cNvSpPr/>
              <p:nvPr/>
            </p:nvSpPr>
            <p:spPr>
              <a:xfrm rot="14255363" flipV="1">
                <a:off x="4841989" y="3032076"/>
                <a:ext cx="88895" cy="13183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6" name="フリーフォーム 6425"/>
              <p:cNvSpPr/>
              <p:nvPr/>
            </p:nvSpPr>
            <p:spPr>
              <a:xfrm rot="13525214">
                <a:off x="4955011" y="2942850"/>
                <a:ext cx="90932" cy="12792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7" name="フリーフォーム 6426"/>
              <p:cNvSpPr/>
              <p:nvPr/>
            </p:nvSpPr>
            <p:spPr>
              <a:xfrm rot="13687362" flipV="1">
                <a:off x="4968800" y="3140769"/>
                <a:ext cx="75596" cy="12459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8" name="フリーフォーム 6427"/>
              <p:cNvSpPr/>
              <p:nvPr/>
            </p:nvSpPr>
            <p:spPr>
              <a:xfrm rot="13775498">
                <a:off x="5072783" y="3067473"/>
                <a:ext cx="77140" cy="11577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9" name="フリーフォーム 6428"/>
              <p:cNvSpPr/>
              <p:nvPr/>
            </p:nvSpPr>
            <p:spPr>
              <a:xfrm rot="14122345" flipV="1">
                <a:off x="4902881" y="3085254"/>
                <a:ext cx="85999" cy="12855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0" name="フリーフォーム 6429"/>
              <p:cNvSpPr/>
              <p:nvPr/>
            </p:nvSpPr>
            <p:spPr>
              <a:xfrm rot="13218137">
                <a:off x="5015431" y="2999899"/>
                <a:ext cx="87544" cy="1231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1" name="フリーフォーム 6430"/>
              <p:cNvSpPr/>
              <p:nvPr/>
            </p:nvSpPr>
            <p:spPr>
              <a:xfrm rot="13909024" flipV="1">
                <a:off x="5027489" y="3204261"/>
                <a:ext cx="72076" cy="11309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2" name="フリーフォーム 6431"/>
              <p:cNvSpPr/>
              <p:nvPr/>
            </p:nvSpPr>
            <p:spPr>
              <a:xfrm rot="13178875">
                <a:off x="5125115" y="3123834"/>
                <a:ext cx="77536" cy="1153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3" name="フリーフォーム 6432"/>
              <p:cNvSpPr/>
              <p:nvPr/>
            </p:nvSpPr>
            <p:spPr>
              <a:xfrm rot="14135487" flipV="1">
                <a:off x="5082391" y="3260507"/>
                <a:ext cx="68769" cy="10279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4" name="フリーフォーム 6433"/>
              <p:cNvSpPr/>
              <p:nvPr/>
            </p:nvSpPr>
            <p:spPr>
              <a:xfrm rot="13140500">
                <a:off x="5171430" y="3185589"/>
                <a:ext cx="79254" cy="10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5" name="フリーフォーム 6434"/>
              <p:cNvSpPr/>
              <p:nvPr/>
            </p:nvSpPr>
            <p:spPr>
              <a:xfrm rot="14190375" flipV="1">
                <a:off x="5135737" y="3314550"/>
                <a:ext cx="65021" cy="9719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6" name="フリーフォーム 6435"/>
              <p:cNvSpPr/>
              <p:nvPr/>
            </p:nvSpPr>
            <p:spPr>
              <a:xfrm rot="13207742">
                <a:off x="5211254" y="3257989"/>
                <a:ext cx="76279" cy="9132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7" name="フリーフォーム 6436"/>
              <p:cNvSpPr/>
              <p:nvPr/>
            </p:nvSpPr>
            <p:spPr>
              <a:xfrm rot="14049847" flipV="1">
                <a:off x="5179153" y="3366873"/>
                <a:ext cx="56365" cy="8425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8" name="フリーフォーム 6437"/>
              <p:cNvSpPr/>
              <p:nvPr/>
            </p:nvSpPr>
            <p:spPr>
              <a:xfrm rot="13690125">
                <a:off x="5257755" y="3317625"/>
                <a:ext cx="63478" cy="9104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9" name="フリーフォーム 6438"/>
              <p:cNvSpPr/>
              <p:nvPr/>
            </p:nvSpPr>
            <p:spPr>
              <a:xfrm rot="13864027" flipV="1">
                <a:off x="5224031" y="3415686"/>
                <a:ext cx="53697" cy="8026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0" name="フリーフォーム 6439"/>
              <p:cNvSpPr/>
              <p:nvPr/>
            </p:nvSpPr>
            <p:spPr>
              <a:xfrm rot="13771772">
                <a:off x="5298724" y="3373895"/>
                <a:ext cx="54598" cy="7894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1" name="フリーフォーム 6440"/>
              <p:cNvSpPr/>
              <p:nvPr/>
            </p:nvSpPr>
            <p:spPr>
              <a:xfrm rot="13664706" flipV="1">
                <a:off x="5300397" y="3505121"/>
                <a:ext cx="43688" cy="6530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2" name="フリーフォーム 6441"/>
              <p:cNvSpPr/>
              <p:nvPr/>
            </p:nvSpPr>
            <p:spPr>
              <a:xfrm rot="14106982">
                <a:off x="5358758" y="3460891"/>
                <a:ext cx="40104" cy="6098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3" name="フリーフォーム 6442"/>
              <p:cNvSpPr/>
              <p:nvPr/>
            </p:nvSpPr>
            <p:spPr>
              <a:xfrm rot="13269768" flipV="1">
                <a:off x="5385569" y="3610742"/>
                <a:ext cx="34364" cy="59661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4" name="フリーフォーム 6443"/>
              <p:cNvSpPr/>
              <p:nvPr/>
            </p:nvSpPr>
            <p:spPr>
              <a:xfrm rot="14665816">
                <a:off x="5458191" y="3623798"/>
                <a:ext cx="30400" cy="427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5" name="フリーフォーム 6444"/>
              <p:cNvSpPr/>
              <p:nvPr/>
            </p:nvSpPr>
            <p:spPr>
              <a:xfrm rot="12084631" flipV="1">
                <a:off x="5471207" y="3724660"/>
                <a:ext cx="32884" cy="4634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6" name="フリーフォーム 6445"/>
              <p:cNvSpPr/>
              <p:nvPr/>
            </p:nvSpPr>
            <p:spPr>
              <a:xfrm rot="16542036">
                <a:off x="5512005" y="3702374"/>
                <a:ext cx="21473" cy="5290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7" name="フリーフォーム 6446"/>
              <p:cNvSpPr/>
              <p:nvPr/>
            </p:nvSpPr>
            <p:spPr>
              <a:xfrm rot="13078730" flipV="1">
                <a:off x="5411665" y="3646263"/>
                <a:ext cx="27664" cy="5092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8" name="フリーフォーム 6447"/>
              <p:cNvSpPr/>
              <p:nvPr/>
            </p:nvSpPr>
            <p:spPr>
              <a:xfrm rot="15091828">
                <a:off x="5473693" y="3656217"/>
                <a:ext cx="27024" cy="4074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9" name="フリーフォーム 6448"/>
              <p:cNvSpPr/>
              <p:nvPr/>
            </p:nvSpPr>
            <p:spPr>
              <a:xfrm rot="13176773" flipV="1">
                <a:off x="5425628" y="3677244"/>
                <a:ext cx="30384" cy="47165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0" name="フリーフォーム 6449"/>
              <p:cNvSpPr/>
              <p:nvPr/>
            </p:nvSpPr>
            <p:spPr>
              <a:xfrm rot="15859200">
                <a:off x="5500794" y="3674369"/>
                <a:ext cx="20530" cy="5278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1" name="フリーフォーム 6450"/>
              <p:cNvSpPr/>
              <p:nvPr/>
            </p:nvSpPr>
            <p:spPr>
              <a:xfrm rot="13597913" flipV="1">
                <a:off x="5336249" y="3545872"/>
                <a:ext cx="40705" cy="5986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2" name="フリーフォーム 6451"/>
              <p:cNvSpPr/>
              <p:nvPr/>
            </p:nvSpPr>
            <p:spPr>
              <a:xfrm rot="14727966">
                <a:off x="5385844" y="3505435"/>
                <a:ext cx="35982" cy="56720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3" name="フリーフォーム 6452"/>
              <p:cNvSpPr/>
              <p:nvPr/>
            </p:nvSpPr>
            <p:spPr>
              <a:xfrm rot="13489838" flipV="1">
                <a:off x="5262091" y="3460994"/>
                <a:ext cx="50148" cy="7496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4" name="フリーフォーム 6453"/>
              <p:cNvSpPr/>
              <p:nvPr/>
            </p:nvSpPr>
            <p:spPr>
              <a:xfrm rot="13960009">
                <a:off x="5336717" y="3416792"/>
                <a:ext cx="46653" cy="703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5" name="フリーフォーム 6454"/>
              <p:cNvSpPr/>
              <p:nvPr/>
            </p:nvSpPr>
            <p:spPr>
              <a:xfrm rot="13608321" flipV="1">
                <a:off x="5362853" y="3581897"/>
                <a:ext cx="35423" cy="5777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6" name="フリーフォーム 6455"/>
              <p:cNvSpPr/>
              <p:nvPr/>
            </p:nvSpPr>
            <p:spPr>
              <a:xfrm rot="15206107">
                <a:off x="5419869" y="3553643"/>
                <a:ext cx="34746" cy="533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7" name="フリーフォーム 6456"/>
              <p:cNvSpPr/>
              <p:nvPr/>
            </p:nvSpPr>
            <p:spPr>
              <a:xfrm rot="12084631" flipV="1">
                <a:off x="5491590" y="3760212"/>
                <a:ext cx="32481" cy="3784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8" name="フリーフォーム 6457"/>
              <p:cNvSpPr/>
              <p:nvPr/>
            </p:nvSpPr>
            <p:spPr>
              <a:xfrm rot="16542036">
                <a:off x="5525094" y="3736036"/>
                <a:ext cx="17058" cy="42236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9" name="フリーフォーム 6458"/>
              <p:cNvSpPr/>
              <p:nvPr/>
            </p:nvSpPr>
            <p:spPr>
              <a:xfrm rot="12084631" flipV="1">
                <a:off x="5507451" y="3778263"/>
                <a:ext cx="24656" cy="36857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0" name="フリーフォーム 6459"/>
              <p:cNvSpPr/>
              <p:nvPr/>
            </p:nvSpPr>
            <p:spPr>
              <a:xfrm rot="16542036">
                <a:off x="5533364" y="3761926"/>
                <a:ext cx="18560" cy="37658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1" name="フリーフォーム 6460"/>
              <p:cNvSpPr/>
              <p:nvPr/>
            </p:nvSpPr>
            <p:spPr>
              <a:xfrm rot="10933410" flipV="1">
                <a:off x="5535540" y="3800444"/>
                <a:ext cx="20035" cy="29949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2" name="フリーフォーム 6461"/>
              <p:cNvSpPr/>
              <p:nvPr/>
            </p:nvSpPr>
            <p:spPr>
              <a:xfrm rot="17348917">
                <a:off x="5542810" y="3778439"/>
                <a:ext cx="15081" cy="37342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3" name="フリーフォーム 6462"/>
              <p:cNvSpPr/>
              <p:nvPr/>
            </p:nvSpPr>
            <p:spPr>
              <a:xfrm rot="14665816">
                <a:off x="5439457" y="3586357"/>
                <a:ext cx="35157" cy="47374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4" name="フリーフォーム 6463"/>
              <p:cNvSpPr/>
              <p:nvPr/>
            </p:nvSpPr>
            <p:spPr>
              <a:xfrm rot="13176773" flipV="1">
                <a:off x="5453038" y="3695230"/>
                <a:ext cx="27078" cy="42033"/>
              </a:xfrm>
              <a:custGeom>
                <a:avLst/>
                <a:gdLst>
                  <a:gd name="connsiteX0" fmla="*/ 4925 w 412865"/>
                  <a:gd name="connsiteY0" fmla="*/ 811225 h 839648"/>
                  <a:gd name="connsiteX1" fmla="*/ 106525 w 412865"/>
                  <a:gd name="connsiteY1" fmla="*/ 176225 h 839648"/>
                  <a:gd name="connsiteX2" fmla="*/ 373225 w 412865"/>
                  <a:gd name="connsiteY2" fmla="*/ 11125 h 839648"/>
                  <a:gd name="connsiteX3" fmla="*/ 398625 w 412865"/>
                  <a:gd name="connsiteY3" fmla="*/ 417525 h 839648"/>
                  <a:gd name="connsiteX4" fmla="*/ 246225 w 412865"/>
                  <a:gd name="connsiteY4" fmla="*/ 696925 h 839648"/>
                  <a:gd name="connsiteX5" fmla="*/ 4925 w 412865"/>
                  <a:gd name="connsiteY5" fmla="*/ 811225 h 83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2865" h="839648">
                    <a:moveTo>
                      <a:pt x="4925" y="811225"/>
                    </a:moveTo>
                    <a:cubicBezTo>
                      <a:pt x="-18358" y="724442"/>
                      <a:pt x="45142" y="309575"/>
                      <a:pt x="106525" y="176225"/>
                    </a:cubicBezTo>
                    <a:cubicBezTo>
                      <a:pt x="167908" y="42875"/>
                      <a:pt x="324542" y="-29092"/>
                      <a:pt x="373225" y="11125"/>
                    </a:cubicBezTo>
                    <a:cubicBezTo>
                      <a:pt x="421908" y="51342"/>
                      <a:pt x="419792" y="303225"/>
                      <a:pt x="398625" y="417525"/>
                    </a:cubicBezTo>
                    <a:cubicBezTo>
                      <a:pt x="377458" y="531825"/>
                      <a:pt x="305492" y="629192"/>
                      <a:pt x="246225" y="696925"/>
                    </a:cubicBezTo>
                    <a:cubicBezTo>
                      <a:pt x="186958" y="764658"/>
                      <a:pt x="28208" y="898008"/>
                      <a:pt x="4925" y="81122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8236" name="図 8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505" y="2095116"/>
            <a:ext cx="4322453" cy="38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D0B84EAC-D68F-283F-E116-FF5C4795F3B3}"/>
              </a:ext>
            </a:extLst>
          </p:cNvPr>
          <p:cNvGrpSpPr/>
          <p:nvPr/>
        </p:nvGrpSpPr>
        <p:grpSpPr>
          <a:xfrm>
            <a:off x="2692156" y="3659158"/>
            <a:ext cx="2097646" cy="3823826"/>
            <a:chOff x="2831439" y="4037540"/>
            <a:chExt cx="1419718" cy="2361673"/>
          </a:xfrm>
          <a:solidFill>
            <a:srgbClr val="FFC000">
              <a:lumMod val="50000"/>
            </a:srgbClr>
          </a:solidFill>
        </p:grpSpPr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36208BD5-BF4F-B0A2-8387-9465F805D199}"/>
                </a:ext>
              </a:extLst>
            </p:cNvPr>
            <p:cNvSpPr/>
            <p:nvPr/>
          </p:nvSpPr>
          <p:spPr>
            <a:xfrm>
              <a:off x="3373262" y="4037540"/>
              <a:ext cx="239904" cy="2361673"/>
            </a:xfrm>
            <a:custGeom>
              <a:avLst/>
              <a:gdLst>
                <a:gd name="connsiteX0" fmla="*/ 103862 w 250070"/>
                <a:gd name="connsiteY0" fmla="*/ 88013 h 2203837"/>
                <a:gd name="connsiteX1" fmla="*/ 40362 w 250070"/>
                <a:gd name="connsiteY1" fmla="*/ 703963 h 2203837"/>
                <a:gd name="connsiteX2" fmla="*/ 129262 w 250070"/>
                <a:gd name="connsiteY2" fmla="*/ 1192913 h 2203837"/>
                <a:gd name="connsiteX3" fmla="*/ 59412 w 250070"/>
                <a:gd name="connsiteY3" fmla="*/ 1637413 h 2203837"/>
                <a:gd name="connsiteX4" fmla="*/ 59412 w 250070"/>
                <a:gd name="connsiteY4" fmla="*/ 2062863 h 2203837"/>
                <a:gd name="connsiteX5" fmla="*/ 2262 w 250070"/>
                <a:gd name="connsiteY5" fmla="*/ 2202563 h 2203837"/>
                <a:gd name="connsiteX6" fmla="*/ 148312 w 250070"/>
                <a:gd name="connsiteY6" fmla="*/ 1999363 h 2203837"/>
                <a:gd name="connsiteX7" fmla="*/ 122912 w 250070"/>
                <a:gd name="connsiteY7" fmla="*/ 1599313 h 2203837"/>
                <a:gd name="connsiteX8" fmla="*/ 249912 w 250070"/>
                <a:gd name="connsiteY8" fmla="*/ 1294513 h 2203837"/>
                <a:gd name="connsiteX9" fmla="*/ 148312 w 250070"/>
                <a:gd name="connsiteY9" fmla="*/ 843663 h 2203837"/>
                <a:gd name="connsiteX10" fmla="*/ 103862 w 250070"/>
                <a:gd name="connsiteY10" fmla="*/ 380113 h 2203837"/>
                <a:gd name="connsiteX11" fmla="*/ 180062 w 250070"/>
                <a:gd name="connsiteY11" fmla="*/ 37213 h 2203837"/>
                <a:gd name="connsiteX12" fmla="*/ 103862 w 250070"/>
                <a:gd name="connsiteY12" fmla="*/ 88013 h 2203837"/>
                <a:gd name="connsiteX0" fmla="*/ 103862 w 183698"/>
                <a:gd name="connsiteY0" fmla="*/ 88013 h 2203837"/>
                <a:gd name="connsiteX1" fmla="*/ 40362 w 183698"/>
                <a:gd name="connsiteY1" fmla="*/ 703963 h 2203837"/>
                <a:gd name="connsiteX2" fmla="*/ 129262 w 183698"/>
                <a:gd name="connsiteY2" fmla="*/ 1192913 h 2203837"/>
                <a:gd name="connsiteX3" fmla="*/ 59412 w 183698"/>
                <a:gd name="connsiteY3" fmla="*/ 1637413 h 2203837"/>
                <a:gd name="connsiteX4" fmla="*/ 59412 w 183698"/>
                <a:gd name="connsiteY4" fmla="*/ 2062863 h 2203837"/>
                <a:gd name="connsiteX5" fmla="*/ 2262 w 183698"/>
                <a:gd name="connsiteY5" fmla="*/ 2202563 h 2203837"/>
                <a:gd name="connsiteX6" fmla="*/ 148312 w 183698"/>
                <a:gd name="connsiteY6" fmla="*/ 1999363 h 2203837"/>
                <a:gd name="connsiteX7" fmla="*/ 122912 w 183698"/>
                <a:gd name="connsiteY7" fmla="*/ 1599313 h 2203837"/>
                <a:gd name="connsiteX8" fmla="*/ 183237 w 183698"/>
                <a:gd name="connsiteY8" fmla="*/ 1180213 h 2203837"/>
                <a:gd name="connsiteX9" fmla="*/ 148312 w 183698"/>
                <a:gd name="connsiteY9" fmla="*/ 843663 h 2203837"/>
                <a:gd name="connsiteX10" fmla="*/ 103862 w 183698"/>
                <a:gd name="connsiteY10" fmla="*/ 380113 h 2203837"/>
                <a:gd name="connsiteX11" fmla="*/ 180062 w 183698"/>
                <a:gd name="connsiteY11" fmla="*/ 37213 h 2203837"/>
                <a:gd name="connsiteX12" fmla="*/ 103862 w 183698"/>
                <a:gd name="connsiteY12" fmla="*/ 88013 h 2203837"/>
                <a:gd name="connsiteX0" fmla="*/ 102937 w 182773"/>
                <a:gd name="connsiteY0" fmla="*/ 88013 h 2207605"/>
                <a:gd name="connsiteX1" fmla="*/ 39437 w 182773"/>
                <a:gd name="connsiteY1" fmla="*/ 703963 h 2207605"/>
                <a:gd name="connsiteX2" fmla="*/ 128337 w 182773"/>
                <a:gd name="connsiteY2" fmla="*/ 1192913 h 2207605"/>
                <a:gd name="connsiteX3" fmla="*/ 58487 w 182773"/>
                <a:gd name="connsiteY3" fmla="*/ 1637413 h 2207605"/>
                <a:gd name="connsiteX4" fmla="*/ 58487 w 182773"/>
                <a:gd name="connsiteY4" fmla="*/ 2062863 h 2207605"/>
                <a:gd name="connsiteX5" fmla="*/ 1337 w 182773"/>
                <a:gd name="connsiteY5" fmla="*/ 2202563 h 2207605"/>
                <a:gd name="connsiteX6" fmla="*/ 123574 w 182773"/>
                <a:gd name="connsiteY6" fmla="*/ 1913638 h 2207605"/>
                <a:gd name="connsiteX7" fmla="*/ 121987 w 182773"/>
                <a:gd name="connsiteY7" fmla="*/ 1599313 h 2207605"/>
                <a:gd name="connsiteX8" fmla="*/ 182312 w 182773"/>
                <a:gd name="connsiteY8" fmla="*/ 1180213 h 2207605"/>
                <a:gd name="connsiteX9" fmla="*/ 147387 w 182773"/>
                <a:gd name="connsiteY9" fmla="*/ 843663 h 2207605"/>
                <a:gd name="connsiteX10" fmla="*/ 102937 w 182773"/>
                <a:gd name="connsiteY10" fmla="*/ 380113 h 2207605"/>
                <a:gd name="connsiteX11" fmla="*/ 179137 w 182773"/>
                <a:gd name="connsiteY11" fmla="*/ 37213 h 2207605"/>
                <a:gd name="connsiteX12" fmla="*/ 102937 w 182773"/>
                <a:gd name="connsiteY12" fmla="*/ 88013 h 2207605"/>
                <a:gd name="connsiteX0" fmla="*/ 102937 w 182773"/>
                <a:gd name="connsiteY0" fmla="*/ 88013 h 2203337"/>
                <a:gd name="connsiteX1" fmla="*/ 39437 w 182773"/>
                <a:gd name="connsiteY1" fmla="*/ 703963 h 2203337"/>
                <a:gd name="connsiteX2" fmla="*/ 128337 w 182773"/>
                <a:gd name="connsiteY2" fmla="*/ 1192913 h 2203337"/>
                <a:gd name="connsiteX3" fmla="*/ 58487 w 182773"/>
                <a:gd name="connsiteY3" fmla="*/ 1637413 h 2203337"/>
                <a:gd name="connsiteX4" fmla="*/ 58487 w 182773"/>
                <a:gd name="connsiteY4" fmla="*/ 1986663 h 2203337"/>
                <a:gd name="connsiteX5" fmla="*/ 1337 w 182773"/>
                <a:gd name="connsiteY5" fmla="*/ 2202563 h 2203337"/>
                <a:gd name="connsiteX6" fmla="*/ 123574 w 182773"/>
                <a:gd name="connsiteY6" fmla="*/ 1913638 h 2203337"/>
                <a:gd name="connsiteX7" fmla="*/ 121987 w 182773"/>
                <a:gd name="connsiteY7" fmla="*/ 1599313 h 2203337"/>
                <a:gd name="connsiteX8" fmla="*/ 182312 w 182773"/>
                <a:gd name="connsiteY8" fmla="*/ 1180213 h 2203337"/>
                <a:gd name="connsiteX9" fmla="*/ 147387 w 182773"/>
                <a:gd name="connsiteY9" fmla="*/ 843663 h 2203337"/>
                <a:gd name="connsiteX10" fmla="*/ 102937 w 182773"/>
                <a:gd name="connsiteY10" fmla="*/ 380113 h 2203337"/>
                <a:gd name="connsiteX11" fmla="*/ 179137 w 182773"/>
                <a:gd name="connsiteY11" fmla="*/ 37213 h 2203337"/>
                <a:gd name="connsiteX12" fmla="*/ 102937 w 182773"/>
                <a:gd name="connsiteY12" fmla="*/ 88013 h 2203337"/>
                <a:gd name="connsiteX0" fmla="*/ 101971 w 181807"/>
                <a:gd name="connsiteY0" fmla="*/ 88013 h 2202624"/>
                <a:gd name="connsiteX1" fmla="*/ 38471 w 181807"/>
                <a:gd name="connsiteY1" fmla="*/ 703963 h 2202624"/>
                <a:gd name="connsiteX2" fmla="*/ 127371 w 181807"/>
                <a:gd name="connsiteY2" fmla="*/ 1192913 h 2202624"/>
                <a:gd name="connsiteX3" fmla="*/ 57521 w 181807"/>
                <a:gd name="connsiteY3" fmla="*/ 1637413 h 2202624"/>
                <a:gd name="connsiteX4" fmla="*/ 57521 w 181807"/>
                <a:gd name="connsiteY4" fmla="*/ 1986663 h 2202624"/>
                <a:gd name="connsiteX5" fmla="*/ 371 w 181807"/>
                <a:gd name="connsiteY5" fmla="*/ 2202563 h 2202624"/>
                <a:gd name="connsiteX6" fmla="*/ 89271 w 181807"/>
                <a:gd name="connsiteY6" fmla="*/ 2004125 h 2202624"/>
                <a:gd name="connsiteX7" fmla="*/ 121021 w 181807"/>
                <a:gd name="connsiteY7" fmla="*/ 1599313 h 2202624"/>
                <a:gd name="connsiteX8" fmla="*/ 181346 w 181807"/>
                <a:gd name="connsiteY8" fmla="*/ 1180213 h 2202624"/>
                <a:gd name="connsiteX9" fmla="*/ 146421 w 181807"/>
                <a:gd name="connsiteY9" fmla="*/ 843663 h 2202624"/>
                <a:gd name="connsiteX10" fmla="*/ 101971 w 181807"/>
                <a:gd name="connsiteY10" fmla="*/ 380113 h 2202624"/>
                <a:gd name="connsiteX11" fmla="*/ 178171 w 181807"/>
                <a:gd name="connsiteY11" fmla="*/ 37213 h 2202624"/>
                <a:gd name="connsiteX12" fmla="*/ 101971 w 181807"/>
                <a:gd name="connsiteY12" fmla="*/ 88013 h 2202624"/>
                <a:gd name="connsiteX0" fmla="*/ 101995 w 181831"/>
                <a:gd name="connsiteY0" fmla="*/ 88013 h 2202624"/>
                <a:gd name="connsiteX1" fmla="*/ 38495 w 181831"/>
                <a:gd name="connsiteY1" fmla="*/ 703963 h 2202624"/>
                <a:gd name="connsiteX2" fmla="*/ 127395 w 181831"/>
                <a:gd name="connsiteY2" fmla="*/ 1192913 h 2202624"/>
                <a:gd name="connsiteX3" fmla="*/ 78976 w 181831"/>
                <a:gd name="connsiteY3" fmla="*/ 1696944 h 2202624"/>
                <a:gd name="connsiteX4" fmla="*/ 57545 w 181831"/>
                <a:gd name="connsiteY4" fmla="*/ 1986663 h 2202624"/>
                <a:gd name="connsiteX5" fmla="*/ 395 w 181831"/>
                <a:gd name="connsiteY5" fmla="*/ 2202563 h 2202624"/>
                <a:gd name="connsiteX6" fmla="*/ 89295 w 181831"/>
                <a:gd name="connsiteY6" fmla="*/ 2004125 h 2202624"/>
                <a:gd name="connsiteX7" fmla="*/ 121045 w 181831"/>
                <a:gd name="connsiteY7" fmla="*/ 1599313 h 2202624"/>
                <a:gd name="connsiteX8" fmla="*/ 181370 w 181831"/>
                <a:gd name="connsiteY8" fmla="*/ 1180213 h 2202624"/>
                <a:gd name="connsiteX9" fmla="*/ 146445 w 181831"/>
                <a:gd name="connsiteY9" fmla="*/ 843663 h 2202624"/>
                <a:gd name="connsiteX10" fmla="*/ 101995 w 181831"/>
                <a:gd name="connsiteY10" fmla="*/ 380113 h 2202624"/>
                <a:gd name="connsiteX11" fmla="*/ 178195 w 181831"/>
                <a:gd name="connsiteY11" fmla="*/ 37213 h 2202624"/>
                <a:gd name="connsiteX12" fmla="*/ 101995 w 181831"/>
                <a:gd name="connsiteY12" fmla="*/ 88013 h 2202624"/>
                <a:gd name="connsiteX0" fmla="*/ 101995 w 181626"/>
                <a:gd name="connsiteY0" fmla="*/ 88013 h 2202625"/>
                <a:gd name="connsiteX1" fmla="*/ 38495 w 181626"/>
                <a:gd name="connsiteY1" fmla="*/ 703963 h 2202625"/>
                <a:gd name="connsiteX2" fmla="*/ 127395 w 181626"/>
                <a:gd name="connsiteY2" fmla="*/ 1192913 h 2202625"/>
                <a:gd name="connsiteX3" fmla="*/ 78976 w 181626"/>
                <a:gd name="connsiteY3" fmla="*/ 1696944 h 2202625"/>
                <a:gd name="connsiteX4" fmla="*/ 57545 w 181626"/>
                <a:gd name="connsiteY4" fmla="*/ 1986663 h 2202625"/>
                <a:gd name="connsiteX5" fmla="*/ 395 w 181626"/>
                <a:gd name="connsiteY5" fmla="*/ 2202563 h 2202625"/>
                <a:gd name="connsiteX6" fmla="*/ 89295 w 181626"/>
                <a:gd name="connsiteY6" fmla="*/ 2004125 h 2202625"/>
                <a:gd name="connsiteX7" fmla="*/ 128189 w 181626"/>
                <a:gd name="connsiteY7" fmla="*/ 1587407 h 2202625"/>
                <a:gd name="connsiteX8" fmla="*/ 181370 w 181626"/>
                <a:gd name="connsiteY8" fmla="*/ 1180213 h 2202625"/>
                <a:gd name="connsiteX9" fmla="*/ 146445 w 181626"/>
                <a:gd name="connsiteY9" fmla="*/ 843663 h 2202625"/>
                <a:gd name="connsiteX10" fmla="*/ 101995 w 181626"/>
                <a:gd name="connsiteY10" fmla="*/ 380113 h 2202625"/>
                <a:gd name="connsiteX11" fmla="*/ 178195 w 181626"/>
                <a:gd name="connsiteY11" fmla="*/ 37213 h 2202625"/>
                <a:gd name="connsiteX12" fmla="*/ 101995 w 181626"/>
                <a:gd name="connsiteY12" fmla="*/ 88013 h 2202625"/>
                <a:gd name="connsiteX0" fmla="*/ 101995 w 181626"/>
                <a:gd name="connsiteY0" fmla="*/ 88520 h 2203132"/>
                <a:gd name="connsiteX1" fmla="*/ 67070 w 181626"/>
                <a:gd name="connsiteY1" fmla="*/ 713995 h 2203132"/>
                <a:gd name="connsiteX2" fmla="*/ 127395 w 181626"/>
                <a:gd name="connsiteY2" fmla="*/ 1193420 h 2203132"/>
                <a:gd name="connsiteX3" fmla="*/ 78976 w 181626"/>
                <a:gd name="connsiteY3" fmla="*/ 1697451 h 2203132"/>
                <a:gd name="connsiteX4" fmla="*/ 57545 w 181626"/>
                <a:gd name="connsiteY4" fmla="*/ 1987170 h 2203132"/>
                <a:gd name="connsiteX5" fmla="*/ 395 w 181626"/>
                <a:gd name="connsiteY5" fmla="*/ 2203070 h 2203132"/>
                <a:gd name="connsiteX6" fmla="*/ 89295 w 181626"/>
                <a:gd name="connsiteY6" fmla="*/ 2004632 h 2203132"/>
                <a:gd name="connsiteX7" fmla="*/ 128189 w 181626"/>
                <a:gd name="connsiteY7" fmla="*/ 1587914 h 2203132"/>
                <a:gd name="connsiteX8" fmla="*/ 181370 w 181626"/>
                <a:gd name="connsiteY8" fmla="*/ 1180720 h 2203132"/>
                <a:gd name="connsiteX9" fmla="*/ 146445 w 181626"/>
                <a:gd name="connsiteY9" fmla="*/ 844170 h 2203132"/>
                <a:gd name="connsiteX10" fmla="*/ 101995 w 181626"/>
                <a:gd name="connsiteY10" fmla="*/ 380620 h 2203132"/>
                <a:gd name="connsiteX11" fmla="*/ 178195 w 181626"/>
                <a:gd name="connsiteY11" fmla="*/ 37720 h 2203132"/>
                <a:gd name="connsiteX12" fmla="*/ 101995 w 181626"/>
                <a:gd name="connsiteY12" fmla="*/ 88520 h 2203132"/>
                <a:gd name="connsiteX0" fmla="*/ 101995 w 181402"/>
                <a:gd name="connsiteY0" fmla="*/ 88520 h 2203132"/>
                <a:gd name="connsiteX1" fmla="*/ 67070 w 181402"/>
                <a:gd name="connsiteY1" fmla="*/ 713995 h 2203132"/>
                <a:gd name="connsiteX2" fmla="*/ 127395 w 181402"/>
                <a:gd name="connsiteY2" fmla="*/ 1193420 h 2203132"/>
                <a:gd name="connsiteX3" fmla="*/ 78976 w 181402"/>
                <a:gd name="connsiteY3" fmla="*/ 1697451 h 2203132"/>
                <a:gd name="connsiteX4" fmla="*/ 57545 w 181402"/>
                <a:gd name="connsiteY4" fmla="*/ 1987170 h 2203132"/>
                <a:gd name="connsiteX5" fmla="*/ 395 w 181402"/>
                <a:gd name="connsiteY5" fmla="*/ 2203070 h 2203132"/>
                <a:gd name="connsiteX6" fmla="*/ 89295 w 181402"/>
                <a:gd name="connsiteY6" fmla="*/ 2004632 h 2203132"/>
                <a:gd name="connsiteX7" fmla="*/ 128189 w 181402"/>
                <a:gd name="connsiteY7" fmla="*/ 1587914 h 2203132"/>
                <a:gd name="connsiteX8" fmla="*/ 181370 w 181402"/>
                <a:gd name="connsiteY8" fmla="*/ 1180720 h 2203132"/>
                <a:gd name="connsiteX9" fmla="*/ 120251 w 181402"/>
                <a:gd name="connsiteY9" fmla="*/ 794163 h 2203132"/>
                <a:gd name="connsiteX10" fmla="*/ 101995 w 181402"/>
                <a:gd name="connsiteY10" fmla="*/ 380620 h 2203132"/>
                <a:gd name="connsiteX11" fmla="*/ 178195 w 181402"/>
                <a:gd name="connsiteY11" fmla="*/ 37720 h 2203132"/>
                <a:gd name="connsiteX12" fmla="*/ 101995 w 181402"/>
                <a:gd name="connsiteY12" fmla="*/ 88520 h 2203132"/>
                <a:gd name="connsiteX0" fmla="*/ 101995 w 178206"/>
                <a:gd name="connsiteY0" fmla="*/ 88520 h 2203132"/>
                <a:gd name="connsiteX1" fmla="*/ 67070 w 178206"/>
                <a:gd name="connsiteY1" fmla="*/ 713995 h 2203132"/>
                <a:gd name="connsiteX2" fmla="*/ 127395 w 178206"/>
                <a:gd name="connsiteY2" fmla="*/ 1193420 h 2203132"/>
                <a:gd name="connsiteX3" fmla="*/ 78976 w 178206"/>
                <a:gd name="connsiteY3" fmla="*/ 1697451 h 2203132"/>
                <a:gd name="connsiteX4" fmla="*/ 57545 w 178206"/>
                <a:gd name="connsiteY4" fmla="*/ 1987170 h 2203132"/>
                <a:gd name="connsiteX5" fmla="*/ 395 w 178206"/>
                <a:gd name="connsiteY5" fmla="*/ 2203070 h 2203132"/>
                <a:gd name="connsiteX6" fmla="*/ 89295 w 178206"/>
                <a:gd name="connsiteY6" fmla="*/ 2004632 h 2203132"/>
                <a:gd name="connsiteX7" fmla="*/ 128189 w 178206"/>
                <a:gd name="connsiteY7" fmla="*/ 1587914 h 2203132"/>
                <a:gd name="connsiteX8" fmla="*/ 167083 w 178206"/>
                <a:gd name="connsiteY8" fmla="*/ 1171195 h 2203132"/>
                <a:gd name="connsiteX9" fmla="*/ 120251 w 178206"/>
                <a:gd name="connsiteY9" fmla="*/ 794163 h 2203132"/>
                <a:gd name="connsiteX10" fmla="*/ 101995 w 178206"/>
                <a:gd name="connsiteY10" fmla="*/ 380620 h 2203132"/>
                <a:gd name="connsiteX11" fmla="*/ 178195 w 178206"/>
                <a:gd name="connsiteY11" fmla="*/ 37720 h 2203132"/>
                <a:gd name="connsiteX12" fmla="*/ 101995 w 178206"/>
                <a:gd name="connsiteY12" fmla="*/ 88520 h 2203132"/>
                <a:gd name="connsiteX0" fmla="*/ 101995 w 178196"/>
                <a:gd name="connsiteY0" fmla="*/ 86763 h 2201375"/>
                <a:gd name="connsiteX1" fmla="*/ 67070 w 178196"/>
                <a:gd name="connsiteY1" fmla="*/ 712238 h 2201375"/>
                <a:gd name="connsiteX2" fmla="*/ 127395 w 178196"/>
                <a:gd name="connsiteY2" fmla="*/ 1191663 h 2201375"/>
                <a:gd name="connsiteX3" fmla="*/ 78976 w 178196"/>
                <a:gd name="connsiteY3" fmla="*/ 1695694 h 2201375"/>
                <a:gd name="connsiteX4" fmla="*/ 57545 w 178196"/>
                <a:gd name="connsiteY4" fmla="*/ 1985413 h 2201375"/>
                <a:gd name="connsiteX5" fmla="*/ 395 w 178196"/>
                <a:gd name="connsiteY5" fmla="*/ 2201313 h 2201375"/>
                <a:gd name="connsiteX6" fmla="*/ 89295 w 178196"/>
                <a:gd name="connsiteY6" fmla="*/ 2002875 h 2201375"/>
                <a:gd name="connsiteX7" fmla="*/ 128189 w 178196"/>
                <a:gd name="connsiteY7" fmla="*/ 1586157 h 2201375"/>
                <a:gd name="connsiteX8" fmla="*/ 167083 w 178196"/>
                <a:gd name="connsiteY8" fmla="*/ 1169438 h 2201375"/>
                <a:gd name="connsiteX9" fmla="*/ 120251 w 178196"/>
                <a:gd name="connsiteY9" fmla="*/ 792406 h 2201375"/>
                <a:gd name="connsiteX10" fmla="*/ 104376 w 178196"/>
                <a:gd name="connsiteY10" fmla="*/ 378863 h 2201375"/>
                <a:gd name="connsiteX11" fmla="*/ 178195 w 178196"/>
                <a:gd name="connsiteY11" fmla="*/ 35963 h 2201375"/>
                <a:gd name="connsiteX12" fmla="*/ 101995 w 178196"/>
                <a:gd name="connsiteY12" fmla="*/ 86763 h 2201375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20251 w 178196"/>
                <a:gd name="connsiteY9" fmla="*/ 795443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20251 w 178196"/>
                <a:gd name="connsiteY9" fmla="*/ 795443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13108 w 178196"/>
                <a:gd name="connsiteY9" fmla="*/ 819256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13108 w 178196"/>
                <a:gd name="connsiteY9" fmla="*/ 819256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211"/>
                <a:gd name="connsiteY0" fmla="*/ 89960 h 2204572"/>
                <a:gd name="connsiteX1" fmla="*/ 69451 w 178211"/>
                <a:gd name="connsiteY1" fmla="*/ 770204 h 2204572"/>
                <a:gd name="connsiteX2" fmla="*/ 127395 w 178211"/>
                <a:gd name="connsiteY2" fmla="*/ 1194860 h 2204572"/>
                <a:gd name="connsiteX3" fmla="*/ 78976 w 178211"/>
                <a:gd name="connsiteY3" fmla="*/ 1698891 h 2204572"/>
                <a:gd name="connsiteX4" fmla="*/ 57545 w 178211"/>
                <a:gd name="connsiteY4" fmla="*/ 1988610 h 2204572"/>
                <a:gd name="connsiteX5" fmla="*/ 395 w 178211"/>
                <a:gd name="connsiteY5" fmla="*/ 2204510 h 2204572"/>
                <a:gd name="connsiteX6" fmla="*/ 89295 w 178211"/>
                <a:gd name="connsiteY6" fmla="*/ 2006072 h 2204572"/>
                <a:gd name="connsiteX7" fmla="*/ 128189 w 178211"/>
                <a:gd name="connsiteY7" fmla="*/ 1589354 h 2204572"/>
                <a:gd name="connsiteX8" fmla="*/ 167083 w 178211"/>
                <a:gd name="connsiteY8" fmla="*/ 1172635 h 2204572"/>
                <a:gd name="connsiteX9" fmla="*/ 113108 w 178211"/>
                <a:gd name="connsiteY9" fmla="*/ 819416 h 2204572"/>
                <a:gd name="connsiteX10" fmla="*/ 109138 w 178211"/>
                <a:gd name="connsiteY10" fmla="*/ 384441 h 2204572"/>
                <a:gd name="connsiteX11" fmla="*/ 178195 w 178211"/>
                <a:gd name="connsiteY11" fmla="*/ 39160 h 2204572"/>
                <a:gd name="connsiteX12" fmla="*/ 101995 w 178211"/>
                <a:gd name="connsiteY12" fmla="*/ 89960 h 2204572"/>
                <a:gd name="connsiteX0" fmla="*/ 163712 w 239928"/>
                <a:gd name="connsiteY0" fmla="*/ 89960 h 2361699"/>
                <a:gd name="connsiteX1" fmla="*/ 131168 w 239928"/>
                <a:gd name="connsiteY1" fmla="*/ 770204 h 2361699"/>
                <a:gd name="connsiteX2" fmla="*/ 189112 w 239928"/>
                <a:gd name="connsiteY2" fmla="*/ 1194860 h 2361699"/>
                <a:gd name="connsiteX3" fmla="*/ 140693 w 239928"/>
                <a:gd name="connsiteY3" fmla="*/ 1698891 h 2361699"/>
                <a:gd name="connsiteX4" fmla="*/ 119262 w 239928"/>
                <a:gd name="connsiteY4" fmla="*/ 1988610 h 2361699"/>
                <a:gd name="connsiteX5" fmla="*/ 200 w 239928"/>
                <a:gd name="connsiteY5" fmla="*/ 2361672 h 2361699"/>
                <a:gd name="connsiteX6" fmla="*/ 151012 w 239928"/>
                <a:gd name="connsiteY6" fmla="*/ 2006072 h 2361699"/>
                <a:gd name="connsiteX7" fmla="*/ 189906 w 239928"/>
                <a:gd name="connsiteY7" fmla="*/ 1589354 h 2361699"/>
                <a:gd name="connsiteX8" fmla="*/ 228800 w 239928"/>
                <a:gd name="connsiteY8" fmla="*/ 1172635 h 2361699"/>
                <a:gd name="connsiteX9" fmla="*/ 174825 w 239928"/>
                <a:gd name="connsiteY9" fmla="*/ 819416 h 2361699"/>
                <a:gd name="connsiteX10" fmla="*/ 170855 w 239928"/>
                <a:gd name="connsiteY10" fmla="*/ 384441 h 2361699"/>
                <a:gd name="connsiteX11" fmla="*/ 239912 w 239928"/>
                <a:gd name="connsiteY11" fmla="*/ 39160 h 2361699"/>
                <a:gd name="connsiteX12" fmla="*/ 163712 w 239928"/>
                <a:gd name="connsiteY12" fmla="*/ 89960 h 2361699"/>
                <a:gd name="connsiteX0" fmla="*/ 163715 w 239931"/>
                <a:gd name="connsiteY0" fmla="*/ 89960 h 2361699"/>
                <a:gd name="connsiteX1" fmla="*/ 131171 w 239931"/>
                <a:gd name="connsiteY1" fmla="*/ 770204 h 2361699"/>
                <a:gd name="connsiteX2" fmla="*/ 189115 w 239931"/>
                <a:gd name="connsiteY2" fmla="*/ 1194860 h 2361699"/>
                <a:gd name="connsiteX3" fmla="*/ 150221 w 239931"/>
                <a:gd name="connsiteY3" fmla="*/ 1717941 h 2361699"/>
                <a:gd name="connsiteX4" fmla="*/ 119265 w 239931"/>
                <a:gd name="connsiteY4" fmla="*/ 1988610 h 2361699"/>
                <a:gd name="connsiteX5" fmla="*/ 203 w 239931"/>
                <a:gd name="connsiteY5" fmla="*/ 2361672 h 2361699"/>
                <a:gd name="connsiteX6" fmla="*/ 151015 w 239931"/>
                <a:gd name="connsiteY6" fmla="*/ 2006072 h 2361699"/>
                <a:gd name="connsiteX7" fmla="*/ 189909 w 239931"/>
                <a:gd name="connsiteY7" fmla="*/ 1589354 h 2361699"/>
                <a:gd name="connsiteX8" fmla="*/ 228803 w 239931"/>
                <a:gd name="connsiteY8" fmla="*/ 1172635 h 2361699"/>
                <a:gd name="connsiteX9" fmla="*/ 174828 w 239931"/>
                <a:gd name="connsiteY9" fmla="*/ 819416 h 2361699"/>
                <a:gd name="connsiteX10" fmla="*/ 170858 w 239931"/>
                <a:gd name="connsiteY10" fmla="*/ 384441 h 2361699"/>
                <a:gd name="connsiteX11" fmla="*/ 239915 w 239931"/>
                <a:gd name="connsiteY11" fmla="*/ 39160 h 2361699"/>
                <a:gd name="connsiteX12" fmla="*/ 163715 w 239931"/>
                <a:gd name="connsiteY12" fmla="*/ 89960 h 2361699"/>
                <a:gd name="connsiteX0" fmla="*/ 163688 w 239904"/>
                <a:gd name="connsiteY0" fmla="*/ 89960 h 2361673"/>
                <a:gd name="connsiteX1" fmla="*/ 131144 w 239904"/>
                <a:gd name="connsiteY1" fmla="*/ 770204 h 2361673"/>
                <a:gd name="connsiteX2" fmla="*/ 189088 w 239904"/>
                <a:gd name="connsiteY2" fmla="*/ 1194860 h 2361673"/>
                <a:gd name="connsiteX3" fmla="*/ 150194 w 239904"/>
                <a:gd name="connsiteY3" fmla="*/ 1717941 h 2361673"/>
                <a:gd name="connsiteX4" fmla="*/ 119238 w 239904"/>
                <a:gd name="connsiteY4" fmla="*/ 1988610 h 2361673"/>
                <a:gd name="connsiteX5" fmla="*/ 176 w 239904"/>
                <a:gd name="connsiteY5" fmla="*/ 2361672 h 2361673"/>
                <a:gd name="connsiteX6" fmla="*/ 148607 w 239904"/>
                <a:gd name="connsiteY6" fmla="*/ 1984641 h 2361673"/>
                <a:gd name="connsiteX7" fmla="*/ 189882 w 239904"/>
                <a:gd name="connsiteY7" fmla="*/ 1589354 h 2361673"/>
                <a:gd name="connsiteX8" fmla="*/ 228776 w 239904"/>
                <a:gd name="connsiteY8" fmla="*/ 1172635 h 2361673"/>
                <a:gd name="connsiteX9" fmla="*/ 174801 w 239904"/>
                <a:gd name="connsiteY9" fmla="*/ 819416 h 2361673"/>
                <a:gd name="connsiteX10" fmla="*/ 170831 w 239904"/>
                <a:gd name="connsiteY10" fmla="*/ 384441 h 2361673"/>
                <a:gd name="connsiteX11" fmla="*/ 239888 w 239904"/>
                <a:gd name="connsiteY11" fmla="*/ 39160 h 2361673"/>
                <a:gd name="connsiteX12" fmla="*/ 163688 w 239904"/>
                <a:gd name="connsiteY12" fmla="*/ 89960 h 236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9904" h="2361673">
                  <a:moveTo>
                    <a:pt x="163688" y="89960"/>
                  </a:moveTo>
                  <a:cubicBezTo>
                    <a:pt x="145564" y="211801"/>
                    <a:pt x="117386" y="581291"/>
                    <a:pt x="131144" y="770204"/>
                  </a:cubicBezTo>
                  <a:cubicBezTo>
                    <a:pt x="144902" y="959117"/>
                    <a:pt x="185913" y="1036904"/>
                    <a:pt x="189088" y="1194860"/>
                  </a:cubicBezTo>
                  <a:cubicBezTo>
                    <a:pt x="192263" y="1352816"/>
                    <a:pt x="161836" y="1585649"/>
                    <a:pt x="150194" y="1717941"/>
                  </a:cubicBezTo>
                  <a:cubicBezTo>
                    <a:pt x="138552" y="1850233"/>
                    <a:pt x="144241" y="1881321"/>
                    <a:pt x="119238" y="1988610"/>
                  </a:cubicBezTo>
                  <a:cubicBezTo>
                    <a:pt x="94235" y="2095899"/>
                    <a:pt x="-4719" y="2362334"/>
                    <a:pt x="176" y="2361672"/>
                  </a:cubicBezTo>
                  <a:cubicBezTo>
                    <a:pt x="5071" y="2361010"/>
                    <a:pt x="116989" y="2113360"/>
                    <a:pt x="148607" y="1984641"/>
                  </a:cubicBezTo>
                  <a:cubicBezTo>
                    <a:pt x="180225" y="1855922"/>
                    <a:pt x="176521" y="1724688"/>
                    <a:pt x="189882" y="1589354"/>
                  </a:cubicBezTo>
                  <a:cubicBezTo>
                    <a:pt x="203244" y="1454020"/>
                    <a:pt x="231289" y="1300958"/>
                    <a:pt x="228776" y="1172635"/>
                  </a:cubicBezTo>
                  <a:cubicBezTo>
                    <a:pt x="226263" y="1044312"/>
                    <a:pt x="184459" y="950782"/>
                    <a:pt x="174801" y="819416"/>
                  </a:cubicBezTo>
                  <a:cubicBezTo>
                    <a:pt x="165143" y="688050"/>
                    <a:pt x="165539" y="518849"/>
                    <a:pt x="170831" y="384441"/>
                  </a:cubicBezTo>
                  <a:cubicBezTo>
                    <a:pt x="176123" y="250033"/>
                    <a:pt x="241078" y="88240"/>
                    <a:pt x="239888" y="39160"/>
                  </a:cubicBezTo>
                  <a:cubicBezTo>
                    <a:pt x="238698" y="-9920"/>
                    <a:pt x="181812" y="-31881"/>
                    <a:pt x="163688" y="8996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815BCD91-2C0C-BAFB-DCFC-D78775840558}"/>
                </a:ext>
              </a:extLst>
            </p:cNvPr>
            <p:cNvSpPr/>
            <p:nvPr/>
          </p:nvSpPr>
          <p:spPr>
            <a:xfrm>
              <a:off x="3510808" y="4640885"/>
              <a:ext cx="740349" cy="478141"/>
            </a:xfrm>
            <a:custGeom>
              <a:avLst/>
              <a:gdLst>
                <a:gd name="connsiteX0" fmla="*/ 2523 w 550247"/>
                <a:gd name="connsiteY0" fmla="*/ 5 h 433663"/>
                <a:gd name="connsiteX1" fmla="*/ 166829 w 550247"/>
                <a:gd name="connsiteY1" fmla="*/ 119067 h 433663"/>
                <a:gd name="connsiteX2" fmla="*/ 450198 w 550247"/>
                <a:gd name="connsiteY2" fmla="*/ 238130 h 433663"/>
                <a:gd name="connsiteX3" fmla="*/ 550211 w 550247"/>
                <a:gd name="connsiteY3" fmla="*/ 433392 h 433663"/>
                <a:gd name="connsiteX4" fmla="*/ 459723 w 550247"/>
                <a:gd name="connsiteY4" fmla="*/ 278611 h 433663"/>
                <a:gd name="connsiteX5" fmla="*/ 297798 w 550247"/>
                <a:gd name="connsiteY5" fmla="*/ 190505 h 433663"/>
                <a:gd name="connsiteX6" fmla="*/ 85867 w 550247"/>
                <a:gd name="connsiteY6" fmla="*/ 114305 h 433663"/>
                <a:gd name="connsiteX7" fmla="*/ 2523 w 550247"/>
                <a:gd name="connsiteY7" fmla="*/ 5 h 433663"/>
                <a:gd name="connsiteX0" fmla="*/ 36356 w 584080"/>
                <a:gd name="connsiteY0" fmla="*/ 4123 h 437781"/>
                <a:gd name="connsiteX1" fmla="*/ 200662 w 584080"/>
                <a:gd name="connsiteY1" fmla="*/ 123185 h 437781"/>
                <a:gd name="connsiteX2" fmla="*/ 484031 w 584080"/>
                <a:gd name="connsiteY2" fmla="*/ 242248 h 437781"/>
                <a:gd name="connsiteX3" fmla="*/ 584044 w 584080"/>
                <a:gd name="connsiteY3" fmla="*/ 437510 h 437781"/>
                <a:gd name="connsiteX4" fmla="*/ 493556 w 584080"/>
                <a:gd name="connsiteY4" fmla="*/ 282729 h 437781"/>
                <a:gd name="connsiteX5" fmla="*/ 331631 w 584080"/>
                <a:gd name="connsiteY5" fmla="*/ 194623 h 437781"/>
                <a:gd name="connsiteX6" fmla="*/ 29213 w 584080"/>
                <a:gd name="connsiteY6" fmla="*/ 42223 h 437781"/>
                <a:gd name="connsiteX7" fmla="*/ 36356 w 584080"/>
                <a:gd name="connsiteY7" fmla="*/ 4123 h 437781"/>
                <a:gd name="connsiteX0" fmla="*/ 16962 w 564686"/>
                <a:gd name="connsiteY0" fmla="*/ 3887 h 437545"/>
                <a:gd name="connsiteX1" fmla="*/ 181268 w 564686"/>
                <a:gd name="connsiteY1" fmla="*/ 122949 h 437545"/>
                <a:gd name="connsiteX2" fmla="*/ 464637 w 564686"/>
                <a:gd name="connsiteY2" fmla="*/ 242012 h 437545"/>
                <a:gd name="connsiteX3" fmla="*/ 564650 w 564686"/>
                <a:gd name="connsiteY3" fmla="*/ 437274 h 437545"/>
                <a:gd name="connsiteX4" fmla="*/ 474162 w 564686"/>
                <a:gd name="connsiteY4" fmla="*/ 282493 h 437545"/>
                <a:gd name="connsiteX5" fmla="*/ 312237 w 564686"/>
                <a:gd name="connsiteY5" fmla="*/ 194387 h 437545"/>
                <a:gd name="connsiteX6" fmla="*/ 9819 w 564686"/>
                <a:gd name="connsiteY6" fmla="*/ 41987 h 437545"/>
                <a:gd name="connsiteX7" fmla="*/ 16962 w 564686"/>
                <a:gd name="connsiteY7" fmla="*/ 3887 h 437545"/>
                <a:gd name="connsiteX0" fmla="*/ 16962 w 564686"/>
                <a:gd name="connsiteY0" fmla="*/ 3887 h 437545"/>
                <a:gd name="connsiteX1" fmla="*/ 181268 w 564686"/>
                <a:gd name="connsiteY1" fmla="*/ 122949 h 437545"/>
                <a:gd name="connsiteX2" fmla="*/ 464637 w 564686"/>
                <a:gd name="connsiteY2" fmla="*/ 242012 h 437545"/>
                <a:gd name="connsiteX3" fmla="*/ 564650 w 564686"/>
                <a:gd name="connsiteY3" fmla="*/ 437274 h 437545"/>
                <a:gd name="connsiteX4" fmla="*/ 474162 w 564686"/>
                <a:gd name="connsiteY4" fmla="*/ 282493 h 437545"/>
                <a:gd name="connsiteX5" fmla="*/ 312237 w 564686"/>
                <a:gd name="connsiteY5" fmla="*/ 194387 h 437545"/>
                <a:gd name="connsiteX6" fmla="*/ 9819 w 564686"/>
                <a:gd name="connsiteY6" fmla="*/ 41987 h 437545"/>
                <a:gd name="connsiteX7" fmla="*/ 16962 w 564686"/>
                <a:gd name="connsiteY7" fmla="*/ 3887 h 437545"/>
                <a:gd name="connsiteX0" fmla="*/ 16962 w 564686"/>
                <a:gd name="connsiteY0" fmla="*/ 3887 h 437545"/>
                <a:gd name="connsiteX1" fmla="*/ 181268 w 564686"/>
                <a:gd name="connsiteY1" fmla="*/ 122949 h 437545"/>
                <a:gd name="connsiteX2" fmla="*/ 464637 w 564686"/>
                <a:gd name="connsiteY2" fmla="*/ 242012 h 437545"/>
                <a:gd name="connsiteX3" fmla="*/ 564650 w 564686"/>
                <a:gd name="connsiteY3" fmla="*/ 437274 h 437545"/>
                <a:gd name="connsiteX4" fmla="*/ 474162 w 564686"/>
                <a:gd name="connsiteY4" fmla="*/ 282493 h 437545"/>
                <a:gd name="connsiteX5" fmla="*/ 312237 w 564686"/>
                <a:gd name="connsiteY5" fmla="*/ 194387 h 437545"/>
                <a:gd name="connsiteX6" fmla="*/ 9819 w 564686"/>
                <a:gd name="connsiteY6" fmla="*/ 41987 h 437545"/>
                <a:gd name="connsiteX7" fmla="*/ 16962 w 564686"/>
                <a:gd name="connsiteY7" fmla="*/ 3887 h 437545"/>
                <a:gd name="connsiteX0" fmla="*/ 17123 w 564847"/>
                <a:gd name="connsiteY0" fmla="*/ 2418 h 436076"/>
                <a:gd name="connsiteX1" fmla="*/ 183810 w 564847"/>
                <a:gd name="connsiteY1" fmla="*/ 97667 h 436076"/>
                <a:gd name="connsiteX2" fmla="*/ 464798 w 564847"/>
                <a:gd name="connsiteY2" fmla="*/ 240543 h 436076"/>
                <a:gd name="connsiteX3" fmla="*/ 564811 w 564847"/>
                <a:gd name="connsiteY3" fmla="*/ 435805 h 436076"/>
                <a:gd name="connsiteX4" fmla="*/ 474323 w 564847"/>
                <a:gd name="connsiteY4" fmla="*/ 281024 h 436076"/>
                <a:gd name="connsiteX5" fmla="*/ 312398 w 564847"/>
                <a:gd name="connsiteY5" fmla="*/ 192918 h 436076"/>
                <a:gd name="connsiteX6" fmla="*/ 9980 w 564847"/>
                <a:gd name="connsiteY6" fmla="*/ 40518 h 436076"/>
                <a:gd name="connsiteX7" fmla="*/ 17123 w 564847"/>
                <a:gd name="connsiteY7" fmla="*/ 2418 h 436076"/>
                <a:gd name="connsiteX0" fmla="*/ 17123 w 564847"/>
                <a:gd name="connsiteY0" fmla="*/ 2846 h 436504"/>
                <a:gd name="connsiteX1" fmla="*/ 183810 w 564847"/>
                <a:gd name="connsiteY1" fmla="*/ 105239 h 436504"/>
                <a:gd name="connsiteX2" fmla="*/ 464798 w 564847"/>
                <a:gd name="connsiteY2" fmla="*/ 240971 h 436504"/>
                <a:gd name="connsiteX3" fmla="*/ 564811 w 564847"/>
                <a:gd name="connsiteY3" fmla="*/ 436233 h 436504"/>
                <a:gd name="connsiteX4" fmla="*/ 474323 w 564847"/>
                <a:gd name="connsiteY4" fmla="*/ 281452 h 436504"/>
                <a:gd name="connsiteX5" fmla="*/ 312398 w 564847"/>
                <a:gd name="connsiteY5" fmla="*/ 193346 h 436504"/>
                <a:gd name="connsiteX6" fmla="*/ 9980 w 564847"/>
                <a:gd name="connsiteY6" fmla="*/ 40946 h 436504"/>
                <a:gd name="connsiteX7" fmla="*/ 17123 w 564847"/>
                <a:gd name="connsiteY7" fmla="*/ 2846 h 436504"/>
                <a:gd name="connsiteX0" fmla="*/ 17123 w 565031"/>
                <a:gd name="connsiteY0" fmla="*/ 2846 h 436338"/>
                <a:gd name="connsiteX1" fmla="*/ 183810 w 565031"/>
                <a:gd name="connsiteY1" fmla="*/ 105239 h 436338"/>
                <a:gd name="connsiteX2" fmla="*/ 464798 w 565031"/>
                <a:gd name="connsiteY2" fmla="*/ 240971 h 436338"/>
                <a:gd name="connsiteX3" fmla="*/ 564811 w 565031"/>
                <a:gd name="connsiteY3" fmla="*/ 436233 h 436338"/>
                <a:gd name="connsiteX4" fmla="*/ 443367 w 565031"/>
                <a:gd name="connsiteY4" fmla="*/ 267165 h 436338"/>
                <a:gd name="connsiteX5" fmla="*/ 312398 w 565031"/>
                <a:gd name="connsiteY5" fmla="*/ 193346 h 436338"/>
                <a:gd name="connsiteX6" fmla="*/ 9980 w 565031"/>
                <a:gd name="connsiteY6" fmla="*/ 40946 h 436338"/>
                <a:gd name="connsiteX7" fmla="*/ 17123 w 565031"/>
                <a:gd name="connsiteY7" fmla="*/ 2846 h 436338"/>
                <a:gd name="connsiteX0" fmla="*/ 17123 w 565031"/>
                <a:gd name="connsiteY0" fmla="*/ 2846 h 436339"/>
                <a:gd name="connsiteX1" fmla="*/ 183810 w 565031"/>
                <a:gd name="connsiteY1" fmla="*/ 105239 h 436339"/>
                <a:gd name="connsiteX2" fmla="*/ 464798 w 565031"/>
                <a:gd name="connsiteY2" fmla="*/ 240971 h 436339"/>
                <a:gd name="connsiteX3" fmla="*/ 564811 w 565031"/>
                <a:gd name="connsiteY3" fmla="*/ 436233 h 436339"/>
                <a:gd name="connsiteX4" fmla="*/ 443367 w 565031"/>
                <a:gd name="connsiteY4" fmla="*/ 267165 h 436339"/>
                <a:gd name="connsiteX5" fmla="*/ 293348 w 565031"/>
                <a:gd name="connsiteY5" fmla="*/ 183821 h 436339"/>
                <a:gd name="connsiteX6" fmla="*/ 9980 w 565031"/>
                <a:gd name="connsiteY6" fmla="*/ 40946 h 436339"/>
                <a:gd name="connsiteX7" fmla="*/ 17123 w 565031"/>
                <a:gd name="connsiteY7" fmla="*/ 2846 h 436339"/>
                <a:gd name="connsiteX0" fmla="*/ 17123 w 710126"/>
                <a:gd name="connsiteY0" fmla="*/ 2846 h 472038"/>
                <a:gd name="connsiteX1" fmla="*/ 183810 w 710126"/>
                <a:gd name="connsiteY1" fmla="*/ 105239 h 472038"/>
                <a:gd name="connsiteX2" fmla="*/ 464798 w 710126"/>
                <a:gd name="connsiteY2" fmla="*/ 240971 h 472038"/>
                <a:gd name="connsiteX3" fmla="*/ 710068 w 710126"/>
                <a:gd name="connsiteY3" fmla="*/ 471952 h 472038"/>
                <a:gd name="connsiteX4" fmla="*/ 443367 w 710126"/>
                <a:gd name="connsiteY4" fmla="*/ 267165 h 472038"/>
                <a:gd name="connsiteX5" fmla="*/ 293348 w 710126"/>
                <a:gd name="connsiteY5" fmla="*/ 183821 h 472038"/>
                <a:gd name="connsiteX6" fmla="*/ 9980 w 710126"/>
                <a:gd name="connsiteY6" fmla="*/ 40946 h 472038"/>
                <a:gd name="connsiteX7" fmla="*/ 17123 w 710126"/>
                <a:gd name="connsiteY7" fmla="*/ 2846 h 472038"/>
                <a:gd name="connsiteX0" fmla="*/ 17123 w 745836"/>
                <a:gd name="connsiteY0" fmla="*/ 2846 h 479178"/>
                <a:gd name="connsiteX1" fmla="*/ 183810 w 745836"/>
                <a:gd name="connsiteY1" fmla="*/ 105239 h 479178"/>
                <a:gd name="connsiteX2" fmla="*/ 464798 w 745836"/>
                <a:gd name="connsiteY2" fmla="*/ 240971 h 479178"/>
                <a:gd name="connsiteX3" fmla="*/ 745787 w 745836"/>
                <a:gd name="connsiteY3" fmla="*/ 479095 h 479178"/>
                <a:gd name="connsiteX4" fmla="*/ 443367 w 745836"/>
                <a:gd name="connsiteY4" fmla="*/ 267165 h 479178"/>
                <a:gd name="connsiteX5" fmla="*/ 293348 w 745836"/>
                <a:gd name="connsiteY5" fmla="*/ 183821 h 479178"/>
                <a:gd name="connsiteX6" fmla="*/ 9980 w 745836"/>
                <a:gd name="connsiteY6" fmla="*/ 40946 h 479178"/>
                <a:gd name="connsiteX7" fmla="*/ 17123 w 745836"/>
                <a:gd name="connsiteY7" fmla="*/ 2846 h 479178"/>
                <a:gd name="connsiteX0" fmla="*/ 17285 w 745998"/>
                <a:gd name="connsiteY0" fmla="*/ 2139 h 478471"/>
                <a:gd name="connsiteX1" fmla="*/ 186353 w 745998"/>
                <a:gd name="connsiteY1" fmla="*/ 92626 h 478471"/>
                <a:gd name="connsiteX2" fmla="*/ 464960 w 745998"/>
                <a:gd name="connsiteY2" fmla="*/ 240264 h 478471"/>
                <a:gd name="connsiteX3" fmla="*/ 745949 w 745998"/>
                <a:gd name="connsiteY3" fmla="*/ 478388 h 478471"/>
                <a:gd name="connsiteX4" fmla="*/ 443529 w 745998"/>
                <a:gd name="connsiteY4" fmla="*/ 266458 h 478471"/>
                <a:gd name="connsiteX5" fmla="*/ 293510 w 745998"/>
                <a:gd name="connsiteY5" fmla="*/ 183114 h 478471"/>
                <a:gd name="connsiteX6" fmla="*/ 10142 w 745998"/>
                <a:gd name="connsiteY6" fmla="*/ 40239 h 478471"/>
                <a:gd name="connsiteX7" fmla="*/ 17285 w 745998"/>
                <a:gd name="connsiteY7" fmla="*/ 2139 h 478471"/>
                <a:gd name="connsiteX0" fmla="*/ 17285 w 745998"/>
                <a:gd name="connsiteY0" fmla="*/ 2139 h 478473"/>
                <a:gd name="connsiteX1" fmla="*/ 186353 w 745998"/>
                <a:gd name="connsiteY1" fmla="*/ 92626 h 478473"/>
                <a:gd name="connsiteX2" fmla="*/ 464960 w 745998"/>
                <a:gd name="connsiteY2" fmla="*/ 240264 h 478473"/>
                <a:gd name="connsiteX3" fmla="*/ 745949 w 745998"/>
                <a:gd name="connsiteY3" fmla="*/ 478388 h 478473"/>
                <a:gd name="connsiteX4" fmla="*/ 443529 w 745998"/>
                <a:gd name="connsiteY4" fmla="*/ 266458 h 478473"/>
                <a:gd name="connsiteX5" fmla="*/ 257791 w 745998"/>
                <a:gd name="connsiteY5" fmla="*/ 161683 h 478473"/>
                <a:gd name="connsiteX6" fmla="*/ 10142 w 745998"/>
                <a:gd name="connsiteY6" fmla="*/ 40239 h 478473"/>
                <a:gd name="connsiteX7" fmla="*/ 17285 w 745998"/>
                <a:gd name="connsiteY7" fmla="*/ 2139 h 478473"/>
                <a:gd name="connsiteX0" fmla="*/ 13267 w 741980"/>
                <a:gd name="connsiteY0" fmla="*/ 2858 h 479192"/>
                <a:gd name="connsiteX1" fmla="*/ 182335 w 741980"/>
                <a:gd name="connsiteY1" fmla="*/ 93345 h 479192"/>
                <a:gd name="connsiteX2" fmla="*/ 460942 w 741980"/>
                <a:gd name="connsiteY2" fmla="*/ 240983 h 479192"/>
                <a:gd name="connsiteX3" fmla="*/ 741931 w 741980"/>
                <a:gd name="connsiteY3" fmla="*/ 479107 h 479192"/>
                <a:gd name="connsiteX4" fmla="*/ 439511 w 741980"/>
                <a:gd name="connsiteY4" fmla="*/ 267177 h 479192"/>
                <a:gd name="connsiteX5" fmla="*/ 253773 w 741980"/>
                <a:gd name="connsiteY5" fmla="*/ 162402 h 479192"/>
                <a:gd name="connsiteX6" fmla="*/ 15649 w 741980"/>
                <a:gd name="connsiteY6" fmla="*/ 36195 h 479192"/>
                <a:gd name="connsiteX7" fmla="*/ 13267 w 741980"/>
                <a:gd name="connsiteY7" fmla="*/ 2858 h 479192"/>
                <a:gd name="connsiteX0" fmla="*/ 13267 w 741980"/>
                <a:gd name="connsiteY0" fmla="*/ 2858 h 479192"/>
                <a:gd name="connsiteX1" fmla="*/ 182335 w 741980"/>
                <a:gd name="connsiteY1" fmla="*/ 93345 h 479192"/>
                <a:gd name="connsiteX2" fmla="*/ 460942 w 741980"/>
                <a:gd name="connsiteY2" fmla="*/ 240983 h 479192"/>
                <a:gd name="connsiteX3" fmla="*/ 741931 w 741980"/>
                <a:gd name="connsiteY3" fmla="*/ 479107 h 479192"/>
                <a:gd name="connsiteX4" fmla="*/ 439511 w 741980"/>
                <a:gd name="connsiteY4" fmla="*/ 267177 h 479192"/>
                <a:gd name="connsiteX5" fmla="*/ 253773 w 741980"/>
                <a:gd name="connsiteY5" fmla="*/ 162402 h 479192"/>
                <a:gd name="connsiteX6" fmla="*/ 15649 w 741980"/>
                <a:gd name="connsiteY6" fmla="*/ 36195 h 479192"/>
                <a:gd name="connsiteX7" fmla="*/ 13267 w 741980"/>
                <a:gd name="connsiteY7" fmla="*/ 2858 h 479192"/>
                <a:gd name="connsiteX0" fmla="*/ 11664 w 740377"/>
                <a:gd name="connsiteY0" fmla="*/ 1845 h 478179"/>
                <a:gd name="connsiteX1" fmla="*/ 180732 w 740377"/>
                <a:gd name="connsiteY1" fmla="*/ 92332 h 478179"/>
                <a:gd name="connsiteX2" fmla="*/ 459339 w 740377"/>
                <a:gd name="connsiteY2" fmla="*/ 239970 h 478179"/>
                <a:gd name="connsiteX3" fmla="*/ 740328 w 740377"/>
                <a:gd name="connsiteY3" fmla="*/ 478094 h 478179"/>
                <a:gd name="connsiteX4" fmla="*/ 437908 w 740377"/>
                <a:gd name="connsiteY4" fmla="*/ 266164 h 478179"/>
                <a:gd name="connsiteX5" fmla="*/ 252170 w 740377"/>
                <a:gd name="connsiteY5" fmla="*/ 161389 h 478179"/>
                <a:gd name="connsiteX6" fmla="*/ 18808 w 740377"/>
                <a:gd name="connsiteY6" fmla="*/ 42326 h 478179"/>
                <a:gd name="connsiteX7" fmla="*/ 11664 w 740377"/>
                <a:gd name="connsiteY7" fmla="*/ 1845 h 478179"/>
                <a:gd name="connsiteX0" fmla="*/ 11664 w 740377"/>
                <a:gd name="connsiteY0" fmla="*/ 1845 h 478179"/>
                <a:gd name="connsiteX1" fmla="*/ 180732 w 740377"/>
                <a:gd name="connsiteY1" fmla="*/ 92332 h 478179"/>
                <a:gd name="connsiteX2" fmla="*/ 459339 w 740377"/>
                <a:gd name="connsiteY2" fmla="*/ 239970 h 478179"/>
                <a:gd name="connsiteX3" fmla="*/ 740328 w 740377"/>
                <a:gd name="connsiteY3" fmla="*/ 478094 h 478179"/>
                <a:gd name="connsiteX4" fmla="*/ 437908 w 740377"/>
                <a:gd name="connsiteY4" fmla="*/ 266164 h 478179"/>
                <a:gd name="connsiteX5" fmla="*/ 252170 w 740377"/>
                <a:gd name="connsiteY5" fmla="*/ 161389 h 478179"/>
                <a:gd name="connsiteX6" fmla="*/ 18808 w 740377"/>
                <a:gd name="connsiteY6" fmla="*/ 42326 h 478179"/>
                <a:gd name="connsiteX7" fmla="*/ 11664 w 740377"/>
                <a:gd name="connsiteY7" fmla="*/ 1845 h 478179"/>
                <a:gd name="connsiteX0" fmla="*/ 11664 w 740377"/>
                <a:gd name="connsiteY0" fmla="*/ 1845 h 478216"/>
                <a:gd name="connsiteX1" fmla="*/ 180732 w 740377"/>
                <a:gd name="connsiteY1" fmla="*/ 92332 h 478216"/>
                <a:gd name="connsiteX2" fmla="*/ 459339 w 740377"/>
                <a:gd name="connsiteY2" fmla="*/ 239970 h 478216"/>
                <a:gd name="connsiteX3" fmla="*/ 740328 w 740377"/>
                <a:gd name="connsiteY3" fmla="*/ 478094 h 478216"/>
                <a:gd name="connsiteX4" fmla="*/ 437908 w 740377"/>
                <a:gd name="connsiteY4" fmla="*/ 270926 h 478216"/>
                <a:gd name="connsiteX5" fmla="*/ 252170 w 740377"/>
                <a:gd name="connsiteY5" fmla="*/ 161389 h 478216"/>
                <a:gd name="connsiteX6" fmla="*/ 18808 w 740377"/>
                <a:gd name="connsiteY6" fmla="*/ 42326 h 478216"/>
                <a:gd name="connsiteX7" fmla="*/ 11664 w 740377"/>
                <a:gd name="connsiteY7" fmla="*/ 1845 h 478216"/>
                <a:gd name="connsiteX0" fmla="*/ 11664 w 740349"/>
                <a:gd name="connsiteY0" fmla="*/ 1845 h 478141"/>
                <a:gd name="connsiteX1" fmla="*/ 180732 w 740349"/>
                <a:gd name="connsiteY1" fmla="*/ 92332 h 478141"/>
                <a:gd name="connsiteX2" fmla="*/ 452195 w 740349"/>
                <a:gd name="connsiteY2" fmla="*/ 251876 h 478141"/>
                <a:gd name="connsiteX3" fmla="*/ 740328 w 740349"/>
                <a:gd name="connsiteY3" fmla="*/ 478094 h 478141"/>
                <a:gd name="connsiteX4" fmla="*/ 437908 w 740349"/>
                <a:gd name="connsiteY4" fmla="*/ 270926 h 478141"/>
                <a:gd name="connsiteX5" fmla="*/ 252170 w 740349"/>
                <a:gd name="connsiteY5" fmla="*/ 161389 h 478141"/>
                <a:gd name="connsiteX6" fmla="*/ 18808 w 740349"/>
                <a:gd name="connsiteY6" fmla="*/ 42326 h 478141"/>
                <a:gd name="connsiteX7" fmla="*/ 11664 w 740349"/>
                <a:gd name="connsiteY7" fmla="*/ 1845 h 47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0349" h="478141">
                  <a:moveTo>
                    <a:pt x="11664" y="1845"/>
                  </a:moveTo>
                  <a:cubicBezTo>
                    <a:pt x="38651" y="10179"/>
                    <a:pt x="107310" y="50660"/>
                    <a:pt x="180732" y="92332"/>
                  </a:cubicBezTo>
                  <a:cubicBezTo>
                    <a:pt x="254154" y="134004"/>
                    <a:pt x="358929" y="187582"/>
                    <a:pt x="452195" y="251876"/>
                  </a:cubicBezTo>
                  <a:cubicBezTo>
                    <a:pt x="545461" y="316170"/>
                    <a:pt x="742709" y="474919"/>
                    <a:pt x="740328" y="478094"/>
                  </a:cubicBezTo>
                  <a:cubicBezTo>
                    <a:pt x="737947" y="481269"/>
                    <a:pt x="519268" y="323710"/>
                    <a:pt x="437908" y="270926"/>
                  </a:cubicBezTo>
                  <a:cubicBezTo>
                    <a:pt x="356548" y="218142"/>
                    <a:pt x="314479" y="188773"/>
                    <a:pt x="252170" y="161389"/>
                  </a:cubicBezTo>
                  <a:cubicBezTo>
                    <a:pt x="189861" y="134005"/>
                    <a:pt x="94611" y="67726"/>
                    <a:pt x="18808" y="42326"/>
                  </a:cubicBezTo>
                  <a:cubicBezTo>
                    <a:pt x="12061" y="14545"/>
                    <a:pt x="-15323" y="-6489"/>
                    <a:pt x="11664" y="1845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BF169E2D-D28F-171B-E105-A60473E57EDD}"/>
                </a:ext>
              </a:extLst>
            </p:cNvPr>
            <p:cNvSpPr/>
            <p:nvPr/>
          </p:nvSpPr>
          <p:spPr>
            <a:xfrm>
              <a:off x="3066652" y="4827835"/>
              <a:ext cx="473506" cy="398311"/>
            </a:xfrm>
            <a:custGeom>
              <a:avLst/>
              <a:gdLst>
                <a:gd name="connsiteX0" fmla="*/ 425612 w 449163"/>
                <a:gd name="connsiteY0" fmla="*/ 10710 h 385374"/>
                <a:gd name="connsiteX1" fmla="*/ 190662 w 449163"/>
                <a:gd name="connsiteY1" fmla="*/ 271060 h 385374"/>
                <a:gd name="connsiteX2" fmla="*/ 162 w 449163"/>
                <a:gd name="connsiteY2" fmla="*/ 385360 h 385374"/>
                <a:gd name="connsiteX3" fmla="*/ 222412 w 449163"/>
                <a:gd name="connsiteY3" fmla="*/ 277410 h 385374"/>
                <a:gd name="connsiteX4" fmla="*/ 412912 w 449163"/>
                <a:gd name="connsiteY4" fmla="*/ 74210 h 385374"/>
                <a:gd name="connsiteX5" fmla="*/ 425612 w 449163"/>
                <a:gd name="connsiteY5" fmla="*/ 10710 h 385374"/>
                <a:gd name="connsiteX0" fmla="*/ 425612 w 477972"/>
                <a:gd name="connsiteY0" fmla="*/ 26984 h 401648"/>
                <a:gd name="connsiteX1" fmla="*/ 190662 w 477972"/>
                <a:gd name="connsiteY1" fmla="*/ 287334 h 401648"/>
                <a:gd name="connsiteX2" fmla="*/ 162 w 477972"/>
                <a:gd name="connsiteY2" fmla="*/ 401634 h 401648"/>
                <a:gd name="connsiteX3" fmla="*/ 222412 w 477972"/>
                <a:gd name="connsiteY3" fmla="*/ 293684 h 401648"/>
                <a:gd name="connsiteX4" fmla="*/ 458156 w 477972"/>
                <a:gd name="connsiteY4" fmla="*/ 40477 h 401648"/>
                <a:gd name="connsiteX5" fmla="*/ 425612 w 477972"/>
                <a:gd name="connsiteY5" fmla="*/ 26984 h 401648"/>
                <a:gd name="connsiteX0" fmla="*/ 425612 w 462102"/>
                <a:gd name="connsiteY0" fmla="*/ 18495 h 393159"/>
                <a:gd name="connsiteX1" fmla="*/ 190662 w 462102"/>
                <a:gd name="connsiteY1" fmla="*/ 278845 h 393159"/>
                <a:gd name="connsiteX2" fmla="*/ 162 w 462102"/>
                <a:gd name="connsiteY2" fmla="*/ 393145 h 393159"/>
                <a:gd name="connsiteX3" fmla="*/ 222412 w 462102"/>
                <a:gd name="connsiteY3" fmla="*/ 285195 h 393159"/>
                <a:gd name="connsiteX4" fmla="*/ 458156 w 462102"/>
                <a:gd name="connsiteY4" fmla="*/ 31988 h 393159"/>
                <a:gd name="connsiteX5" fmla="*/ 425612 w 462102"/>
                <a:gd name="connsiteY5" fmla="*/ 18495 h 393159"/>
                <a:gd name="connsiteX0" fmla="*/ 425612 w 462102"/>
                <a:gd name="connsiteY0" fmla="*/ 17790 h 392526"/>
                <a:gd name="connsiteX1" fmla="*/ 190662 w 462102"/>
                <a:gd name="connsiteY1" fmla="*/ 268615 h 392526"/>
                <a:gd name="connsiteX2" fmla="*/ 162 w 462102"/>
                <a:gd name="connsiteY2" fmla="*/ 392440 h 392526"/>
                <a:gd name="connsiteX3" fmla="*/ 222412 w 462102"/>
                <a:gd name="connsiteY3" fmla="*/ 284490 h 392526"/>
                <a:gd name="connsiteX4" fmla="*/ 458156 w 462102"/>
                <a:gd name="connsiteY4" fmla="*/ 31283 h 392526"/>
                <a:gd name="connsiteX5" fmla="*/ 425612 w 462102"/>
                <a:gd name="connsiteY5" fmla="*/ 17790 h 392526"/>
                <a:gd name="connsiteX0" fmla="*/ 425849 w 473506"/>
                <a:gd name="connsiteY0" fmla="*/ 23566 h 398311"/>
                <a:gd name="connsiteX1" fmla="*/ 190899 w 473506"/>
                <a:gd name="connsiteY1" fmla="*/ 274391 h 398311"/>
                <a:gd name="connsiteX2" fmla="*/ 399 w 473506"/>
                <a:gd name="connsiteY2" fmla="*/ 398216 h 398311"/>
                <a:gd name="connsiteX3" fmla="*/ 241699 w 473506"/>
                <a:gd name="connsiteY3" fmla="*/ 256929 h 398311"/>
                <a:gd name="connsiteX4" fmla="*/ 458393 w 473506"/>
                <a:gd name="connsiteY4" fmla="*/ 37059 h 398311"/>
                <a:gd name="connsiteX5" fmla="*/ 425849 w 473506"/>
                <a:gd name="connsiteY5" fmla="*/ 23566 h 398311"/>
                <a:gd name="connsiteX0" fmla="*/ 425849 w 473506"/>
                <a:gd name="connsiteY0" fmla="*/ 23566 h 398311"/>
                <a:gd name="connsiteX1" fmla="*/ 190899 w 473506"/>
                <a:gd name="connsiteY1" fmla="*/ 274391 h 398311"/>
                <a:gd name="connsiteX2" fmla="*/ 399 w 473506"/>
                <a:gd name="connsiteY2" fmla="*/ 398216 h 398311"/>
                <a:gd name="connsiteX3" fmla="*/ 241699 w 473506"/>
                <a:gd name="connsiteY3" fmla="*/ 256929 h 398311"/>
                <a:gd name="connsiteX4" fmla="*/ 458393 w 473506"/>
                <a:gd name="connsiteY4" fmla="*/ 37059 h 398311"/>
                <a:gd name="connsiteX5" fmla="*/ 425849 w 473506"/>
                <a:gd name="connsiteY5" fmla="*/ 23566 h 39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506" h="398311">
                  <a:moveTo>
                    <a:pt x="425849" y="23566"/>
                  </a:moveTo>
                  <a:cubicBezTo>
                    <a:pt x="381267" y="63121"/>
                    <a:pt x="261807" y="211949"/>
                    <a:pt x="190899" y="274391"/>
                  </a:cubicBezTo>
                  <a:cubicBezTo>
                    <a:pt x="119991" y="336833"/>
                    <a:pt x="-8068" y="401126"/>
                    <a:pt x="399" y="398216"/>
                  </a:cubicBezTo>
                  <a:cubicBezTo>
                    <a:pt x="8866" y="395306"/>
                    <a:pt x="180051" y="320694"/>
                    <a:pt x="241699" y="256929"/>
                  </a:cubicBezTo>
                  <a:cubicBezTo>
                    <a:pt x="310491" y="205071"/>
                    <a:pt x="427701" y="75953"/>
                    <a:pt x="458393" y="37059"/>
                  </a:cubicBezTo>
                  <a:cubicBezTo>
                    <a:pt x="489085" y="-1835"/>
                    <a:pt x="470431" y="-15989"/>
                    <a:pt x="425849" y="23566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4161901D-B356-98A8-E344-070E853EFC6D}"/>
                </a:ext>
              </a:extLst>
            </p:cNvPr>
            <p:cNvSpPr/>
            <p:nvPr/>
          </p:nvSpPr>
          <p:spPr>
            <a:xfrm>
              <a:off x="3581298" y="5161920"/>
              <a:ext cx="324950" cy="267635"/>
            </a:xfrm>
            <a:custGeom>
              <a:avLst/>
              <a:gdLst>
                <a:gd name="connsiteX0" fmla="*/ 3527 w 348996"/>
                <a:gd name="connsiteY0" fmla="*/ 0 h 343372"/>
                <a:gd name="connsiteX1" fmla="*/ 35277 w 348996"/>
                <a:gd name="connsiteY1" fmla="*/ 63500 h 343372"/>
                <a:gd name="connsiteX2" fmla="*/ 257527 w 348996"/>
                <a:gd name="connsiteY2" fmla="*/ 222250 h 343372"/>
                <a:gd name="connsiteX3" fmla="*/ 346427 w 348996"/>
                <a:gd name="connsiteY3" fmla="*/ 342900 h 343372"/>
                <a:gd name="connsiteX4" fmla="*/ 168627 w 348996"/>
                <a:gd name="connsiteY4" fmla="*/ 177800 h 343372"/>
                <a:gd name="connsiteX5" fmla="*/ 16227 w 348996"/>
                <a:gd name="connsiteY5" fmla="*/ 101600 h 343372"/>
                <a:gd name="connsiteX6" fmla="*/ 16227 w 348996"/>
                <a:gd name="connsiteY6" fmla="*/ 76200 h 343372"/>
                <a:gd name="connsiteX7" fmla="*/ 16227 w 348996"/>
                <a:gd name="connsiteY7" fmla="*/ 50800 h 343372"/>
                <a:gd name="connsiteX0" fmla="*/ 30339 w 344058"/>
                <a:gd name="connsiteY0" fmla="*/ 12700 h 292572"/>
                <a:gd name="connsiteX1" fmla="*/ 252589 w 344058"/>
                <a:gd name="connsiteY1" fmla="*/ 171450 h 292572"/>
                <a:gd name="connsiteX2" fmla="*/ 341489 w 344058"/>
                <a:gd name="connsiteY2" fmla="*/ 292100 h 292572"/>
                <a:gd name="connsiteX3" fmla="*/ 163689 w 344058"/>
                <a:gd name="connsiteY3" fmla="*/ 127000 h 292572"/>
                <a:gd name="connsiteX4" fmla="*/ 11289 w 344058"/>
                <a:gd name="connsiteY4" fmla="*/ 50800 h 292572"/>
                <a:gd name="connsiteX5" fmla="*/ 11289 w 344058"/>
                <a:gd name="connsiteY5" fmla="*/ 25400 h 292572"/>
                <a:gd name="connsiteX6" fmla="*/ 11289 w 344058"/>
                <a:gd name="connsiteY6" fmla="*/ 0 h 292572"/>
                <a:gd name="connsiteX0" fmla="*/ 30339 w 344058"/>
                <a:gd name="connsiteY0" fmla="*/ 0 h 279872"/>
                <a:gd name="connsiteX1" fmla="*/ 252589 w 344058"/>
                <a:gd name="connsiteY1" fmla="*/ 158750 h 279872"/>
                <a:gd name="connsiteX2" fmla="*/ 341489 w 344058"/>
                <a:gd name="connsiteY2" fmla="*/ 279400 h 279872"/>
                <a:gd name="connsiteX3" fmla="*/ 163689 w 344058"/>
                <a:gd name="connsiteY3" fmla="*/ 114300 h 279872"/>
                <a:gd name="connsiteX4" fmla="*/ 11289 w 344058"/>
                <a:gd name="connsiteY4" fmla="*/ 38100 h 279872"/>
                <a:gd name="connsiteX5" fmla="*/ 11289 w 344058"/>
                <a:gd name="connsiteY5" fmla="*/ 12700 h 279872"/>
                <a:gd name="connsiteX0" fmla="*/ 19050 w 332769"/>
                <a:gd name="connsiteY0" fmla="*/ 0 h 279872"/>
                <a:gd name="connsiteX1" fmla="*/ 241300 w 332769"/>
                <a:gd name="connsiteY1" fmla="*/ 158750 h 279872"/>
                <a:gd name="connsiteX2" fmla="*/ 330200 w 332769"/>
                <a:gd name="connsiteY2" fmla="*/ 279400 h 279872"/>
                <a:gd name="connsiteX3" fmla="*/ 152400 w 332769"/>
                <a:gd name="connsiteY3" fmla="*/ 114300 h 279872"/>
                <a:gd name="connsiteX4" fmla="*/ 0 w 332769"/>
                <a:gd name="connsiteY4" fmla="*/ 38100 h 279872"/>
                <a:gd name="connsiteX0" fmla="*/ 19050 w 332990"/>
                <a:gd name="connsiteY0" fmla="*/ 0 h 279628"/>
                <a:gd name="connsiteX1" fmla="*/ 241300 w 332990"/>
                <a:gd name="connsiteY1" fmla="*/ 158750 h 279628"/>
                <a:gd name="connsiteX2" fmla="*/ 330200 w 332990"/>
                <a:gd name="connsiteY2" fmla="*/ 279400 h 279628"/>
                <a:gd name="connsiteX3" fmla="*/ 147638 w 332990"/>
                <a:gd name="connsiteY3" fmla="*/ 128587 h 279628"/>
                <a:gd name="connsiteX4" fmla="*/ 0 w 332990"/>
                <a:gd name="connsiteY4" fmla="*/ 38100 h 279628"/>
                <a:gd name="connsiteX0" fmla="*/ 19050 w 326115"/>
                <a:gd name="connsiteY0" fmla="*/ 0 h 267753"/>
                <a:gd name="connsiteX1" fmla="*/ 241300 w 326115"/>
                <a:gd name="connsiteY1" fmla="*/ 158750 h 267753"/>
                <a:gd name="connsiteX2" fmla="*/ 323056 w 326115"/>
                <a:gd name="connsiteY2" fmla="*/ 267494 h 267753"/>
                <a:gd name="connsiteX3" fmla="*/ 147638 w 326115"/>
                <a:gd name="connsiteY3" fmla="*/ 128587 h 267753"/>
                <a:gd name="connsiteX4" fmla="*/ 0 w 326115"/>
                <a:gd name="connsiteY4" fmla="*/ 38100 h 267753"/>
                <a:gd name="connsiteX0" fmla="*/ 19050 w 324950"/>
                <a:gd name="connsiteY0" fmla="*/ 0 h 267635"/>
                <a:gd name="connsiteX1" fmla="*/ 227012 w 324950"/>
                <a:gd name="connsiteY1" fmla="*/ 151607 h 267635"/>
                <a:gd name="connsiteX2" fmla="*/ 323056 w 324950"/>
                <a:gd name="connsiteY2" fmla="*/ 267494 h 267635"/>
                <a:gd name="connsiteX3" fmla="*/ 147638 w 324950"/>
                <a:gd name="connsiteY3" fmla="*/ 128587 h 267635"/>
                <a:gd name="connsiteX4" fmla="*/ 0 w 324950"/>
                <a:gd name="connsiteY4" fmla="*/ 38100 h 26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950" h="267635">
                  <a:moveTo>
                    <a:pt x="19050" y="0"/>
                  </a:moveTo>
                  <a:cubicBezTo>
                    <a:pt x="61383" y="37042"/>
                    <a:pt x="176344" y="107025"/>
                    <a:pt x="227012" y="151607"/>
                  </a:cubicBezTo>
                  <a:cubicBezTo>
                    <a:pt x="277680" y="196189"/>
                    <a:pt x="336285" y="271331"/>
                    <a:pt x="323056" y="267494"/>
                  </a:cubicBezTo>
                  <a:cubicBezTo>
                    <a:pt x="309827" y="263657"/>
                    <a:pt x="201481" y="166819"/>
                    <a:pt x="147638" y="128587"/>
                  </a:cubicBezTo>
                  <a:cubicBezTo>
                    <a:pt x="93795" y="90355"/>
                    <a:pt x="0" y="38100"/>
                    <a:pt x="0" y="38100"/>
                  </a:cubicBezTo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33B0DCDF-99F2-A331-953A-9E07DEDE2837}"/>
                </a:ext>
              </a:extLst>
            </p:cNvPr>
            <p:cNvSpPr/>
            <p:nvPr/>
          </p:nvSpPr>
          <p:spPr>
            <a:xfrm>
              <a:off x="3319554" y="5378726"/>
              <a:ext cx="259935" cy="322394"/>
            </a:xfrm>
            <a:custGeom>
              <a:avLst/>
              <a:gdLst>
                <a:gd name="connsiteX0" fmla="*/ 241832 w 253594"/>
                <a:gd name="connsiteY0" fmla="*/ 2965 h 320491"/>
                <a:gd name="connsiteX1" fmla="*/ 70382 w 253594"/>
                <a:gd name="connsiteY1" fmla="*/ 142665 h 320491"/>
                <a:gd name="connsiteX2" fmla="*/ 532 w 253594"/>
                <a:gd name="connsiteY2" fmla="*/ 320465 h 320491"/>
                <a:gd name="connsiteX3" fmla="*/ 102132 w 253594"/>
                <a:gd name="connsiteY3" fmla="*/ 129965 h 320491"/>
                <a:gd name="connsiteX4" fmla="*/ 222782 w 253594"/>
                <a:gd name="connsiteY4" fmla="*/ 53765 h 320491"/>
                <a:gd name="connsiteX5" fmla="*/ 241832 w 253594"/>
                <a:gd name="connsiteY5" fmla="*/ 2965 h 320491"/>
                <a:gd name="connsiteX0" fmla="*/ 242309 w 253356"/>
                <a:gd name="connsiteY0" fmla="*/ 2908 h 320470"/>
                <a:gd name="connsiteX1" fmla="*/ 70859 w 253356"/>
                <a:gd name="connsiteY1" fmla="*/ 142608 h 320470"/>
                <a:gd name="connsiteX2" fmla="*/ 1009 w 253356"/>
                <a:gd name="connsiteY2" fmla="*/ 320408 h 320470"/>
                <a:gd name="connsiteX3" fmla="*/ 116896 w 253356"/>
                <a:gd name="connsiteY3" fmla="*/ 122764 h 320470"/>
                <a:gd name="connsiteX4" fmla="*/ 223259 w 253356"/>
                <a:gd name="connsiteY4" fmla="*/ 53708 h 320470"/>
                <a:gd name="connsiteX5" fmla="*/ 242309 w 253356"/>
                <a:gd name="connsiteY5" fmla="*/ 2908 h 320470"/>
                <a:gd name="connsiteX0" fmla="*/ 242309 w 259794"/>
                <a:gd name="connsiteY0" fmla="*/ 4731 h 322293"/>
                <a:gd name="connsiteX1" fmla="*/ 70859 w 259794"/>
                <a:gd name="connsiteY1" fmla="*/ 144431 h 322293"/>
                <a:gd name="connsiteX2" fmla="*/ 1009 w 259794"/>
                <a:gd name="connsiteY2" fmla="*/ 322231 h 322293"/>
                <a:gd name="connsiteX3" fmla="*/ 116896 w 259794"/>
                <a:gd name="connsiteY3" fmla="*/ 124587 h 322293"/>
                <a:gd name="connsiteX4" fmla="*/ 239928 w 259794"/>
                <a:gd name="connsiteY4" fmla="*/ 41244 h 322293"/>
                <a:gd name="connsiteX5" fmla="*/ 242309 w 259794"/>
                <a:gd name="connsiteY5" fmla="*/ 4731 h 322293"/>
                <a:gd name="connsiteX0" fmla="*/ 242058 w 259935"/>
                <a:gd name="connsiteY0" fmla="*/ 4877 h 322394"/>
                <a:gd name="connsiteX1" fmla="*/ 70608 w 259935"/>
                <a:gd name="connsiteY1" fmla="*/ 144577 h 322394"/>
                <a:gd name="connsiteX2" fmla="*/ 758 w 259935"/>
                <a:gd name="connsiteY2" fmla="*/ 322377 h 322394"/>
                <a:gd name="connsiteX3" fmla="*/ 109501 w 259935"/>
                <a:gd name="connsiteY3" fmla="*/ 134258 h 322394"/>
                <a:gd name="connsiteX4" fmla="*/ 239677 w 259935"/>
                <a:gd name="connsiteY4" fmla="*/ 41390 h 322394"/>
                <a:gd name="connsiteX5" fmla="*/ 242058 w 259935"/>
                <a:gd name="connsiteY5" fmla="*/ 4877 h 32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35" h="322394">
                  <a:moveTo>
                    <a:pt x="242058" y="4877"/>
                  </a:moveTo>
                  <a:cubicBezTo>
                    <a:pt x="213880" y="22075"/>
                    <a:pt x="110825" y="91660"/>
                    <a:pt x="70608" y="144577"/>
                  </a:cubicBezTo>
                  <a:cubicBezTo>
                    <a:pt x="30391" y="197494"/>
                    <a:pt x="-5724" y="324097"/>
                    <a:pt x="758" y="322377"/>
                  </a:cubicBezTo>
                  <a:cubicBezTo>
                    <a:pt x="7240" y="320657"/>
                    <a:pt x="72459" y="178708"/>
                    <a:pt x="109501" y="134258"/>
                  </a:cubicBezTo>
                  <a:cubicBezTo>
                    <a:pt x="146543" y="89808"/>
                    <a:pt x="217584" y="62954"/>
                    <a:pt x="239677" y="41390"/>
                  </a:cubicBezTo>
                  <a:cubicBezTo>
                    <a:pt x="261770" y="19827"/>
                    <a:pt x="270236" y="-12321"/>
                    <a:pt x="242058" y="4877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35EFFBAD-FE32-34CD-138C-CCBC619238D3}"/>
                </a:ext>
              </a:extLst>
            </p:cNvPr>
            <p:cNvSpPr/>
            <p:nvPr/>
          </p:nvSpPr>
          <p:spPr>
            <a:xfrm>
              <a:off x="3544583" y="5684141"/>
              <a:ext cx="162618" cy="153411"/>
            </a:xfrm>
            <a:custGeom>
              <a:avLst/>
              <a:gdLst>
                <a:gd name="connsiteX0" fmla="*/ 2274 w 166993"/>
                <a:gd name="connsiteY0" fmla="*/ 351 h 158430"/>
                <a:gd name="connsiteX1" fmla="*/ 154674 w 166993"/>
                <a:gd name="connsiteY1" fmla="*/ 140051 h 158430"/>
                <a:gd name="connsiteX2" fmla="*/ 148324 w 166993"/>
                <a:gd name="connsiteY2" fmla="*/ 152751 h 158430"/>
                <a:gd name="connsiteX3" fmla="*/ 72124 w 166993"/>
                <a:gd name="connsiteY3" fmla="*/ 101951 h 158430"/>
                <a:gd name="connsiteX4" fmla="*/ 2274 w 166993"/>
                <a:gd name="connsiteY4" fmla="*/ 351 h 158430"/>
                <a:gd name="connsiteX0" fmla="*/ 33992 w 198711"/>
                <a:gd name="connsiteY0" fmla="*/ 5685 h 163764"/>
                <a:gd name="connsiteX1" fmla="*/ 186392 w 198711"/>
                <a:gd name="connsiteY1" fmla="*/ 145385 h 163764"/>
                <a:gd name="connsiteX2" fmla="*/ 180042 w 198711"/>
                <a:gd name="connsiteY2" fmla="*/ 158085 h 163764"/>
                <a:gd name="connsiteX3" fmla="*/ 15735 w 198711"/>
                <a:gd name="connsiteY3" fmla="*/ 40610 h 163764"/>
                <a:gd name="connsiteX4" fmla="*/ 33992 w 198711"/>
                <a:gd name="connsiteY4" fmla="*/ 5685 h 163764"/>
                <a:gd name="connsiteX0" fmla="*/ 19361 w 184080"/>
                <a:gd name="connsiteY0" fmla="*/ 4928 h 163007"/>
                <a:gd name="connsiteX1" fmla="*/ 171761 w 184080"/>
                <a:gd name="connsiteY1" fmla="*/ 144628 h 163007"/>
                <a:gd name="connsiteX2" fmla="*/ 165411 w 184080"/>
                <a:gd name="connsiteY2" fmla="*/ 157328 h 163007"/>
                <a:gd name="connsiteX3" fmla="*/ 1104 w 184080"/>
                <a:gd name="connsiteY3" fmla="*/ 39853 h 163007"/>
                <a:gd name="connsiteX4" fmla="*/ 19361 w 184080"/>
                <a:gd name="connsiteY4" fmla="*/ 4928 h 163007"/>
                <a:gd name="connsiteX0" fmla="*/ 19361 w 184674"/>
                <a:gd name="connsiteY0" fmla="*/ 4928 h 163717"/>
                <a:gd name="connsiteX1" fmla="*/ 171761 w 184674"/>
                <a:gd name="connsiteY1" fmla="*/ 144628 h 163717"/>
                <a:gd name="connsiteX2" fmla="*/ 165411 w 184674"/>
                <a:gd name="connsiteY2" fmla="*/ 157328 h 163717"/>
                <a:gd name="connsiteX3" fmla="*/ 75716 w 184674"/>
                <a:gd name="connsiteY3" fmla="*/ 96209 h 163717"/>
                <a:gd name="connsiteX4" fmla="*/ 1104 w 184674"/>
                <a:gd name="connsiteY4" fmla="*/ 39853 h 163717"/>
                <a:gd name="connsiteX5" fmla="*/ 19361 w 184674"/>
                <a:gd name="connsiteY5" fmla="*/ 4928 h 163717"/>
                <a:gd name="connsiteX0" fmla="*/ 24281 w 189594"/>
                <a:gd name="connsiteY0" fmla="*/ 4440 h 163229"/>
                <a:gd name="connsiteX1" fmla="*/ 176681 w 189594"/>
                <a:gd name="connsiteY1" fmla="*/ 144140 h 163229"/>
                <a:gd name="connsiteX2" fmla="*/ 170331 w 189594"/>
                <a:gd name="connsiteY2" fmla="*/ 156840 h 163229"/>
                <a:gd name="connsiteX3" fmla="*/ 83018 w 189594"/>
                <a:gd name="connsiteY3" fmla="*/ 86196 h 163229"/>
                <a:gd name="connsiteX4" fmla="*/ 6024 w 189594"/>
                <a:gd name="connsiteY4" fmla="*/ 39365 h 163229"/>
                <a:gd name="connsiteX5" fmla="*/ 24281 w 189594"/>
                <a:gd name="connsiteY5" fmla="*/ 4440 h 163229"/>
                <a:gd name="connsiteX0" fmla="*/ 24281 w 184502"/>
                <a:gd name="connsiteY0" fmla="*/ 4440 h 160561"/>
                <a:gd name="connsiteX1" fmla="*/ 94924 w 184502"/>
                <a:gd name="connsiteY1" fmla="*/ 64765 h 160561"/>
                <a:gd name="connsiteX2" fmla="*/ 176681 w 184502"/>
                <a:gd name="connsiteY2" fmla="*/ 144140 h 160561"/>
                <a:gd name="connsiteX3" fmla="*/ 170331 w 184502"/>
                <a:gd name="connsiteY3" fmla="*/ 156840 h 160561"/>
                <a:gd name="connsiteX4" fmla="*/ 83018 w 184502"/>
                <a:gd name="connsiteY4" fmla="*/ 86196 h 160561"/>
                <a:gd name="connsiteX5" fmla="*/ 6024 w 184502"/>
                <a:gd name="connsiteY5" fmla="*/ 39365 h 160561"/>
                <a:gd name="connsiteX6" fmla="*/ 24281 w 184502"/>
                <a:gd name="connsiteY6" fmla="*/ 4440 h 160561"/>
                <a:gd name="connsiteX0" fmla="*/ 24281 w 170385"/>
                <a:gd name="connsiteY0" fmla="*/ 4440 h 156840"/>
                <a:gd name="connsiteX1" fmla="*/ 94924 w 170385"/>
                <a:gd name="connsiteY1" fmla="*/ 64765 h 156840"/>
                <a:gd name="connsiteX2" fmla="*/ 170331 w 170385"/>
                <a:gd name="connsiteY2" fmla="*/ 156840 h 156840"/>
                <a:gd name="connsiteX3" fmla="*/ 83018 w 170385"/>
                <a:gd name="connsiteY3" fmla="*/ 86196 h 156840"/>
                <a:gd name="connsiteX4" fmla="*/ 6024 w 170385"/>
                <a:gd name="connsiteY4" fmla="*/ 39365 h 156840"/>
                <a:gd name="connsiteX5" fmla="*/ 24281 w 170385"/>
                <a:gd name="connsiteY5" fmla="*/ 4440 h 156840"/>
                <a:gd name="connsiteX0" fmla="*/ 17553 w 163657"/>
                <a:gd name="connsiteY0" fmla="*/ 1145 h 153545"/>
                <a:gd name="connsiteX1" fmla="*/ 88196 w 163657"/>
                <a:gd name="connsiteY1" fmla="*/ 61470 h 153545"/>
                <a:gd name="connsiteX2" fmla="*/ 163603 w 163657"/>
                <a:gd name="connsiteY2" fmla="*/ 153545 h 153545"/>
                <a:gd name="connsiteX3" fmla="*/ 76290 w 163657"/>
                <a:gd name="connsiteY3" fmla="*/ 82901 h 153545"/>
                <a:gd name="connsiteX4" fmla="*/ 4059 w 163657"/>
                <a:gd name="connsiteY4" fmla="*/ 26545 h 153545"/>
                <a:gd name="connsiteX5" fmla="*/ 17553 w 163657"/>
                <a:gd name="connsiteY5" fmla="*/ 1145 h 153545"/>
                <a:gd name="connsiteX0" fmla="*/ 16514 w 162618"/>
                <a:gd name="connsiteY0" fmla="*/ 1011 h 153411"/>
                <a:gd name="connsiteX1" fmla="*/ 87157 w 162618"/>
                <a:gd name="connsiteY1" fmla="*/ 61336 h 153411"/>
                <a:gd name="connsiteX2" fmla="*/ 162564 w 162618"/>
                <a:gd name="connsiteY2" fmla="*/ 153411 h 153411"/>
                <a:gd name="connsiteX3" fmla="*/ 60964 w 162618"/>
                <a:gd name="connsiteY3" fmla="*/ 63717 h 153411"/>
                <a:gd name="connsiteX4" fmla="*/ 3020 w 162618"/>
                <a:gd name="connsiteY4" fmla="*/ 26411 h 153411"/>
                <a:gd name="connsiteX5" fmla="*/ 16514 w 162618"/>
                <a:gd name="connsiteY5" fmla="*/ 1011 h 15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618" h="153411">
                  <a:moveTo>
                    <a:pt x="16514" y="1011"/>
                  </a:moveTo>
                  <a:cubicBezTo>
                    <a:pt x="30537" y="6832"/>
                    <a:pt x="62815" y="35936"/>
                    <a:pt x="87157" y="61336"/>
                  </a:cubicBezTo>
                  <a:cubicBezTo>
                    <a:pt x="111499" y="86736"/>
                    <a:pt x="164548" y="149839"/>
                    <a:pt x="162564" y="153411"/>
                  </a:cubicBezTo>
                  <a:cubicBezTo>
                    <a:pt x="146556" y="145341"/>
                    <a:pt x="88348" y="83296"/>
                    <a:pt x="60964" y="63717"/>
                  </a:cubicBezTo>
                  <a:cubicBezTo>
                    <a:pt x="33580" y="44138"/>
                    <a:pt x="10428" y="36862"/>
                    <a:pt x="3020" y="26411"/>
                  </a:cubicBezTo>
                  <a:cubicBezTo>
                    <a:pt x="-4388" y="15960"/>
                    <a:pt x="2491" y="-4810"/>
                    <a:pt x="16514" y="1011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890CEB86-7012-45DA-097C-D8568DFBE0EE}"/>
                </a:ext>
              </a:extLst>
            </p:cNvPr>
            <p:cNvSpPr/>
            <p:nvPr/>
          </p:nvSpPr>
          <p:spPr>
            <a:xfrm>
              <a:off x="2831439" y="4458177"/>
              <a:ext cx="710586" cy="577386"/>
            </a:xfrm>
            <a:custGeom>
              <a:avLst/>
              <a:gdLst>
                <a:gd name="connsiteX0" fmla="*/ 673214 w 716499"/>
                <a:gd name="connsiteY0" fmla="*/ 6758 h 584608"/>
                <a:gd name="connsiteX1" fmla="*/ 438264 w 716499"/>
                <a:gd name="connsiteY1" fmla="*/ 190908 h 584608"/>
                <a:gd name="connsiteX2" fmla="*/ 133464 w 716499"/>
                <a:gd name="connsiteY2" fmla="*/ 362358 h 584608"/>
                <a:gd name="connsiteX3" fmla="*/ 114 w 716499"/>
                <a:gd name="connsiteY3" fmla="*/ 584608 h 584608"/>
                <a:gd name="connsiteX4" fmla="*/ 152514 w 716499"/>
                <a:gd name="connsiteY4" fmla="*/ 362358 h 584608"/>
                <a:gd name="connsiteX5" fmla="*/ 552564 w 716499"/>
                <a:gd name="connsiteY5" fmla="*/ 152808 h 584608"/>
                <a:gd name="connsiteX6" fmla="*/ 704964 w 716499"/>
                <a:gd name="connsiteY6" fmla="*/ 51208 h 584608"/>
                <a:gd name="connsiteX7" fmla="*/ 673214 w 716499"/>
                <a:gd name="connsiteY7" fmla="*/ 6758 h 584608"/>
                <a:gd name="connsiteX0" fmla="*/ 673214 w 708047"/>
                <a:gd name="connsiteY0" fmla="*/ 6530 h 584380"/>
                <a:gd name="connsiteX1" fmla="*/ 438264 w 708047"/>
                <a:gd name="connsiteY1" fmla="*/ 190680 h 584380"/>
                <a:gd name="connsiteX2" fmla="*/ 133464 w 708047"/>
                <a:gd name="connsiteY2" fmla="*/ 362130 h 584380"/>
                <a:gd name="connsiteX3" fmla="*/ 114 w 708047"/>
                <a:gd name="connsiteY3" fmla="*/ 584380 h 584380"/>
                <a:gd name="connsiteX4" fmla="*/ 152514 w 708047"/>
                <a:gd name="connsiteY4" fmla="*/ 362130 h 584380"/>
                <a:gd name="connsiteX5" fmla="*/ 552564 w 708047"/>
                <a:gd name="connsiteY5" fmla="*/ 152580 h 584380"/>
                <a:gd name="connsiteX6" fmla="*/ 704964 w 708047"/>
                <a:gd name="connsiteY6" fmla="*/ 50980 h 584380"/>
                <a:gd name="connsiteX7" fmla="*/ 673214 w 708047"/>
                <a:gd name="connsiteY7" fmla="*/ 6530 h 584380"/>
                <a:gd name="connsiteX0" fmla="*/ 673214 w 710158"/>
                <a:gd name="connsiteY0" fmla="*/ 5247 h 583097"/>
                <a:gd name="connsiteX1" fmla="*/ 438264 w 710158"/>
                <a:gd name="connsiteY1" fmla="*/ 189397 h 583097"/>
                <a:gd name="connsiteX2" fmla="*/ 133464 w 710158"/>
                <a:gd name="connsiteY2" fmla="*/ 360847 h 583097"/>
                <a:gd name="connsiteX3" fmla="*/ 114 w 710158"/>
                <a:gd name="connsiteY3" fmla="*/ 583097 h 583097"/>
                <a:gd name="connsiteX4" fmla="*/ 152514 w 710158"/>
                <a:gd name="connsiteY4" fmla="*/ 360847 h 583097"/>
                <a:gd name="connsiteX5" fmla="*/ 552564 w 710158"/>
                <a:gd name="connsiteY5" fmla="*/ 151297 h 583097"/>
                <a:gd name="connsiteX6" fmla="*/ 704964 w 710158"/>
                <a:gd name="connsiteY6" fmla="*/ 49697 h 583097"/>
                <a:gd name="connsiteX7" fmla="*/ 673214 w 710158"/>
                <a:gd name="connsiteY7" fmla="*/ 5247 h 583097"/>
                <a:gd name="connsiteX0" fmla="*/ 677976 w 717332"/>
                <a:gd name="connsiteY0" fmla="*/ 7350 h 578056"/>
                <a:gd name="connsiteX1" fmla="*/ 438264 w 717332"/>
                <a:gd name="connsiteY1" fmla="*/ 184356 h 578056"/>
                <a:gd name="connsiteX2" fmla="*/ 133464 w 717332"/>
                <a:gd name="connsiteY2" fmla="*/ 355806 h 578056"/>
                <a:gd name="connsiteX3" fmla="*/ 114 w 717332"/>
                <a:gd name="connsiteY3" fmla="*/ 578056 h 578056"/>
                <a:gd name="connsiteX4" fmla="*/ 152514 w 717332"/>
                <a:gd name="connsiteY4" fmla="*/ 355806 h 578056"/>
                <a:gd name="connsiteX5" fmla="*/ 552564 w 717332"/>
                <a:gd name="connsiteY5" fmla="*/ 146256 h 578056"/>
                <a:gd name="connsiteX6" fmla="*/ 704964 w 717332"/>
                <a:gd name="connsiteY6" fmla="*/ 44656 h 578056"/>
                <a:gd name="connsiteX7" fmla="*/ 677976 w 717332"/>
                <a:gd name="connsiteY7" fmla="*/ 7350 h 578056"/>
                <a:gd name="connsiteX0" fmla="*/ 677976 w 712468"/>
                <a:gd name="connsiteY0" fmla="*/ 146 h 570852"/>
                <a:gd name="connsiteX1" fmla="*/ 438264 w 712468"/>
                <a:gd name="connsiteY1" fmla="*/ 177152 h 570852"/>
                <a:gd name="connsiteX2" fmla="*/ 133464 w 712468"/>
                <a:gd name="connsiteY2" fmla="*/ 348602 h 570852"/>
                <a:gd name="connsiteX3" fmla="*/ 114 w 712468"/>
                <a:gd name="connsiteY3" fmla="*/ 570852 h 570852"/>
                <a:gd name="connsiteX4" fmla="*/ 152514 w 712468"/>
                <a:gd name="connsiteY4" fmla="*/ 348602 h 570852"/>
                <a:gd name="connsiteX5" fmla="*/ 552564 w 712468"/>
                <a:gd name="connsiteY5" fmla="*/ 139052 h 570852"/>
                <a:gd name="connsiteX6" fmla="*/ 704964 w 712468"/>
                <a:gd name="connsiteY6" fmla="*/ 37452 h 570852"/>
                <a:gd name="connsiteX7" fmla="*/ 677976 w 712468"/>
                <a:gd name="connsiteY7" fmla="*/ 146 h 570852"/>
                <a:gd name="connsiteX0" fmla="*/ 677975 w 717655"/>
                <a:gd name="connsiteY0" fmla="*/ 6554 h 577260"/>
                <a:gd name="connsiteX1" fmla="*/ 431119 w 717655"/>
                <a:gd name="connsiteY1" fmla="*/ 171654 h 577260"/>
                <a:gd name="connsiteX2" fmla="*/ 133463 w 717655"/>
                <a:gd name="connsiteY2" fmla="*/ 355010 h 577260"/>
                <a:gd name="connsiteX3" fmla="*/ 113 w 717655"/>
                <a:gd name="connsiteY3" fmla="*/ 577260 h 577260"/>
                <a:gd name="connsiteX4" fmla="*/ 152513 w 717655"/>
                <a:gd name="connsiteY4" fmla="*/ 355010 h 577260"/>
                <a:gd name="connsiteX5" fmla="*/ 552563 w 717655"/>
                <a:gd name="connsiteY5" fmla="*/ 145460 h 577260"/>
                <a:gd name="connsiteX6" fmla="*/ 704963 w 717655"/>
                <a:gd name="connsiteY6" fmla="*/ 43860 h 577260"/>
                <a:gd name="connsiteX7" fmla="*/ 677975 w 717655"/>
                <a:gd name="connsiteY7" fmla="*/ 6554 h 577260"/>
                <a:gd name="connsiteX0" fmla="*/ 677975 w 717481"/>
                <a:gd name="connsiteY0" fmla="*/ 6686 h 577392"/>
                <a:gd name="connsiteX1" fmla="*/ 431119 w 717481"/>
                <a:gd name="connsiteY1" fmla="*/ 171786 h 577392"/>
                <a:gd name="connsiteX2" fmla="*/ 133463 w 717481"/>
                <a:gd name="connsiteY2" fmla="*/ 355142 h 577392"/>
                <a:gd name="connsiteX3" fmla="*/ 113 w 717481"/>
                <a:gd name="connsiteY3" fmla="*/ 577392 h 577392"/>
                <a:gd name="connsiteX4" fmla="*/ 152513 w 717481"/>
                <a:gd name="connsiteY4" fmla="*/ 355142 h 577392"/>
                <a:gd name="connsiteX5" fmla="*/ 554944 w 717481"/>
                <a:gd name="connsiteY5" fmla="*/ 152735 h 577392"/>
                <a:gd name="connsiteX6" fmla="*/ 704963 w 717481"/>
                <a:gd name="connsiteY6" fmla="*/ 43992 h 577392"/>
                <a:gd name="connsiteX7" fmla="*/ 677975 w 717481"/>
                <a:gd name="connsiteY7" fmla="*/ 6686 h 577392"/>
                <a:gd name="connsiteX0" fmla="*/ 677975 w 708246"/>
                <a:gd name="connsiteY0" fmla="*/ 6686 h 577392"/>
                <a:gd name="connsiteX1" fmla="*/ 431119 w 708246"/>
                <a:gd name="connsiteY1" fmla="*/ 171786 h 577392"/>
                <a:gd name="connsiteX2" fmla="*/ 133463 w 708246"/>
                <a:gd name="connsiteY2" fmla="*/ 355142 h 577392"/>
                <a:gd name="connsiteX3" fmla="*/ 113 w 708246"/>
                <a:gd name="connsiteY3" fmla="*/ 577392 h 577392"/>
                <a:gd name="connsiteX4" fmla="*/ 152513 w 708246"/>
                <a:gd name="connsiteY4" fmla="*/ 355142 h 577392"/>
                <a:gd name="connsiteX5" fmla="*/ 554944 w 708246"/>
                <a:gd name="connsiteY5" fmla="*/ 152735 h 577392"/>
                <a:gd name="connsiteX6" fmla="*/ 690675 w 708246"/>
                <a:gd name="connsiteY6" fmla="*/ 43992 h 577392"/>
                <a:gd name="connsiteX7" fmla="*/ 677975 w 708246"/>
                <a:gd name="connsiteY7" fmla="*/ 6686 h 577392"/>
                <a:gd name="connsiteX0" fmla="*/ 677975 w 703120"/>
                <a:gd name="connsiteY0" fmla="*/ 6426 h 577132"/>
                <a:gd name="connsiteX1" fmla="*/ 431119 w 703120"/>
                <a:gd name="connsiteY1" fmla="*/ 171526 h 577132"/>
                <a:gd name="connsiteX2" fmla="*/ 133463 w 703120"/>
                <a:gd name="connsiteY2" fmla="*/ 354882 h 577132"/>
                <a:gd name="connsiteX3" fmla="*/ 113 w 703120"/>
                <a:gd name="connsiteY3" fmla="*/ 577132 h 577132"/>
                <a:gd name="connsiteX4" fmla="*/ 152513 w 703120"/>
                <a:gd name="connsiteY4" fmla="*/ 354882 h 577132"/>
                <a:gd name="connsiteX5" fmla="*/ 554944 w 703120"/>
                <a:gd name="connsiteY5" fmla="*/ 152475 h 577132"/>
                <a:gd name="connsiteX6" fmla="*/ 690675 w 703120"/>
                <a:gd name="connsiteY6" fmla="*/ 43732 h 577132"/>
                <a:gd name="connsiteX7" fmla="*/ 677975 w 703120"/>
                <a:gd name="connsiteY7" fmla="*/ 6426 h 577132"/>
                <a:gd name="connsiteX0" fmla="*/ 677975 w 709319"/>
                <a:gd name="connsiteY0" fmla="*/ 6510 h 577216"/>
                <a:gd name="connsiteX1" fmla="*/ 431119 w 709319"/>
                <a:gd name="connsiteY1" fmla="*/ 171610 h 577216"/>
                <a:gd name="connsiteX2" fmla="*/ 133463 w 709319"/>
                <a:gd name="connsiteY2" fmla="*/ 354966 h 577216"/>
                <a:gd name="connsiteX3" fmla="*/ 113 w 709319"/>
                <a:gd name="connsiteY3" fmla="*/ 577216 h 577216"/>
                <a:gd name="connsiteX4" fmla="*/ 152513 w 709319"/>
                <a:gd name="connsiteY4" fmla="*/ 354966 h 577216"/>
                <a:gd name="connsiteX5" fmla="*/ 538275 w 709319"/>
                <a:gd name="connsiteY5" fmla="*/ 143034 h 577216"/>
                <a:gd name="connsiteX6" fmla="*/ 690675 w 709319"/>
                <a:gd name="connsiteY6" fmla="*/ 43816 h 577216"/>
                <a:gd name="connsiteX7" fmla="*/ 677975 w 709319"/>
                <a:gd name="connsiteY7" fmla="*/ 6510 h 577216"/>
                <a:gd name="connsiteX0" fmla="*/ 678374 w 709718"/>
                <a:gd name="connsiteY0" fmla="*/ 6510 h 577216"/>
                <a:gd name="connsiteX1" fmla="*/ 431518 w 709718"/>
                <a:gd name="connsiteY1" fmla="*/ 171610 h 577216"/>
                <a:gd name="connsiteX2" fmla="*/ 133862 w 709718"/>
                <a:gd name="connsiteY2" fmla="*/ 354966 h 577216"/>
                <a:gd name="connsiteX3" fmla="*/ 512 w 709718"/>
                <a:gd name="connsiteY3" fmla="*/ 577216 h 577216"/>
                <a:gd name="connsiteX4" fmla="*/ 176724 w 709718"/>
                <a:gd name="connsiteY4" fmla="*/ 357347 h 577216"/>
                <a:gd name="connsiteX5" fmla="*/ 538674 w 709718"/>
                <a:gd name="connsiteY5" fmla="*/ 143034 h 577216"/>
                <a:gd name="connsiteX6" fmla="*/ 691074 w 709718"/>
                <a:gd name="connsiteY6" fmla="*/ 43816 h 577216"/>
                <a:gd name="connsiteX7" fmla="*/ 678374 w 709718"/>
                <a:gd name="connsiteY7" fmla="*/ 6510 h 577216"/>
                <a:gd name="connsiteX0" fmla="*/ 678540 w 709884"/>
                <a:gd name="connsiteY0" fmla="*/ 6510 h 577216"/>
                <a:gd name="connsiteX1" fmla="*/ 431684 w 709884"/>
                <a:gd name="connsiteY1" fmla="*/ 171610 h 577216"/>
                <a:gd name="connsiteX2" fmla="*/ 134028 w 709884"/>
                <a:gd name="connsiteY2" fmla="*/ 354966 h 577216"/>
                <a:gd name="connsiteX3" fmla="*/ 678 w 709884"/>
                <a:gd name="connsiteY3" fmla="*/ 577216 h 577216"/>
                <a:gd name="connsiteX4" fmla="*/ 184034 w 709884"/>
                <a:gd name="connsiteY4" fmla="*/ 357347 h 577216"/>
                <a:gd name="connsiteX5" fmla="*/ 538840 w 709884"/>
                <a:gd name="connsiteY5" fmla="*/ 143034 h 577216"/>
                <a:gd name="connsiteX6" fmla="*/ 691240 w 709884"/>
                <a:gd name="connsiteY6" fmla="*/ 43816 h 577216"/>
                <a:gd name="connsiteX7" fmla="*/ 678540 w 709884"/>
                <a:gd name="connsiteY7" fmla="*/ 6510 h 577216"/>
                <a:gd name="connsiteX0" fmla="*/ 678540 w 709884"/>
                <a:gd name="connsiteY0" fmla="*/ 6510 h 577228"/>
                <a:gd name="connsiteX1" fmla="*/ 431684 w 709884"/>
                <a:gd name="connsiteY1" fmla="*/ 171610 h 577228"/>
                <a:gd name="connsiteX2" fmla="*/ 134028 w 709884"/>
                <a:gd name="connsiteY2" fmla="*/ 366873 h 577228"/>
                <a:gd name="connsiteX3" fmla="*/ 678 w 709884"/>
                <a:gd name="connsiteY3" fmla="*/ 577216 h 577228"/>
                <a:gd name="connsiteX4" fmla="*/ 184034 w 709884"/>
                <a:gd name="connsiteY4" fmla="*/ 357347 h 577228"/>
                <a:gd name="connsiteX5" fmla="*/ 538840 w 709884"/>
                <a:gd name="connsiteY5" fmla="*/ 143034 h 577228"/>
                <a:gd name="connsiteX6" fmla="*/ 691240 w 709884"/>
                <a:gd name="connsiteY6" fmla="*/ 43816 h 577228"/>
                <a:gd name="connsiteX7" fmla="*/ 678540 w 709884"/>
                <a:gd name="connsiteY7" fmla="*/ 6510 h 577228"/>
                <a:gd name="connsiteX0" fmla="*/ 678502 w 709846"/>
                <a:gd name="connsiteY0" fmla="*/ 6510 h 577228"/>
                <a:gd name="connsiteX1" fmla="*/ 431646 w 709846"/>
                <a:gd name="connsiteY1" fmla="*/ 171610 h 577228"/>
                <a:gd name="connsiteX2" fmla="*/ 133990 w 709846"/>
                <a:gd name="connsiteY2" fmla="*/ 366873 h 577228"/>
                <a:gd name="connsiteX3" fmla="*/ 640 w 709846"/>
                <a:gd name="connsiteY3" fmla="*/ 577216 h 577228"/>
                <a:gd name="connsiteX4" fmla="*/ 183996 w 709846"/>
                <a:gd name="connsiteY4" fmla="*/ 357347 h 577228"/>
                <a:gd name="connsiteX5" fmla="*/ 538802 w 709846"/>
                <a:gd name="connsiteY5" fmla="*/ 143034 h 577228"/>
                <a:gd name="connsiteX6" fmla="*/ 691202 w 709846"/>
                <a:gd name="connsiteY6" fmla="*/ 43816 h 577228"/>
                <a:gd name="connsiteX7" fmla="*/ 678502 w 709846"/>
                <a:gd name="connsiteY7" fmla="*/ 6510 h 577228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23 w 710586"/>
                <a:gd name="connsiteY0" fmla="*/ 6668 h 577386"/>
                <a:gd name="connsiteX1" fmla="*/ 419761 w 710586"/>
                <a:gd name="connsiteY1" fmla="*/ 174149 h 577386"/>
                <a:gd name="connsiteX2" fmla="*/ 134011 w 710586"/>
                <a:gd name="connsiteY2" fmla="*/ 367031 h 577386"/>
                <a:gd name="connsiteX3" fmla="*/ 661 w 710586"/>
                <a:gd name="connsiteY3" fmla="*/ 577374 h 577386"/>
                <a:gd name="connsiteX4" fmla="*/ 184017 w 710586"/>
                <a:gd name="connsiteY4" fmla="*/ 357505 h 577386"/>
                <a:gd name="connsiteX5" fmla="*/ 538823 w 710586"/>
                <a:gd name="connsiteY5" fmla="*/ 143192 h 577386"/>
                <a:gd name="connsiteX6" fmla="*/ 691223 w 710586"/>
                <a:gd name="connsiteY6" fmla="*/ 43974 h 577386"/>
                <a:gd name="connsiteX7" fmla="*/ 678523 w 710586"/>
                <a:gd name="connsiteY7" fmla="*/ 6668 h 57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586" h="577386">
                  <a:moveTo>
                    <a:pt x="678523" y="6668"/>
                  </a:moveTo>
                  <a:cubicBezTo>
                    <a:pt x="633279" y="28364"/>
                    <a:pt x="522419" y="125995"/>
                    <a:pt x="419761" y="174149"/>
                  </a:cubicBezTo>
                  <a:cubicBezTo>
                    <a:pt x="317103" y="222303"/>
                    <a:pt x="203861" y="299827"/>
                    <a:pt x="134011" y="367031"/>
                  </a:cubicBezTo>
                  <a:cubicBezTo>
                    <a:pt x="64161" y="434235"/>
                    <a:pt x="-7673" y="578962"/>
                    <a:pt x="661" y="577374"/>
                  </a:cubicBezTo>
                  <a:cubicBezTo>
                    <a:pt x="8995" y="575786"/>
                    <a:pt x="94323" y="429869"/>
                    <a:pt x="184017" y="357505"/>
                  </a:cubicBezTo>
                  <a:cubicBezTo>
                    <a:pt x="273711" y="285141"/>
                    <a:pt x="446748" y="195050"/>
                    <a:pt x="538823" y="143192"/>
                  </a:cubicBezTo>
                  <a:cubicBezTo>
                    <a:pt x="630898" y="91334"/>
                    <a:pt x="667940" y="66728"/>
                    <a:pt x="691223" y="43974"/>
                  </a:cubicBezTo>
                  <a:cubicBezTo>
                    <a:pt x="714506" y="21220"/>
                    <a:pt x="723767" y="-15028"/>
                    <a:pt x="678523" y="6668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183" name="フリーフォーム 192">
            <a:extLst>
              <a:ext uri="{FF2B5EF4-FFF2-40B4-BE49-F238E27FC236}">
                <a16:creationId xmlns:a16="http://schemas.microsoft.com/office/drawing/2014/main" id="{32B22D15-D021-D000-FF0C-1A8A9778A34B}"/>
              </a:ext>
            </a:extLst>
          </p:cNvPr>
          <p:cNvSpPr/>
          <p:nvPr/>
        </p:nvSpPr>
        <p:spPr>
          <a:xfrm rot="16392883">
            <a:off x="3664860" y="321092"/>
            <a:ext cx="40989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4" name="フリーフォーム 18">
            <a:extLst>
              <a:ext uri="{FF2B5EF4-FFF2-40B4-BE49-F238E27FC236}">
                <a16:creationId xmlns:a16="http://schemas.microsoft.com/office/drawing/2014/main" id="{920DA78B-2C72-DAB6-A060-4C914108CDC4}"/>
              </a:ext>
            </a:extLst>
          </p:cNvPr>
          <p:cNvSpPr/>
          <p:nvPr/>
        </p:nvSpPr>
        <p:spPr>
          <a:xfrm>
            <a:off x="3486303" y="3205723"/>
            <a:ext cx="339066" cy="573881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47" h="521210">
                <a:moveTo>
                  <a:pt x="206347" y="438660"/>
                </a:moveTo>
                <a:cubicBezTo>
                  <a:pt x="169305" y="386272"/>
                  <a:pt x="132264" y="333885"/>
                  <a:pt x="98397" y="260860"/>
                </a:cubicBezTo>
                <a:cubicBezTo>
                  <a:pt x="64530" y="187835"/>
                  <a:pt x="-16961" y="10035"/>
                  <a:pt x="3147" y="510"/>
                </a:cubicBezTo>
                <a:cubicBezTo>
                  <a:pt x="23255" y="-9015"/>
                  <a:pt x="168247" y="116927"/>
                  <a:pt x="219047" y="203710"/>
                </a:cubicBezTo>
                <a:cubicBezTo>
                  <a:pt x="269847" y="290493"/>
                  <a:pt x="288897" y="405851"/>
                  <a:pt x="307947" y="521210"/>
                </a:cubicBezTo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6000">
                <a:srgbClr val="AFDC7E"/>
              </a:gs>
              <a:gs pos="100000">
                <a:srgbClr val="4EA72F"/>
              </a:gs>
            </a:gsLst>
            <a:lin ang="84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5" name="フリーフォーム 9">
            <a:extLst>
              <a:ext uri="{FF2B5EF4-FFF2-40B4-BE49-F238E27FC236}">
                <a16:creationId xmlns:a16="http://schemas.microsoft.com/office/drawing/2014/main" id="{F8DB2264-79C3-38DA-EF57-CE617AC6AEF5}"/>
              </a:ext>
            </a:extLst>
          </p:cNvPr>
          <p:cNvSpPr/>
          <p:nvPr/>
        </p:nvSpPr>
        <p:spPr>
          <a:xfrm rot="20059411">
            <a:off x="3671676" y="3392144"/>
            <a:ext cx="705102" cy="251975"/>
          </a:xfrm>
          <a:custGeom>
            <a:avLst/>
            <a:gdLst>
              <a:gd name="connsiteX0" fmla="*/ 1795 w 640388"/>
              <a:gd name="connsiteY0" fmla="*/ 210970 h 228849"/>
              <a:gd name="connsiteX1" fmla="*/ 147845 w 640388"/>
              <a:gd name="connsiteY1" fmla="*/ 58570 h 228849"/>
              <a:gd name="connsiteX2" fmla="*/ 490745 w 640388"/>
              <a:gd name="connsiteY2" fmla="*/ 1420 h 228849"/>
              <a:gd name="connsiteX3" fmla="*/ 630445 w 640388"/>
              <a:gd name="connsiteY3" fmla="*/ 109370 h 228849"/>
              <a:gd name="connsiteX4" fmla="*/ 236745 w 640388"/>
              <a:gd name="connsiteY4" fmla="*/ 210970 h 228849"/>
              <a:gd name="connsiteX5" fmla="*/ 1795 w 640388"/>
              <a:gd name="connsiteY5" fmla="*/ 210970 h 22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388" h="228849">
                <a:moveTo>
                  <a:pt x="1795" y="210970"/>
                </a:moveTo>
                <a:cubicBezTo>
                  <a:pt x="-13022" y="185570"/>
                  <a:pt x="66353" y="93495"/>
                  <a:pt x="147845" y="58570"/>
                </a:cubicBezTo>
                <a:cubicBezTo>
                  <a:pt x="229337" y="23645"/>
                  <a:pt x="410312" y="-7047"/>
                  <a:pt x="490745" y="1420"/>
                </a:cubicBezTo>
                <a:cubicBezTo>
                  <a:pt x="571178" y="9887"/>
                  <a:pt x="672778" y="74445"/>
                  <a:pt x="630445" y="109370"/>
                </a:cubicBezTo>
                <a:cubicBezTo>
                  <a:pt x="588112" y="144295"/>
                  <a:pt x="341520" y="188745"/>
                  <a:pt x="236745" y="210970"/>
                </a:cubicBezTo>
                <a:cubicBezTo>
                  <a:pt x="131970" y="233195"/>
                  <a:pt x="16612" y="236370"/>
                  <a:pt x="1795" y="210970"/>
                </a:cubicBezTo>
                <a:close/>
              </a:path>
            </a:pathLst>
          </a:custGeom>
          <a:gradFill>
            <a:gsLst>
              <a:gs pos="36000">
                <a:srgbClr val="AFDC7E"/>
              </a:gs>
              <a:gs pos="0">
                <a:srgbClr val="4EA72F"/>
              </a:gs>
            </a:gsLst>
            <a:lin ang="66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6" name="フリーフォーム 7">
            <a:extLst>
              <a:ext uri="{FF2B5EF4-FFF2-40B4-BE49-F238E27FC236}">
                <a16:creationId xmlns:a16="http://schemas.microsoft.com/office/drawing/2014/main" id="{3628E3FB-4790-CE1C-8E02-243BABAF8005}"/>
              </a:ext>
            </a:extLst>
          </p:cNvPr>
          <p:cNvSpPr/>
          <p:nvPr/>
        </p:nvSpPr>
        <p:spPr>
          <a:xfrm>
            <a:off x="3865038" y="3629690"/>
            <a:ext cx="563354" cy="180604"/>
          </a:xfrm>
          <a:custGeom>
            <a:avLst/>
            <a:gdLst>
              <a:gd name="connsiteX0" fmla="*/ 973 w 511650"/>
              <a:gd name="connsiteY0" fmla="*/ 48877 h 164028"/>
              <a:gd name="connsiteX1" fmla="*/ 375623 w 511650"/>
              <a:gd name="connsiteY1" fmla="*/ 4427 h 164028"/>
              <a:gd name="connsiteX2" fmla="*/ 508973 w 511650"/>
              <a:gd name="connsiteY2" fmla="*/ 156827 h 164028"/>
              <a:gd name="connsiteX3" fmla="*/ 274023 w 511650"/>
              <a:gd name="connsiteY3" fmla="*/ 131427 h 164028"/>
              <a:gd name="connsiteX4" fmla="*/ 973 w 511650"/>
              <a:gd name="connsiteY4" fmla="*/ 48877 h 1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50" h="164028">
                <a:moveTo>
                  <a:pt x="973" y="48877"/>
                </a:moveTo>
                <a:cubicBezTo>
                  <a:pt x="17906" y="27710"/>
                  <a:pt x="290956" y="-13565"/>
                  <a:pt x="375623" y="4427"/>
                </a:cubicBezTo>
                <a:cubicBezTo>
                  <a:pt x="460290" y="22419"/>
                  <a:pt x="525906" y="135660"/>
                  <a:pt x="508973" y="156827"/>
                </a:cubicBezTo>
                <a:cubicBezTo>
                  <a:pt x="492040" y="177994"/>
                  <a:pt x="355515" y="147302"/>
                  <a:pt x="274023" y="131427"/>
                </a:cubicBezTo>
                <a:cubicBezTo>
                  <a:pt x="192531" y="115552"/>
                  <a:pt x="-15960" y="70044"/>
                  <a:pt x="973" y="48877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6000">
                <a:srgbClr val="AFDC7E"/>
              </a:gs>
              <a:gs pos="100000">
                <a:srgbClr val="4EA72F"/>
              </a:gs>
            </a:gsLst>
            <a:lin ang="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7" name="フリーフォーム 8">
            <a:extLst>
              <a:ext uri="{FF2B5EF4-FFF2-40B4-BE49-F238E27FC236}">
                <a16:creationId xmlns:a16="http://schemas.microsoft.com/office/drawing/2014/main" id="{DC11B863-D7E0-F285-2DEC-04DFBD6C421B}"/>
              </a:ext>
            </a:extLst>
          </p:cNvPr>
          <p:cNvSpPr/>
          <p:nvPr/>
        </p:nvSpPr>
        <p:spPr>
          <a:xfrm>
            <a:off x="3239996" y="3670628"/>
            <a:ext cx="523267" cy="328330"/>
          </a:xfrm>
          <a:custGeom>
            <a:avLst/>
            <a:gdLst>
              <a:gd name="connsiteX0" fmla="*/ 468271 w 475242"/>
              <a:gd name="connsiteY0" fmla="*/ 45418 h 298196"/>
              <a:gd name="connsiteX1" fmla="*/ 119021 w 475242"/>
              <a:gd name="connsiteY1" fmla="*/ 13668 h 298196"/>
              <a:gd name="connsiteX2" fmla="*/ 4721 w 475242"/>
              <a:gd name="connsiteY2" fmla="*/ 293068 h 298196"/>
              <a:gd name="connsiteX3" fmla="*/ 252371 w 475242"/>
              <a:gd name="connsiteY3" fmla="*/ 185118 h 298196"/>
              <a:gd name="connsiteX4" fmla="*/ 347621 w 475242"/>
              <a:gd name="connsiteY4" fmla="*/ 64468 h 298196"/>
              <a:gd name="connsiteX5" fmla="*/ 468271 w 475242"/>
              <a:gd name="connsiteY5" fmla="*/ 45418 h 29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242" h="298196">
                <a:moveTo>
                  <a:pt x="468271" y="45418"/>
                </a:moveTo>
                <a:cubicBezTo>
                  <a:pt x="430171" y="36951"/>
                  <a:pt x="196279" y="-27607"/>
                  <a:pt x="119021" y="13668"/>
                </a:cubicBezTo>
                <a:cubicBezTo>
                  <a:pt x="41763" y="54943"/>
                  <a:pt x="-17504" y="264493"/>
                  <a:pt x="4721" y="293068"/>
                </a:cubicBezTo>
                <a:cubicBezTo>
                  <a:pt x="26946" y="321643"/>
                  <a:pt x="195221" y="223218"/>
                  <a:pt x="252371" y="185118"/>
                </a:cubicBezTo>
                <a:cubicBezTo>
                  <a:pt x="309521" y="147018"/>
                  <a:pt x="317988" y="87751"/>
                  <a:pt x="347621" y="64468"/>
                </a:cubicBezTo>
                <a:cubicBezTo>
                  <a:pt x="377254" y="41185"/>
                  <a:pt x="506371" y="53885"/>
                  <a:pt x="468271" y="45418"/>
                </a:cubicBezTo>
                <a:close/>
              </a:path>
            </a:pathLst>
          </a:custGeom>
          <a:gradFill>
            <a:gsLst>
              <a:gs pos="76000">
                <a:schemeClr val="accent6">
                  <a:lumMod val="75000"/>
                </a:schemeClr>
              </a:gs>
              <a:gs pos="24000">
                <a:srgbClr val="AFDC7E"/>
              </a:gs>
              <a:gs pos="100000">
                <a:srgbClr val="4EA72F"/>
              </a:gs>
            </a:gsLst>
            <a:lin ang="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8" name="フリーフォーム 10">
            <a:extLst>
              <a:ext uri="{FF2B5EF4-FFF2-40B4-BE49-F238E27FC236}">
                <a16:creationId xmlns:a16="http://schemas.microsoft.com/office/drawing/2014/main" id="{ECDD62BD-A5FA-A04D-B964-9B060DEE21EB}"/>
              </a:ext>
            </a:extLst>
          </p:cNvPr>
          <p:cNvSpPr/>
          <p:nvPr/>
        </p:nvSpPr>
        <p:spPr>
          <a:xfrm>
            <a:off x="2888411" y="3404038"/>
            <a:ext cx="881331" cy="327129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443" h="297105">
                <a:moveTo>
                  <a:pt x="565304" y="203230"/>
                </a:moveTo>
                <a:cubicBezTo>
                  <a:pt x="478521" y="167247"/>
                  <a:pt x="373746" y="103747"/>
                  <a:pt x="279554" y="76230"/>
                </a:cubicBezTo>
                <a:cubicBezTo>
                  <a:pt x="185362" y="48713"/>
                  <a:pt x="-6196" y="50830"/>
                  <a:pt x="154" y="38130"/>
                </a:cubicBezTo>
                <a:cubicBezTo>
                  <a:pt x="6504" y="25430"/>
                  <a:pt x="226637" y="-1028"/>
                  <a:pt x="317654" y="30"/>
                </a:cubicBezTo>
                <a:cubicBezTo>
                  <a:pt x="408671" y="1088"/>
                  <a:pt x="465821" y="-4203"/>
                  <a:pt x="546254" y="44480"/>
                </a:cubicBezTo>
                <a:cubicBezTo>
                  <a:pt x="626687" y="93163"/>
                  <a:pt x="793904" y="266730"/>
                  <a:pt x="800254" y="292130"/>
                </a:cubicBezTo>
                <a:cubicBezTo>
                  <a:pt x="806604" y="317530"/>
                  <a:pt x="652087" y="239213"/>
                  <a:pt x="565304" y="203230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43000">
                <a:srgbClr val="AFDC7E"/>
              </a:gs>
              <a:gs pos="85000">
                <a:srgbClr val="4EA72F"/>
              </a:gs>
            </a:gsLst>
            <a:lin ang="96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9" name="フリーフォーム 11">
            <a:extLst>
              <a:ext uri="{FF2B5EF4-FFF2-40B4-BE49-F238E27FC236}">
                <a16:creationId xmlns:a16="http://schemas.microsoft.com/office/drawing/2014/main" id="{17FDB7AA-DEC8-2795-4506-79D417766989}"/>
              </a:ext>
            </a:extLst>
          </p:cNvPr>
          <p:cNvSpPr/>
          <p:nvPr/>
        </p:nvSpPr>
        <p:spPr>
          <a:xfrm>
            <a:off x="3847786" y="3398735"/>
            <a:ext cx="840462" cy="279529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325" h="253874">
                <a:moveTo>
                  <a:pt x="651" y="249117"/>
                </a:moveTo>
                <a:cubicBezTo>
                  <a:pt x="12293" y="225834"/>
                  <a:pt x="194326" y="86134"/>
                  <a:pt x="286401" y="45917"/>
                </a:cubicBezTo>
                <a:cubicBezTo>
                  <a:pt x="378476" y="5700"/>
                  <a:pt x="473726" y="-11233"/>
                  <a:pt x="553101" y="7817"/>
                </a:cubicBezTo>
                <a:cubicBezTo>
                  <a:pt x="632476" y="26867"/>
                  <a:pt x="774293" y="135875"/>
                  <a:pt x="762651" y="160217"/>
                </a:cubicBezTo>
                <a:cubicBezTo>
                  <a:pt x="751009" y="184559"/>
                  <a:pt x="574268" y="149634"/>
                  <a:pt x="483251" y="153867"/>
                </a:cubicBezTo>
                <a:cubicBezTo>
                  <a:pt x="392234" y="158100"/>
                  <a:pt x="296984" y="167625"/>
                  <a:pt x="216551" y="185617"/>
                </a:cubicBezTo>
                <a:cubicBezTo>
                  <a:pt x="136118" y="203609"/>
                  <a:pt x="-10991" y="272400"/>
                  <a:pt x="651" y="249117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0">
                <a:srgbClr val="AFDC7E"/>
              </a:gs>
              <a:gs pos="96000">
                <a:srgbClr val="4EA72F"/>
              </a:gs>
            </a:gsLst>
            <a:lin ang="138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0" name="フリーフォーム 12">
            <a:extLst>
              <a:ext uri="{FF2B5EF4-FFF2-40B4-BE49-F238E27FC236}">
                <a16:creationId xmlns:a16="http://schemas.microsoft.com/office/drawing/2014/main" id="{5756A5B6-ED2F-ED67-DAB8-25A7F66E97C9}"/>
              </a:ext>
            </a:extLst>
          </p:cNvPr>
          <p:cNvSpPr/>
          <p:nvPr/>
        </p:nvSpPr>
        <p:spPr>
          <a:xfrm>
            <a:off x="3870292" y="3567602"/>
            <a:ext cx="1100613" cy="296859"/>
          </a:xfrm>
          <a:custGeom>
            <a:avLst/>
            <a:gdLst>
              <a:gd name="connsiteX0" fmla="*/ 61 w 999599"/>
              <a:gd name="connsiteY0" fmla="*/ 110232 h 269613"/>
              <a:gd name="connsiteX1" fmla="*/ 374711 w 999599"/>
              <a:gd name="connsiteY1" fmla="*/ 2282 h 269613"/>
              <a:gd name="connsiteX2" fmla="*/ 990661 w 999599"/>
              <a:gd name="connsiteY2" fmla="*/ 224532 h 269613"/>
              <a:gd name="connsiteX3" fmla="*/ 717611 w 999599"/>
              <a:gd name="connsiteY3" fmla="*/ 262632 h 269613"/>
              <a:gd name="connsiteX4" fmla="*/ 400111 w 999599"/>
              <a:gd name="connsiteY4" fmla="*/ 129282 h 269613"/>
              <a:gd name="connsiteX5" fmla="*/ 61 w 999599"/>
              <a:gd name="connsiteY5" fmla="*/ 110232 h 26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9599" h="269613">
                <a:moveTo>
                  <a:pt x="61" y="110232"/>
                </a:moveTo>
                <a:cubicBezTo>
                  <a:pt x="-4172" y="89065"/>
                  <a:pt x="209611" y="-16768"/>
                  <a:pt x="374711" y="2282"/>
                </a:cubicBezTo>
                <a:cubicBezTo>
                  <a:pt x="539811" y="21332"/>
                  <a:pt x="933511" y="181140"/>
                  <a:pt x="990661" y="224532"/>
                </a:cubicBezTo>
                <a:cubicBezTo>
                  <a:pt x="1047811" y="267924"/>
                  <a:pt x="816036" y="278507"/>
                  <a:pt x="717611" y="262632"/>
                </a:cubicBezTo>
                <a:cubicBezTo>
                  <a:pt x="619186" y="246757"/>
                  <a:pt x="526053" y="151507"/>
                  <a:pt x="400111" y="129282"/>
                </a:cubicBezTo>
                <a:cubicBezTo>
                  <a:pt x="274169" y="107057"/>
                  <a:pt x="4294" y="131399"/>
                  <a:pt x="61" y="110232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70000">
                <a:srgbClr val="AFDC7E"/>
              </a:gs>
              <a:gs pos="4000">
                <a:srgbClr val="4EA72F"/>
              </a:gs>
            </a:gsLst>
            <a:lin ang="48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1" name="フリーフォーム 14">
            <a:extLst>
              <a:ext uri="{FF2B5EF4-FFF2-40B4-BE49-F238E27FC236}">
                <a16:creationId xmlns:a16="http://schemas.microsoft.com/office/drawing/2014/main" id="{28EC2344-EE2D-9391-37CE-429859D4E924}"/>
              </a:ext>
            </a:extLst>
          </p:cNvPr>
          <p:cNvSpPr/>
          <p:nvPr/>
        </p:nvSpPr>
        <p:spPr>
          <a:xfrm>
            <a:off x="3042986" y="3593662"/>
            <a:ext cx="495117" cy="394159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675" h="357983">
                <a:moveTo>
                  <a:pt x="448959" y="58085"/>
                </a:moveTo>
                <a:cubicBezTo>
                  <a:pt x="437317" y="35860"/>
                  <a:pt x="275392" y="-27640"/>
                  <a:pt x="201309" y="13635"/>
                </a:cubicBezTo>
                <a:cubicBezTo>
                  <a:pt x="127226" y="54910"/>
                  <a:pt x="24567" y="250702"/>
                  <a:pt x="4459" y="305735"/>
                </a:cubicBezTo>
                <a:cubicBezTo>
                  <a:pt x="-15649" y="360768"/>
                  <a:pt x="36209" y="370293"/>
                  <a:pt x="80659" y="343835"/>
                </a:cubicBezTo>
                <a:cubicBezTo>
                  <a:pt x="125109" y="317377"/>
                  <a:pt x="215067" y="191435"/>
                  <a:pt x="271159" y="146985"/>
                </a:cubicBezTo>
                <a:cubicBezTo>
                  <a:pt x="327251" y="102535"/>
                  <a:pt x="460601" y="80310"/>
                  <a:pt x="448959" y="58085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36000">
                <a:srgbClr val="AFDC7E"/>
              </a:gs>
              <a:gs pos="91000">
                <a:srgbClr val="4EA72F"/>
              </a:gs>
            </a:gsLst>
            <a:lin ang="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2" name="フリーフォーム 15">
            <a:extLst>
              <a:ext uri="{FF2B5EF4-FFF2-40B4-BE49-F238E27FC236}">
                <a16:creationId xmlns:a16="http://schemas.microsoft.com/office/drawing/2014/main" id="{EAD880B6-1EF6-4AD8-5A7D-6A3A2C1343FE}"/>
              </a:ext>
            </a:extLst>
          </p:cNvPr>
          <p:cNvSpPr/>
          <p:nvPr/>
        </p:nvSpPr>
        <p:spPr>
          <a:xfrm>
            <a:off x="2604271" y="3452349"/>
            <a:ext cx="1203232" cy="279671"/>
          </a:xfrm>
          <a:custGeom>
            <a:avLst/>
            <a:gdLst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9" fmla="*/ 1140425 w 1160142"/>
              <a:gd name="connsiteY9" fmla="*/ 273094 h 273103"/>
              <a:gd name="connsiteX0" fmla="*/ 1064225 w 1160142"/>
              <a:gd name="connsiteY0" fmla="*/ 266744 h 273103"/>
              <a:gd name="connsiteX1" fmla="*/ 721325 w 1160142"/>
              <a:gd name="connsiteY1" fmla="*/ 114344 h 273103"/>
              <a:gd name="connsiteX2" fmla="*/ 454625 w 1160142"/>
              <a:gd name="connsiteY2" fmla="*/ 44 h 273103"/>
              <a:gd name="connsiteX3" fmla="*/ 99025 w 1160142"/>
              <a:gd name="connsiteY3" fmla="*/ 101644 h 273103"/>
              <a:gd name="connsiteX4" fmla="*/ 10125 w 1160142"/>
              <a:gd name="connsiteY4" fmla="*/ 177844 h 273103"/>
              <a:gd name="connsiteX5" fmla="*/ 289525 w 1160142"/>
              <a:gd name="connsiteY5" fmla="*/ 234994 h 273103"/>
              <a:gd name="connsiteX6" fmla="*/ 638775 w 1160142"/>
              <a:gd name="connsiteY6" fmla="*/ 152444 h 273103"/>
              <a:gd name="connsiteX7" fmla="*/ 1115025 w 1160142"/>
              <a:gd name="connsiteY7" fmla="*/ 254044 h 273103"/>
              <a:gd name="connsiteX8" fmla="*/ 1140425 w 1160142"/>
              <a:gd name="connsiteY8" fmla="*/ 273094 h 273103"/>
              <a:gd name="connsiteX0" fmla="*/ 721325 w 1160142"/>
              <a:gd name="connsiteY0" fmla="*/ 114344 h 273103"/>
              <a:gd name="connsiteX1" fmla="*/ 454625 w 1160142"/>
              <a:gd name="connsiteY1" fmla="*/ 44 h 273103"/>
              <a:gd name="connsiteX2" fmla="*/ 99025 w 1160142"/>
              <a:gd name="connsiteY2" fmla="*/ 101644 h 273103"/>
              <a:gd name="connsiteX3" fmla="*/ 10125 w 1160142"/>
              <a:gd name="connsiteY3" fmla="*/ 177844 h 273103"/>
              <a:gd name="connsiteX4" fmla="*/ 289525 w 1160142"/>
              <a:gd name="connsiteY4" fmla="*/ 234994 h 273103"/>
              <a:gd name="connsiteX5" fmla="*/ 638775 w 1160142"/>
              <a:gd name="connsiteY5" fmla="*/ 152444 h 273103"/>
              <a:gd name="connsiteX6" fmla="*/ 1115025 w 1160142"/>
              <a:gd name="connsiteY6" fmla="*/ 254044 h 273103"/>
              <a:gd name="connsiteX7" fmla="*/ 1140425 w 1160142"/>
              <a:gd name="connsiteY7" fmla="*/ 273094 h 273103"/>
              <a:gd name="connsiteX0" fmla="*/ 721325 w 1140425"/>
              <a:gd name="connsiteY0" fmla="*/ 114344 h 273094"/>
              <a:gd name="connsiteX1" fmla="*/ 454625 w 1140425"/>
              <a:gd name="connsiteY1" fmla="*/ 44 h 273094"/>
              <a:gd name="connsiteX2" fmla="*/ 99025 w 1140425"/>
              <a:gd name="connsiteY2" fmla="*/ 101644 h 273094"/>
              <a:gd name="connsiteX3" fmla="*/ 10125 w 1140425"/>
              <a:gd name="connsiteY3" fmla="*/ 177844 h 273094"/>
              <a:gd name="connsiteX4" fmla="*/ 289525 w 1140425"/>
              <a:gd name="connsiteY4" fmla="*/ 234994 h 273094"/>
              <a:gd name="connsiteX5" fmla="*/ 638775 w 1140425"/>
              <a:gd name="connsiteY5" fmla="*/ 152444 h 273094"/>
              <a:gd name="connsiteX6" fmla="*/ 1140425 w 1140425"/>
              <a:gd name="connsiteY6" fmla="*/ 273094 h 27309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21325 w 1092800"/>
              <a:gd name="connsiteY0" fmla="*/ 114344 h 254044"/>
              <a:gd name="connsiteX1" fmla="*/ 454625 w 1092800"/>
              <a:gd name="connsiteY1" fmla="*/ 44 h 254044"/>
              <a:gd name="connsiteX2" fmla="*/ 99025 w 1092800"/>
              <a:gd name="connsiteY2" fmla="*/ 101644 h 254044"/>
              <a:gd name="connsiteX3" fmla="*/ 10125 w 1092800"/>
              <a:gd name="connsiteY3" fmla="*/ 177844 h 254044"/>
              <a:gd name="connsiteX4" fmla="*/ 289525 w 1092800"/>
              <a:gd name="connsiteY4" fmla="*/ 234994 h 254044"/>
              <a:gd name="connsiteX5" fmla="*/ 638775 w 1092800"/>
              <a:gd name="connsiteY5" fmla="*/ 152444 h 254044"/>
              <a:gd name="connsiteX6" fmla="*/ 1092800 w 1092800"/>
              <a:gd name="connsiteY6" fmla="*/ 254044 h 254044"/>
              <a:gd name="connsiteX0" fmla="*/ 749900 w 1092800"/>
              <a:gd name="connsiteY0" fmla="*/ 85838 h 254113"/>
              <a:gd name="connsiteX1" fmla="*/ 454625 w 1092800"/>
              <a:gd name="connsiteY1" fmla="*/ 113 h 254113"/>
              <a:gd name="connsiteX2" fmla="*/ 99025 w 1092800"/>
              <a:gd name="connsiteY2" fmla="*/ 101713 h 254113"/>
              <a:gd name="connsiteX3" fmla="*/ 10125 w 1092800"/>
              <a:gd name="connsiteY3" fmla="*/ 177913 h 254113"/>
              <a:gd name="connsiteX4" fmla="*/ 289525 w 1092800"/>
              <a:gd name="connsiteY4" fmla="*/ 235063 h 254113"/>
              <a:gd name="connsiteX5" fmla="*/ 638775 w 1092800"/>
              <a:gd name="connsiteY5" fmla="*/ 152513 h 254113"/>
              <a:gd name="connsiteX6" fmla="*/ 1092800 w 1092800"/>
              <a:gd name="connsiteY6" fmla="*/ 254113 h 25411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8775 w 1092800"/>
              <a:gd name="connsiteY5" fmla="*/ 15240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  <a:gd name="connsiteX0" fmla="*/ 772125 w 1092800"/>
              <a:gd name="connsiteY0" fmla="*/ 104778 h 254003"/>
              <a:gd name="connsiteX1" fmla="*/ 454625 w 1092800"/>
              <a:gd name="connsiteY1" fmla="*/ 3 h 254003"/>
              <a:gd name="connsiteX2" fmla="*/ 99025 w 1092800"/>
              <a:gd name="connsiteY2" fmla="*/ 101603 h 254003"/>
              <a:gd name="connsiteX3" fmla="*/ 10125 w 1092800"/>
              <a:gd name="connsiteY3" fmla="*/ 177803 h 254003"/>
              <a:gd name="connsiteX4" fmla="*/ 289525 w 1092800"/>
              <a:gd name="connsiteY4" fmla="*/ 234953 h 254003"/>
              <a:gd name="connsiteX5" fmla="*/ 635600 w 1092800"/>
              <a:gd name="connsiteY5" fmla="*/ 158753 h 254003"/>
              <a:gd name="connsiteX6" fmla="*/ 1092800 w 1092800"/>
              <a:gd name="connsiteY6" fmla="*/ 254003 h 254003"/>
              <a:gd name="connsiteX7" fmla="*/ 772125 w 1092800"/>
              <a:gd name="connsiteY7" fmla="*/ 104778 h 25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800" h="254003">
                <a:moveTo>
                  <a:pt x="772125" y="104778"/>
                </a:moveTo>
                <a:cubicBezTo>
                  <a:pt x="670525" y="60328"/>
                  <a:pt x="566808" y="532"/>
                  <a:pt x="454625" y="3"/>
                </a:cubicBezTo>
                <a:cubicBezTo>
                  <a:pt x="342442" y="-526"/>
                  <a:pt x="173108" y="71970"/>
                  <a:pt x="99025" y="101603"/>
                </a:cubicBezTo>
                <a:cubicBezTo>
                  <a:pt x="24942" y="131236"/>
                  <a:pt x="-21625" y="155578"/>
                  <a:pt x="10125" y="177803"/>
                </a:cubicBezTo>
                <a:cubicBezTo>
                  <a:pt x="41875" y="200028"/>
                  <a:pt x="185279" y="238128"/>
                  <a:pt x="289525" y="234953"/>
                </a:cubicBezTo>
                <a:cubicBezTo>
                  <a:pt x="393771" y="231778"/>
                  <a:pt x="501721" y="155578"/>
                  <a:pt x="635600" y="158753"/>
                </a:cubicBezTo>
                <a:cubicBezTo>
                  <a:pt x="769479" y="161928"/>
                  <a:pt x="839065" y="212993"/>
                  <a:pt x="1092800" y="254003"/>
                </a:cubicBezTo>
                <a:lnTo>
                  <a:pt x="772125" y="104778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36000">
                <a:srgbClr val="AFDC7E"/>
              </a:gs>
              <a:gs pos="100000">
                <a:srgbClr val="4EA72F"/>
              </a:gs>
            </a:gsLst>
            <a:lin ang="36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3" name="フリーフォーム 16">
            <a:extLst>
              <a:ext uri="{FF2B5EF4-FFF2-40B4-BE49-F238E27FC236}">
                <a16:creationId xmlns:a16="http://schemas.microsoft.com/office/drawing/2014/main" id="{10B56F93-ABC3-FF9E-1692-21EC3347A6FC}"/>
              </a:ext>
            </a:extLst>
          </p:cNvPr>
          <p:cNvSpPr/>
          <p:nvPr/>
        </p:nvSpPr>
        <p:spPr>
          <a:xfrm>
            <a:off x="3409385" y="3697325"/>
            <a:ext cx="435818" cy="441190"/>
          </a:xfrm>
          <a:custGeom>
            <a:avLst/>
            <a:gdLst>
              <a:gd name="connsiteX0" fmla="*/ 351743 w 393823"/>
              <a:gd name="connsiteY0" fmla="*/ 0 h 399773"/>
              <a:gd name="connsiteX1" fmla="*/ 72343 w 393823"/>
              <a:gd name="connsiteY1" fmla="*/ 69850 h 399773"/>
              <a:gd name="connsiteX2" fmla="*/ 46943 w 393823"/>
              <a:gd name="connsiteY2" fmla="*/ 279400 h 399773"/>
              <a:gd name="connsiteX3" fmla="*/ 8843 w 393823"/>
              <a:gd name="connsiteY3" fmla="*/ 393700 h 399773"/>
              <a:gd name="connsiteX4" fmla="*/ 231093 w 393823"/>
              <a:gd name="connsiteY4" fmla="*/ 368300 h 399773"/>
              <a:gd name="connsiteX5" fmla="*/ 377143 w 393823"/>
              <a:gd name="connsiteY5" fmla="*/ 234950 h 399773"/>
              <a:gd name="connsiteX6" fmla="*/ 383493 w 393823"/>
              <a:gd name="connsiteY6" fmla="*/ 44450 h 399773"/>
              <a:gd name="connsiteX7" fmla="*/ 313643 w 393823"/>
              <a:gd name="connsiteY7" fmla="*/ 44450 h 399773"/>
              <a:gd name="connsiteX8" fmla="*/ 281893 w 393823"/>
              <a:gd name="connsiteY8" fmla="*/ 63500 h 399773"/>
              <a:gd name="connsiteX9" fmla="*/ 281893 w 393823"/>
              <a:gd name="connsiteY9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281893 w 395819"/>
              <a:gd name="connsiteY8" fmla="*/ 63500 h 399773"/>
              <a:gd name="connsiteX9" fmla="*/ 351743 w 395819"/>
              <a:gd name="connsiteY9" fmla="*/ 0 h 399773"/>
              <a:gd name="connsiteX0" fmla="*/ 351743 w 395819"/>
              <a:gd name="connsiteY0" fmla="*/ 0 h 399773"/>
              <a:gd name="connsiteX1" fmla="*/ 72343 w 395819"/>
              <a:gd name="connsiteY1" fmla="*/ 69850 h 399773"/>
              <a:gd name="connsiteX2" fmla="*/ 46943 w 395819"/>
              <a:gd name="connsiteY2" fmla="*/ 279400 h 399773"/>
              <a:gd name="connsiteX3" fmla="*/ 8843 w 395819"/>
              <a:gd name="connsiteY3" fmla="*/ 393700 h 399773"/>
              <a:gd name="connsiteX4" fmla="*/ 231093 w 395819"/>
              <a:gd name="connsiteY4" fmla="*/ 368300 h 399773"/>
              <a:gd name="connsiteX5" fmla="*/ 377143 w 395819"/>
              <a:gd name="connsiteY5" fmla="*/ 234950 h 399773"/>
              <a:gd name="connsiteX6" fmla="*/ 383493 w 395819"/>
              <a:gd name="connsiteY6" fmla="*/ 44450 h 399773"/>
              <a:gd name="connsiteX7" fmla="*/ 281893 w 395819"/>
              <a:gd name="connsiteY7" fmla="*/ 63500 h 399773"/>
              <a:gd name="connsiteX8" fmla="*/ 351743 w 395819"/>
              <a:gd name="connsiteY8" fmla="*/ 0 h 399773"/>
              <a:gd name="connsiteX0" fmla="*/ 351743 w 395819"/>
              <a:gd name="connsiteY0" fmla="*/ 925 h 400698"/>
              <a:gd name="connsiteX1" fmla="*/ 72343 w 395819"/>
              <a:gd name="connsiteY1" fmla="*/ 70775 h 400698"/>
              <a:gd name="connsiteX2" fmla="*/ 46943 w 395819"/>
              <a:gd name="connsiteY2" fmla="*/ 280325 h 400698"/>
              <a:gd name="connsiteX3" fmla="*/ 8843 w 395819"/>
              <a:gd name="connsiteY3" fmla="*/ 394625 h 400698"/>
              <a:gd name="connsiteX4" fmla="*/ 231093 w 395819"/>
              <a:gd name="connsiteY4" fmla="*/ 369225 h 400698"/>
              <a:gd name="connsiteX5" fmla="*/ 377143 w 395819"/>
              <a:gd name="connsiteY5" fmla="*/ 235875 h 400698"/>
              <a:gd name="connsiteX6" fmla="*/ 383493 w 395819"/>
              <a:gd name="connsiteY6" fmla="*/ 45375 h 400698"/>
              <a:gd name="connsiteX7" fmla="*/ 351743 w 395819"/>
              <a:gd name="connsiteY7" fmla="*/ 925 h 40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819" h="400698">
                <a:moveTo>
                  <a:pt x="351743" y="925"/>
                </a:moveTo>
                <a:cubicBezTo>
                  <a:pt x="299885" y="5158"/>
                  <a:pt x="123143" y="24208"/>
                  <a:pt x="72343" y="70775"/>
                </a:cubicBezTo>
                <a:cubicBezTo>
                  <a:pt x="21543" y="117342"/>
                  <a:pt x="57526" y="226350"/>
                  <a:pt x="46943" y="280325"/>
                </a:cubicBezTo>
                <a:cubicBezTo>
                  <a:pt x="36360" y="334300"/>
                  <a:pt x="-21849" y="379808"/>
                  <a:pt x="8843" y="394625"/>
                </a:cubicBezTo>
                <a:cubicBezTo>
                  <a:pt x="39535" y="409442"/>
                  <a:pt x="169710" y="395683"/>
                  <a:pt x="231093" y="369225"/>
                </a:cubicBezTo>
                <a:cubicBezTo>
                  <a:pt x="292476" y="342767"/>
                  <a:pt x="351743" y="289850"/>
                  <a:pt x="377143" y="235875"/>
                </a:cubicBezTo>
                <a:cubicBezTo>
                  <a:pt x="402543" y="181900"/>
                  <a:pt x="399368" y="73950"/>
                  <a:pt x="383493" y="45375"/>
                </a:cubicBezTo>
                <a:cubicBezTo>
                  <a:pt x="379260" y="6217"/>
                  <a:pt x="403601" y="-3308"/>
                  <a:pt x="351743" y="925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46000">
                <a:srgbClr val="AFDC7E"/>
              </a:gs>
              <a:gs pos="8000">
                <a:srgbClr val="4EA72F"/>
              </a:gs>
            </a:gsLst>
            <a:lin ang="60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4" name="フリーフォーム 17">
            <a:extLst>
              <a:ext uri="{FF2B5EF4-FFF2-40B4-BE49-F238E27FC236}">
                <a16:creationId xmlns:a16="http://schemas.microsoft.com/office/drawing/2014/main" id="{E050DA30-B9F5-03E8-BF8A-F229A7089349}"/>
              </a:ext>
            </a:extLst>
          </p:cNvPr>
          <p:cNvSpPr/>
          <p:nvPr/>
        </p:nvSpPr>
        <p:spPr>
          <a:xfrm>
            <a:off x="3810853" y="3668667"/>
            <a:ext cx="413389" cy="495994"/>
          </a:xfrm>
          <a:custGeom>
            <a:avLst/>
            <a:gdLst>
              <a:gd name="connsiteX0" fmla="*/ 19051 w 375448"/>
              <a:gd name="connsiteY0" fmla="*/ 20743 h 450472"/>
              <a:gd name="connsiteX1" fmla="*/ 228601 w 375448"/>
              <a:gd name="connsiteY1" fmla="*/ 27093 h 450472"/>
              <a:gd name="connsiteX2" fmla="*/ 361951 w 375448"/>
              <a:gd name="connsiteY2" fmla="*/ 223943 h 450472"/>
              <a:gd name="connsiteX3" fmla="*/ 342901 w 375448"/>
              <a:gd name="connsiteY3" fmla="*/ 439843 h 450472"/>
              <a:gd name="connsiteX4" fmla="*/ 114301 w 375448"/>
              <a:gd name="connsiteY4" fmla="*/ 395393 h 450472"/>
              <a:gd name="connsiteX5" fmla="*/ 19051 w 375448"/>
              <a:gd name="connsiteY5" fmla="*/ 204893 h 450472"/>
              <a:gd name="connsiteX6" fmla="*/ 19051 w 375448"/>
              <a:gd name="connsiteY6" fmla="*/ 20743 h 45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48" h="450472">
                <a:moveTo>
                  <a:pt x="19051" y="20743"/>
                </a:moveTo>
                <a:cubicBezTo>
                  <a:pt x="53976" y="-8890"/>
                  <a:pt x="171451" y="-6774"/>
                  <a:pt x="228601" y="27093"/>
                </a:cubicBezTo>
                <a:cubicBezTo>
                  <a:pt x="285751" y="60960"/>
                  <a:pt x="342901" y="155151"/>
                  <a:pt x="361951" y="223943"/>
                </a:cubicBezTo>
                <a:cubicBezTo>
                  <a:pt x="381001" y="292735"/>
                  <a:pt x="384176" y="411268"/>
                  <a:pt x="342901" y="439843"/>
                </a:cubicBezTo>
                <a:cubicBezTo>
                  <a:pt x="301626" y="468418"/>
                  <a:pt x="168276" y="434551"/>
                  <a:pt x="114301" y="395393"/>
                </a:cubicBezTo>
                <a:cubicBezTo>
                  <a:pt x="60326" y="356235"/>
                  <a:pt x="32809" y="271568"/>
                  <a:pt x="19051" y="204893"/>
                </a:cubicBezTo>
                <a:cubicBezTo>
                  <a:pt x="5293" y="138218"/>
                  <a:pt x="-15874" y="50376"/>
                  <a:pt x="19051" y="20743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40000">
                <a:srgbClr val="AFDC7E"/>
              </a:gs>
              <a:gs pos="14000">
                <a:srgbClr val="4EA72F"/>
              </a:gs>
            </a:gsLst>
            <a:lin ang="1800000" scaled="0"/>
          </a:gra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5" name="フリーフォーム 128">
            <a:extLst>
              <a:ext uri="{FF2B5EF4-FFF2-40B4-BE49-F238E27FC236}">
                <a16:creationId xmlns:a16="http://schemas.microsoft.com/office/drawing/2014/main" id="{B5950C63-209C-6745-0273-8874B7B6418B}"/>
              </a:ext>
            </a:extLst>
          </p:cNvPr>
          <p:cNvSpPr/>
          <p:nvPr/>
        </p:nvSpPr>
        <p:spPr>
          <a:xfrm>
            <a:off x="3354959" y="1516916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6" name="フリーフォーム 37">
            <a:extLst>
              <a:ext uri="{FF2B5EF4-FFF2-40B4-BE49-F238E27FC236}">
                <a16:creationId xmlns:a16="http://schemas.microsoft.com/office/drawing/2014/main" id="{533E3123-385A-28B9-6BC7-65FE8DAD7B42}"/>
              </a:ext>
            </a:extLst>
          </p:cNvPr>
          <p:cNvSpPr/>
          <p:nvPr/>
        </p:nvSpPr>
        <p:spPr>
          <a:xfrm rot="4232711" flipH="1">
            <a:off x="4013466" y="2933228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7" name="フリーフォーム 38">
            <a:extLst>
              <a:ext uri="{FF2B5EF4-FFF2-40B4-BE49-F238E27FC236}">
                <a16:creationId xmlns:a16="http://schemas.microsoft.com/office/drawing/2014/main" id="{DFEEFF9D-8DFF-20D7-4B0A-21B763D8C79A}"/>
              </a:ext>
            </a:extLst>
          </p:cNvPr>
          <p:cNvSpPr/>
          <p:nvPr/>
        </p:nvSpPr>
        <p:spPr>
          <a:xfrm rot="4232711" flipH="1">
            <a:off x="3989490" y="2946974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8" name="フリーフォーム 25">
            <a:extLst>
              <a:ext uri="{FF2B5EF4-FFF2-40B4-BE49-F238E27FC236}">
                <a16:creationId xmlns:a16="http://schemas.microsoft.com/office/drawing/2014/main" id="{FD0113BB-AB46-0190-6742-C0FB6F6CC2C1}"/>
              </a:ext>
            </a:extLst>
          </p:cNvPr>
          <p:cNvSpPr/>
          <p:nvPr/>
        </p:nvSpPr>
        <p:spPr>
          <a:xfrm rot="15313261">
            <a:off x="3807849" y="3067931"/>
            <a:ext cx="175290" cy="62771"/>
          </a:xfrm>
          <a:custGeom>
            <a:avLst/>
            <a:gdLst>
              <a:gd name="connsiteX0" fmla="*/ 95014 w 95067"/>
              <a:gd name="connsiteY0" fmla="*/ 41451 h 124548"/>
              <a:gd name="connsiteX1" fmla="*/ 6114 w 95067"/>
              <a:gd name="connsiteY1" fmla="*/ 3351 h 124548"/>
              <a:gd name="connsiteX2" fmla="*/ 18814 w 95067"/>
              <a:gd name="connsiteY2" fmla="*/ 124001 h 124548"/>
              <a:gd name="connsiteX3" fmla="*/ 95014 w 95067"/>
              <a:gd name="connsiteY3" fmla="*/ 41451 h 12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067" h="124548">
                <a:moveTo>
                  <a:pt x="95014" y="41451"/>
                </a:moveTo>
                <a:cubicBezTo>
                  <a:pt x="92897" y="21343"/>
                  <a:pt x="18814" y="-10407"/>
                  <a:pt x="6114" y="3351"/>
                </a:cubicBezTo>
                <a:cubicBezTo>
                  <a:pt x="-6586" y="17109"/>
                  <a:pt x="1881" y="116593"/>
                  <a:pt x="18814" y="124001"/>
                </a:cubicBezTo>
                <a:cubicBezTo>
                  <a:pt x="35747" y="131409"/>
                  <a:pt x="97131" y="61559"/>
                  <a:pt x="95014" y="41451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9" name="フリーフォーム 82">
            <a:extLst>
              <a:ext uri="{FF2B5EF4-FFF2-40B4-BE49-F238E27FC236}">
                <a16:creationId xmlns:a16="http://schemas.microsoft.com/office/drawing/2014/main" id="{EC730B7D-2812-0C7E-F6DE-955DF9766ABE}"/>
              </a:ext>
            </a:extLst>
          </p:cNvPr>
          <p:cNvSpPr/>
          <p:nvPr/>
        </p:nvSpPr>
        <p:spPr>
          <a:xfrm>
            <a:off x="3290923" y="1600975"/>
            <a:ext cx="83344" cy="23812"/>
          </a:xfrm>
          <a:custGeom>
            <a:avLst/>
            <a:gdLst>
              <a:gd name="connsiteX0" fmla="*/ 83344 w 83344"/>
              <a:gd name="connsiteY0" fmla="*/ 23812 h 23812"/>
              <a:gd name="connsiteX1" fmla="*/ 0 w 83344"/>
              <a:gd name="connsiteY1" fmla="*/ 0 h 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4" h="23812">
                <a:moveTo>
                  <a:pt x="83344" y="23812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0" name="フリーフォーム 2">
            <a:extLst>
              <a:ext uri="{FF2B5EF4-FFF2-40B4-BE49-F238E27FC236}">
                <a16:creationId xmlns:a16="http://schemas.microsoft.com/office/drawing/2014/main" id="{798C5670-F5CA-4667-68A9-1F3FF57A5573}"/>
              </a:ext>
            </a:extLst>
          </p:cNvPr>
          <p:cNvSpPr/>
          <p:nvPr/>
        </p:nvSpPr>
        <p:spPr>
          <a:xfrm>
            <a:off x="3740980" y="136511"/>
            <a:ext cx="242415" cy="3594656"/>
          </a:xfrm>
          <a:custGeom>
            <a:avLst/>
            <a:gdLst>
              <a:gd name="connsiteX0" fmla="*/ 9525 w 242415"/>
              <a:gd name="connsiteY0" fmla="*/ 3781425 h 3781425"/>
              <a:gd name="connsiteX1" fmla="*/ 47625 w 242415"/>
              <a:gd name="connsiteY1" fmla="*/ 2600325 h 3781425"/>
              <a:gd name="connsiteX2" fmla="*/ 228600 w 242415"/>
              <a:gd name="connsiteY2" fmla="*/ 1971675 h 3781425"/>
              <a:gd name="connsiteX3" fmla="*/ 209550 w 242415"/>
              <a:gd name="connsiteY3" fmla="*/ 800100 h 3781425"/>
              <a:gd name="connsiteX4" fmla="*/ 47625 w 242415"/>
              <a:gd name="connsiteY4" fmla="*/ 171450 h 3781425"/>
              <a:gd name="connsiteX5" fmla="*/ 0 w 242415"/>
              <a:gd name="connsiteY5" fmla="*/ 0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415" h="3781425">
                <a:moveTo>
                  <a:pt x="9525" y="3781425"/>
                </a:moveTo>
                <a:cubicBezTo>
                  <a:pt x="10319" y="3341687"/>
                  <a:pt x="11113" y="2901950"/>
                  <a:pt x="47625" y="2600325"/>
                </a:cubicBezTo>
                <a:cubicBezTo>
                  <a:pt x="84138" y="2298700"/>
                  <a:pt x="201613" y="2271712"/>
                  <a:pt x="228600" y="1971675"/>
                </a:cubicBezTo>
                <a:cubicBezTo>
                  <a:pt x="255587" y="1671638"/>
                  <a:pt x="239713" y="1100138"/>
                  <a:pt x="209550" y="800100"/>
                </a:cubicBezTo>
                <a:cubicBezTo>
                  <a:pt x="179387" y="500062"/>
                  <a:pt x="82550" y="304800"/>
                  <a:pt x="47625" y="171450"/>
                </a:cubicBezTo>
                <a:cubicBezTo>
                  <a:pt x="12700" y="38100"/>
                  <a:pt x="6350" y="19050"/>
                  <a:pt x="0" y="0"/>
                </a:cubicBezTo>
              </a:path>
            </a:pathLst>
          </a:custGeom>
          <a:noFill/>
          <a:ln w="38100" cap="rnd" cmpd="sng" algn="ctr">
            <a:solidFill>
              <a:srgbClr val="75B44A"/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1" name="フリーフォーム 5">
            <a:extLst>
              <a:ext uri="{FF2B5EF4-FFF2-40B4-BE49-F238E27FC236}">
                <a16:creationId xmlns:a16="http://schemas.microsoft.com/office/drawing/2014/main" id="{607421A0-4407-BE5E-1F36-04DE747BC53D}"/>
              </a:ext>
            </a:extLst>
          </p:cNvPr>
          <p:cNvSpPr/>
          <p:nvPr/>
        </p:nvSpPr>
        <p:spPr>
          <a:xfrm>
            <a:off x="3767837" y="2947588"/>
            <a:ext cx="228600" cy="819150"/>
          </a:xfrm>
          <a:custGeom>
            <a:avLst/>
            <a:gdLst>
              <a:gd name="connsiteX0" fmla="*/ 0 w 228600"/>
              <a:gd name="connsiteY0" fmla="*/ 819150 h 819150"/>
              <a:gd name="connsiteX1" fmla="*/ 139700 w 228600"/>
              <a:gd name="connsiteY1" fmla="*/ 298450 h 819150"/>
              <a:gd name="connsiteX2" fmla="*/ 228600 w 228600"/>
              <a:gd name="connsiteY2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819150">
                <a:moveTo>
                  <a:pt x="0" y="819150"/>
                </a:moveTo>
                <a:cubicBezTo>
                  <a:pt x="50800" y="627062"/>
                  <a:pt x="101600" y="434975"/>
                  <a:pt x="139700" y="298450"/>
                </a:cubicBezTo>
                <a:cubicBezTo>
                  <a:pt x="177800" y="161925"/>
                  <a:pt x="203200" y="80962"/>
                  <a:pt x="228600" y="0"/>
                </a:cubicBezTo>
              </a:path>
            </a:pathLst>
          </a:custGeom>
          <a:noFill/>
          <a:ln w="38100" cap="flat" cmpd="sng" algn="ctr">
            <a:solidFill>
              <a:srgbClr val="75B44A"/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2" name="フリーフォーム 19">
            <a:extLst>
              <a:ext uri="{FF2B5EF4-FFF2-40B4-BE49-F238E27FC236}">
                <a16:creationId xmlns:a16="http://schemas.microsoft.com/office/drawing/2014/main" id="{08FBE98A-532A-C8AC-1804-629A737186DE}"/>
              </a:ext>
            </a:extLst>
          </p:cNvPr>
          <p:cNvSpPr/>
          <p:nvPr/>
        </p:nvSpPr>
        <p:spPr>
          <a:xfrm>
            <a:off x="3450437" y="2834834"/>
            <a:ext cx="336007" cy="348840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6000">
                <a:srgbClr val="AFDC7E"/>
              </a:gs>
              <a:gs pos="100000">
                <a:srgbClr val="4EA72F"/>
              </a:gs>
            </a:gsLst>
            <a:lin ang="2400000" scaled="0"/>
          </a:gra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3" name="フリーフォーム 20">
            <a:extLst>
              <a:ext uri="{FF2B5EF4-FFF2-40B4-BE49-F238E27FC236}">
                <a16:creationId xmlns:a16="http://schemas.microsoft.com/office/drawing/2014/main" id="{0D1EA49F-0943-142D-F48B-F8D2F4AD0225}"/>
              </a:ext>
            </a:extLst>
          </p:cNvPr>
          <p:cNvSpPr/>
          <p:nvPr/>
        </p:nvSpPr>
        <p:spPr>
          <a:xfrm>
            <a:off x="3953768" y="2193339"/>
            <a:ext cx="154166" cy="401260"/>
          </a:xfrm>
          <a:custGeom>
            <a:avLst/>
            <a:gdLst>
              <a:gd name="connsiteX0" fmla="*/ 738 w 154166"/>
              <a:gd name="connsiteY0" fmla="*/ 3758 h 401260"/>
              <a:gd name="connsiteX1" fmla="*/ 134088 w 154166"/>
              <a:gd name="connsiteY1" fmla="*/ 86308 h 401260"/>
              <a:gd name="connsiteX2" fmla="*/ 140438 w 154166"/>
              <a:gd name="connsiteY2" fmla="*/ 308558 h 401260"/>
              <a:gd name="connsiteX3" fmla="*/ 7088 w 154166"/>
              <a:gd name="connsiteY3" fmla="*/ 397458 h 401260"/>
              <a:gd name="connsiteX4" fmla="*/ 76938 w 154166"/>
              <a:gd name="connsiteY4" fmla="*/ 194258 h 401260"/>
              <a:gd name="connsiteX5" fmla="*/ 738 w 154166"/>
              <a:gd name="connsiteY5" fmla="*/ 3758 h 40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166" h="401260">
                <a:moveTo>
                  <a:pt x="738" y="3758"/>
                </a:moveTo>
                <a:cubicBezTo>
                  <a:pt x="10263" y="-14234"/>
                  <a:pt x="110805" y="35508"/>
                  <a:pt x="134088" y="86308"/>
                </a:cubicBezTo>
                <a:cubicBezTo>
                  <a:pt x="157371" y="137108"/>
                  <a:pt x="161605" y="256700"/>
                  <a:pt x="140438" y="308558"/>
                </a:cubicBezTo>
                <a:cubicBezTo>
                  <a:pt x="119271" y="360416"/>
                  <a:pt x="17671" y="416508"/>
                  <a:pt x="7088" y="397458"/>
                </a:cubicBezTo>
                <a:cubicBezTo>
                  <a:pt x="-3495" y="378408"/>
                  <a:pt x="76938" y="258816"/>
                  <a:pt x="76938" y="194258"/>
                </a:cubicBezTo>
                <a:cubicBezTo>
                  <a:pt x="76938" y="129700"/>
                  <a:pt x="-8787" y="21750"/>
                  <a:pt x="738" y="3758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6000">
                <a:srgbClr val="AFDC7E"/>
              </a:gs>
              <a:gs pos="100000">
                <a:srgbClr val="4EA72F"/>
              </a:gs>
            </a:gsLst>
            <a:lin ang="2400000" scaled="0"/>
          </a:gra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4" name="フリーフォーム 21">
            <a:extLst>
              <a:ext uri="{FF2B5EF4-FFF2-40B4-BE49-F238E27FC236}">
                <a16:creationId xmlns:a16="http://schemas.microsoft.com/office/drawing/2014/main" id="{485C8E46-B303-A225-7C5B-508D3D86D2EB}"/>
              </a:ext>
            </a:extLst>
          </p:cNvPr>
          <p:cNvSpPr/>
          <p:nvPr/>
        </p:nvSpPr>
        <p:spPr>
          <a:xfrm rot="20824408">
            <a:off x="3375742" y="1921659"/>
            <a:ext cx="227584" cy="303237"/>
          </a:xfrm>
          <a:custGeom>
            <a:avLst/>
            <a:gdLst>
              <a:gd name="connsiteX0" fmla="*/ 224054 w 227584"/>
              <a:gd name="connsiteY0" fmla="*/ 303175 h 303237"/>
              <a:gd name="connsiteX1" fmla="*/ 128804 w 227584"/>
              <a:gd name="connsiteY1" fmla="*/ 49175 h 303237"/>
              <a:gd name="connsiteX2" fmla="*/ 1804 w 227584"/>
              <a:gd name="connsiteY2" fmla="*/ 23775 h 303237"/>
              <a:gd name="connsiteX3" fmla="*/ 224054 w 227584"/>
              <a:gd name="connsiteY3" fmla="*/ 303175 h 30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84" h="303237">
                <a:moveTo>
                  <a:pt x="224054" y="303175"/>
                </a:moveTo>
                <a:cubicBezTo>
                  <a:pt x="245221" y="307408"/>
                  <a:pt x="165846" y="95742"/>
                  <a:pt x="128804" y="49175"/>
                </a:cubicBezTo>
                <a:cubicBezTo>
                  <a:pt x="91762" y="2608"/>
                  <a:pt x="-15129" y="-20675"/>
                  <a:pt x="1804" y="23775"/>
                </a:cubicBezTo>
                <a:cubicBezTo>
                  <a:pt x="18737" y="68225"/>
                  <a:pt x="202887" y="298942"/>
                  <a:pt x="224054" y="303175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75000"/>
                </a:schemeClr>
              </a:gs>
              <a:gs pos="56000">
                <a:srgbClr val="AFDC7E"/>
              </a:gs>
              <a:gs pos="100000">
                <a:srgbClr val="4EA72F"/>
              </a:gs>
            </a:gsLst>
            <a:lin ang="2400000" scaled="0"/>
          </a:gra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5" name="フリーフォーム 23">
            <a:extLst>
              <a:ext uri="{FF2B5EF4-FFF2-40B4-BE49-F238E27FC236}">
                <a16:creationId xmlns:a16="http://schemas.microsoft.com/office/drawing/2014/main" id="{26D2EE23-0BB9-A199-AE83-01A6DC095424}"/>
              </a:ext>
            </a:extLst>
          </p:cNvPr>
          <p:cNvSpPr/>
          <p:nvPr/>
        </p:nvSpPr>
        <p:spPr>
          <a:xfrm rot="1041016">
            <a:off x="4267173" y="1342465"/>
            <a:ext cx="149533" cy="241646"/>
          </a:xfrm>
          <a:custGeom>
            <a:avLst/>
            <a:gdLst>
              <a:gd name="connsiteX0" fmla="*/ 3472 w 149533"/>
              <a:gd name="connsiteY0" fmla="*/ 240950 h 241646"/>
              <a:gd name="connsiteX1" fmla="*/ 54272 w 149533"/>
              <a:gd name="connsiteY1" fmla="*/ 75850 h 241646"/>
              <a:gd name="connsiteX2" fmla="*/ 149522 w 149533"/>
              <a:gd name="connsiteY2" fmla="*/ 6000 h 241646"/>
              <a:gd name="connsiteX3" fmla="*/ 3472 w 149533"/>
              <a:gd name="connsiteY3" fmla="*/ 240950 h 24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33" h="241646">
                <a:moveTo>
                  <a:pt x="3472" y="240950"/>
                </a:moveTo>
                <a:cubicBezTo>
                  <a:pt x="-12403" y="252592"/>
                  <a:pt x="29930" y="115008"/>
                  <a:pt x="54272" y="75850"/>
                </a:cubicBezTo>
                <a:cubicBezTo>
                  <a:pt x="78614" y="36692"/>
                  <a:pt x="150580" y="-18342"/>
                  <a:pt x="149522" y="6000"/>
                </a:cubicBezTo>
                <a:cubicBezTo>
                  <a:pt x="148464" y="30342"/>
                  <a:pt x="19347" y="229308"/>
                  <a:pt x="3472" y="24095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6" name="フリーフォーム 24">
            <a:extLst>
              <a:ext uri="{FF2B5EF4-FFF2-40B4-BE49-F238E27FC236}">
                <a16:creationId xmlns:a16="http://schemas.microsoft.com/office/drawing/2014/main" id="{6DBFC6E3-CA90-968B-8F38-E937DA7C1E95}"/>
              </a:ext>
            </a:extLst>
          </p:cNvPr>
          <p:cNvSpPr/>
          <p:nvPr/>
        </p:nvSpPr>
        <p:spPr>
          <a:xfrm rot="19320064">
            <a:off x="4289944" y="848879"/>
            <a:ext cx="92172" cy="221649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72" h="221649">
                <a:moveTo>
                  <a:pt x="125" y="217113"/>
                </a:moveTo>
                <a:cubicBezTo>
                  <a:pt x="-3050" y="194888"/>
                  <a:pt x="55158" y="14971"/>
                  <a:pt x="69975" y="1213"/>
                </a:cubicBezTo>
                <a:cubicBezTo>
                  <a:pt x="84792" y="-12545"/>
                  <a:pt x="98550" y="94346"/>
                  <a:pt x="89025" y="134563"/>
                </a:cubicBezTo>
                <a:cubicBezTo>
                  <a:pt x="79500" y="174780"/>
                  <a:pt x="3300" y="239338"/>
                  <a:pt x="125" y="217113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7" name="フリーフォーム 3">
            <a:extLst>
              <a:ext uri="{FF2B5EF4-FFF2-40B4-BE49-F238E27FC236}">
                <a16:creationId xmlns:a16="http://schemas.microsoft.com/office/drawing/2014/main" id="{0054B18B-F390-DDAE-2E23-E2A34CE0D026}"/>
              </a:ext>
            </a:extLst>
          </p:cNvPr>
          <p:cNvSpPr/>
          <p:nvPr/>
        </p:nvSpPr>
        <p:spPr>
          <a:xfrm>
            <a:off x="3955545" y="750431"/>
            <a:ext cx="571500" cy="1445996"/>
          </a:xfrm>
          <a:custGeom>
            <a:avLst/>
            <a:gdLst>
              <a:gd name="connsiteX0" fmla="*/ 0 w 571500"/>
              <a:gd name="connsiteY0" fmla="*/ 1435100 h 1445996"/>
              <a:gd name="connsiteX1" fmla="*/ 88900 w 571500"/>
              <a:gd name="connsiteY1" fmla="*/ 1308100 h 1445996"/>
              <a:gd name="connsiteX2" fmla="*/ 361950 w 571500"/>
              <a:gd name="connsiteY2" fmla="*/ 463550 h 1445996"/>
              <a:gd name="connsiteX3" fmla="*/ 571500 w 571500"/>
              <a:gd name="connsiteY3" fmla="*/ 0 h 14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1445996">
                <a:moveTo>
                  <a:pt x="0" y="1435100"/>
                </a:moveTo>
                <a:cubicBezTo>
                  <a:pt x="14287" y="1452562"/>
                  <a:pt x="28575" y="1470025"/>
                  <a:pt x="88900" y="1308100"/>
                </a:cubicBezTo>
                <a:cubicBezTo>
                  <a:pt x="149225" y="1146175"/>
                  <a:pt x="281517" y="681567"/>
                  <a:pt x="361950" y="463550"/>
                </a:cubicBezTo>
                <a:cubicBezTo>
                  <a:pt x="442383" y="245533"/>
                  <a:pt x="506941" y="122766"/>
                  <a:pt x="571500" y="0"/>
                </a:cubicBezTo>
              </a:path>
            </a:pathLst>
          </a:custGeom>
          <a:noFill/>
          <a:ln w="38100" cap="rnd" cmpd="sng" algn="ctr">
            <a:solidFill>
              <a:srgbClr val="75B44A"/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8" name="フリーフォーム 4">
            <a:extLst>
              <a:ext uri="{FF2B5EF4-FFF2-40B4-BE49-F238E27FC236}">
                <a16:creationId xmlns:a16="http://schemas.microsoft.com/office/drawing/2014/main" id="{8DA88CB8-6E41-7DBC-3F8B-8E74B5ED5B30}"/>
              </a:ext>
            </a:extLst>
          </p:cNvPr>
          <p:cNvSpPr/>
          <p:nvPr/>
        </p:nvSpPr>
        <p:spPr>
          <a:xfrm>
            <a:off x="3238527" y="1412794"/>
            <a:ext cx="533400" cy="1460500"/>
          </a:xfrm>
          <a:custGeom>
            <a:avLst/>
            <a:gdLst>
              <a:gd name="connsiteX0" fmla="*/ 533400 w 533400"/>
              <a:gd name="connsiteY0" fmla="*/ 1460500 h 1460500"/>
              <a:gd name="connsiteX1" fmla="*/ 336550 w 533400"/>
              <a:gd name="connsiteY1" fmla="*/ 622300 h 1460500"/>
              <a:gd name="connsiteX2" fmla="*/ 0 w 533400"/>
              <a:gd name="connsiteY2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460500">
                <a:moveTo>
                  <a:pt x="533400" y="1460500"/>
                </a:moveTo>
                <a:cubicBezTo>
                  <a:pt x="479425" y="1163108"/>
                  <a:pt x="425450" y="865717"/>
                  <a:pt x="336550" y="622300"/>
                </a:cubicBezTo>
                <a:cubicBezTo>
                  <a:pt x="247650" y="378883"/>
                  <a:pt x="123825" y="189441"/>
                  <a:pt x="0" y="0"/>
                </a:cubicBezTo>
              </a:path>
            </a:pathLst>
          </a:custGeom>
          <a:noFill/>
          <a:ln w="38100" cap="rnd" cmpd="sng" algn="ctr">
            <a:solidFill>
              <a:srgbClr val="75B44A"/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9" name="フリーフォーム 28">
            <a:extLst>
              <a:ext uri="{FF2B5EF4-FFF2-40B4-BE49-F238E27FC236}">
                <a16:creationId xmlns:a16="http://schemas.microsoft.com/office/drawing/2014/main" id="{0BCEE7B3-7686-996A-C9D8-40CAFF817046}"/>
              </a:ext>
            </a:extLst>
          </p:cNvPr>
          <p:cNvSpPr/>
          <p:nvPr/>
        </p:nvSpPr>
        <p:spPr>
          <a:xfrm>
            <a:off x="3994597" y="984236"/>
            <a:ext cx="47840" cy="214774"/>
          </a:xfrm>
          <a:custGeom>
            <a:avLst/>
            <a:gdLst>
              <a:gd name="connsiteX0" fmla="*/ 80963 w 80963"/>
              <a:gd name="connsiteY0" fmla="*/ 0 h 252413"/>
              <a:gd name="connsiteX1" fmla="*/ 66675 w 80963"/>
              <a:gd name="connsiteY1" fmla="*/ 180975 h 252413"/>
              <a:gd name="connsiteX2" fmla="*/ 0 w 80963"/>
              <a:gd name="connsiteY2" fmla="*/ 252413 h 252413"/>
              <a:gd name="connsiteX3" fmla="*/ 0 w 80963"/>
              <a:gd name="connsiteY3" fmla="*/ 252413 h 252413"/>
              <a:gd name="connsiteX4" fmla="*/ 0 w 80963"/>
              <a:gd name="connsiteY4" fmla="*/ 252413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3" h="252413">
                <a:moveTo>
                  <a:pt x="80963" y="0"/>
                </a:moveTo>
                <a:cubicBezTo>
                  <a:pt x="80566" y="69453"/>
                  <a:pt x="80169" y="138906"/>
                  <a:pt x="66675" y="180975"/>
                </a:cubicBezTo>
                <a:cubicBezTo>
                  <a:pt x="53181" y="223044"/>
                  <a:pt x="0" y="252413"/>
                  <a:pt x="0" y="252413"/>
                </a:cubicBezTo>
                <a:lnTo>
                  <a:pt x="0" y="252413"/>
                </a:lnTo>
                <a:lnTo>
                  <a:pt x="0" y="252413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0" name="フリーフォーム 27">
            <a:extLst>
              <a:ext uri="{FF2B5EF4-FFF2-40B4-BE49-F238E27FC236}">
                <a16:creationId xmlns:a16="http://schemas.microsoft.com/office/drawing/2014/main" id="{EA6B0A1B-3112-A993-0318-FC36A02AFC71}"/>
              </a:ext>
            </a:extLst>
          </p:cNvPr>
          <p:cNvSpPr/>
          <p:nvPr/>
        </p:nvSpPr>
        <p:spPr>
          <a:xfrm rot="10564605">
            <a:off x="4024302" y="656439"/>
            <a:ext cx="62773" cy="401192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1" name="フリーフォーム 29">
            <a:extLst>
              <a:ext uri="{FF2B5EF4-FFF2-40B4-BE49-F238E27FC236}">
                <a16:creationId xmlns:a16="http://schemas.microsoft.com/office/drawing/2014/main" id="{A1B6AB7A-EF37-8AAD-9559-C07210F663AE}"/>
              </a:ext>
            </a:extLst>
          </p:cNvPr>
          <p:cNvSpPr/>
          <p:nvPr/>
        </p:nvSpPr>
        <p:spPr>
          <a:xfrm rot="8567409">
            <a:off x="3701345" y="544576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2" name="フリーフォーム 30">
            <a:extLst>
              <a:ext uri="{FF2B5EF4-FFF2-40B4-BE49-F238E27FC236}">
                <a16:creationId xmlns:a16="http://schemas.microsoft.com/office/drawing/2014/main" id="{04A0346C-2089-9A65-061E-A939B10DB452}"/>
              </a:ext>
            </a:extLst>
          </p:cNvPr>
          <p:cNvSpPr/>
          <p:nvPr/>
        </p:nvSpPr>
        <p:spPr>
          <a:xfrm rot="10800000">
            <a:off x="3972211" y="207825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3" name="フリーフォーム 31">
            <a:extLst>
              <a:ext uri="{FF2B5EF4-FFF2-40B4-BE49-F238E27FC236}">
                <a16:creationId xmlns:a16="http://schemas.microsoft.com/office/drawing/2014/main" id="{2D088E54-E60A-AC59-A849-8CB3AB07DB9C}"/>
              </a:ext>
            </a:extLst>
          </p:cNvPr>
          <p:cNvSpPr/>
          <p:nvPr/>
        </p:nvSpPr>
        <p:spPr>
          <a:xfrm>
            <a:off x="3919573" y="550849"/>
            <a:ext cx="61912" cy="173831"/>
          </a:xfrm>
          <a:custGeom>
            <a:avLst/>
            <a:gdLst>
              <a:gd name="connsiteX0" fmla="*/ 61912 w 61912"/>
              <a:gd name="connsiteY0" fmla="*/ 0 h 173831"/>
              <a:gd name="connsiteX1" fmla="*/ 38100 w 61912"/>
              <a:gd name="connsiteY1" fmla="*/ 104775 h 173831"/>
              <a:gd name="connsiteX2" fmla="*/ 0 w 61912"/>
              <a:gd name="connsiteY2" fmla="*/ 173831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173831">
                <a:moveTo>
                  <a:pt x="61912" y="0"/>
                </a:moveTo>
                <a:cubicBezTo>
                  <a:pt x="55165" y="37901"/>
                  <a:pt x="48419" y="75803"/>
                  <a:pt x="38100" y="104775"/>
                </a:cubicBezTo>
                <a:cubicBezTo>
                  <a:pt x="27781" y="133747"/>
                  <a:pt x="13890" y="153789"/>
                  <a:pt x="0" y="173831"/>
                </a:cubicBez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4" name="フリーフォーム 32">
            <a:extLst>
              <a:ext uri="{FF2B5EF4-FFF2-40B4-BE49-F238E27FC236}">
                <a16:creationId xmlns:a16="http://schemas.microsoft.com/office/drawing/2014/main" id="{3220C13F-9E87-FB38-F014-C51CB63C5C15}"/>
              </a:ext>
            </a:extLst>
          </p:cNvPr>
          <p:cNvSpPr/>
          <p:nvPr/>
        </p:nvSpPr>
        <p:spPr>
          <a:xfrm>
            <a:off x="3814799" y="867555"/>
            <a:ext cx="123825" cy="116681"/>
          </a:xfrm>
          <a:custGeom>
            <a:avLst/>
            <a:gdLst>
              <a:gd name="connsiteX0" fmla="*/ 0 w 123825"/>
              <a:gd name="connsiteY0" fmla="*/ 0 h 116681"/>
              <a:gd name="connsiteX1" fmla="*/ 59531 w 123825"/>
              <a:gd name="connsiteY1" fmla="*/ 71437 h 116681"/>
              <a:gd name="connsiteX2" fmla="*/ 123825 w 123825"/>
              <a:gd name="connsiteY2" fmla="*/ 116681 h 1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116681">
                <a:moveTo>
                  <a:pt x="0" y="0"/>
                </a:moveTo>
                <a:cubicBezTo>
                  <a:pt x="19446" y="25995"/>
                  <a:pt x="38893" y="51990"/>
                  <a:pt x="59531" y="71437"/>
                </a:cubicBezTo>
                <a:cubicBezTo>
                  <a:pt x="80169" y="90884"/>
                  <a:pt x="101997" y="103782"/>
                  <a:pt x="123825" y="116681"/>
                </a:cubicBez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5" name="フリーフォーム 42">
            <a:extLst>
              <a:ext uri="{FF2B5EF4-FFF2-40B4-BE49-F238E27FC236}">
                <a16:creationId xmlns:a16="http://schemas.microsoft.com/office/drawing/2014/main" id="{49EF11AB-DE9F-7FDA-0574-67F7A2F34275}"/>
              </a:ext>
            </a:extLst>
          </p:cNvPr>
          <p:cNvSpPr/>
          <p:nvPr/>
        </p:nvSpPr>
        <p:spPr>
          <a:xfrm rot="12571150" flipH="1">
            <a:off x="3992772" y="2869419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6" name="フリーフォーム 39">
            <a:extLst>
              <a:ext uri="{FF2B5EF4-FFF2-40B4-BE49-F238E27FC236}">
                <a16:creationId xmlns:a16="http://schemas.microsoft.com/office/drawing/2014/main" id="{47DB2FDD-9003-0AA2-2BF6-7D72D764E67F}"/>
              </a:ext>
            </a:extLst>
          </p:cNvPr>
          <p:cNvSpPr/>
          <p:nvPr/>
        </p:nvSpPr>
        <p:spPr>
          <a:xfrm rot="2700375" flipH="1">
            <a:off x="4004362" y="2899852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7" name="フリーフォーム 41">
            <a:extLst>
              <a:ext uri="{FF2B5EF4-FFF2-40B4-BE49-F238E27FC236}">
                <a16:creationId xmlns:a16="http://schemas.microsoft.com/office/drawing/2014/main" id="{736D7019-FA9C-F63F-6F67-B4AAB3C38343}"/>
              </a:ext>
            </a:extLst>
          </p:cNvPr>
          <p:cNvSpPr/>
          <p:nvPr/>
        </p:nvSpPr>
        <p:spPr>
          <a:xfrm rot="11219258" flipH="1">
            <a:off x="3970111" y="2887400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8" name="フリーフォーム 34">
            <a:extLst>
              <a:ext uri="{FF2B5EF4-FFF2-40B4-BE49-F238E27FC236}">
                <a16:creationId xmlns:a16="http://schemas.microsoft.com/office/drawing/2014/main" id="{D757E5EE-2168-F44D-D7C2-FEDAE86ABCBE}"/>
              </a:ext>
            </a:extLst>
          </p:cNvPr>
          <p:cNvSpPr/>
          <p:nvPr/>
        </p:nvSpPr>
        <p:spPr>
          <a:xfrm rot="19633611">
            <a:off x="3924133" y="2890431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19" name="フリーフォーム 33">
            <a:extLst>
              <a:ext uri="{FF2B5EF4-FFF2-40B4-BE49-F238E27FC236}">
                <a16:creationId xmlns:a16="http://schemas.microsoft.com/office/drawing/2014/main" id="{23850E75-C6D8-C621-2879-432F5ED4D643}"/>
              </a:ext>
            </a:extLst>
          </p:cNvPr>
          <p:cNvSpPr/>
          <p:nvPr/>
        </p:nvSpPr>
        <p:spPr>
          <a:xfrm rot="19633611">
            <a:off x="3924552" y="2912523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0" name="フリーフォーム 45">
            <a:extLst>
              <a:ext uri="{FF2B5EF4-FFF2-40B4-BE49-F238E27FC236}">
                <a16:creationId xmlns:a16="http://schemas.microsoft.com/office/drawing/2014/main" id="{CFB749AF-0248-492D-DE7D-19A541BB4FF7}"/>
              </a:ext>
            </a:extLst>
          </p:cNvPr>
          <p:cNvSpPr/>
          <p:nvPr/>
        </p:nvSpPr>
        <p:spPr>
          <a:xfrm rot="9330422" flipH="1">
            <a:off x="3186639" y="1356096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1" name="フリーフォーム 46">
            <a:extLst>
              <a:ext uri="{FF2B5EF4-FFF2-40B4-BE49-F238E27FC236}">
                <a16:creationId xmlns:a16="http://schemas.microsoft.com/office/drawing/2014/main" id="{0038480E-A7CA-2153-24DB-8C143AAB2E4B}"/>
              </a:ext>
            </a:extLst>
          </p:cNvPr>
          <p:cNvSpPr/>
          <p:nvPr/>
        </p:nvSpPr>
        <p:spPr>
          <a:xfrm rot="21059647" flipH="1">
            <a:off x="3218073" y="1364601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2" name="フリーフォーム 47">
            <a:extLst>
              <a:ext uri="{FF2B5EF4-FFF2-40B4-BE49-F238E27FC236}">
                <a16:creationId xmlns:a16="http://schemas.microsoft.com/office/drawing/2014/main" id="{E7726BE7-244D-E383-5937-4A8E6FA25359}"/>
              </a:ext>
            </a:extLst>
          </p:cNvPr>
          <p:cNvSpPr/>
          <p:nvPr/>
        </p:nvSpPr>
        <p:spPr>
          <a:xfrm rot="7978530" flipH="1">
            <a:off x="3187872" y="1384998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3" name="フリーフォーム 52">
            <a:extLst>
              <a:ext uri="{FF2B5EF4-FFF2-40B4-BE49-F238E27FC236}">
                <a16:creationId xmlns:a16="http://schemas.microsoft.com/office/drawing/2014/main" id="{C9A5BC54-370B-A897-D535-42F76F50A79E}"/>
              </a:ext>
            </a:extLst>
          </p:cNvPr>
          <p:cNvSpPr/>
          <p:nvPr/>
        </p:nvSpPr>
        <p:spPr>
          <a:xfrm rot="16392883">
            <a:off x="3183527" y="1376914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4" name="フリーフォーム 53">
            <a:extLst>
              <a:ext uri="{FF2B5EF4-FFF2-40B4-BE49-F238E27FC236}">
                <a16:creationId xmlns:a16="http://schemas.microsoft.com/office/drawing/2014/main" id="{824069CD-6A16-1A57-42EB-4782E6505B3B}"/>
              </a:ext>
            </a:extLst>
          </p:cNvPr>
          <p:cNvSpPr/>
          <p:nvPr/>
        </p:nvSpPr>
        <p:spPr>
          <a:xfrm rot="16392883">
            <a:off x="3199319" y="1384986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5" name="フリーフォーム 50">
            <a:extLst>
              <a:ext uri="{FF2B5EF4-FFF2-40B4-BE49-F238E27FC236}">
                <a16:creationId xmlns:a16="http://schemas.microsoft.com/office/drawing/2014/main" id="{619D12B9-8849-A111-EB20-DDD2A5186099}"/>
              </a:ext>
            </a:extLst>
          </p:cNvPr>
          <p:cNvSpPr/>
          <p:nvPr/>
        </p:nvSpPr>
        <p:spPr>
          <a:xfrm rot="991983" flipH="1">
            <a:off x="3246866" y="1350083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6" name="フリーフォーム 51">
            <a:extLst>
              <a:ext uri="{FF2B5EF4-FFF2-40B4-BE49-F238E27FC236}">
                <a16:creationId xmlns:a16="http://schemas.microsoft.com/office/drawing/2014/main" id="{FA4C37FA-2EEB-C521-A049-1D82642C7980}"/>
              </a:ext>
            </a:extLst>
          </p:cNvPr>
          <p:cNvSpPr/>
          <p:nvPr/>
        </p:nvSpPr>
        <p:spPr>
          <a:xfrm rot="991983" flipH="1">
            <a:off x="3241570" y="1372990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7" name="フリーフォーム 55">
            <a:extLst>
              <a:ext uri="{FF2B5EF4-FFF2-40B4-BE49-F238E27FC236}">
                <a16:creationId xmlns:a16="http://schemas.microsoft.com/office/drawing/2014/main" id="{E7088D50-925E-B4EF-80B1-129D4CF06245}"/>
              </a:ext>
            </a:extLst>
          </p:cNvPr>
          <p:cNvSpPr/>
          <p:nvPr/>
        </p:nvSpPr>
        <p:spPr>
          <a:xfrm rot="10317099" flipH="1">
            <a:off x="3705700" y="51833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8" name="フリーフォーム 56">
            <a:extLst>
              <a:ext uri="{FF2B5EF4-FFF2-40B4-BE49-F238E27FC236}">
                <a16:creationId xmlns:a16="http://schemas.microsoft.com/office/drawing/2014/main" id="{48C3C552-F5AA-FB33-A4FD-6509BE3BF2A9}"/>
              </a:ext>
            </a:extLst>
          </p:cNvPr>
          <p:cNvSpPr/>
          <p:nvPr/>
        </p:nvSpPr>
        <p:spPr>
          <a:xfrm rot="446324" flipH="1">
            <a:off x="3733441" y="68889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9" name="フリーフォーム 57">
            <a:extLst>
              <a:ext uri="{FF2B5EF4-FFF2-40B4-BE49-F238E27FC236}">
                <a16:creationId xmlns:a16="http://schemas.microsoft.com/office/drawing/2014/main" id="{940DDC2F-BF12-41D6-5700-74704F62CBC3}"/>
              </a:ext>
            </a:extLst>
          </p:cNvPr>
          <p:cNvSpPr/>
          <p:nvPr/>
        </p:nvSpPr>
        <p:spPr>
          <a:xfrm rot="8965207" flipH="1">
            <a:off x="3698701" y="79902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36FE4936-92DC-59A4-FC58-5D0CBE9E3D69}"/>
              </a:ext>
            </a:extLst>
          </p:cNvPr>
          <p:cNvGrpSpPr/>
          <p:nvPr/>
        </p:nvGrpSpPr>
        <p:grpSpPr>
          <a:xfrm rot="18239255">
            <a:off x="3676281" y="83200"/>
            <a:ext cx="52287" cy="118582"/>
            <a:chOff x="4251097" y="3935233"/>
            <a:chExt cx="74246" cy="168383"/>
          </a:xfrm>
          <a:solidFill>
            <a:srgbClr val="669900"/>
          </a:solidFill>
        </p:grpSpPr>
        <p:sp>
          <p:nvSpPr>
            <p:cNvPr id="231" name="フリーフォーム 62">
              <a:extLst>
                <a:ext uri="{FF2B5EF4-FFF2-40B4-BE49-F238E27FC236}">
                  <a16:creationId xmlns:a16="http://schemas.microsoft.com/office/drawing/2014/main" id="{7F855139-4FC1-E785-1E81-A9133F02B541}"/>
                </a:ext>
              </a:extLst>
            </p:cNvPr>
            <p:cNvSpPr/>
            <p:nvPr/>
          </p:nvSpPr>
          <p:spPr>
            <a:xfrm rot="20740305">
              <a:off x="4260871" y="3935233"/>
              <a:ext cx="58202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32" name="フリーフォーム 63">
              <a:extLst>
                <a:ext uri="{FF2B5EF4-FFF2-40B4-BE49-F238E27FC236}">
                  <a16:creationId xmlns:a16="http://schemas.microsoft.com/office/drawing/2014/main" id="{BFD3893D-29ED-CC7B-7050-750C067A8721}"/>
                </a:ext>
              </a:extLst>
            </p:cNvPr>
            <p:cNvSpPr/>
            <p:nvPr/>
          </p:nvSpPr>
          <p:spPr>
            <a:xfrm rot="20740305">
              <a:off x="4251097" y="3967717"/>
              <a:ext cx="74246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33" name="グループ化 232">
            <a:extLst>
              <a:ext uri="{FF2B5EF4-FFF2-40B4-BE49-F238E27FC236}">
                <a16:creationId xmlns:a16="http://schemas.microsoft.com/office/drawing/2014/main" id="{BBD5E4FC-3C54-4823-E7AB-A757F6A9083B}"/>
              </a:ext>
            </a:extLst>
          </p:cNvPr>
          <p:cNvGrpSpPr/>
          <p:nvPr/>
        </p:nvGrpSpPr>
        <p:grpSpPr>
          <a:xfrm rot="1118965" flipH="1">
            <a:off x="3749891" y="56943"/>
            <a:ext cx="52287" cy="118582"/>
            <a:chOff x="4251097" y="3935233"/>
            <a:chExt cx="74246" cy="168383"/>
          </a:xfrm>
          <a:solidFill>
            <a:srgbClr val="669900"/>
          </a:solidFill>
        </p:grpSpPr>
        <p:sp>
          <p:nvSpPr>
            <p:cNvPr id="234" name="フリーフォーム 60">
              <a:extLst>
                <a:ext uri="{FF2B5EF4-FFF2-40B4-BE49-F238E27FC236}">
                  <a16:creationId xmlns:a16="http://schemas.microsoft.com/office/drawing/2014/main" id="{ECD7582D-6563-24D8-DFD0-3CD9C4DFCFEB}"/>
                </a:ext>
              </a:extLst>
            </p:cNvPr>
            <p:cNvSpPr/>
            <p:nvPr/>
          </p:nvSpPr>
          <p:spPr>
            <a:xfrm rot="20740305">
              <a:off x="4260871" y="3935233"/>
              <a:ext cx="58202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35" name="フリーフォーム 61">
              <a:extLst>
                <a:ext uri="{FF2B5EF4-FFF2-40B4-BE49-F238E27FC236}">
                  <a16:creationId xmlns:a16="http://schemas.microsoft.com/office/drawing/2014/main" id="{420527D3-CD6F-245B-8F60-204422BF1CD3}"/>
                </a:ext>
              </a:extLst>
            </p:cNvPr>
            <p:cNvSpPr/>
            <p:nvPr/>
          </p:nvSpPr>
          <p:spPr>
            <a:xfrm rot="20740305">
              <a:off x="4251097" y="3967717"/>
              <a:ext cx="74246" cy="135899"/>
            </a:xfrm>
            <a:custGeom>
              <a:avLst/>
              <a:gdLst>
                <a:gd name="connsiteX0" fmla="*/ 125 w 92172"/>
                <a:gd name="connsiteY0" fmla="*/ 217113 h 221649"/>
                <a:gd name="connsiteX1" fmla="*/ 69975 w 92172"/>
                <a:gd name="connsiteY1" fmla="*/ 1213 h 221649"/>
                <a:gd name="connsiteX2" fmla="*/ 89025 w 92172"/>
                <a:gd name="connsiteY2" fmla="*/ 134563 h 221649"/>
                <a:gd name="connsiteX3" fmla="*/ 125 w 92172"/>
                <a:gd name="connsiteY3" fmla="*/ 217113 h 221649"/>
                <a:gd name="connsiteX0" fmla="*/ 4814 w 96364"/>
                <a:gd name="connsiteY0" fmla="*/ 216283 h 216822"/>
                <a:gd name="connsiteX1" fmla="*/ 18505 w 96364"/>
                <a:gd name="connsiteY1" fmla="*/ 96497 h 216822"/>
                <a:gd name="connsiteX2" fmla="*/ 74664 w 96364"/>
                <a:gd name="connsiteY2" fmla="*/ 383 h 216822"/>
                <a:gd name="connsiteX3" fmla="*/ 93714 w 96364"/>
                <a:gd name="connsiteY3" fmla="*/ 133733 h 216822"/>
                <a:gd name="connsiteX4" fmla="*/ 4814 w 96364"/>
                <a:gd name="connsiteY4" fmla="*/ 216283 h 216822"/>
                <a:gd name="connsiteX0" fmla="*/ 11072 w 84951"/>
                <a:gd name="connsiteY0" fmla="*/ 205976 h 206564"/>
                <a:gd name="connsiteX1" fmla="*/ 7385 w 84951"/>
                <a:gd name="connsiteY1" fmla="*/ 96497 h 206564"/>
                <a:gd name="connsiteX2" fmla="*/ 63544 w 84951"/>
                <a:gd name="connsiteY2" fmla="*/ 383 h 206564"/>
                <a:gd name="connsiteX3" fmla="*/ 82594 w 84951"/>
                <a:gd name="connsiteY3" fmla="*/ 133733 h 206564"/>
                <a:gd name="connsiteX4" fmla="*/ 11072 w 84951"/>
                <a:gd name="connsiteY4" fmla="*/ 205976 h 206564"/>
                <a:gd name="connsiteX0" fmla="*/ 10313 w 72159"/>
                <a:gd name="connsiteY0" fmla="*/ 205976 h 206093"/>
                <a:gd name="connsiteX1" fmla="*/ 6626 w 72159"/>
                <a:gd name="connsiteY1" fmla="*/ 96497 h 206093"/>
                <a:gd name="connsiteX2" fmla="*/ 62785 w 72159"/>
                <a:gd name="connsiteY2" fmla="*/ 383 h 206093"/>
                <a:gd name="connsiteX3" fmla="*/ 66914 w 72159"/>
                <a:gd name="connsiteY3" fmla="*/ 115176 h 206093"/>
                <a:gd name="connsiteX4" fmla="*/ 10313 w 72159"/>
                <a:gd name="connsiteY4" fmla="*/ 205976 h 206093"/>
                <a:gd name="connsiteX0" fmla="*/ 24843 w 67456"/>
                <a:gd name="connsiteY0" fmla="*/ 193363 h 193503"/>
                <a:gd name="connsiteX1" fmla="*/ 3188 w 67456"/>
                <a:gd name="connsiteY1" fmla="*/ 96497 h 193503"/>
                <a:gd name="connsiteX2" fmla="*/ 59347 w 67456"/>
                <a:gd name="connsiteY2" fmla="*/ 383 h 193503"/>
                <a:gd name="connsiteX3" fmla="*/ 63476 w 67456"/>
                <a:gd name="connsiteY3" fmla="*/ 115176 h 193503"/>
                <a:gd name="connsiteX4" fmla="*/ 24843 w 67456"/>
                <a:gd name="connsiteY4" fmla="*/ 193363 h 193503"/>
                <a:gd name="connsiteX0" fmla="*/ 24843 w 76822"/>
                <a:gd name="connsiteY0" fmla="*/ 193363 h 193503"/>
                <a:gd name="connsiteX1" fmla="*/ 3188 w 76822"/>
                <a:gd name="connsiteY1" fmla="*/ 96497 h 193503"/>
                <a:gd name="connsiteX2" fmla="*/ 59347 w 76822"/>
                <a:gd name="connsiteY2" fmla="*/ 383 h 193503"/>
                <a:gd name="connsiteX3" fmla="*/ 63476 w 76822"/>
                <a:gd name="connsiteY3" fmla="*/ 115176 h 193503"/>
                <a:gd name="connsiteX4" fmla="*/ 24843 w 76822"/>
                <a:gd name="connsiteY4" fmla="*/ 193363 h 193503"/>
                <a:gd name="connsiteX0" fmla="*/ 24843 w 76822"/>
                <a:gd name="connsiteY0" fmla="*/ 193031 h 193171"/>
                <a:gd name="connsiteX1" fmla="*/ 3188 w 76822"/>
                <a:gd name="connsiteY1" fmla="*/ 96165 h 193171"/>
                <a:gd name="connsiteX2" fmla="*/ 59347 w 76822"/>
                <a:gd name="connsiteY2" fmla="*/ 51 h 193171"/>
                <a:gd name="connsiteX3" fmla="*/ 63476 w 76822"/>
                <a:gd name="connsiteY3" fmla="*/ 114844 h 193171"/>
                <a:gd name="connsiteX4" fmla="*/ 24843 w 76822"/>
                <a:gd name="connsiteY4" fmla="*/ 193031 h 193171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  <a:gd name="connsiteX0" fmla="*/ 24843 w 75566"/>
                <a:gd name="connsiteY0" fmla="*/ 176310 h 176443"/>
                <a:gd name="connsiteX1" fmla="*/ 3188 w 75566"/>
                <a:gd name="connsiteY1" fmla="*/ 79444 h 176443"/>
                <a:gd name="connsiteX2" fmla="*/ 57529 w 75566"/>
                <a:gd name="connsiteY2" fmla="*/ 69 h 176443"/>
                <a:gd name="connsiteX3" fmla="*/ 63476 w 75566"/>
                <a:gd name="connsiteY3" fmla="*/ 98123 h 176443"/>
                <a:gd name="connsiteX4" fmla="*/ 24843 w 75566"/>
                <a:gd name="connsiteY4" fmla="*/ 176310 h 17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66" h="176443">
                  <a:moveTo>
                    <a:pt x="24843" y="176310"/>
                  </a:moveTo>
                  <a:cubicBezTo>
                    <a:pt x="14795" y="173197"/>
                    <a:pt x="-8454" y="115427"/>
                    <a:pt x="3188" y="79444"/>
                  </a:cubicBezTo>
                  <a:cubicBezTo>
                    <a:pt x="14830" y="43461"/>
                    <a:pt x="24277" y="-2007"/>
                    <a:pt x="57529" y="69"/>
                  </a:cubicBezTo>
                  <a:cubicBezTo>
                    <a:pt x="90781" y="2145"/>
                    <a:pt x="68924" y="68750"/>
                    <a:pt x="63476" y="98123"/>
                  </a:cubicBezTo>
                  <a:cubicBezTo>
                    <a:pt x="58028" y="127497"/>
                    <a:pt x="34891" y="179423"/>
                    <a:pt x="24843" y="17631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236" name="フリーフォーム 64">
            <a:extLst>
              <a:ext uri="{FF2B5EF4-FFF2-40B4-BE49-F238E27FC236}">
                <a16:creationId xmlns:a16="http://schemas.microsoft.com/office/drawing/2014/main" id="{0BE3D9C1-8FDE-1AB4-9C7E-0185385CA32D}"/>
              </a:ext>
            </a:extLst>
          </p:cNvPr>
          <p:cNvSpPr/>
          <p:nvPr/>
        </p:nvSpPr>
        <p:spPr>
          <a:xfrm rot="8567409">
            <a:off x="3720782" y="1026569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7" name="フリーフォーム 65">
            <a:extLst>
              <a:ext uri="{FF2B5EF4-FFF2-40B4-BE49-F238E27FC236}">
                <a16:creationId xmlns:a16="http://schemas.microsoft.com/office/drawing/2014/main" id="{DBD4C8E4-4C9A-F95F-1F48-35F2661CA88B}"/>
              </a:ext>
            </a:extLst>
          </p:cNvPr>
          <p:cNvSpPr/>
          <p:nvPr/>
        </p:nvSpPr>
        <p:spPr>
          <a:xfrm>
            <a:off x="3834236" y="1349548"/>
            <a:ext cx="123825" cy="116681"/>
          </a:xfrm>
          <a:custGeom>
            <a:avLst/>
            <a:gdLst>
              <a:gd name="connsiteX0" fmla="*/ 0 w 123825"/>
              <a:gd name="connsiteY0" fmla="*/ 0 h 116681"/>
              <a:gd name="connsiteX1" fmla="*/ 59531 w 123825"/>
              <a:gd name="connsiteY1" fmla="*/ 71437 h 116681"/>
              <a:gd name="connsiteX2" fmla="*/ 123825 w 123825"/>
              <a:gd name="connsiteY2" fmla="*/ 116681 h 1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116681">
                <a:moveTo>
                  <a:pt x="0" y="0"/>
                </a:moveTo>
                <a:cubicBezTo>
                  <a:pt x="19446" y="25995"/>
                  <a:pt x="38893" y="51990"/>
                  <a:pt x="59531" y="71437"/>
                </a:cubicBezTo>
                <a:cubicBezTo>
                  <a:pt x="80169" y="90884"/>
                  <a:pt x="101997" y="103782"/>
                  <a:pt x="123825" y="116681"/>
                </a:cubicBez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8" name="フリーフォーム 67">
            <a:extLst>
              <a:ext uri="{FF2B5EF4-FFF2-40B4-BE49-F238E27FC236}">
                <a16:creationId xmlns:a16="http://schemas.microsoft.com/office/drawing/2014/main" id="{9ADDCAA2-9698-1D28-FA84-55F8F9ED84DC}"/>
              </a:ext>
            </a:extLst>
          </p:cNvPr>
          <p:cNvSpPr/>
          <p:nvPr/>
        </p:nvSpPr>
        <p:spPr>
          <a:xfrm rot="1131692">
            <a:off x="4004799" y="1516722"/>
            <a:ext cx="61912" cy="173831"/>
          </a:xfrm>
          <a:custGeom>
            <a:avLst/>
            <a:gdLst>
              <a:gd name="connsiteX0" fmla="*/ 61912 w 61912"/>
              <a:gd name="connsiteY0" fmla="*/ 0 h 173831"/>
              <a:gd name="connsiteX1" fmla="*/ 38100 w 61912"/>
              <a:gd name="connsiteY1" fmla="*/ 104775 h 173831"/>
              <a:gd name="connsiteX2" fmla="*/ 0 w 61912"/>
              <a:gd name="connsiteY2" fmla="*/ 173831 h 17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173831">
                <a:moveTo>
                  <a:pt x="61912" y="0"/>
                </a:moveTo>
                <a:cubicBezTo>
                  <a:pt x="55165" y="37901"/>
                  <a:pt x="48419" y="75803"/>
                  <a:pt x="38100" y="104775"/>
                </a:cubicBezTo>
                <a:cubicBezTo>
                  <a:pt x="27781" y="133747"/>
                  <a:pt x="13890" y="153789"/>
                  <a:pt x="0" y="173831"/>
                </a:cubicBez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9" name="フリーフォーム 66">
            <a:extLst>
              <a:ext uri="{FF2B5EF4-FFF2-40B4-BE49-F238E27FC236}">
                <a16:creationId xmlns:a16="http://schemas.microsoft.com/office/drawing/2014/main" id="{A99D40D2-1326-10C8-C0C4-C544393090CC}"/>
              </a:ext>
            </a:extLst>
          </p:cNvPr>
          <p:cNvSpPr/>
          <p:nvPr/>
        </p:nvSpPr>
        <p:spPr>
          <a:xfrm rot="10800000">
            <a:off x="4081334" y="1199010"/>
            <a:ext cx="58641" cy="355483"/>
          </a:xfrm>
          <a:custGeom>
            <a:avLst/>
            <a:gdLst>
              <a:gd name="connsiteX0" fmla="*/ 4925 w 412865"/>
              <a:gd name="connsiteY0" fmla="*/ 811225 h 839648"/>
              <a:gd name="connsiteX1" fmla="*/ 106525 w 412865"/>
              <a:gd name="connsiteY1" fmla="*/ 176225 h 839648"/>
              <a:gd name="connsiteX2" fmla="*/ 373225 w 412865"/>
              <a:gd name="connsiteY2" fmla="*/ 11125 h 839648"/>
              <a:gd name="connsiteX3" fmla="*/ 398625 w 412865"/>
              <a:gd name="connsiteY3" fmla="*/ 417525 h 839648"/>
              <a:gd name="connsiteX4" fmla="*/ 246225 w 412865"/>
              <a:gd name="connsiteY4" fmla="*/ 696925 h 839648"/>
              <a:gd name="connsiteX5" fmla="*/ 4925 w 412865"/>
              <a:gd name="connsiteY5" fmla="*/ 811225 h 839648"/>
              <a:gd name="connsiteX0" fmla="*/ 4963 w 414589"/>
              <a:gd name="connsiteY0" fmla="*/ 754368 h 782791"/>
              <a:gd name="connsiteX1" fmla="*/ 106563 w 414589"/>
              <a:gd name="connsiteY1" fmla="*/ 119368 h 782791"/>
              <a:gd name="connsiteX2" fmla="*/ 377532 w 414589"/>
              <a:gd name="connsiteY2" fmla="*/ 19290 h 782791"/>
              <a:gd name="connsiteX3" fmla="*/ 398663 w 414589"/>
              <a:gd name="connsiteY3" fmla="*/ 360668 h 782791"/>
              <a:gd name="connsiteX4" fmla="*/ 246263 w 414589"/>
              <a:gd name="connsiteY4" fmla="*/ 640068 h 782791"/>
              <a:gd name="connsiteX5" fmla="*/ 4963 w 414589"/>
              <a:gd name="connsiteY5" fmla="*/ 754368 h 782791"/>
              <a:gd name="connsiteX0" fmla="*/ 4803 w 408545"/>
              <a:gd name="connsiteY0" fmla="*/ 697918 h 726341"/>
              <a:gd name="connsiteX1" fmla="*/ 106403 w 408545"/>
              <a:gd name="connsiteY1" fmla="*/ 62918 h 726341"/>
              <a:gd name="connsiteX2" fmla="*/ 359082 w 408545"/>
              <a:gd name="connsiteY2" fmla="*/ 50370 h 726341"/>
              <a:gd name="connsiteX3" fmla="*/ 398503 w 408545"/>
              <a:gd name="connsiteY3" fmla="*/ 304218 h 726341"/>
              <a:gd name="connsiteX4" fmla="*/ 246103 w 408545"/>
              <a:gd name="connsiteY4" fmla="*/ 583618 h 726341"/>
              <a:gd name="connsiteX5" fmla="*/ 4803 w 408545"/>
              <a:gd name="connsiteY5" fmla="*/ 697918 h 726341"/>
              <a:gd name="connsiteX0" fmla="*/ 4859 w 407381"/>
              <a:gd name="connsiteY0" fmla="*/ 737380 h 761871"/>
              <a:gd name="connsiteX1" fmla="*/ 105239 w 407381"/>
              <a:gd name="connsiteY1" fmla="*/ 65492 h 761871"/>
              <a:gd name="connsiteX2" fmla="*/ 357918 w 407381"/>
              <a:gd name="connsiteY2" fmla="*/ 52944 h 761871"/>
              <a:gd name="connsiteX3" fmla="*/ 397339 w 407381"/>
              <a:gd name="connsiteY3" fmla="*/ 306792 h 761871"/>
              <a:gd name="connsiteX4" fmla="*/ 244939 w 407381"/>
              <a:gd name="connsiteY4" fmla="*/ 586192 h 761871"/>
              <a:gd name="connsiteX5" fmla="*/ 4859 w 407381"/>
              <a:gd name="connsiteY5" fmla="*/ 737380 h 761871"/>
              <a:gd name="connsiteX0" fmla="*/ 1769 w 402982"/>
              <a:gd name="connsiteY0" fmla="*/ 706920 h 727941"/>
              <a:gd name="connsiteX1" fmla="*/ 144217 w 402982"/>
              <a:gd name="connsiteY1" fmla="*/ 90051 h 727941"/>
              <a:gd name="connsiteX2" fmla="*/ 354828 w 402982"/>
              <a:gd name="connsiteY2" fmla="*/ 22484 h 727941"/>
              <a:gd name="connsiteX3" fmla="*/ 394249 w 402982"/>
              <a:gd name="connsiteY3" fmla="*/ 276332 h 727941"/>
              <a:gd name="connsiteX4" fmla="*/ 241849 w 402982"/>
              <a:gd name="connsiteY4" fmla="*/ 555732 h 727941"/>
              <a:gd name="connsiteX5" fmla="*/ 1769 w 402982"/>
              <a:gd name="connsiteY5" fmla="*/ 706920 h 727941"/>
              <a:gd name="connsiteX0" fmla="*/ 1963 w 441000"/>
              <a:gd name="connsiteY0" fmla="*/ 812693 h 833714"/>
              <a:gd name="connsiteX1" fmla="*/ 144411 w 441000"/>
              <a:gd name="connsiteY1" fmla="*/ 195824 h 833714"/>
              <a:gd name="connsiteX2" fmla="*/ 425134 w 441000"/>
              <a:gd name="connsiteY2" fmla="*/ 6339 h 833714"/>
              <a:gd name="connsiteX3" fmla="*/ 394443 w 441000"/>
              <a:gd name="connsiteY3" fmla="*/ 382105 h 833714"/>
              <a:gd name="connsiteX4" fmla="*/ 242043 w 441000"/>
              <a:gd name="connsiteY4" fmla="*/ 661505 h 833714"/>
              <a:gd name="connsiteX5" fmla="*/ 1963 w 441000"/>
              <a:gd name="connsiteY5" fmla="*/ 812693 h 833714"/>
              <a:gd name="connsiteX0" fmla="*/ 1801 w 406153"/>
              <a:gd name="connsiteY0" fmla="*/ 756292 h 777313"/>
              <a:gd name="connsiteX1" fmla="*/ 144249 w 406153"/>
              <a:gd name="connsiteY1" fmla="*/ 139423 h 777313"/>
              <a:gd name="connsiteX2" fmla="*/ 367663 w 406153"/>
              <a:gd name="connsiteY2" fmla="*/ 10584 h 777313"/>
              <a:gd name="connsiteX3" fmla="*/ 394281 w 406153"/>
              <a:gd name="connsiteY3" fmla="*/ 325704 h 777313"/>
              <a:gd name="connsiteX4" fmla="*/ 241881 w 406153"/>
              <a:gd name="connsiteY4" fmla="*/ 605104 h 777313"/>
              <a:gd name="connsiteX5" fmla="*/ 1801 w 406153"/>
              <a:gd name="connsiteY5" fmla="*/ 756292 h 777313"/>
              <a:gd name="connsiteX0" fmla="*/ 34502 w 438854"/>
              <a:gd name="connsiteY0" fmla="*/ 754896 h 762556"/>
              <a:gd name="connsiteX1" fmla="*/ 16392 w 438854"/>
              <a:gd name="connsiteY1" fmla="*/ 675687 h 762556"/>
              <a:gd name="connsiteX2" fmla="*/ 176950 w 438854"/>
              <a:gd name="connsiteY2" fmla="*/ 138027 h 762556"/>
              <a:gd name="connsiteX3" fmla="*/ 400364 w 438854"/>
              <a:gd name="connsiteY3" fmla="*/ 9188 h 762556"/>
              <a:gd name="connsiteX4" fmla="*/ 426982 w 438854"/>
              <a:gd name="connsiteY4" fmla="*/ 324308 h 762556"/>
              <a:gd name="connsiteX5" fmla="*/ 274582 w 438854"/>
              <a:gd name="connsiteY5" fmla="*/ 603708 h 762556"/>
              <a:gd name="connsiteX6" fmla="*/ 34502 w 438854"/>
              <a:gd name="connsiteY6" fmla="*/ 754896 h 762556"/>
              <a:gd name="connsiteX0" fmla="*/ 99342 w 426976"/>
              <a:gd name="connsiteY0" fmla="*/ 760904 h 767240"/>
              <a:gd name="connsiteX1" fmla="*/ 4514 w 426976"/>
              <a:gd name="connsiteY1" fmla="*/ 675687 h 767240"/>
              <a:gd name="connsiteX2" fmla="*/ 165072 w 426976"/>
              <a:gd name="connsiteY2" fmla="*/ 138027 h 767240"/>
              <a:gd name="connsiteX3" fmla="*/ 388486 w 426976"/>
              <a:gd name="connsiteY3" fmla="*/ 9188 h 767240"/>
              <a:gd name="connsiteX4" fmla="*/ 415104 w 426976"/>
              <a:gd name="connsiteY4" fmla="*/ 324308 h 767240"/>
              <a:gd name="connsiteX5" fmla="*/ 262704 w 426976"/>
              <a:gd name="connsiteY5" fmla="*/ 603708 h 767240"/>
              <a:gd name="connsiteX6" fmla="*/ 99342 w 426976"/>
              <a:gd name="connsiteY6" fmla="*/ 760904 h 767240"/>
              <a:gd name="connsiteX0" fmla="*/ 99342 w 426976"/>
              <a:gd name="connsiteY0" fmla="*/ 759865 h 759866"/>
              <a:gd name="connsiteX1" fmla="*/ 4514 w 426976"/>
              <a:gd name="connsiteY1" fmla="*/ 602550 h 759866"/>
              <a:gd name="connsiteX2" fmla="*/ 165072 w 426976"/>
              <a:gd name="connsiteY2" fmla="*/ 136988 h 759866"/>
              <a:gd name="connsiteX3" fmla="*/ 388486 w 426976"/>
              <a:gd name="connsiteY3" fmla="*/ 8149 h 759866"/>
              <a:gd name="connsiteX4" fmla="*/ 415104 w 426976"/>
              <a:gd name="connsiteY4" fmla="*/ 323269 h 759866"/>
              <a:gd name="connsiteX5" fmla="*/ 262704 w 426976"/>
              <a:gd name="connsiteY5" fmla="*/ 602669 h 759866"/>
              <a:gd name="connsiteX6" fmla="*/ 99342 w 426976"/>
              <a:gd name="connsiteY6" fmla="*/ 759865 h 759866"/>
              <a:gd name="connsiteX0" fmla="*/ 99845 w 427479"/>
              <a:gd name="connsiteY0" fmla="*/ 759865 h 760528"/>
              <a:gd name="connsiteX1" fmla="*/ 5017 w 427479"/>
              <a:gd name="connsiteY1" fmla="*/ 602550 h 760528"/>
              <a:gd name="connsiteX2" fmla="*/ 165575 w 427479"/>
              <a:gd name="connsiteY2" fmla="*/ 136988 h 760528"/>
              <a:gd name="connsiteX3" fmla="*/ 388989 w 427479"/>
              <a:gd name="connsiteY3" fmla="*/ 8149 h 760528"/>
              <a:gd name="connsiteX4" fmla="*/ 415607 w 427479"/>
              <a:gd name="connsiteY4" fmla="*/ 323269 h 760528"/>
              <a:gd name="connsiteX5" fmla="*/ 324580 w 427479"/>
              <a:gd name="connsiteY5" fmla="*/ 644727 h 760528"/>
              <a:gd name="connsiteX6" fmla="*/ 99845 w 427479"/>
              <a:gd name="connsiteY6" fmla="*/ 759865 h 760528"/>
              <a:gd name="connsiteX0" fmla="*/ 99463 w 427097"/>
              <a:gd name="connsiteY0" fmla="*/ 759865 h 759905"/>
              <a:gd name="connsiteX1" fmla="*/ 4635 w 427097"/>
              <a:gd name="connsiteY1" fmla="*/ 602550 h 759905"/>
              <a:gd name="connsiteX2" fmla="*/ 165193 w 427097"/>
              <a:gd name="connsiteY2" fmla="*/ 136988 h 759905"/>
              <a:gd name="connsiteX3" fmla="*/ 388607 w 427097"/>
              <a:gd name="connsiteY3" fmla="*/ 8149 h 759905"/>
              <a:gd name="connsiteX4" fmla="*/ 415225 w 427097"/>
              <a:gd name="connsiteY4" fmla="*/ 323269 h 759905"/>
              <a:gd name="connsiteX5" fmla="*/ 278169 w 427097"/>
              <a:gd name="connsiteY5" fmla="*/ 614686 h 759905"/>
              <a:gd name="connsiteX6" fmla="*/ 99463 w 427097"/>
              <a:gd name="connsiteY6" fmla="*/ 759865 h 759905"/>
              <a:gd name="connsiteX0" fmla="*/ 99463 w 409067"/>
              <a:gd name="connsiteY0" fmla="*/ 759148 h 759190"/>
              <a:gd name="connsiteX1" fmla="*/ 4635 w 409067"/>
              <a:gd name="connsiteY1" fmla="*/ 601833 h 759190"/>
              <a:gd name="connsiteX2" fmla="*/ 165193 w 409067"/>
              <a:gd name="connsiteY2" fmla="*/ 136271 h 759190"/>
              <a:gd name="connsiteX3" fmla="*/ 388607 w 409067"/>
              <a:gd name="connsiteY3" fmla="*/ 7432 h 759190"/>
              <a:gd name="connsiteX4" fmla="*/ 384537 w 409067"/>
              <a:gd name="connsiteY4" fmla="*/ 310536 h 759190"/>
              <a:gd name="connsiteX5" fmla="*/ 278169 w 409067"/>
              <a:gd name="connsiteY5" fmla="*/ 613969 h 759190"/>
              <a:gd name="connsiteX6" fmla="*/ 99463 w 409067"/>
              <a:gd name="connsiteY6" fmla="*/ 759148 h 75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67" h="759190">
                <a:moveTo>
                  <a:pt x="99463" y="759148"/>
                </a:moveTo>
                <a:cubicBezTo>
                  <a:pt x="53874" y="757125"/>
                  <a:pt x="-19106" y="704644"/>
                  <a:pt x="4635" y="601833"/>
                </a:cubicBezTo>
                <a:cubicBezTo>
                  <a:pt x="28376" y="499022"/>
                  <a:pt x="101198" y="235338"/>
                  <a:pt x="165193" y="136271"/>
                </a:cubicBezTo>
                <a:cubicBezTo>
                  <a:pt x="229188" y="37204"/>
                  <a:pt x="352050" y="-21612"/>
                  <a:pt x="388607" y="7432"/>
                </a:cubicBezTo>
                <a:cubicBezTo>
                  <a:pt x="425164" y="36476"/>
                  <a:pt x="405704" y="196236"/>
                  <a:pt x="384537" y="310536"/>
                </a:cubicBezTo>
                <a:cubicBezTo>
                  <a:pt x="363370" y="424836"/>
                  <a:pt x="325681" y="539200"/>
                  <a:pt x="278169" y="613969"/>
                </a:cubicBezTo>
                <a:cubicBezTo>
                  <a:pt x="230657" y="688738"/>
                  <a:pt x="145052" y="761171"/>
                  <a:pt x="99463" y="759148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0" name="フリーフォーム 76">
            <a:extLst>
              <a:ext uri="{FF2B5EF4-FFF2-40B4-BE49-F238E27FC236}">
                <a16:creationId xmlns:a16="http://schemas.microsoft.com/office/drawing/2014/main" id="{5F75384E-81BE-8FE6-D6DE-132E3A41AB09}"/>
              </a:ext>
            </a:extLst>
          </p:cNvPr>
          <p:cNvSpPr/>
          <p:nvPr/>
        </p:nvSpPr>
        <p:spPr>
          <a:xfrm rot="16392883">
            <a:off x="3193815" y="1530355"/>
            <a:ext cx="40989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1" name="フリーフォーム 77">
            <a:extLst>
              <a:ext uri="{FF2B5EF4-FFF2-40B4-BE49-F238E27FC236}">
                <a16:creationId xmlns:a16="http://schemas.microsoft.com/office/drawing/2014/main" id="{3DB6D789-A94E-3893-D3A9-57A8AF69BB90}"/>
              </a:ext>
            </a:extLst>
          </p:cNvPr>
          <p:cNvSpPr/>
          <p:nvPr/>
        </p:nvSpPr>
        <p:spPr>
          <a:xfrm rot="16392883">
            <a:off x="3250086" y="1555093"/>
            <a:ext cx="52289" cy="9570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2" name="フリーフォーム 74">
            <a:extLst>
              <a:ext uri="{FF2B5EF4-FFF2-40B4-BE49-F238E27FC236}">
                <a16:creationId xmlns:a16="http://schemas.microsoft.com/office/drawing/2014/main" id="{1C7B550C-1F76-7570-F775-8E55DBB9A8D4}"/>
              </a:ext>
            </a:extLst>
          </p:cNvPr>
          <p:cNvSpPr/>
          <p:nvPr/>
        </p:nvSpPr>
        <p:spPr>
          <a:xfrm rot="2689094" flipH="1">
            <a:off x="3402042" y="1358806"/>
            <a:ext cx="45059" cy="10521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3" name="フリーフォーム 75">
            <a:extLst>
              <a:ext uri="{FF2B5EF4-FFF2-40B4-BE49-F238E27FC236}">
                <a16:creationId xmlns:a16="http://schemas.microsoft.com/office/drawing/2014/main" id="{C9193369-5521-1E7D-3307-F20C46EF7A62}"/>
              </a:ext>
            </a:extLst>
          </p:cNvPr>
          <p:cNvSpPr/>
          <p:nvPr/>
        </p:nvSpPr>
        <p:spPr>
          <a:xfrm rot="2689094" flipH="1">
            <a:off x="3363160" y="1420359"/>
            <a:ext cx="57480" cy="10521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4" name="フリーフォーム 22">
            <a:extLst>
              <a:ext uri="{FF2B5EF4-FFF2-40B4-BE49-F238E27FC236}">
                <a16:creationId xmlns:a16="http://schemas.microsoft.com/office/drawing/2014/main" id="{1F077743-1A32-8251-DD69-BA6773FA7E27}"/>
              </a:ext>
            </a:extLst>
          </p:cNvPr>
          <p:cNvSpPr/>
          <p:nvPr/>
        </p:nvSpPr>
        <p:spPr>
          <a:xfrm>
            <a:off x="3460496" y="1542876"/>
            <a:ext cx="47308" cy="308115"/>
          </a:xfrm>
          <a:custGeom>
            <a:avLst/>
            <a:gdLst>
              <a:gd name="connsiteX0" fmla="*/ 38125 w 47308"/>
              <a:gd name="connsiteY0" fmla="*/ 307493 h 308115"/>
              <a:gd name="connsiteX1" fmla="*/ 25 w 47308"/>
              <a:gd name="connsiteY1" fmla="*/ 85243 h 308115"/>
              <a:gd name="connsiteX2" fmla="*/ 44475 w 47308"/>
              <a:gd name="connsiteY2" fmla="*/ 9043 h 308115"/>
              <a:gd name="connsiteX3" fmla="*/ 38125 w 47308"/>
              <a:gd name="connsiteY3" fmla="*/ 307493 h 30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08" h="308115">
                <a:moveTo>
                  <a:pt x="38125" y="307493"/>
                </a:moveTo>
                <a:cubicBezTo>
                  <a:pt x="30717" y="320193"/>
                  <a:pt x="-1033" y="134985"/>
                  <a:pt x="25" y="85243"/>
                </a:cubicBezTo>
                <a:cubicBezTo>
                  <a:pt x="1083" y="35501"/>
                  <a:pt x="38125" y="-22707"/>
                  <a:pt x="44475" y="9043"/>
                </a:cubicBezTo>
                <a:cubicBezTo>
                  <a:pt x="50825" y="40793"/>
                  <a:pt x="45533" y="294793"/>
                  <a:pt x="38125" y="307493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5" name="フリーフォーム 80">
            <a:extLst>
              <a:ext uri="{FF2B5EF4-FFF2-40B4-BE49-F238E27FC236}">
                <a16:creationId xmlns:a16="http://schemas.microsoft.com/office/drawing/2014/main" id="{F5A4910C-6CA9-8E8A-EA85-8600C521790C}"/>
              </a:ext>
            </a:extLst>
          </p:cNvPr>
          <p:cNvSpPr/>
          <p:nvPr/>
        </p:nvSpPr>
        <p:spPr>
          <a:xfrm>
            <a:off x="3295563" y="1414649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6" name="フリーフォーム 113">
            <a:extLst>
              <a:ext uri="{FF2B5EF4-FFF2-40B4-BE49-F238E27FC236}">
                <a16:creationId xmlns:a16="http://schemas.microsoft.com/office/drawing/2014/main" id="{40C99C02-7DAC-2B98-885C-F5BEFABBDABE}"/>
              </a:ext>
            </a:extLst>
          </p:cNvPr>
          <p:cNvSpPr/>
          <p:nvPr/>
        </p:nvSpPr>
        <p:spPr>
          <a:xfrm rot="3855086">
            <a:off x="3223698" y="1474723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7" name="フリーフォーム 104">
            <a:extLst>
              <a:ext uri="{FF2B5EF4-FFF2-40B4-BE49-F238E27FC236}">
                <a16:creationId xmlns:a16="http://schemas.microsoft.com/office/drawing/2014/main" id="{54F4F78A-C579-1CF1-7523-51A62A84F22C}"/>
              </a:ext>
            </a:extLst>
          </p:cNvPr>
          <p:cNvSpPr/>
          <p:nvPr/>
        </p:nvSpPr>
        <p:spPr>
          <a:xfrm rot="20314446" flipH="1">
            <a:off x="3172221" y="1444103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8" name="フリーフォーム 103">
            <a:extLst>
              <a:ext uri="{FF2B5EF4-FFF2-40B4-BE49-F238E27FC236}">
                <a16:creationId xmlns:a16="http://schemas.microsoft.com/office/drawing/2014/main" id="{BCD02667-6795-C2D8-7DDB-8840F4565AAB}"/>
              </a:ext>
            </a:extLst>
          </p:cNvPr>
          <p:cNvSpPr/>
          <p:nvPr/>
        </p:nvSpPr>
        <p:spPr>
          <a:xfrm rot="12493372">
            <a:off x="3173275" y="1483868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9" name="フリーフォーム 108">
            <a:extLst>
              <a:ext uri="{FF2B5EF4-FFF2-40B4-BE49-F238E27FC236}">
                <a16:creationId xmlns:a16="http://schemas.microsoft.com/office/drawing/2014/main" id="{18E74A9C-37AA-EC01-F2E2-7A440EA753B9}"/>
              </a:ext>
            </a:extLst>
          </p:cNvPr>
          <p:cNvSpPr/>
          <p:nvPr/>
        </p:nvSpPr>
        <p:spPr>
          <a:xfrm rot="18977081" flipH="1">
            <a:off x="3191442" y="1489696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0" name="フリーフォーム 70">
            <a:extLst>
              <a:ext uri="{FF2B5EF4-FFF2-40B4-BE49-F238E27FC236}">
                <a16:creationId xmlns:a16="http://schemas.microsoft.com/office/drawing/2014/main" id="{0EBF329A-5BAE-AACC-3149-2AB765683FF1}"/>
              </a:ext>
            </a:extLst>
          </p:cNvPr>
          <p:cNvSpPr/>
          <p:nvPr/>
        </p:nvSpPr>
        <p:spPr>
          <a:xfrm rot="18977081" flipH="1">
            <a:off x="3194870" y="1473706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1" name="フリーフォーム 105">
            <a:extLst>
              <a:ext uri="{FF2B5EF4-FFF2-40B4-BE49-F238E27FC236}">
                <a16:creationId xmlns:a16="http://schemas.microsoft.com/office/drawing/2014/main" id="{6EE0CC20-89B3-35C5-7B9A-B9F765D31F1F}"/>
              </a:ext>
            </a:extLst>
          </p:cNvPr>
          <p:cNvSpPr/>
          <p:nvPr/>
        </p:nvSpPr>
        <p:spPr>
          <a:xfrm rot="21045451" flipH="1">
            <a:off x="3229134" y="1503058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2" name="フリーフォーム 106">
            <a:extLst>
              <a:ext uri="{FF2B5EF4-FFF2-40B4-BE49-F238E27FC236}">
                <a16:creationId xmlns:a16="http://schemas.microsoft.com/office/drawing/2014/main" id="{0DEBB492-BAC5-30BA-E5CC-E9203438BE05}"/>
              </a:ext>
            </a:extLst>
          </p:cNvPr>
          <p:cNvSpPr/>
          <p:nvPr/>
        </p:nvSpPr>
        <p:spPr>
          <a:xfrm rot="13924551" flipV="1">
            <a:off x="3225432" y="1433405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3" name="楕円 252">
            <a:extLst>
              <a:ext uri="{FF2B5EF4-FFF2-40B4-BE49-F238E27FC236}">
                <a16:creationId xmlns:a16="http://schemas.microsoft.com/office/drawing/2014/main" id="{C8D7D2FD-9C22-C2A3-ABAC-A25E08144C00}"/>
              </a:ext>
            </a:extLst>
          </p:cNvPr>
          <p:cNvSpPr/>
          <p:nvPr/>
        </p:nvSpPr>
        <p:spPr>
          <a:xfrm rot="19517434">
            <a:off x="3200095" y="1484586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4" name="フリーフォーム 71">
            <a:extLst>
              <a:ext uri="{FF2B5EF4-FFF2-40B4-BE49-F238E27FC236}">
                <a16:creationId xmlns:a16="http://schemas.microsoft.com/office/drawing/2014/main" id="{64562349-0CA3-3861-8CF2-752C05E27F4F}"/>
              </a:ext>
            </a:extLst>
          </p:cNvPr>
          <p:cNvSpPr/>
          <p:nvPr/>
        </p:nvSpPr>
        <p:spPr>
          <a:xfrm rot="6740626" flipH="1">
            <a:off x="3204467" y="1504030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5" name="フリーフォーム 69">
            <a:extLst>
              <a:ext uri="{FF2B5EF4-FFF2-40B4-BE49-F238E27FC236}">
                <a16:creationId xmlns:a16="http://schemas.microsoft.com/office/drawing/2014/main" id="{005CD561-F0A2-1765-1551-91C8C497988A}"/>
              </a:ext>
            </a:extLst>
          </p:cNvPr>
          <p:cNvSpPr/>
          <p:nvPr/>
        </p:nvSpPr>
        <p:spPr>
          <a:xfrm rot="9107144" flipH="1">
            <a:off x="3216116" y="1468124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6" name="フリーフォーム 109">
            <a:extLst>
              <a:ext uri="{FF2B5EF4-FFF2-40B4-BE49-F238E27FC236}">
                <a16:creationId xmlns:a16="http://schemas.microsoft.com/office/drawing/2014/main" id="{4D9E3118-C676-9A27-D6BD-675A282BFBB1}"/>
              </a:ext>
            </a:extLst>
          </p:cNvPr>
          <p:cNvSpPr/>
          <p:nvPr/>
        </p:nvSpPr>
        <p:spPr>
          <a:xfrm rot="8046449" flipH="1">
            <a:off x="3214876" y="1495982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7" name="フリーフォーム 110">
            <a:extLst>
              <a:ext uri="{FF2B5EF4-FFF2-40B4-BE49-F238E27FC236}">
                <a16:creationId xmlns:a16="http://schemas.microsoft.com/office/drawing/2014/main" id="{A162D9D5-26B2-9572-5AE5-1F06E2D81A66}"/>
              </a:ext>
            </a:extLst>
          </p:cNvPr>
          <p:cNvSpPr/>
          <p:nvPr/>
        </p:nvSpPr>
        <p:spPr>
          <a:xfrm rot="8717434" flipH="1">
            <a:off x="3222337" y="1488691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8" name="フリーフォーム 116">
            <a:extLst>
              <a:ext uri="{FF2B5EF4-FFF2-40B4-BE49-F238E27FC236}">
                <a16:creationId xmlns:a16="http://schemas.microsoft.com/office/drawing/2014/main" id="{BB3A32E3-3004-5E66-0900-4CD99FC514B9}"/>
              </a:ext>
            </a:extLst>
          </p:cNvPr>
          <p:cNvSpPr/>
          <p:nvPr/>
        </p:nvSpPr>
        <p:spPr>
          <a:xfrm rot="14667891" flipH="1">
            <a:off x="3275910" y="1368056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9" name="フリーフォーム 117">
            <a:extLst>
              <a:ext uri="{FF2B5EF4-FFF2-40B4-BE49-F238E27FC236}">
                <a16:creationId xmlns:a16="http://schemas.microsoft.com/office/drawing/2014/main" id="{9ED51D71-D9C6-45B4-5AF3-488B49AE0117}"/>
              </a:ext>
            </a:extLst>
          </p:cNvPr>
          <p:cNvSpPr/>
          <p:nvPr/>
        </p:nvSpPr>
        <p:spPr>
          <a:xfrm rot="19808531">
            <a:off x="3292281" y="1298964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0" name="フリーフォーム 118">
            <a:extLst>
              <a:ext uri="{FF2B5EF4-FFF2-40B4-BE49-F238E27FC236}">
                <a16:creationId xmlns:a16="http://schemas.microsoft.com/office/drawing/2014/main" id="{40E2157D-FA2D-F639-5DFE-68E49DD807FE}"/>
              </a:ext>
            </a:extLst>
          </p:cNvPr>
          <p:cNvSpPr/>
          <p:nvPr/>
        </p:nvSpPr>
        <p:spPr>
          <a:xfrm rot="6029605" flipH="1">
            <a:off x="3328534" y="1321833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1" name="フリーフォーム 119">
            <a:extLst>
              <a:ext uri="{FF2B5EF4-FFF2-40B4-BE49-F238E27FC236}">
                <a16:creationId xmlns:a16="http://schemas.microsoft.com/office/drawing/2014/main" id="{FEBD71F0-88C6-59DD-68F6-BE030C1C9AB8}"/>
              </a:ext>
            </a:extLst>
          </p:cNvPr>
          <p:cNvSpPr/>
          <p:nvPr/>
        </p:nvSpPr>
        <p:spPr>
          <a:xfrm rot="21145896">
            <a:off x="3329418" y="133595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2" name="フリーフォーム 120">
            <a:extLst>
              <a:ext uri="{FF2B5EF4-FFF2-40B4-BE49-F238E27FC236}">
                <a16:creationId xmlns:a16="http://schemas.microsoft.com/office/drawing/2014/main" id="{4E688433-6E36-198D-FCFE-A90F44CD2D1B}"/>
              </a:ext>
            </a:extLst>
          </p:cNvPr>
          <p:cNvSpPr/>
          <p:nvPr/>
        </p:nvSpPr>
        <p:spPr>
          <a:xfrm rot="21145896">
            <a:off x="3314797" y="132863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3" name="フリーフォーム 121">
            <a:extLst>
              <a:ext uri="{FF2B5EF4-FFF2-40B4-BE49-F238E27FC236}">
                <a16:creationId xmlns:a16="http://schemas.microsoft.com/office/drawing/2014/main" id="{4F7E8BF0-B44D-A325-C4EA-6A9CAFB80404}"/>
              </a:ext>
            </a:extLst>
          </p:cNvPr>
          <p:cNvSpPr/>
          <p:nvPr/>
        </p:nvSpPr>
        <p:spPr>
          <a:xfrm rot="19077526">
            <a:off x="3298086" y="1382452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4" name="フリーフォーム 122">
            <a:extLst>
              <a:ext uri="{FF2B5EF4-FFF2-40B4-BE49-F238E27FC236}">
                <a16:creationId xmlns:a16="http://schemas.microsoft.com/office/drawing/2014/main" id="{51E12F4C-DF27-193F-1722-6705BBEDB51F}"/>
              </a:ext>
            </a:extLst>
          </p:cNvPr>
          <p:cNvSpPr/>
          <p:nvPr/>
        </p:nvSpPr>
        <p:spPr>
          <a:xfrm rot="4598426" flipH="1" flipV="1">
            <a:off x="3254971" y="1331718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5" name="楕円 264">
            <a:extLst>
              <a:ext uri="{FF2B5EF4-FFF2-40B4-BE49-F238E27FC236}">
                <a16:creationId xmlns:a16="http://schemas.microsoft.com/office/drawing/2014/main" id="{67246EBE-A7DA-09CD-F282-382949CF1EBD}"/>
              </a:ext>
            </a:extLst>
          </p:cNvPr>
          <p:cNvSpPr/>
          <p:nvPr/>
        </p:nvSpPr>
        <p:spPr>
          <a:xfrm rot="20605543" flipH="1">
            <a:off x="3308267" y="1345153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6" name="フリーフォーム 124">
            <a:extLst>
              <a:ext uri="{FF2B5EF4-FFF2-40B4-BE49-F238E27FC236}">
                <a16:creationId xmlns:a16="http://schemas.microsoft.com/office/drawing/2014/main" id="{DC61A238-982B-CD47-B359-161FF307C95B}"/>
              </a:ext>
            </a:extLst>
          </p:cNvPr>
          <p:cNvSpPr/>
          <p:nvPr/>
        </p:nvSpPr>
        <p:spPr>
          <a:xfrm rot="11782351">
            <a:off x="3333697" y="1354489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7" name="フリーフォーム 125">
            <a:extLst>
              <a:ext uri="{FF2B5EF4-FFF2-40B4-BE49-F238E27FC236}">
                <a16:creationId xmlns:a16="http://schemas.microsoft.com/office/drawing/2014/main" id="{B130DCD9-A9BB-4E28-B364-2AECDE7F6B40}"/>
              </a:ext>
            </a:extLst>
          </p:cNvPr>
          <p:cNvSpPr/>
          <p:nvPr/>
        </p:nvSpPr>
        <p:spPr>
          <a:xfrm rot="9415833">
            <a:off x="3298472" y="1341083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8" name="フリーフォーム 126">
            <a:extLst>
              <a:ext uri="{FF2B5EF4-FFF2-40B4-BE49-F238E27FC236}">
                <a16:creationId xmlns:a16="http://schemas.microsoft.com/office/drawing/2014/main" id="{403F5C6A-243D-C48A-93F8-9B090B25DE00}"/>
              </a:ext>
            </a:extLst>
          </p:cNvPr>
          <p:cNvSpPr/>
          <p:nvPr/>
        </p:nvSpPr>
        <p:spPr>
          <a:xfrm rot="10476528">
            <a:off x="3319665" y="1358173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69" name="フリーフォーム 127">
            <a:extLst>
              <a:ext uri="{FF2B5EF4-FFF2-40B4-BE49-F238E27FC236}">
                <a16:creationId xmlns:a16="http://schemas.microsoft.com/office/drawing/2014/main" id="{62AA9232-7491-1298-B9AF-7E373F4F1F74}"/>
              </a:ext>
            </a:extLst>
          </p:cNvPr>
          <p:cNvSpPr/>
          <p:nvPr/>
        </p:nvSpPr>
        <p:spPr>
          <a:xfrm rot="9805543">
            <a:off x="3310007" y="1359100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0" name="フリーフォーム 129">
            <a:extLst>
              <a:ext uri="{FF2B5EF4-FFF2-40B4-BE49-F238E27FC236}">
                <a16:creationId xmlns:a16="http://schemas.microsoft.com/office/drawing/2014/main" id="{F89C6AF1-2213-1FEA-96AF-5E2BB7A0C1A9}"/>
              </a:ext>
            </a:extLst>
          </p:cNvPr>
          <p:cNvSpPr/>
          <p:nvPr/>
        </p:nvSpPr>
        <p:spPr>
          <a:xfrm rot="3544433" flipH="1">
            <a:off x="3843666" y="365248"/>
            <a:ext cx="66779" cy="104241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1" name="フリーフォーム 130">
            <a:extLst>
              <a:ext uri="{FF2B5EF4-FFF2-40B4-BE49-F238E27FC236}">
                <a16:creationId xmlns:a16="http://schemas.microsoft.com/office/drawing/2014/main" id="{6105D000-9C95-F2AB-2E6A-A0A47AD3368B}"/>
              </a:ext>
            </a:extLst>
          </p:cNvPr>
          <p:cNvSpPr/>
          <p:nvPr/>
        </p:nvSpPr>
        <p:spPr>
          <a:xfrm>
            <a:off x="3737010" y="378125"/>
            <a:ext cx="83344" cy="23812"/>
          </a:xfrm>
          <a:custGeom>
            <a:avLst/>
            <a:gdLst>
              <a:gd name="connsiteX0" fmla="*/ 83344 w 83344"/>
              <a:gd name="connsiteY0" fmla="*/ 23812 h 23812"/>
              <a:gd name="connsiteX1" fmla="*/ 0 w 83344"/>
              <a:gd name="connsiteY1" fmla="*/ 0 h 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344" h="23812">
                <a:moveTo>
                  <a:pt x="83344" y="23812"/>
                </a:move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2" name="フリーフォーム 139">
            <a:extLst>
              <a:ext uri="{FF2B5EF4-FFF2-40B4-BE49-F238E27FC236}">
                <a16:creationId xmlns:a16="http://schemas.microsoft.com/office/drawing/2014/main" id="{C7CB6751-0ACD-123D-D079-2034AB71D4D6}"/>
              </a:ext>
            </a:extLst>
          </p:cNvPr>
          <p:cNvSpPr/>
          <p:nvPr/>
        </p:nvSpPr>
        <p:spPr>
          <a:xfrm rot="1559744" flipH="1">
            <a:off x="3903366" y="185044"/>
            <a:ext cx="45059" cy="12339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3" name="フリーフォーム 140">
            <a:extLst>
              <a:ext uri="{FF2B5EF4-FFF2-40B4-BE49-F238E27FC236}">
                <a16:creationId xmlns:a16="http://schemas.microsoft.com/office/drawing/2014/main" id="{1BC188FB-1A8A-826F-AA5E-6F2059BDFB9F}"/>
              </a:ext>
            </a:extLst>
          </p:cNvPr>
          <p:cNvSpPr/>
          <p:nvPr/>
        </p:nvSpPr>
        <p:spPr>
          <a:xfrm rot="1559744" flipH="1">
            <a:off x="3883656" y="265630"/>
            <a:ext cx="57480" cy="12339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4" name="フリーフォーム 141">
            <a:extLst>
              <a:ext uri="{FF2B5EF4-FFF2-40B4-BE49-F238E27FC236}">
                <a16:creationId xmlns:a16="http://schemas.microsoft.com/office/drawing/2014/main" id="{B48ED6FF-5DFA-CBCB-50A2-9DA4A7A5A6E3}"/>
              </a:ext>
            </a:extLst>
          </p:cNvPr>
          <p:cNvSpPr/>
          <p:nvPr/>
        </p:nvSpPr>
        <p:spPr>
          <a:xfrm>
            <a:off x="3778801" y="218230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5" name="フリーフォーム 143">
            <a:extLst>
              <a:ext uri="{FF2B5EF4-FFF2-40B4-BE49-F238E27FC236}">
                <a16:creationId xmlns:a16="http://schemas.microsoft.com/office/drawing/2014/main" id="{49932494-9194-3455-FE66-F2648C596343}"/>
              </a:ext>
            </a:extLst>
          </p:cNvPr>
          <p:cNvSpPr/>
          <p:nvPr/>
        </p:nvSpPr>
        <p:spPr>
          <a:xfrm rot="3855086">
            <a:off x="3679088" y="188024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6" name="フリーフォーム 144">
            <a:extLst>
              <a:ext uri="{FF2B5EF4-FFF2-40B4-BE49-F238E27FC236}">
                <a16:creationId xmlns:a16="http://schemas.microsoft.com/office/drawing/2014/main" id="{77C2807E-5D8F-39AE-D087-238343459DE0}"/>
              </a:ext>
            </a:extLst>
          </p:cNvPr>
          <p:cNvSpPr/>
          <p:nvPr/>
        </p:nvSpPr>
        <p:spPr>
          <a:xfrm rot="20314446" flipH="1">
            <a:off x="3627611" y="157404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7" name="フリーフォーム 145">
            <a:extLst>
              <a:ext uri="{FF2B5EF4-FFF2-40B4-BE49-F238E27FC236}">
                <a16:creationId xmlns:a16="http://schemas.microsoft.com/office/drawing/2014/main" id="{26A82843-E0D8-B2CC-651B-2B01EB0B7AF0}"/>
              </a:ext>
            </a:extLst>
          </p:cNvPr>
          <p:cNvSpPr/>
          <p:nvPr/>
        </p:nvSpPr>
        <p:spPr>
          <a:xfrm rot="12493372">
            <a:off x="3628665" y="197169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8" name="フリーフォーム 146">
            <a:extLst>
              <a:ext uri="{FF2B5EF4-FFF2-40B4-BE49-F238E27FC236}">
                <a16:creationId xmlns:a16="http://schemas.microsoft.com/office/drawing/2014/main" id="{4E01FF7D-2764-2C66-BAF8-92C29758EBFF}"/>
              </a:ext>
            </a:extLst>
          </p:cNvPr>
          <p:cNvSpPr/>
          <p:nvPr/>
        </p:nvSpPr>
        <p:spPr>
          <a:xfrm rot="18977081" flipH="1">
            <a:off x="3646832" y="20299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79" name="フリーフォーム 147">
            <a:extLst>
              <a:ext uri="{FF2B5EF4-FFF2-40B4-BE49-F238E27FC236}">
                <a16:creationId xmlns:a16="http://schemas.microsoft.com/office/drawing/2014/main" id="{1A978317-EB7D-474B-D978-542D4E147163}"/>
              </a:ext>
            </a:extLst>
          </p:cNvPr>
          <p:cNvSpPr/>
          <p:nvPr/>
        </p:nvSpPr>
        <p:spPr>
          <a:xfrm rot="18977081" flipH="1">
            <a:off x="3650260" y="18700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0" name="フリーフォーム 148">
            <a:extLst>
              <a:ext uri="{FF2B5EF4-FFF2-40B4-BE49-F238E27FC236}">
                <a16:creationId xmlns:a16="http://schemas.microsoft.com/office/drawing/2014/main" id="{62690A91-4740-1962-93A3-5A31422A0FD1}"/>
              </a:ext>
            </a:extLst>
          </p:cNvPr>
          <p:cNvSpPr/>
          <p:nvPr/>
        </p:nvSpPr>
        <p:spPr>
          <a:xfrm rot="21045451" flipH="1">
            <a:off x="3684524" y="216359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1" name="フリーフォーム 149">
            <a:extLst>
              <a:ext uri="{FF2B5EF4-FFF2-40B4-BE49-F238E27FC236}">
                <a16:creationId xmlns:a16="http://schemas.microsoft.com/office/drawing/2014/main" id="{210AF041-7647-B8ED-F5DA-5A46D81F47A8}"/>
              </a:ext>
            </a:extLst>
          </p:cNvPr>
          <p:cNvSpPr/>
          <p:nvPr/>
        </p:nvSpPr>
        <p:spPr>
          <a:xfrm rot="13924551" flipV="1">
            <a:off x="3680822" y="146706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2" name="楕円 281">
            <a:extLst>
              <a:ext uri="{FF2B5EF4-FFF2-40B4-BE49-F238E27FC236}">
                <a16:creationId xmlns:a16="http://schemas.microsoft.com/office/drawing/2014/main" id="{6844CDFE-31C1-4518-ABE5-E7FC47123357}"/>
              </a:ext>
            </a:extLst>
          </p:cNvPr>
          <p:cNvSpPr/>
          <p:nvPr/>
        </p:nvSpPr>
        <p:spPr>
          <a:xfrm rot="19517434">
            <a:off x="3655485" y="197887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3" name="フリーフォーム 151">
            <a:extLst>
              <a:ext uri="{FF2B5EF4-FFF2-40B4-BE49-F238E27FC236}">
                <a16:creationId xmlns:a16="http://schemas.microsoft.com/office/drawing/2014/main" id="{53F76096-14DB-C1D5-2DAC-318A80A2C985}"/>
              </a:ext>
            </a:extLst>
          </p:cNvPr>
          <p:cNvSpPr/>
          <p:nvPr/>
        </p:nvSpPr>
        <p:spPr>
          <a:xfrm rot="6740626" flipH="1">
            <a:off x="3659857" y="217331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4" name="フリーフォーム 152">
            <a:extLst>
              <a:ext uri="{FF2B5EF4-FFF2-40B4-BE49-F238E27FC236}">
                <a16:creationId xmlns:a16="http://schemas.microsoft.com/office/drawing/2014/main" id="{9BC5DA7E-038B-0040-AC9F-DBB98FD8E22D}"/>
              </a:ext>
            </a:extLst>
          </p:cNvPr>
          <p:cNvSpPr/>
          <p:nvPr/>
        </p:nvSpPr>
        <p:spPr>
          <a:xfrm rot="9107144" flipH="1">
            <a:off x="3671506" y="181425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5" name="フリーフォーム 153">
            <a:extLst>
              <a:ext uri="{FF2B5EF4-FFF2-40B4-BE49-F238E27FC236}">
                <a16:creationId xmlns:a16="http://schemas.microsoft.com/office/drawing/2014/main" id="{F26694E4-2A5C-A1F4-63CB-D13EF95F1A0E}"/>
              </a:ext>
            </a:extLst>
          </p:cNvPr>
          <p:cNvSpPr/>
          <p:nvPr/>
        </p:nvSpPr>
        <p:spPr>
          <a:xfrm rot="8046449" flipH="1">
            <a:off x="3670266" y="209283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6" name="フリーフォーム 154">
            <a:extLst>
              <a:ext uri="{FF2B5EF4-FFF2-40B4-BE49-F238E27FC236}">
                <a16:creationId xmlns:a16="http://schemas.microsoft.com/office/drawing/2014/main" id="{C90F339D-34B3-D5B8-11B3-867D346A4FD4}"/>
              </a:ext>
            </a:extLst>
          </p:cNvPr>
          <p:cNvSpPr/>
          <p:nvPr/>
        </p:nvSpPr>
        <p:spPr>
          <a:xfrm rot="8717434" flipH="1">
            <a:off x="3677727" y="201992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7" name="フリーフォーム 156">
            <a:extLst>
              <a:ext uri="{FF2B5EF4-FFF2-40B4-BE49-F238E27FC236}">
                <a16:creationId xmlns:a16="http://schemas.microsoft.com/office/drawing/2014/main" id="{3675E255-7C10-68AE-636A-65C901CF35DF}"/>
              </a:ext>
            </a:extLst>
          </p:cNvPr>
          <p:cNvSpPr/>
          <p:nvPr/>
        </p:nvSpPr>
        <p:spPr>
          <a:xfrm rot="16512029" flipH="1">
            <a:off x="3778233" y="164192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8" name="フリーフォーム 157">
            <a:extLst>
              <a:ext uri="{FF2B5EF4-FFF2-40B4-BE49-F238E27FC236}">
                <a16:creationId xmlns:a16="http://schemas.microsoft.com/office/drawing/2014/main" id="{3F132DB4-AD97-A6D9-A3B3-1732EA6348E2}"/>
              </a:ext>
            </a:extLst>
          </p:cNvPr>
          <p:cNvSpPr/>
          <p:nvPr/>
        </p:nvSpPr>
        <p:spPr>
          <a:xfrm rot="52669">
            <a:off x="3823968" y="115951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9" name="フリーフォーム 158">
            <a:extLst>
              <a:ext uri="{FF2B5EF4-FFF2-40B4-BE49-F238E27FC236}">
                <a16:creationId xmlns:a16="http://schemas.microsoft.com/office/drawing/2014/main" id="{648295BB-6A90-8DE7-A28F-D2A92CB71DCD}"/>
              </a:ext>
            </a:extLst>
          </p:cNvPr>
          <p:cNvSpPr/>
          <p:nvPr/>
        </p:nvSpPr>
        <p:spPr>
          <a:xfrm rot="7873743" flipH="1">
            <a:off x="3839585" y="153077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0" name="フリーフォーム 159">
            <a:extLst>
              <a:ext uri="{FF2B5EF4-FFF2-40B4-BE49-F238E27FC236}">
                <a16:creationId xmlns:a16="http://schemas.microsoft.com/office/drawing/2014/main" id="{224F0D70-2D6B-D5E5-CB8A-C8DD43678540}"/>
              </a:ext>
            </a:extLst>
          </p:cNvPr>
          <p:cNvSpPr/>
          <p:nvPr/>
        </p:nvSpPr>
        <p:spPr>
          <a:xfrm rot="1390034">
            <a:off x="3852648" y="159830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1" name="フリーフォーム 160">
            <a:extLst>
              <a:ext uri="{FF2B5EF4-FFF2-40B4-BE49-F238E27FC236}">
                <a16:creationId xmlns:a16="http://schemas.microsoft.com/office/drawing/2014/main" id="{30B7417B-AAD6-1385-28F9-BDE981C7F505}"/>
              </a:ext>
            </a:extLst>
          </p:cNvPr>
          <p:cNvSpPr/>
          <p:nvPr/>
        </p:nvSpPr>
        <p:spPr>
          <a:xfrm rot="1390034">
            <a:off x="3843826" y="14606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2" name="フリーフォーム 161">
            <a:extLst>
              <a:ext uri="{FF2B5EF4-FFF2-40B4-BE49-F238E27FC236}">
                <a16:creationId xmlns:a16="http://schemas.microsoft.com/office/drawing/2014/main" id="{EDAEF152-B2E8-B1E2-1543-8FCDC539B454}"/>
              </a:ext>
            </a:extLst>
          </p:cNvPr>
          <p:cNvSpPr/>
          <p:nvPr/>
        </p:nvSpPr>
        <p:spPr>
          <a:xfrm rot="20921664">
            <a:off x="3789300" y="191506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3" name="フリーフォーム 162">
            <a:extLst>
              <a:ext uri="{FF2B5EF4-FFF2-40B4-BE49-F238E27FC236}">
                <a16:creationId xmlns:a16="http://schemas.microsoft.com/office/drawing/2014/main" id="{127103CE-46F6-8470-A713-BB07BB5A8550}"/>
              </a:ext>
            </a:extLst>
          </p:cNvPr>
          <p:cNvSpPr/>
          <p:nvPr/>
        </p:nvSpPr>
        <p:spPr>
          <a:xfrm rot="6442564" flipH="1" flipV="1">
            <a:off x="3774374" y="123889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4" name="楕円 293">
            <a:extLst>
              <a:ext uri="{FF2B5EF4-FFF2-40B4-BE49-F238E27FC236}">
                <a16:creationId xmlns:a16="http://schemas.microsoft.com/office/drawing/2014/main" id="{DAB73C6D-DFA2-93A0-0849-84DA7DBDC245}"/>
              </a:ext>
            </a:extLst>
          </p:cNvPr>
          <p:cNvSpPr/>
          <p:nvPr/>
        </p:nvSpPr>
        <p:spPr>
          <a:xfrm rot="849681" flipH="1">
            <a:off x="3828162" y="160727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5" name="フリーフォーム 164">
            <a:extLst>
              <a:ext uri="{FF2B5EF4-FFF2-40B4-BE49-F238E27FC236}">
                <a16:creationId xmlns:a16="http://schemas.microsoft.com/office/drawing/2014/main" id="{F3B3D298-6133-004E-FA6A-D981E7DD432E}"/>
              </a:ext>
            </a:extLst>
          </p:cNvPr>
          <p:cNvSpPr/>
          <p:nvPr/>
        </p:nvSpPr>
        <p:spPr>
          <a:xfrm rot="13626489">
            <a:off x="3847244" y="177504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6" name="フリーフォーム 165">
            <a:extLst>
              <a:ext uri="{FF2B5EF4-FFF2-40B4-BE49-F238E27FC236}">
                <a16:creationId xmlns:a16="http://schemas.microsoft.com/office/drawing/2014/main" id="{48E8A9DF-D4EA-7CBC-7C50-E2F6509DA959}"/>
              </a:ext>
            </a:extLst>
          </p:cNvPr>
          <p:cNvSpPr/>
          <p:nvPr/>
        </p:nvSpPr>
        <p:spPr>
          <a:xfrm rot="11259971">
            <a:off x="3822768" y="148146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7" name="フリーフォーム 166">
            <a:extLst>
              <a:ext uri="{FF2B5EF4-FFF2-40B4-BE49-F238E27FC236}">
                <a16:creationId xmlns:a16="http://schemas.microsoft.com/office/drawing/2014/main" id="{0F855EAD-5097-76A6-B79A-668F41A44D08}"/>
              </a:ext>
            </a:extLst>
          </p:cNvPr>
          <p:cNvSpPr/>
          <p:nvPr/>
        </p:nvSpPr>
        <p:spPr>
          <a:xfrm rot="12320666">
            <a:off x="3832912" y="17394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8" name="フリーフォーム 167">
            <a:extLst>
              <a:ext uri="{FF2B5EF4-FFF2-40B4-BE49-F238E27FC236}">
                <a16:creationId xmlns:a16="http://schemas.microsoft.com/office/drawing/2014/main" id="{7B4D7490-2AD4-6A3D-124E-E8951F379A46}"/>
              </a:ext>
            </a:extLst>
          </p:cNvPr>
          <p:cNvSpPr/>
          <p:nvPr/>
        </p:nvSpPr>
        <p:spPr>
          <a:xfrm rot="11649681">
            <a:off x="3825768" y="169298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9" name="フリーフォーム 169">
            <a:extLst>
              <a:ext uri="{FF2B5EF4-FFF2-40B4-BE49-F238E27FC236}">
                <a16:creationId xmlns:a16="http://schemas.microsoft.com/office/drawing/2014/main" id="{F15071A7-A68E-B3B5-AC24-24D3B6507736}"/>
              </a:ext>
            </a:extLst>
          </p:cNvPr>
          <p:cNvSpPr/>
          <p:nvPr/>
        </p:nvSpPr>
        <p:spPr>
          <a:xfrm rot="6824918">
            <a:off x="3752542" y="272242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0" name="フリーフォーム 170">
            <a:extLst>
              <a:ext uri="{FF2B5EF4-FFF2-40B4-BE49-F238E27FC236}">
                <a16:creationId xmlns:a16="http://schemas.microsoft.com/office/drawing/2014/main" id="{4BC28DC6-BEB5-EFE0-07D9-474CC9D8FF8F}"/>
              </a:ext>
            </a:extLst>
          </p:cNvPr>
          <p:cNvSpPr/>
          <p:nvPr/>
        </p:nvSpPr>
        <p:spPr>
          <a:xfrm rot="1684278" flipH="1">
            <a:off x="3748344" y="223491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1" name="フリーフォーム 171">
            <a:extLst>
              <a:ext uri="{FF2B5EF4-FFF2-40B4-BE49-F238E27FC236}">
                <a16:creationId xmlns:a16="http://schemas.microsoft.com/office/drawing/2014/main" id="{BCC3E4BF-A20E-3322-17A0-0597F1130469}"/>
              </a:ext>
            </a:extLst>
          </p:cNvPr>
          <p:cNvSpPr/>
          <p:nvPr/>
        </p:nvSpPr>
        <p:spPr>
          <a:xfrm rot="15463204">
            <a:off x="3713054" y="247475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2" name="フリーフォーム 172">
            <a:extLst>
              <a:ext uri="{FF2B5EF4-FFF2-40B4-BE49-F238E27FC236}">
                <a16:creationId xmlns:a16="http://schemas.microsoft.com/office/drawing/2014/main" id="{D4E056F4-22DA-DDCC-5EAA-8FB0972EB1F3}"/>
              </a:ext>
            </a:extLst>
          </p:cNvPr>
          <p:cNvSpPr/>
          <p:nvPr/>
        </p:nvSpPr>
        <p:spPr>
          <a:xfrm rot="346913" flipH="1">
            <a:off x="3752352" y="26100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3" name="フリーフォーム 173">
            <a:extLst>
              <a:ext uri="{FF2B5EF4-FFF2-40B4-BE49-F238E27FC236}">
                <a16:creationId xmlns:a16="http://schemas.microsoft.com/office/drawing/2014/main" id="{5717E864-876D-7657-BC85-BA8D874DE1DA}"/>
              </a:ext>
            </a:extLst>
          </p:cNvPr>
          <p:cNvSpPr/>
          <p:nvPr/>
        </p:nvSpPr>
        <p:spPr>
          <a:xfrm rot="346913" flipH="1">
            <a:off x="3766737" y="253222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4" name="フリーフォーム 174">
            <a:extLst>
              <a:ext uri="{FF2B5EF4-FFF2-40B4-BE49-F238E27FC236}">
                <a16:creationId xmlns:a16="http://schemas.microsoft.com/office/drawing/2014/main" id="{AAE8CD84-456A-531A-6E53-688A921D3227}"/>
              </a:ext>
            </a:extLst>
          </p:cNvPr>
          <p:cNvSpPr/>
          <p:nvPr/>
        </p:nvSpPr>
        <p:spPr>
          <a:xfrm rot="2415283" flipH="1">
            <a:off x="3744961" y="307122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5" name="フリーフォーム 175">
            <a:extLst>
              <a:ext uri="{FF2B5EF4-FFF2-40B4-BE49-F238E27FC236}">
                <a16:creationId xmlns:a16="http://schemas.microsoft.com/office/drawing/2014/main" id="{52BAA4D5-C357-73CD-B4D2-958798C379C3}"/>
              </a:ext>
            </a:extLst>
          </p:cNvPr>
          <p:cNvSpPr/>
          <p:nvPr/>
        </p:nvSpPr>
        <p:spPr>
          <a:xfrm rot="16894383" flipV="1">
            <a:off x="3790109" y="255012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6" name="楕円 305">
            <a:extLst>
              <a:ext uri="{FF2B5EF4-FFF2-40B4-BE49-F238E27FC236}">
                <a16:creationId xmlns:a16="http://schemas.microsoft.com/office/drawing/2014/main" id="{DD857C8E-5D60-0620-409B-AFEAD0CDA912}"/>
              </a:ext>
            </a:extLst>
          </p:cNvPr>
          <p:cNvSpPr/>
          <p:nvPr/>
        </p:nvSpPr>
        <p:spPr>
          <a:xfrm rot="887266">
            <a:off x="3758376" y="269773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7" name="フリーフォーム 177">
            <a:extLst>
              <a:ext uri="{FF2B5EF4-FFF2-40B4-BE49-F238E27FC236}">
                <a16:creationId xmlns:a16="http://schemas.microsoft.com/office/drawing/2014/main" id="{5846C2EE-D9E3-06A1-CCA1-392DADD6E73C}"/>
              </a:ext>
            </a:extLst>
          </p:cNvPr>
          <p:cNvSpPr/>
          <p:nvPr/>
        </p:nvSpPr>
        <p:spPr>
          <a:xfrm rot="9710458" flipH="1">
            <a:off x="3750633" y="279626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8" name="フリーフォーム 178">
            <a:extLst>
              <a:ext uri="{FF2B5EF4-FFF2-40B4-BE49-F238E27FC236}">
                <a16:creationId xmlns:a16="http://schemas.microsoft.com/office/drawing/2014/main" id="{E1271F21-BA3A-942A-79B3-2D5036CD24CE}"/>
              </a:ext>
            </a:extLst>
          </p:cNvPr>
          <p:cNvSpPr/>
          <p:nvPr/>
        </p:nvSpPr>
        <p:spPr>
          <a:xfrm rot="12076976" flipH="1">
            <a:off x="3783819" y="265153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09" name="フリーフォーム 179">
            <a:extLst>
              <a:ext uri="{FF2B5EF4-FFF2-40B4-BE49-F238E27FC236}">
                <a16:creationId xmlns:a16="http://schemas.microsoft.com/office/drawing/2014/main" id="{403EB177-2AC1-0EB9-E68F-495CBCA6C5A1}"/>
              </a:ext>
            </a:extLst>
          </p:cNvPr>
          <p:cNvSpPr/>
          <p:nvPr/>
        </p:nvSpPr>
        <p:spPr>
          <a:xfrm rot="11016281" flipH="1">
            <a:off x="3762793" y="282901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0" name="フリーフォーム 180">
            <a:extLst>
              <a:ext uri="{FF2B5EF4-FFF2-40B4-BE49-F238E27FC236}">
                <a16:creationId xmlns:a16="http://schemas.microsoft.com/office/drawing/2014/main" id="{9CB27F48-510E-1B7A-8160-B715252B6DD2}"/>
              </a:ext>
            </a:extLst>
          </p:cNvPr>
          <p:cNvSpPr/>
          <p:nvPr/>
        </p:nvSpPr>
        <p:spPr>
          <a:xfrm rot="11687266" flipH="1">
            <a:off x="3775855" y="283474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1" name="フリーフォーム 181">
            <a:extLst>
              <a:ext uri="{FF2B5EF4-FFF2-40B4-BE49-F238E27FC236}">
                <a16:creationId xmlns:a16="http://schemas.microsoft.com/office/drawing/2014/main" id="{F35940CF-214B-755B-F4D4-27608B490235}"/>
              </a:ext>
            </a:extLst>
          </p:cNvPr>
          <p:cNvSpPr/>
          <p:nvPr/>
        </p:nvSpPr>
        <p:spPr>
          <a:xfrm rot="3429487">
            <a:off x="4531054" y="811023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2" name="フリーフォーム 183">
            <a:extLst>
              <a:ext uri="{FF2B5EF4-FFF2-40B4-BE49-F238E27FC236}">
                <a16:creationId xmlns:a16="http://schemas.microsoft.com/office/drawing/2014/main" id="{DA256F8E-616F-DDDA-F4E4-4851FE73B078}"/>
              </a:ext>
            </a:extLst>
          </p:cNvPr>
          <p:cNvSpPr/>
          <p:nvPr/>
        </p:nvSpPr>
        <p:spPr>
          <a:xfrm rot="12759909" flipH="1">
            <a:off x="4537950" y="647114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3" name="フリーフォーム 184">
            <a:extLst>
              <a:ext uri="{FF2B5EF4-FFF2-40B4-BE49-F238E27FC236}">
                <a16:creationId xmlns:a16="http://schemas.microsoft.com/office/drawing/2014/main" id="{477C25C6-D663-7998-D924-D8B222D13B12}"/>
              </a:ext>
            </a:extLst>
          </p:cNvPr>
          <p:cNvSpPr/>
          <p:nvPr/>
        </p:nvSpPr>
        <p:spPr>
          <a:xfrm rot="2889134" flipH="1">
            <a:off x="4547852" y="678137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4" name="フリーフォーム 185">
            <a:extLst>
              <a:ext uri="{FF2B5EF4-FFF2-40B4-BE49-F238E27FC236}">
                <a16:creationId xmlns:a16="http://schemas.microsoft.com/office/drawing/2014/main" id="{35C4AE14-C4E8-CE19-9827-7B98FD011EEC}"/>
              </a:ext>
            </a:extLst>
          </p:cNvPr>
          <p:cNvSpPr/>
          <p:nvPr/>
        </p:nvSpPr>
        <p:spPr>
          <a:xfrm rot="11408017" flipH="1">
            <a:off x="4514337" y="663825"/>
            <a:ext cx="37447" cy="685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75B44A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5" name="フリーフォーム 187">
            <a:extLst>
              <a:ext uri="{FF2B5EF4-FFF2-40B4-BE49-F238E27FC236}">
                <a16:creationId xmlns:a16="http://schemas.microsoft.com/office/drawing/2014/main" id="{7B3707A4-26DC-156F-4291-C4CF9E2BF51C}"/>
              </a:ext>
            </a:extLst>
          </p:cNvPr>
          <p:cNvSpPr/>
          <p:nvPr/>
        </p:nvSpPr>
        <p:spPr>
          <a:xfrm rot="19822370">
            <a:off x="4506551" y="651063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6" name="フリーフォーム 188">
            <a:extLst>
              <a:ext uri="{FF2B5EF4-FFF2-40B4-BE49-F238E27FC236}">
                <a16:creationId xmlns:a16="http://schemas.microsoft.com/office/drawing/2014/main" id="{E6974AD3-8368-373E-11BB-AB9F0DADF800}"/>
              </a:ext>
            </a:extLst>
          </p:cNvPr>
          <p:cNvSpPr/>
          <p:nvPr/>
        </p:nvSpPr>
        <p:spPr>
          <a:xfrm rot="19822370">
            <a:off x="4505749" y="673454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7" name="フリーフォーム 190">
            <a:extLst>
              <a:ext uri="{FF2B5EF4-FFF2-40B4-BE49-F238E27FC236}">
                <a16:creationId xmlns:a16="http://schemas.microsoft.com/office/drawing/2014/main" id="{B965AB19-EC5F-A683-5D57-2791D35928C8}"/>
              </a:ext>
            </a:extLst>
          </p:cNvPr>
          <p:cNvSpPr/>
          <p:nvPr/>
        </p:nvSpPr>
        <p:spPr>
          <a:xfrm rot="4421470" flipH="1">
            <a:off x="4563443" y="689727"/>
            <a:ext cx="40988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8" name="フリーフォーム 191">
            <a:extLst>
              <a:ext uri="{FF2B5EF4-FFF2-40B4-BE49-F238E27FC236}">
                <a16:creationId xmlns:a16="http://schemas.microsoft.com/office/drawing/2014/main" id="{7F0A2873-DC35-395F-529A-6E6875B47A1A}"/>
              </a:ext>
            </a:extLst>
          </p:cNvPr>
          <p:cNvSpPr/>
          <p:nvPr/>
        </p:nvSpPr>
        <p:spPr>
          <a:xfrm rot="4421470" flipH="1">
            <a:off x="4538740" y="702446"/>
            <a:ext cx="52287" cy="95705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19" name="フリーフォーム 196">
            <a:extLst>
              <a:ext uri="{FF2B5EF4-FFF2-40B4-BE49-F238E27FC236}">
                <a16:creationId xmlns:a16="http://schemas.microsoft.com/office/drawing/2014/main" id="{BFB5D93D-C598-361A-67A5-F7D7BFF1680C}"/>
              </a:ext>
            </a:extLst>
          </p:cNvPr>
          <p:cNvSpPr/>
          <p:nvPr/>
        </p:nvSpPr>
        <p:spPr>
          <a:xfrm rot="5801200" flipH="1">
            <a:off x="4670098" y="758640"/>
            <a:ext cx="57778" cy="136342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0" name="フリーフォーム 197">
            <a:extLst>
              <a:ext uri="{FF2B5EF4-FFF2-40B4-BE49-F238E27FC236}">
                <a16:creationId xmlns:a16="http://schemas.microsoft.com/office/drawing/2014/main" id="{9963E808-235A-6ACC-7CA8-D166BF8B6D23}"/>
              </a:ext>
            </a:extLst>
          </p:cNvPr>
          <p:cNvSpPr/>
          <p:nvPr/>
        </p:nvSpPr>
        <p:spPr>
          <a:xfrm rot="5801200" flipH="1">
            <a:off x="4573246" y="774548"/>
            <a:ext cx="73705" cy="13634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1" name="フリーフォーム 198">
            <a:extLst>
              <a:ext uri="{FF2B5EF4-FFF2-40B4-BE49-F238E27FC236}">
                <a16:creationId xmlns:a16="http://schemas.microsoft.com/office/drawing/2014/main" id="{A5F14915-FC04-2A20-D137-CC10B967BE52}"/>
              </a:ext>
            </a:extLst>
          </p:cNvPr>
          <p:cNvSpPr/>
          <p:nvPr/>
        </p:nvSpPr>
        <p:spPr>
          <a:xfrm rot="3429487">
            <a:off x="4550090" y="753812"/>
            <a:ext cx="4762" cy="80962"/>
          </a:xfrm>
          <a:custGeom>
            <a:avLst/>
            <a:gdLst>
              <a:gd name="connsiteX0" fmla="*/ 4762 w 4762"/>
              <a:gd name="connsiteY0" fmla="*/ 0 h 80962"/>
              <a:gd name="connsiteX1" fmla="*/ 0 w 4762"/>
              <a:gd name="connsiteY1" fmla="*/ 80962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" h="80962">
                <a:moveTo>
                  <a:pt x="4762" y="0"/>
                </a:moveTo>
                <a:lnTo>
                  <a:pt x="0" y="80962"/>
                </a:lnTo>
              </a:path>
            </a:pathLst>
          </a:custGeom>
          <a:noFill/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2" name="フリーフォーム 200">
            <a:extLst>
              <a:ext uri="{FF2B5EF4-FFF2-40B4-BE49-F238E27FC236}">
                <a16:creationId xmlns:a16="http://schemas.microsoft.com/office/drawing/2014/main" id="{AD777C5B-62F0-F4F5-8D3D-B614CCFACE3F}"/>
              </a:ext>
            </a:extLst>
          </p:cNvPr>
          <p:cNvSpPr/>
          <p:nvPr/>
        </p:nvSpPr>
        <p:spPr>
          <a:xfrm rot="7284573">
            <a:off x="4453956" y="754008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3" name="フリーフォーム 201">
            <a:extLst>
              <a:ext uri="{FF2B5EF4-FFF2-40B4-BE49-F238E27FC236}">
                <a16:creationId xmlns:a16="http://schemas.microsoft.com/office/drawing/2014/main" id="{B49D61BA-EBDF-15F4-70B4-A399EBF86D72}"/>
              </a:ext>
            </a:extLst>
          </p:cNvPr>
          <p:cNvSpPr/>
          <p:nvPr/>
        </p:nvSpPr>
        <p:spPr>
          <a:xfrm rot="2143933" flipH="1">
            <a:off x="4447079" y="688362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4" name="フリーフォーム 202">
            <a:extLst>
              <a:ext uri="{FF2B5EF4-FFF2-40B4-BE49-F238E27FC236}">
                <a16:creationId xmlns:a16="http://schemas.microsoft.com/office/drawing/2014/main" id="{AF12662A-86CF-2E4C-387B-0025597A9914}"/>
              </a:ext>
            </a:extLst>
          </p:cNvPr>
          <p:cNvSpPr/>
          <p:nvPr/>
        </p:nvSpPr>
        <p:spPr>
          <a:xfrm rot="15922859">
            <a:off x="4407902" y="707361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5" name="フリーフォーム 203">
            <a:extLst>
              <a:ext uri="{FF2B5EF4-FFF2-40B4-BE49-F238E27FC236}">
                <a16:creationId xmlns:a16="http://schemas.microsoft.com/office/drawing/2014/main" id="{4D0C3E0A-35F0-A3CA-3DB2-479EC28DDE76}"/>
              </a:ext>
            </a:extLst>
          </p:cNvPr>
          <p:cNvSpPr/>
          <p:nvPr/>
        </p:nvSpPr>
        <p:spPr>
          <a:xfrm rot="806568" flipH="1">
            <a:off x="4449573" y="723578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6" name="フリーフォーム 204">
            <a:extLst>
              <a:ext uri="{FF2B5EF4-FFF2-40B4-BE49-F238E27FC236}">
                <a16:creationId xmlns:a16="http://schemas.microsoft.com/office/drawing/2014/main" id="{BFAA467D-48CF-F9E4-5C37-D1CE96B402DB}"/>
              </a:ext>
            </a:extLst>
          </p:cNvPr>
          <p:cNvSpPr/>
          <p:nvPr/>
        </p:nvSpPr>
        <p:spPr>
          <a:xfrm rot="806568" flipH="1">
            <a:off x="4464867" y="717787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7" name="フリーフォーム 205">
            <a:extLst>
              <a:ext uri="{FF2B5EF4-FFF2-40B4-BE49-F238E27FC236}">
                <a16:creationId xmlns:a16="http://schemas.microsoft.com/office/drawing/2014/main" id="{C26468CC-9C30-F398-55D4-03C1EF292E57}"/>
              </a:ext>
            </a:extLst>
          </p:cNvPr>
          <p:cNvSpPr/>
          <p:nvPr/>
        </p:nvSpPr>
        <p:spPr>
          <a:xfrm rot="2874938" flipH="1">
            <a:off x="4433363" y="770849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8" name="フリーフォーム 206">
            <a:extLst>
              <a:ext uri="{FF2B5EF4-FFF2-40B4-BE49-F238E27FC236}">
                <a16:creationId xmlns:a16="http://schemas.microsoft.com/office/drawing/2014/main" id="{B71F09FD-E277-7D48-9FEC-01AD76D09970}"/>
              </a:ext>
            </a:extLst>
          </p:cNvPr>
          <p:cNvSpPr/>
          <p:nvPr/>
        </p:nvSpPr>
        <p:spPr>
          <a:xfrm rot="17354038" flipV="1">
            <a:off x="4484017" y="724926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29" name="楕円 328">
            <a:extLst>
              <a:ext uri="{FF2B5EF4-FFF2-40B4-BE49-F238E27FC236}">
                <a16:creationId xmlns:a16="http://schemas.microsoft.com/office/drawing/2014/main" id="{CAD27058-868C-5BE4-E12C-E64BC5BB69F3}"/>
              </a:ext>
            </a:extLst>
          </p:cNvPr>
          <p:cNvSpPr/>
          <p:nvPr/>
        </p:nvSpPr>
        <p:spPr>
          <a:xfrm rot="1346921">
            <a:off x="4454168" y="734095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0" name="フリーフォーム 208">
            <a:extLst>
              <a:ext uri="{FF2B5EF4-FFF2-40B4-BE49-F238E27FC236}">
                <a16:creationId xmlns:a16="http://schemas.microsoft.com/office/drawing/2014/main" id="{3C359221-330C-0790-2585-3B7E62935DB0}"/>
              </a:ext>
            </a:extLst>
          </p:cNvPr>
          <p:cNvSpPr/>
          <p:nvPr/>
        </p:nvSpPr>
        <p:spPr>
          <a:xfrm rot="10170113" flipH="1">
            <a:off x="4445460" y="741680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1" name="フリーフォーム 209">
            <a:extLst>
              <a:ext uri="{FF2B5EF4-FFF2-40B4-BE49-F238E27FC236}">
                <a16:creationId xmlns:a16="http://schemas.microsoft.com/office/drawing/2014/main" id="{DB99EDBE-FF7D-6BBD-23B5-70722FA8DD16}"/>
              </a:ext>
            </a:extLst>
          </p:cNvPr>
          <p:cNvSpPr/>
          <p:nvPr/>
        </p:nvSpPr>
        <p:spPr>
          <a:xfrm rot="12536631" flipH="1">
            <a:off x="4480029" y="731854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2" name="フリーフォーム 210">
            <a:extLst>
              <a:ext uri="{FF2B5EF4-FFF2-40B4-BE49-F238E27FC236}">
                <a16:creationId xmlns:a16="http://schemas.microsoft.com/office/drawing/2014/main" id="{788B180B-E158-C30C-3891-3EE3CB39E644}"/>
              </a:ext>
            </a:extLst>
          </p:cNvPr>
          <p:cNvSpPr/>
          <p:nvPr/>
        </p:nvSpPr>
        <p:spPr>
          <a:xfrm rot="11475936" flipH="1">
            <a:off x="4457001" y="746676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3" name="フリーフォーム 211">
            <a:extLst>
              <a:ext uri="{FF2B5EF4-FFF2-40B4-BE49-F238E27FC236}">
                <a16:creationId xmlns:a16="http://schemas.microsoft.com/office/drawing/2014/main" id="{E3F8A664-953A-01A8-8A8F-EF5A2F56DFDE}"/>
              </a:ext>
            </a:extLst>
          </p:cNvPr>
          <p:cNvSpPr/>
          <p:nvPr/>
        </p:nvSpPr>
        <p:spPr>
          <a:xfrm rot="12146921" flipH="1">
            <a:off x="4470248" y="748778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4" name="フリーフォーム 213">
            <a:extLst>
              <a:ext uri="{FF2B5EF4-FFF2-40B4-BE49-F238E27FC236}">
                <a16:creationId xmlns:a16="http://schemas.microsoft.com/office/drawing/2014/main" id="{20ACB52B-C3FE-7BC2-6BCD-9F959A3746F2}"/>
              </a:ext>
            </a:extLst>
          </p:cNvPr>
          <p:cNvSpPr/>
          <p:nvPr/>
        </p:nvSpPr>
        <p:spPr>
          <a:xfrm rot="18097378" flipH="1">
            <a:off x="4571891" y="740028"/>
            <a:ext cx="62842" cy="65242"/>
          </a:xfrm>
          <a:custGeom>
            <a:avLst/>
            <a:gdLst>
              <a:gd name="connsiteX0" fmla="*/ 332539 w 336007"/>
              <a:gd name="connsiteY0" fmla="*/ 19449 h 348840"/>
              <a:gd name="connsiteX1" fmla="*/ 129339 w 336007"/>
              <a:gd name="connsiteY1" fmla="*/ 44849 h 348840"/>
              <a:gd name="connsiteX2" fmla="*/ 2339 w 336007"/>
              <a:gd name="connsiteY2" fmla="*/ 343299 h 348840"/>
              <a:gd name="connsiteX3" fmla="*/ 237289 w 336007"/>
              <a:gd name="connsiteY3" fmla="*/ 222649 h 348840"/>
              <a:gd name="connsiteX4" fmla="*/ 332539 w 336007"/>
              <a:gd name="connsiteY4" fmla="*/ 19449 h 3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07" h="348840">
                <a:moveTo>
                  <a:pt x="332539" y="19449"/>
                </a:moveTo>
                <a:cubicBezTo>
                  <a:pt x="314547" y="-10184"/>
                  <a:pt x="184372" y="-9126"/>
                  <a:pt x="129339" y="44849"/>
                </a:cubicBezTo>
                <a:cubicBezTo>
                  <a:pt x="74306" y="98824"/>
                  <a:pt x="-15653" y="313666"/>
                  <a:pt x="2339" y="343299"/>
                </a:cubicBezTo>
                <a:cubicBezTo>
                  <a:pt x="20331" y="372932"/>
                  <a:pt x="179081" y="276624"/>
                  <a:pt x="237289" y="222649"/>
                </a:cubicBezTo>
                <a:cubicBezTo>
                  <a:pt x="295497" y="168674"/>
                  <a:pt x="350531" y="49082"/>
                  <a:pt x="332539" y="19449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solidFill>
              <a:srgbClr val="008000"/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5" name="フリーフォーム 214">
            <a:extLst>
              <a:ext uri="{FF2B5EF4-FFF2-40B4-BE49-F238E27FC236}">
                <a16:creationId xmlns:a16="http://schemas.microsoft.com/office/drawing/2014/main" id="{0311F12F-4DAB-2579-1008-7AF1541E6484}"/>
              </a:ext>
            </a:extLst>
          </p:cNvPr>
          <p:cNvSpPr/>
          <p:nvPr/>
        </p:nvSpPr>
        <p:spPr>
          <a:xfrm rot="1638018">
            <a:off x="4634133" y="710522"/>
            <a:ext cx="56899" cy="7963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6" name="フリーフォーム 215">
            <a:extLst>
              <a:ext uri="{FF2B5EF4-FFF2-40B4-BE49-F238E27FC236}">
                <a16:creationId xmlns:a16="http://schemas.microsoft.com/office/drawing/2014/main" id="{958FA7F6-B348-CF80-EC49-141D80B7F6D3}"/>
              </a:ext>
            </a:extLst>
          </p:cNvPr>
          <p:cNvSpPr/>
          <p:nvPr/>
        </p:nvSpPr>
        <p:spPr>
          <a:xfrm rot="9459092" flipH="1">
            <a:off x="4628240" y="749930"/>
            <a:ext cx="56900" cy="9472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7" name="フリーフォーム 216">
            <a:extLst>
              <a:ext uri="{FF2B5EF4-FFF2-40B4-BE49-F238E27FC236}">
                <a16:creationId xmlns:a16="http://schemas.microsoft.com/office/drawing/2014/main" id="{67FDCA13-8824-96A9-FCE6-DD34E2141E9A}"/>
              </a:ext>
            </a:extLst>
          </p:cNvPr>
          <p:cNvSpPr/>
          <p:nvPr/>
        </p:nvSpPr>
        <p:spPr>
          <a:xfrm rot="2975383">
            <a:off x="4653568" y="756126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8" name="フリーフォーム 217">
            <a:extLst>
              <a:ext uri="{FF2B5EF4-FFF2-40B4-BE49-F238E27FC236}">
                <a16:creationId xmlns:a16="http://schemas.microsoft.com/office/drawing/2014/main" id="{9C088186-4638-419F-F08C-827EC80BAB0E}"/>
              </a:ext>
            </a:extLst>
          </p:cNvPr>
          <p:cNvSpPr/>
          <p:nvPr/>
        </p:nvSpPr>
        <p:spPr>
          <a:xfrm rot="2975383">
            <a:off x="4651795" y="739869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39" name="フリーフォーム 218">
            <a:extLst>
              <a:ext uri="{FF2B5EF4-FFF2-40B4-BE49-F238E27FC236}">
                <a16:creationId xmlns:a16="http://schemas.microsoft.com/office/drawing/2014/main" id="{A012CDC6-62A0-7457-0AC0-D506B431711E}"/>
              </a:ext>
            </a:extLst>
          </p:cNvPr>
          <p:cNvSpPr/>
          <p:nvPr/>
        </p:nvSpPr>
        <p:spPr>
          <a:xfrm rot="907013">
            <a:off x="4572088" y="763373"/>
            <a:ext cx="56899" cy="67848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0" name="フリーフォーム 219">
            <a:extLst>
              <a:ext uri="{FF2B5EF4-FFF2-40B4-BE49-F238E27FC236}">
                <a16:creationId xmlns:a16="http://schemas.microsoft.com/office/drawing/2014/main" id="{4B027554-1391-1FF4-B21C-0CFDD6B67560}"/>
              </a:ext>
            </a:extLst>
          </p:cNvPr>
          <p:cNvSpPr/>
          <p:nvPr/>
        </p:nvSpPr>
        <p:spPr>
          <a:xfrm rot="8027913" flipH="1" flipV="1">
            <a:off x="4585473" y="694597"/>
            <a:ext cx="53509" cy="83641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1" name="楕円 340">
            <a:extLst>
              <a:ext uri="{FF2B5EF4-FFF2-40B4-BE49-F238E27FC236}">
                <a16:creationId xmlns:a16="http://schemas.microsoft.com/office/drawing/2014/main" id="{08C1C49F-63C1-95EF-9375-D731E8E3E48D}"/>
              </a:ext>
            </a:extLst>
          </p:cNvPr>
          <p:cNvSpPr/>
          <p:nvPr/>
        </p:nvSpPr>
        <p:spPr>
          <a:xfrm rot="2435030" flipH="1">
            <a:off x="4629980" y="749361"/>
            <a:ext cx="31575" cy="31575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2" name="フリーフォーム 221">
            <a:extLst>
              <a:ext uri="{FF2B5EF4-FFF2-40B4-BE49-F238E27FC236}">
                <a16:creationId xmlns:a16="http://schemas.microsoft.com/office/drawing/2014/main" id="{ABC02651-BE8B-1D73-1B41-3335FDDB369D}"/>
              </a:ext>
            </a:extLst>
          </p:cNvPr>
          <p:cNvSpPr/>
          <p:nvPr/>
        </p:nvSpPr>
        <p:spPr>
          <a:xfrm rot="15211838">
            <a:off x="4641185" y="769156"/>
            <a:ext cx="14138" cy="2855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3" name="フリーフォーム 222">
            <a:extLst>
              <a:ext uri="{FF2B5EF4-FFF2-40B4-BE49-F238E27FC236}">
                <a16:creationId xmlns:a16="http://schemas.microsoft.com/office/drawing/2014/main" id="{F7A36192-2170-507A-20EB-042452BE4DF6}"/>
              </a:ext>
            </a:extLst>
          </p:cNvPr>
          <p:cNvSpPr/>
          <p:nvPr/>
        </p:nvSpPr>
        <p:spPr>
          <a:xfrm rot="12845320">
            <a:off x="4631429" y="732151"/>
            <a:ext cx="15798" cy="32214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4" name="フリーフォーム 223">
            <a:extLst>
              <a:ext uri="{FF2B5EF4-FFF2-40B4-BE49-F238E27FC236}">
                <a16:creationId xmlns:a16="http://schemas.microsoft.com/office/drawing/2014/main" id="{770585E0-598D-A4ED-2BAF-C9EE1C0A6C32}"/>
              </a:ext>
            </a:extLst>
          </p:cNvPr>
          <p:cNvSpPr/>
          <p:nvPr/>
        </p:nvSpPr>
        <p:spPr>
          <a:xfrm rot="13906015">
            <a:off x="4629614" y="759980"/>
            <a:ext cx="16135" cy="2953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5" name="フリーフォーム 224">
            <a:extLst>
              <a:ext uri="{FF2B5EF4-FFF2-40B4-BE49-F238E27FC236}">
                <a16:creationId xmlns:a16="http://schemas.microsoft.com/office/drawing/2014/main" id="{56EF3C78-56E5-956C-0D04-15FFB5C595D7}"/>
              </a:ext>
            </a:extLst>
          </p:cNvPr>
          <p:cNvSpPr/>
          <p:nvPr/>
        </p:nvSpPr>
        <p:spPr>
          <a:xfrm rot="13235030">
            <a:off x="4626674" y="752156"/>
            <a:ext cx="12669" cy="24096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FFC000">
              <a:lumMod val="60000"/>
              <a:lumOff val="40000"/>
            </a:srgbClr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6" name="フリーフォーム 137">
            <a:extLst>
              <a:ext uri="{FF2B5EF4-FFF2-40B4-BE49-F238E27FC236}">
                <a16:creationId xmlns:a16="http://schemas.microsoft.com/office/drawing/2014/main" id="{ECDAB529-411D-9BA1-9B8A-50F7862D7AEF}"/>
              </a:ext>
            </a:extLst>
          </p:cNvPr>
          <p:cNvSpPr/>
          <p:nvPr/>
        </p:nvSpPr>
        <p:spPr>
          <a:xfrm rot="16392883">
            <a:off x="3703427" y="333359"/>
            <a:ext cx="52289" cy="95703"/>
          </a:xfrm>
          <a:custGeom>
            <a:avLst/>
            <a:gdLst>
              <a:gd name="connsiteX0" fmla="*/ 125 w 92172"/>
              <a:gd name="connsiteY0" fmla="*/ 217113 h 221649"/>
              <a:gd name="connsiteX1" fmla="*/ 69975 w 92172"/>
              <a:gd name="connsiteY1" fmla="*/ 1213 h 221649"/>
              <a:gd name="connsiteX2" fmla="*/ 89025 w 92172"/>
              <a:gd name="connsiteY2" fmla="*/ 134563 h 221649"/>
              <a:gd name="connsiteX3" fmla="*/ 125 w 92172"/>
              <a:gd name="connsiteY3" fmla="*/ 217113 h 221649"/>
              <a:gd name="connsiteX0" fmla="*/ 4814 w 96364"/>
              <a:gd name="connsiteY0" fmla="*/ 216283 h 216822"/>
              <a:gd name="connsiteX1" fmla="*/ 18505 w 96364"/>
              <a:gd name="connsiteY1" fmla="*/ 96497 h 216822"/>
              <a:gd name="connsiteX2" fmla="*/ 74664 w 96364"/>
              <a:gd name="connsiteY2" fmla="*/ 383 h 216822"/>
              <a:gd name="connsiteX3" fmla="*/ 93714 w 96364"/>
              <a:gd name="connsiteY3" fmla="*/ 133733 h 216822"/>
              <a:gd name="connsiteX4" fmla="*/ 4814 w 96364"/>
              <a:gd name="connsiteY4" fmla="*/ 216283 h 216822"/>
              <a:gd name="connsiteX0" fmla="*/ 11072 w 84951"/>
              <a:gd name="connsiteY0" fmla="*/ 205976 h 206564"/>
              <a:gd name="connsiteX1" fmla="*/ 7385 w 84951"/>
              <a:gd name="connsiteY1" fmla="*/ 96497 h 206564"/>
              <a:gd name="connsiteX2" fmla="*/ 63544 w 84951"/>
              <a:gd name="connsiteY2" fmla="*/ 383 h 206564"/>
              <a:gd name="connsiteX3" fmla="*/ 82594 w 84951"/>
              <a:gd name="connsiteY3" fmla="*/ 133733 h 206564"/>
              <a:gd name="connsiteX4" fmla="*/ 11072 w 84951"/>
              <a:gd name="connsiteY4" fmla="*/ 205976 h 206564"/>
              <a:gd name="connsiteX0" fmla="*/ 10313 w 72159"/>
              <a:gd name="connsiteY0" fmla="*/ 205976 h 206093"/>
              <a:gd name="connsiteX1" fmla="*/ 6626 w 72159"/>
              <a:gd name="connsiteY1" fmla="*/ 96497 h 206093"/>
              <a:gd name="connsiteX2" fmla="*/ 62785 w 72159"/>
              <a:gd name="connsiteY2" fmla="*/ 383 h 206093"/>
              <a:gd name="connsiteX3" fmla="*/ 66914 w 72159"/>
              <a:gd name="connsiteY3" fmla="*/ 115176 h 206093"/>
              <a:gd name="connsiteX4" fmla="*/ 10313 w 72159"/>
              <a:gd name="connsiteY4" fmla="*/ 205976 h 206093"/>
              <a:gd name="connsiteX0" fmla="*/ 24843 w 67456"/>
              <a:gd name="connsiteY0" fmla="*/ 193363 h 193503"/>
              <a:gd name="connsiteX1" fmla="*/ 3188 w 67456"/>
              <a:gd name="connsiteY1" fmla="*/ 96497 h 193503"/>
              <a:gd name="connsiteX2" fmla="*/ 59347 w 67456"/>
              <a:gd name="connsiteY2" fmla="*/ 383 h 193503"/>
              <a:gd name="connsiteX3" fmla="*/ 63476 w 67456"/>
              <a:gd name="connsiteY3" fmla="*/ 115176 h 193503"/>
              <a:gd name="connsiteX4" fmla="*/ 24843 w 67456"/>
              <a:gd name="connsiteY4" fmla="*/ 193363 h 193503"/>
              <a:gd name="connsiteX0" fmla="*/ 24843 w 76822"/>
              <a:gd name="connsiteY0" fmla="*/ 193363 h 193503"/>
              <a:gd name="connsiteX1" fmla="*/ 3188 w 76822"/>
              <a:gd name="connsiteY1" fmla="*/ 96497 h 193503"/>
              <a:gd name="connsiteX2" fmla="*/ 59347 w 76822"/>
              <a:gd name="connsiteY2" fmla="*/ 383 h 193503"/>
              <a:gd name="connsiteX3" fmla="*/ 63476 w 76822"/>
              <a:gd name="connsiteY3" fmla="*/ 115176 h 193503"/>
              <a:gd name="connsiteX4" fmla="*/ 24843 w 76822"/>
              <a:gd name="connsiteY4" fmla="*/ 193363 h 193503"/>
              <a:gd name="connsiteX0" fmla="*/ 24843 w 76822"/>
              <a:gd name="connsiteY0" fmla="*/ 193031 h 193171"/>
              <a:gd name="connsiteX1" fmla="*/ 3188 w 76822"/>
              <a:gd name="connsiteY1" fmla="*/ 96165 h 193171"/>
              <a:gd name="connsiteX2" fmla="*/ 59347 w 76822"/>
              <a:gd name="connsiteY2" fmla="*/ 51 h 193171"/>
              <a:gd name="connsiteX3" fmla="*/ 63476 w 76822"/>
              <a:gd name="connsiteY3" fmla="*/ 114844 h 193171"/>
              <a:gd name="connsiteX4" fmla="*/ 24843 w 76822"/>
              <a:gd name="connsiteY4" fmla="*/ 193031 h 193171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  <a:gd name="connsiteX0" fmla="*/ 24843 w 75566"/>
              <a:gd name="connsiteY0" fmla="*/ 176310 h 176443"/>
              <a:gd name="connsiteX1" fmla="*/ 3188 w 75566"/>
              <a:gd name="connsiteY1" fmla="*/ 79444 h 176443"/>
              <a:gd name="connsiteX2" fmla="*/ 57529 w 75566"/>
              <a:gd name="connsiteY2" fmla="*/ 69 h 176443"/>
              <a:gd name="connsiteX3" fmla="*/ 63476 w 75566"/>
              <a:gd name="connsiteY3" fmla="*/ 98123 h 176443"/>
              <a:gd name="connsiteX4" fmla="*/ 24843 w 75566"/>
              <a:gd name="connsiteY4" fmla="*/ 176310 h 17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66" h="176443">
                <a:moveTo>
                  <a:pt x="24843" y="176310"/>
                </a:moveTo>
                <a:cubicBezTo>
                  <a:pt x="14795" y="173197"/>
                  <a:pt x="-8454" y="115427"/>
                  <a:pt x="3188" y="79444"/>
                </a:cubicBezTo>
                <a:cubicBezTo>
                  <a:pt x="14830" y="43461"/>
                  <a:pt x="24277" y="-2007"/>
                  <a:pt x="57529" y="69"/>
                </a:cubicBezTo>
                <a:cubicBezTo>
                  <a:pt x="90781" y="2145"/>
                  <a:pt x="68924" y="68750"/>
                  <a:pt x="63476" y="98123"/>
                </a:cubicBezTo>
                <a:cubicBezTo>
                  <a:pt x="58028" y="127497"/>
                  <a:pt x="34891" y="179423"/>
                  <a:pt x="24843" y="176310"/>
                </a:cubicBezTo>
                <a:close/>
              </a:path>
            </a:pathLst>
          </a:custGeom>
          <a:solidFill>
            <a:srgbClr val="669900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65055D6F-4726-7649-B47E-8B801E93301B}"/>
              </a:ext>
            </a:extLst>
          </p:cNvPr>
          <p:cNvSpPr/>
          <p:nvPr/>
        </p:nvSpPr>
        <p:spPr>
          <a:xfrm>
            <a:off x="3049730" y="4071891"/>
            <a:ext cx="713353" cy="622656"/>
          </a:xfrm>
          <a:custGeom>
            <a:avLst/>
            <a:gdLst>
              <a:gd name="connsiteX0" fmla="*/ 622775 w 713353"/>
              <a:gd name="connsiteY0" fmla="*/ 38100 h 622656"/>
              <a:gd name="connsiteX1" fmla="*/ 210025 w 713353"/>
              <a:gd name="connsiteY1" fmla="*/ 222250 h 622656"/>
              <a:gd name="connsiteX2" fmla="*/ 133825 w 713353"/>
              <a:gd name="connsiteY2" fmla="*/ 381000 h 622656"/>
              <a:gd name="connsiteX3" fmla="*/ 475 w 713353"/>
              <a:gd name="connsiteY3" fmla="*/ 622300 h 622656"/>
              <a:gd name="connsiteX4" fmla="*/ 184625 w 713353"/>
              <a:gd name="connsiteY4" fmla="*/ 323850 h 622656"/>
              <a:gd name="connsiteX5" fmla="*/ 311625 w 713353"/>
              <a:gd name="connsiteY5" fmla="*/ 203200 h 622656"/>
              <a:gd name="connsiteX6" fmla="*/ 679925 w 713353"/>
              <a:gd name="connsiteY6" fmla="*/ 44450 h 622656"/>
              <a:gd name="connsiteX7" fmla="*/ 673575 w 713353"/>
              <a:gd name="connsiteY7" fmla="*/ 0 h 62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353" h="622656">
                <a:moveTo>
                  <a:pt x="622775" y="38100"/>
                </a:moveTo>
                <a:cubicBezTo>
                  <a:pt x="457146" y="101600"/>
                  <a:pt x="291517" y="165100"/>
                  <a:pt x="210025" y="222250"/>
                </a:cubicBezTo>
                <a:cubicBezTo>
                  <a:pt x="128533" y="279400"/>
                  <a:pt x="168750" y="314325"/>
                  <a:pt x="133825" y="381000"/>
                </a:cubicBezTo>
                <a:cubicBezTo>
                  <a:pt x="98900" y="447675"/>
                  <a:pt x="-7992" y="631825"/>
                  <a:pt x="475" y="622300"/>
                </a:cubicBezTo>
                <a:cubicBezTo>
                  <a:pt x="8942" y="612775"/>
                  <a:pt x="132767" y="393700"/>
                  <a:pt x="184625" y="323850"/>
                </a:cubicBezTo>
                <a:cubicBezTo>
                  <a:pt x="236483" y="254000"/>
                  <a:pt x="229075" y="249767"/>
                  <a:pt x="311625" y="203200"/>
                </a:cubicBezTo>
                <a:cubicBezTo>
                  <a:pt x="394175" y="156633"/>
                  <a:pt x="619600" y="78317"/>
                  <a:pt x="679925" y="44450"/>
                </a:cubicBezTo>
                <a:cubicBezTo>
                  <a:pt x="740250" y="10583"/>
                  <a:pt x="706912" y="5291"/>
                  <a:pt x="673575" y="0"/>
                </a:cubicBezTo>
              </a:path>
            </a:pathLst>
          </a:custGeom>
          <a:noFill/>
          <a:ln w="3175" cap="flat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DB69C22-9D1C-A583-176A-5065193D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871" y="49549"/>
            <a:ext cx="218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5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フリーフォーム 251"/>
          <p:cNvSpPr/>
          <p:nvPr/>
        </p:nvSpPr>
        <p:spPr>
          <a:xfrm rot="900000">
            <a:off x="2840538" y="2104569"/>
            <a:ext cx="1566911" cy="3030267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908956 w 2345132"/>
              <a:gd name="connsiteY3" fmla="*/ 649084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564640 w 2345132"/>
              <a:gd name="connsiteY3" fmla="*/ 354090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1577710 w 2403572"/>
              <a:gd name="connsiteY7" fmla="*/ 1860556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86942 w 2403572"/>
              <a:gd name="connsiteY8" fmla="*/ 3179591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33591 w 2432415"/>
              <a:gd name="connsiteY0" fmla="*/ 5643807 h 5768907"/>
              <a:gd name="connsiteX1" fmla="*/ 301 w 2432415"/>
              <a:gd name="connsiteY1" fmla="*/ 2630077 h 5768907"/>
              <a:gd name="connsiteX2" fmla="*/ 734014 w 2432415"/>
              <a:gd name="connsiteY2" fmla="*/ 1160045 h 5768907"/>
              <a:gd name="connsiteX3" fmla="*/ 1593483 w 2432415"/>
              <a:gd name="connsiteY3" fmla="*/ 351924 h 5768907"/>
              <a:gd name="connsiteX4" fmla="*/ 2294961 w 2432415"/>
              <a:gd name="connsiteY4" fmla="*/ 6378 h 5768907"/>
              <a:gd name="connsiteX5" fmla="*/ 2362202 w 2432415"/>
              <a:gd name="connsiteY5" fmla="*/ 139704 h 5768907"/>
              <a:gd name="connsiteX6" fmla="*/ 1175163 w 2432415"/>
              <a:gd name="connsiteY6" fmla="*/ 813601 h 5768907"/>
              <a:gd name="connsiteX7" fmla="*/ 352374 w 2432415"/>
              <a:gd name="connsiteY7" fmla="*/ 2164490 h 5768907"/>
              <a:gd name="connsiteX8" fmla="*/ 215785 w 2432415"/>
              <a:gd name="connsiteY8" fmla="*/ 3179591 h 5768907"/>
              <a:gd name="connsiteX9" fmla="*/ 531123 w 2432415"/>
              <a:gd name="connsiteY9" fmla="*/ 4528179 h 5768907"/>
              <a:gd name="connsiteX10" fmla="*/ 782824 w 2432415"/>
              <a:gd name="connsiteY10" fmla="*/ 5768907 h 5768907"/>
              <a:gd name="connsiteX11" fmla="*/ 633591 w 2432415"/>
              <a:gd name="connsiteY11" fmla="*/ 5643807 h 5768907"/>
              <a:gd name="connsiteX0" fmla="*/ 634179 w 2433003"/>
              <a:gd name="connsiteY0" fmla="*/ 5643807 h 5768907"/>
              <a:gd name="connsiteX1" fmla="*/ 889 w 2433003"/>
              <a:gd name="connsiteY1" fmla="*/ 2630077 h 5768907"/>
              <a:gd name="connsiteX2" fmla="*/ 522899 w 2433003"/>
              <a:gd name="connsiteY2" fmla="*/ 1314449 h 5768907"/>
              <a:gd name="connsiteX3" fmla="*/ 1594071 w 2433003"/>
              <a:gd name="connsiteY3" fmla="*/ 351924 h 5768907"/>
              <a:gd name="connsiteX4" fmla="*/ 2295549 w 2433003"/>
              <a:gd name="connsiteY4" fmla="*/ 6378 h 5768907"/>
              <a:gd name="connsiteX5" fmla="*/ 2362790 w 2433003"/>
              <a:gd name="connsiteY5" fmla="*/ 139704 h 5768907"/>
              <a:gd name="connsiteX6" fmla="*/ 1175751 w 2433003"/>
              <a:gd name="connsiteY6" fmla="*/ 813601 h 5768907"/>
              <a:gd name="connsiteX7" fmla="*/ 352962 w 2433003"/>
              <a:gd name="connsiteY7" fmla="*/ 2164490 h 5768907"/>
              <a:gd name="connsiteX8" fmla="*/ 216373 w 2433003"/>
              <a:gd name="connsiteY8" fmla="*/ 3179591 h 5768907"/>
              <a:gd name="connsiteX9" fmla="*/ 531711 w 2433003"/>
              <a:gd name="connsiteY9" fmla="*/ 4528179 h 5768907"/>
              <a:gd name="connsiteX10" fmla="*/ 783412 w 2433003"/>
              <a:gd name="connsiteY10" fmla="*/ 5768907 h 5768907"/>
              <a:gd name="connsiteX11" fmla="*/ 634179 w 2433003"/>
              <a:gd name="connsiteY11" fmla="*/ 5643807 h 5768907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352962 w 2437709"/>
              <a:gd name="connsiteY7" fmla="*/ 2167995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264251 w 2437709"/>
              <a:gd name="connsiteY7" fmla="*/ 1911731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82 w 2437712"/>
              <a:gd name="connsiteY0" fmla="*/ 5647312 h 5772412"/>
              <a:gd name="connsiteX1" fmla="*/ 892 w 2437712"/>
              <a:gd name="connsiteY1" fmla="*/ 2633582 h 5772412"/>
              <a:gd name="connsiteX2" fmla="*/ 522902 w 2437712"/>
              <a:gd name="connsiteY2" fmla="*/ 1317954 h 5772412"/>
              <a:gd name="connsiteX3" fmla="*/ 1601146 w 2437712"/>
              <a:gd name="connsiteY3" fmla="*/ 460452 h 5772412"/>
              <a:gd name="connsiteX4" fmla="*/ 2295552 w 2437712"/>
              <a:gd name="connsiteY4" fmla="*/ 9883 h 5772412"/>
              <a:gd name="connsiteX5" fmla="*/ 2362793 w 2437712"/>
              <a:gd name="connsiteY5" fmla="*/ 143209 h 5772412"/>
              <a:gd name="connsiteX6" fmla="*/ 1110726 w 2437712"/>
              <a:gd name="connsiteY6" fmla="*/ 969928 h 5772412"/>
              <a:gd name="connsiteX7" fmla="*/ 264254 w 2437712"/>
              <a:gd name="connsiteY7" fmla="*/ 1911731 h 5772412"/>
              <a:gd name="connsiteX8" fmla="*/ 216376 w 2437712"/>
              <a:gd name="connsiteY8" fmla="*/ 3183096 h 5772412"/>
              <a:gd name="connsiteX9" fmla="*/ 531714 w 2437712"/>
              <a:gd name="connsiteY9" fmla="*/ 4531684 h 5772412"/>
              <a:gd name="connsiteX10" fmla="*/ 783415 w 2437712"/>
              <a:gd name="connsiteY10" fmla="*/ 5772412 h 5772412"/>
              <a:gd name="connsiteX11" fmla="*/ 634182 w 2437712"/>
              <a:gd name="connsiteY11" fmla="*/ 5647312 h 5772412"/>
              <a:gd name="connsiteX0" fmla="*/ 634182 w 2466847"/>
              <a:gd name="connsiteY0" fmla="*/ 5614826 h 5739926"/>
              <a:gd name="connsiteX1" fmla="*/ 892 w 2466847"/>
              <a:gd name="connsiteY1" fmla="*/ 2601096 h 5739926"/>
              <a:gd name="connsiteX2" fmla="*/ 522902 w 2466847"/>
              <a:gd name="connsiteY2" fmla="*/ 1285468 h 5739926"/>
              <a:gd name="connsiteX3" fmla="*/ 1601146 w 2466847"/>
              <a:gd name="connsiteY3" fmla="*/ 427966 h 5739926"/>
              <a:gd name="connsiteX4" fmla="*/ 2387304 w 2466847"/>
              <a:gd name="connsiteY4" fmla="*/ 20660 h 5739926"/>
              <a:gd name="connsiteX5" fmla="*/ 2362793 w 2466847"/>
              <a:gd name="connsiteY5" fmla="*/ 110723 h 5739926"/>
              <a:gd name="connsiteX6" fmla="*/ 1110726 w 2466847"/>
              <a:gd name="connsiteY6" fmla="*/ 937442 h 5739926"/>
              <a:gd name="connsiteX7" fmla="*/ 264254 w 2466847"/>
              <a:gd name="connsiteY7" fmla="*/ 1879245 h 5739926"/>
              <a:gd name="connsiteX8" fmla="*/ 216376 w 2466847"/>
              <a:gd name="connsiteY8" fmla="*/ 3150610 h 5739926"/>
              <a:gd name="connsiteX9" fmla="*/ 531714 w 2466847"/>
              <a:gd name="connsiteY9" fmla="*/ 4499198 h 5739926"/>
              <a:gd name="connsiteX10" fmla="*/ 783415 w 2466847"/>
              <a:gd name="connsiteY10" fmla="*/ 5739926 h 5739926"/>
              <a:gd name="connsiteX11" fmla="*/ 634182 w 2466847"/>
              <a:gd name="connsiteY11" fmla="*/ 5614826 h 5739926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3803497"/>
              <a:gd name="connsiteY0" fmla="*/ 5622121 h 5641491"/>
              <a:gd name="connsiteX1" fmla="*/ 1665 w 3803497"/>
              <a:gd name="connsiteY1" fmla="*/ 2502661 h 5641491"/>
              <a:gd name="connsiteX2" fmla="*/ 523675 w 3803497"/>
              <a:gd name="connsiteY2" fmla="*/ 1187033 h 5641491"/>
              <a:gd name="connsiteX3" fmla="*/ 1601919 w 3803497"/>
              <a:gd name="connsiteY3" fmla="*/ 329531 h 5641491"/>
              <a:gd name="connsiteX4" fmla="*/ 3803414 w 3803497"/>
              <a:gd name="connsiteY4" fmla="*/ 1491410 h 5641491"/>
              <a:gd name="connsiteX5" fmla="*/ 2363566 w 3803497"/>
              <a:gd name="connsiteY5" fmla="*/ 12288 h 5641491"/>
              <a:gd name="connsiteX6" fmla="*/ 1111499 w 3803497"/>
              <a:gd name="connsiteY6" fmla="*/ 839007 h 5641491"/>
              <a:gd name="connsiteX7" fmla="*/ 265027 w 3803497"/>
              <a:gd name="connsiteY7" fmla="*/ 1780810 h 5641491"/>
              <a:gd name="connsiteX8" fmla="*/ 217147 w 3803497"/>
              <a:gd name="connsiteY8" fmla="*/ 3052175 h 5641491"/>
              <a:gd name="connsiteX9" fmla="*/ 532487 w 3803497"/>
              <a:gd name="connsiteY9" fmla="*/ 4400763 h 5641491"/>
              <a:gd name="connsiteX10" fmla="*/ 784188 w 3803497"/>
              <a:gd name="connsiteY10" fmla="*/ 5641491 h 5641491"/>
              <a:gd name="connsiteX11" fmla="*/ 679155 w 3803497"/>
              <a:gd name="connsiteY11" fmla="*/ 5622121 h 5641491"/>
              <a:gd name="connsiteX0" fmla="*/ 679155 w 3803481"/>
              <a:gd name="connsiteY0" fmla="*/ 5295888 h 5315258"/>
              <a:gd name="connsiteX1" fmla="*/ 1665 w 3803481"/>
              <a:gd name="connsiteY1" fmla="*/ 2176428 h 5315258"/>
              <a:gd name="connsiteX2" fmla="*/ 523675 w 3803481"/>
              <a:gd name="connsiteY2" fmla="*/ 860800 h 5315258"/>
              <a:gd name="connsiteX3" fmla="*/ 1601919 w 3803481"/>
              <a:gd name="connsiteY3" fmla="*/ 3298 h 5315258"/>
              <a:gd name="connsiteX4" fmla="*/ 3803414 w 3803481"/>
              <a:gd name="connsiteY4" fmla="*/ 1165177 h 5315258"/>
              <a:gd name="connsiteX5" fmla="*/ 2104425 w 3803481"/>
              <a:gd name="connsiteY5" fmla="*/ 341553 h 5315258"/>
              <a:gd name="connsiteX6" fmla="*/ 1111499 w 3803481"/>
              <a:gd name="connsiteY6" fmla="*/ 512774 h 5315258"/>
              <a:gd name="connsiteX7" fmla="*/ 265027 w 3803481"/>
              <a:gd name="connsiteY7" fmla="*/ 1454577 h 5315258"/>
              <a:gd name="connsiteX8" fmla="*/ 217147 w 3803481"/>
              <a:gd name="connsiteY8" fmla="*/ 2725942 h 5315258"/>
              <a:gd name="connsiteX9" fmla="*/ 532487 w 3803481"/>
              <a:gd name="connsiteY9" fmla="*/ 4074530 h 5315258"/>
              <a:gd name="connsiteX10" fmla="*/ 784188 w 3803481"/>
              <a:gd name="connsiteY10" fmla="*/ 5315258 h 5315258"/>
              <a:gd name="connsiteX11" fmla="*/ 679155 w 3803481"/>
              <a:gd name="connsiteY11" fmla="*/ 5295888 h 5315258"/>
              <a:gd name="connsiteX0" fmla="*/ 679507 w 3803833"/>
              <a:gd name="connsiteY0" fmla="*/ 5166722 h 5186092"/>
              <a:gd name="connsiteX1" fmla="*/ 2017 w 3803833"/>
              <a:gd name="connsiteY1" fmla="*/ 2047262 h 5186092"/>
              <a:gd name="connsiteX2" fmla="*/ 524027 w 3803833"/>
              <a:gd name="connsiteY2" fmla="*/ 731634 h 5186092"/>
              <a:gd name="connsiteX3" fmla="*/ 1931239 w 3803833"/>
              <a:gd name="connsiteY3" fmla="*/ 4038 h 5186092"/>
              <a:gd name="connsiteX4" fmla="*/ 3803766 w 3803833"/>
              <a:gd name="connsiteY4" fmla="*/ 1036011 h 5186092"/>
              <a:gd name="connsiteX5" fmla="*/ 2104777 w 3803833"/>
              <a:gd name="connsiteY5" fmla="*/ 212387 h 5186092"/>
              <a:gd name="connsiteX6" fmla="*/ 1111851 w 3803833"/>
              <a:gd name="connsiteY6" fmla="*/ 383608 h 5186092"/>
              <a:gd name="connsiteX7" fmla="*/ 265379 w 3803833"/>
              <a:gd name="connsiteY7" fmla="*/ 1325411 h 5186092"/>
              <a:gd name="connsiteX8" fmla="*/ 217499 w 3803833"/>
              <a:gd name="connsiteY8" fmla="*/ 2596776 h 5186092"/>
              <a:gd name="connsiteX9" fmla="*/ 532839 w 3803833"/>
              <a:gd name="connsiteY9" fmla="*/ 3945364 h 5186092"/>
              <a:gd name="connsiteX10" fmla="*/ 784540 w 3803833"/>
              <a:gd name="connsiteY10" fmla="*/ 5186092 h 5186092"/>
              <a:gd name="connsiteX11" fmla="*/ 679507 w 3803833"/>
              <a:gd name="connsiteY11" fmla="*/ 5166722 h 5186092"/>
              <a:gd name="connsiteX0" fmla="*/ 679507 w 3757855"/>
              <a:gd name="connsiteY0" fmla="*/ 5168019 h 5187389"/>
              <a:gd name="connsiteX1" fmla="*/ 2017 w 3757855"/>
              <a:gd name="connsiteY1" fmla="*/ 2048559 h 5187389"/>
              <a:gd name="connsiteX2" fmla="*/ 524027 w 3757855"/>
              <a:gd name="connsiteY2" fmla="*/ 732931 h 5187389"/>
              <a:gd name="connsiteX3" fmla="*/ 1931239 w 3757855"/>
              <a:gd name="connsiteY3" fmla="*/ 5335 h 5187389"/>
              <a:gd name="connsiteX4" fmla="*/ 3757786 w 3757855"/>
              <a:gd name="connsiteY4" fmla="*/ 1088353 h 5187389"/>
              <a:gd name="connsiteX5" fmla="*/ 2104777 w 3757855"/>
              <a:gd name="connsiteY5" fmla="*/ 213684 h 5187389"/>
              <a:gd name="connsiteX6" fmla="*/ 1111851 w 3757855"/>
              <a:gd name="connsiteY6" fmla="*/ 384905 h 5187389"/>
              <a:gd name="connsiteX7" fmla="*/ 265379 w 3757855"/>
              <a:gd name="connsiteY7" fmla="*/ 1326708 h 5187389"/>
              <a:gd name="connsiteX8" fmla="*/ 217499 w 3757855"/>
              <a:gd name="connsiteY8" fmla="*/ 2598073 h 5187389"/>
              <a:gd name="connsiteX9" fmla="*/ 532839 w 3757855"/>
              <a:gd name="connsiteY9" fmla="*/ 3946661 h 5187389"/>
              <a:gd name="connsiteX10" fmla="*/ 784540 w 3757855"/>
              <a:gd name="connsiteY10" fmla="*/ 5187389 h 5187389"/>
              <a:gd name="connsiteX11" fmla="*/ 679507 w 3757855"/>
              <a:gd name="connsiteY11" fmla="*/ 5168019 h 5187389"/>
              <a:gd name="connsiteX0" fmla="*/ 679507 w 3772861"/>
              <a:gd name="connsiteY0" fmla="*/ 5168019 h 5187389"/>
              <a:gd name="connsiteX1" fmla="*/ 2017 w 3772861"/>
              <a:gd name="connsiteY1" fmla="*/ 2048559 h 5187389"/>
              <a:gd name="connsiteX2" fmla="*/ 524027 w 3772861"/>
              <a:gd name="connsiteY2" fmla="*/ 732931 h 5187389"/>
              <a:gd name="connsiteX3" fmla="*/ 1931239 w 3772861"/>
              <a:gd name="connsiteY3" fmla="*/ 5335 h 5187389"/>
              <a:gd name="connsiteX4" fmla="*/ 3757786 w 3772861"/>
              <a:gd name="connsiteY4" fmla="*/ 1088353 h 5187389"/>
              <a:gd name="connsiteX5" fmla="*/ 2104777 w 3772861"/>
              <a:gd name="connsiteY5" fmla="*/ 213684 h 5187389"/>
              <a:gd name="connsiteX6" fmla="*/ 1111851 w 3772861"/>
              <a:gd name="connsiteY6" fmla="*/ 384905 h 5187389"/>
              <a:gd name="connsiteX7" fmla="*/ 265379 w 3772861"/>
              <a:gd name="connsiteY7" fmla="*/ 1326708 h 5187389"/>
              <a:gd name="connsiteX8" fmla="*/ 217499 w 3772861"/>
              <a:gd name="connsiteY8" fmla="*/ 2598073 h 5187389"/>
              <a:gd name="connsiteX9" fmla="*/ 532839 w 3772861"/>
              <a:gd name="connsiteY9" fmla="*/ 3946661 h 5187389"/>
              <a:gd name="connsiteX10" fmla="*/ 784540 w 3772861"/>
              <a:gd name="connsiteY10" fmla="*/ 5187389 h 5187389"/>
              <a:gd name="connsiteX11" fmla="*/ 679507 w 3772861"/>
              <a:gd name="connsiteY11" fmla="*/ 5168019 h 5187389"/>
              <a:gd name="connsiteX0" fmla="*/ 679507 w 3852314"/>
              <a:gd name="connsiteY0" fmla="*/ 5169326 h 5188696"/>
              <a:gd name="connsiteX1" fmla="*/ 2017 w 3852314"/>
              <a:gd name="connsiteY1" fmla="*/ 2049866 h 5188696"/>
              <a:gd name="connsiteX2" fmla="*/ 524027 w 3852314"/>
              <a:gd name="connsiteY2" fmla="*/ 734238 h 5188696"/>
              <a:gd name="connsiteX3" fmla="*/ 1931239 w 3852314"/>
              <a:gd name="connsiteY3" fmla="*/ 6642 h 5188696"/>
              <a:gd name="connsiteX4" fmla="*/ 3837876 w 3852314"/>
              <a:gd name="connsiteY4" fmla="*/ 1136314 h 5188696"/>
              <a:gd name="connsiteX5" fmla="*/ 2104777 w 3852314"/>
              <a:gd name="connsiteY5" fmla="*/ 214991 h 5188696"/>
              <a:gd name="connsiteX6" fmla="*/ 1111851 w 3852314"/>
              <a:gd name="connsiteY6" fmla="*/ 386212 h 5188696"/>
              <a:gd name="connsiteX7" fmla="*/ 265379 w 3852314"/>
              <a:gd name="connsiteY7" fmla="*/ 1328015 h 5188696"/>
              <a:gd name="connsiteX8" fmla="*/ 217499 w 3852314"/>
              <a:gd name="connsiteY8" fmla="*/ 2599380 h 5188696"/>
              <a:gd name="connsiteX9" fmla="*/ 532839 w 3852314"/>
              <a:gd name="connsiteY9" fmla="*/ 3947968 h 5188696"/>
              <a:gd name="connsiteX10" fmla="*/ 784540 w 3852314"/>
              <a:gd name="connsiteY10" fmla="*/ 5188696 h 5188696"/>
              <a:gd name="connsiteX11" fmla="*/ 679507 w 3852314"/>
              <a:gd name="connsiteY11" fmla="*/ 5169326 h 5188696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792962"/>
              <a:gd name="connsiteY0" fmla="*/ 5173183 h 5192553"/>
              <a:gd name="connsiteX1" fmla="*/ 2017 w 3792962"/>
              <a:gd name="connsiteY1" fmla="*/ 2053723 h 5192553"/>
              <a:gd name="connsiteX2" fmla="*/ 524027 w 3792962"/>
              <a:gd name="connsiteY2" fmla="*/ 738095 h 5192553"/>
              <a:gd name="connsiteX3" fmla="*/ 1931239 w 3792962"/>
              <a:gd name="connsiteY3" fmla="*/ 10499 h 5192553"/>
              <a:gd name="connsiteX4" fmla="*/ 3787418 w 3792962"/>
              <a:gd name="connsiteY4" fmla="*/ 1261025 h 5192553"/>
              <a:gd name="connsiteX5" fmla="*/ 2104777 w 3792962"/>
              <a:gd name="connsiteY5" fmla="*/ 218848 h 5192553"/>
              <a:gd name="connsiteX6" fmla="*/ 1111851 w 3792962"/>
              <a:gd name="connsiteY6" fmla="*/ 390069 h 5192553"/>
              <a:gd name="connsiteX7" fmla="*/ 265379 w 3792962"/>
              <a:gd name="connsiteY7" fmla="*/ 1331872 h 5192553"/>
              <a:gd name="connsiteX8" fmla="*/ 217499 w 3792962"/>
              <a:gd name="connsiteY8" fmla="*/ 2603237 h 5192553"/>
              <a:gd name="connsiteX9" fmla="*/ 532839 w 3792962"/>
              <a:gd name="connsiteY9" fmla="*/ 3951825 h 5192553"/>
              <a:gd name="connsiteX10" fmla="*/ 784540 w 3792962"/>
              <a:gd name="connsiteY10" fmla="*/ 5192553 h 5192553"/>
              <a:gd name="connsiteX11" fmla="*/ 679507 w 3792962"/>
              <a:gd name="connsiteY11" fmla="*/ 5173183 h 5192553"/>
              <a:gd name="connsiteX0" fmla="*/ 679507 w 3796941"/>
              <a:gd name="connsiteY0" fmla="*/ 5173183 h 5192553"/>
              <a:gd name="connsiteX1" fmla="*/ 2017 w 3796941"/>
              <a:gd name="connsiteY1" fmla="*/ 2053723 h 5192553"/>
              <a:gd name="connsiteX2" fmla="*/ 524027 w 3796941"/>
              <a:gd name="connsiteY2" fmla="*/ 738095 h 5192553"/>
              <a:gd name="connsiteX3" fmla="*/ 1931239 w 3796941"/>
              <a:gd name="connsiteY3" fmla="*/ 10499 h 5192553"/>
              <a:gd name="connsiteX4" fmla="*/ 3787418 w 3796941"/>
              <a:gd name="connsiteY4" fmla="*/ 1261025 h 5192553"/>
              <a:gd name="connsiteX5" fmla="*/ 2104777 w 3796941"/>
              <a:gd name="connsiteY5" fmla="*/ 218848 h 5192553"/>
              <a:gd name="connsiteX6" fmla="*/ 1111851 w 3796941"/>
              <a:gd name="connsiteY6" fmla="*/ 390069 h 5192553"/>
              <a:gd name="connsiteX7" fmla="*/ 265379 w 3796941"/>
              <a:gd name="connsiteY7" fmla="*/ 1331872 h 5192553"/>
              <a:gd name="connsiteX8" fmla="*/ 217499 w 3796941"/>
              <a:gd name="connsiteY8" fmla="*/ 2603237 h 5192553"/>
              <a:gd name="connsiteX9" fmla="*/ 532839 w 3796941"/>
              <a:gd name="connsiteY9" fmla="*/ 3951825 h 5192553"/>
              <a:gd name="connsiteX10" fmla="*/ 784540 w 3796941"/>
              <a:gd name="connsiteY10" fmla="*/ 5192553 h 5192553"/>
              <a:gd name="connsiteX11" fmla="*/ 679507 w 3796941"/>
              <a:gd name="connsiteY11" fmla="*/ 5173183 h 5192553"/>
              <a:gd name="connsiteX0" fmla="*/ 679507 w 4198392"/>
              <a:gd name="connsiteY0" fmla="*/ 5181441 h 5200811"/>
              <a:gd name="connsiteX1" fmla="*/ 2017 w 4198392"/>
              <a:gd name="connsiteY1" fmla="*/ 2061981 h 5200811"/>
              <a:gd name="connsiteX2" fmla="*/ 524027 w 4198392"/>
              <a:gd name="connsiteY2" fmla="*/ 746353 h 5200811"/>
              <a:gd name="connsiteX3" fmla="*/ 1931239 w 4198392"/>
              <a:gd name="connsiteY3" fmla="*/ 18757 h 5200811"/>
              <a:gd name="connsiteX4" fmla="*/ 4190559 w 4198392"/>
              <a:gd name="connsiteY4" fmla="*/ 1484829 h 5200811"/>
              <a:gd name="connsiteX5" fmla="*/ 2104777 w 4198392"/>
              <a:gd name="connsiteY5" fmla="*/ 227106 h 5200811"/>
              <a:gd name="connsiteX6" fmla="*/ 1111851 w 4198392"/>
              <a:gd name="connsiteY6" fmla="*/ 398327 h 5200811"/>
              <a:gd name="connsiteX7" fmla="*/ 265379 w 4198392"/>
              <a:gd name="connsiteY7" fmla="*/ 1340130 h 5200811"/>
              <a:gd name="connsiteX8" fmla="*/ 217499 w 4198392"/>
              <a:gd name="connsiteY8" fmla="*/ 2611495 h 5200811"/>
              <a:gd name="connsiteX9" fmla="*/ 532839 w 4198392"/>
              <a:gd name="connsiteY9" fmla="*/ 3960083 h 5200811"/>
              <a:gd name="connsiteX10" fmla="*/ 784540 w 4198392"/>
              <a:gd name="connsiteY10" fmla="*/ 5200811 h 5200811"/>
              <a:gd name="connsiteX11" fmla="*/ 679507 w 4198392"/>
              <a:gd name="connsiteY11" fmla="*/ 5181441 h 5200811"/>
              <a:gd name="connsiteX0" fmla="*/ 679507 w 4192377"/>
              <a:gd name="connsiteY0" fmla="*/ 5181441 h 5200811"/>
              <a:gd name="connsiteX1" fmla="*/ 2017 w 4192377"/>
              <a:gd name="connsiteY1" fmla="*/ 2061981 h 5200811"/>
              <a:gd name="connsiteX2" fmla="*/ 524027 w 4192377"/>
              <a:gd name="connsiteY2" fmla="*/ 746353 h 5200811"/>
              <a:gd name="connsiteX3" fmla="*/ 1931239 w 4192377"/>
              <a:gd name="connsiteY3" fmla="*/ 18757 h 5200811"/>
              <a:gd name="connsiteX4" fmla="*/ 4190559 w 4192377"/>
              <a:gd name="connsiteY4" fmla="*/ 1484829 h 5200811"/>
              <a:gd name="connsiteX5" fmla="*/ 2104777 w 4192377"/>
              <a:gd name="connsiteY5" fmla="*/ 227106 h 5200811"/>
              <a:gd name="connsiteX6" fmla="*/ 1111851 w 4192377"/>
              <a:gd name="connsiteY6" fmla="*/ 398327 h 5200811"/>
              <a:gd name="connsiteX7" fmla="*/ 265379 w 4192377"/>
              <a:gd name="connsiteY7" fmla="*/ 1340130 h 5200811"/>
              <a:gd name="connsiteX8" fmla="*/ 217499 w 4192377"/>
              <a:gd name="connsiteY8" fmla="*/ 2611495 h 5200811"/>
              <a:gd name="connsiteX9" fmla="*/ 532839 w 4192377"/>
              <a:gd name="connsiteY9" fmla="*/ 3960083 h 5200811"/>
              <a:gd name="connsiteX10" fmla="*/ 784540 w 4192377"/>
              <a:gd name="connsiteY10" fmla="*/ 5200811 h 5200811"/>
              <a:gd name="connsiteX11" fmla="*/ 679507 w 4192377"/>
              <a:gd name="connsiteY11" fmla="*/ 5181441 h 5200811"/>
              <a:gd name="connsiteX0" fmla="*/ 679132 w 4193565"/>
              <a:gd name="connsiteY0" fmla="*/ 5115797 h 5135167"/>
              <a:gd name="connsiteX1" fmla="*/ 1642 w 4193565"/>
              <a:gd name="connsiteY1" fmla="*/ 1996337 h 5135167"/>
              <a:gd name="connsiteX2" fmla="*/ 523652 w 4193565"/>
              <a:gd name="connsiteY2" fmla="*/ 680709 h 5135167"/>
              <a:gd name="connsiteX3" fmla="*/ 1575376 w 4193565"/>
              <a:gd name="connsiteY3" fmla="*/ 20640 h 5135167"/>
              <a:gd name="connsiteX4" fmla="*/ 4190184 w 4193565"/>
              <a:gd name="connsiteY4" fmla="*/ 1419185 h 5135167"/>
              <a:gd name="connsiteX5" fmla="*/ 2104402 w 4193565"/>
              <a:gd name="connsiteY5" fmla="*/ 161462 h 5135167"/>
              <a:gd name="connsiteX6" fmla="*/ 1111476 w 4193565"/>
              <a:gd name="connsiteY6" fmla="*/ 332683 h 5135167"/>
              <a:gd name="connsiteX7" fmla="*/ 265004 w 4193565"/>
              <a:gd name="connsiteY7" fmla="*/ 1274486 h 5135167"/>
              <a:gd name="connsiteX8" fmla="*/ 217124 w 4193565"/>
              <a:gd name="connsiteY8" fmla="*/ 2545851 h 5135167"/>
              <a:gd name="connsiteX9" fmla="*/ 532464 w 4193565"/>
              <a:gd name="connsiteY9" fmla="*/ 3894439 h 5135167"/>
              <a:gd name="connsiteX10" fmla="*/ 784165 w 4193565"/>
              <a:gd name="connsiteY10" fmla="*/ 5135167 h 5135167"/>
              <a:gd name="connsiteX11" fmla="*/ 679132 w 4193565"/>
              <a:gd name="connsiteY11" fmla="*/ 5115797 h 5135167"/>
              <a:gd name="connsiteX0" fmla="*/ 679132 w 4193565"/>
              <a:gd name="connsiteY0" fmla="*/ 5097804 h 5117174"/>
              <a:gd name="connsiteX1" fmla="*/ 1642 w 4193565"/>
              <a:gd name="connsiteY1" fmla="*/ 1978344 h 5117174"/>
              <a:gd name="connsiteX2" fmla="*/ 523652 w 4193565"/>
              <a:gd name="connsiteY2" fmla="*/ 662716 h 5117174"/>
              <a:gd name="connsiteX3" fmla="*/ 1575376 w 4193565"/>
              <a:gd name="connsiteY3" fmla="*/ 2647 h 5117174"/>
              <a:gd name="connsiteX4" fmla="*/ 4190184 w 4193565"/>
              <a:gd name="connsiteY4" fmla="*/ 1401192 h 5117174"/>
              <a:gd name="connsiteX5" fmla="*/ 2104402 w 4193565"/>
              <a:gd name="connsiteY5" fmla="*/ 143469 h 5117174"/>
              <a:gd name="connsiteX6" fmla="*/ 1111476 w 4193565"/>
              <a:gd name="connsiteY6" fmla="*/ 314690 h 5117174"/>
              <a:gd name="connsiteX7" fmla="*/ 265004 w 4193565"/>
              <a:gd name="connsiteY7" fmla="*/ 1256493 h 5117174"/>
              <a:gd name="connsiteX8" fmla="*/ 217124 w 4193565"/>
              <a:gd name="connsiteY8" fmla="*/ 2527858 h 5117174"/>
              <a:gd name="connsiteX9" fmla="*/ 532464 w 4193565"/>
              <a:gd name="connsiteY9" fmla="*/ 3876446 h 5117174"/>
              <a:gd name="connsiteX10" fmla="*/ 784165 w 4193565"/>
              <a:gd name="connsiteY10" fmla="*/ 5117174 h 5117174"/>
              <a:gd name="connsiteX11" fmla="*/ 679132 w 4193565"/>
              <a:gd name="connsiteY11" fmla="*/ 5097804 h 5117174"/>
              <a:gd name="connsiteX0" fmla="*/ 679132 w 4193565"/>
              <a:gd name="connsiteY0" fmla="*/ 5102336 h 5121706"/>
              <a:gd name="connsiteX1" fmla="*/ 1642 w 4193565"/>
              <a:gd name="connsiteY1" fmla="*/ 1982876 h 5121706"/>
              <a:gd name="connsiteX2" fmla="*/ 523652 w 4193565"/>
              <a:gd name="connsiteY2" fmla="*/ 667248 h 5121706"/>
              <a:gd name="connsiteX3" fmla="*/ 1575376 w 4193565"/>
              <a:gd name="connsiteY3" fmla="*/ 7179 h 5121706"/>
              <a:gd name="connsiteX4" fmla="*/ 4190184 w 4193565"/>
              <a:gd name="connsiteY4" fmla="*/ 1405724 h 5121706"/>
              <a:gd name="connsiteX5" fmla="*/ 2104402 w 4193565"/>
              <a:gd name="connsiteY5" fmla="*/ 148001 h 5121706"/>
              <a:gd name="connsiteX6" fmla="*/ 1111476 w 4193565"/>
              <a:gd name="connsiteY6" fmla="*/ 319222 h 5121706"/>
              <a:gd name="connsiteX7" fmla="*/ 265004 w 4193565"/>
              <a:gd name="connsiteY7" fmla="*/ 1261025 h 5121706"/>
              <a:gd name="connsiteX8" fmla="*/ 217124 w 4193565"/>
              <a:gd name="connsiteY8" fmla="*/ 2532390 h 5121706"/>
              <a:gd name="connsiteX9" fmla="*/ 532464 w 4193565"/>
              <a:gd name="connsiteY9" fmla="*/ 3880978 h 5121706"/>
              <a:gd name="connsiteX10" fmla="*/ 784165 w 4193565"/>
              <a:gd name="connsiteY10" fmla="*/ 5121706 h 5121706"/>
              <a:gd name="connsiteX11" fmla="*/ 679132 w 4193565"/>
              <a:gd name="connsiteY11" fmla="*/ 5102336 h 5121706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9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87287 w 4201360"/>
              <a:gd name="connsiteY0" fmla="*/ 5111019 h 5130389"/>
              <a:gd name="connsiteX1" fmla="*/ 9797 w 4201360"/>
              <a:gd name="connsiteY1" fmla="*/ 1991559 h 5130389"/>
              <a:gd name="connsiteX2" fmla="*/ 377369 w 4201360"/>
              <a:gd name="connsiteY2" fmla="*/ 741288 h 5130389"/>
              <a:gd name="connsiteX3" fmla="*/ 1583531 w 4201360"/>
              <a:gd name="connsiteY3" fmla="*/ 15862 h 5130389"/>
              <a:gd name="connsiteX4" fmla="*/ 4198339 w 4201360"/>
              <a:gd name="connsiteY4" fmla="*/ 1414407 h 5130389"/>
              <a:gd name="connsiteX5" fmla="*/ 2086322 w 4201360"/>
              <a:gd name="connsiteY5" fmla="*/ 238858 h 5130389"/>
              <a:gd name="connsiteX6" fmla="*/ 1119631 w 4201360"/>
              <a:gd name="connsiteY6" fmla="*/ 327905 h 5130389"/>
              <a:gd name="connsiteX7" fmla="*/ 273159 w 4201360"/>
              <a:gd name="connsiteY7" fmla="*/ 1269708 h 5130389"/>
              <a:gd name="connsiteX8" fmla="*/ 225279 w 4201360"/>
              <a:gd name="connsiteY8" fmla="*/ 2541073 h 5130389"/>
              <a:gd name="connsiteX9" fmla="*/ 540619 w 4201360"/>
              <a:gd name="connsiteY9" fmla="*/ 3889661 h 5130389"/>
              <a:gd name="connsiteX10" fmla="*/ 792320 w 4201360"/>
              <a:gd name="connsiteY10" fmla="*/ 5130389 h 5130389"/>
              <a:gd name="connsiteX11" fmla="*/ 687287 w 4201360"/>
              <a:gd name="connsiteY11" fmla="*/ 5111019 h 5130389"/>
              <a:gd name="connsiteX0" fmla="*/ 687287 w 4200463"/>
              <a:gd name="connsiteY0" fmla="*/ 5111019 h 5130389"/>
              <a:gd name="connsiteX1" fmla="*/ 9797 w 4200463"/>
              <a:gd name="connsiteY1" fmla="*/ 1991559 h 5130389"/>
              <a:gd name="connsiteX2" fmla="*/ 377369 w 4200463"/>
              <a:gd name="connsiteY2" fmla="*/ 741288 h 5130389"/>
              <a:gd name="connsiteX3" fmla="*/ 1583531 w 4200463"/>
              <a:gd name="connsiteY3" fmla="*/ 15862 h 5130389"/>
              <a:gd name="connsiteX4" fmla="*/ 4198339 w 4200463"/>
              <a:gd name="connsiteY4" fmla="*/ 1414407 h 5130389"/>
              <a:gd name="connsiteX5" fmla="*/ 1119631 w 4200463"/>
              <a:gd name="connsiteY5" fmla="*/ 327905 h 5130389"/>
              <a:gd name="connsiteX6" fmla="*/ 273159 w 4200463"/>
              <a:gd name="connsiteY6" fmla="*/ 1269708 h 5130389"/>
              <a:gd name="connsiteX7" fmla="*/ 225279 w 4200463"/>
              <a:gd name="connsiteY7" fmla="*/ 2541073 h 5130389"/>
              <a:gd name="connsiteX8" fmla="*/ 540619 w 4200463"/>
              <a:gd name="connsiteY8" fmla="*/ 3889661 h 5130389"/>
              <a:gd name="connsiteX9" fmla="*/ 792320 w 4200463"/>
              <a:gd name="connsiteY9" fmla="*/ 5130389 h 5130389"/>
              <a:gd name="connsiteX10" fmla="*/ 687287 w 4200463"/>
              <a:gd name="connsiteY10" fmla="*/ 5111019 h 5130389"/>
              <a:gd name="connsiteX0" fmla="*/ 687287 w 4198794"/>
              <a:gd name="connsiteY0" fmla="*/ 5111019 h 5130389"/>
              <a:gd name="connsiteX1" fmla="*/ 9797 w 4198794"/>
              <a:gd name="connsiteY1" fmla="*/ 1991559 h 5130389"/>
              <a:gd name="connsiteX2" fmla="*/ 377369 w 4198794"/>
              <a:gd name="connsiteY2" fmla="*/ 741288 h 5130389"/>
              <a:gd name="connsiteX3" fmla="*/ 1583531 w 4198794"/>
              <a:gd name="connsiteY3" fmla="*/ 15862 h 5130389"/>
              <a:gd name="connsiteX4" fmla="*/ 4198339 w 4198794"/>
              <a:gd name="connsiteY4" fmla="*/ 1414407 h 5130389"/>
              <a:gd name="connsiteX5" fmla="*/ 1372647 w 4198794"/>
              <a:gd name="connsiteY5" fmla="*/ 160181 h 5130389"/>
              <a:gd name="connsiteX6" fmla="*/ 273159 w 4198794"/>
              <a:gd name="connsiteY6" fmla="*/ 1269708 h 5130389"/>
              <a:gd name="connsiteX7" fmla="*/ 225279 w 4198794"/>
              <a:gd name="connsiteY7" fmla="*/ 2541073 h 5130389"/>
              <a:gd name="connsiteX8" fmla="*/ 540619 w 4198794"/>
              <a:gd name="connsiteY8" fmla="*/ 3889661 h 5130389"/>
              <a:gd name="connsiteX9" fmla="*/ 792320 w 4198794"/>
              <a:gd name="connsiteY9" fmla="*/ 5130389 h 5130389"/>
              <a:gd name="connsiteX10" fmla="*/ 687287 w 4198794"/>
              <a:gd name="connsiteY10" fmla="*/ 5111019 h 5130389"/>
              <a:gd name="connsiteX0" fmla="*/ 686302 w 4197809"/>
              <a:gd name="connsiteY0" fmla="*/ 5111836 h 5131206"/>
              <a:gd name="connsiteX1" fmla="*/ 8812 w 4197809"/>
              <a:gd name="connsiteY1" fmla="*/ 1992376 h 5131206"/>
              <a:gd name="connsiteX2" fmla="*/ 387419 w 4197809"/>
              <a:gd name="connsiteY2" fmla="*/ 729853 h 5131206"/>
              <a:gd name="connsiteX3" fmla="*/ 1582546 w 4197809"/>
              <a:gd name="connsiteY3" fmla="*/ 16679 h 5131206"/>
              <a:gd name="connsiteX4" fmla="*/ 4197354 w 4197809"/>
              <a:gd name="connsiteY4" fmla="*/ 1415224 h 5131206"/>
              <a:gd name="connsiteX5" fmla="*/ 1371662 w 4197809"/>
              <a:gd name="connsiteY5" fmla="*/ 160998 h 5131206"/>
              <a:gd name="connsiteX6" fmla="*/ 272174 w 4197809"/>
              <a:gd name="connsiteY6" fmla="*/ 1270525 h 5131206"/>
              <a:gd name="connsiteX7" fmla="*/ 224294 w 4197809"/>
              <a:gd name="connsiteY7" fmla="*/ 2541890 h 5131206"/>
              <a:gd name="connsiteX8" fmla="*/ 539634 w 4197809"/>
              <a:gd name="connsiteY8" fmla="*/ 3890478 h 5131206"/>
              <a:gd name="connsiteX9" fmla="*/ 791335 w 4197809"/>
              <a:gd name="connsiteY9" fmla="*/ 5131206 h 5131206"/>
              <a:gd name="connsiteX10" fmla="*/ 686302 w 4197809"/>
              <a:gd name="connsiteY10" fmla="*/ 5111836 h 5131206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278865 w 4204500"/>
              <a:gd name="connsiteY6" fmla="*/ 1282844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82387 w 4204500"/>
              <a:gd name="connsiteY8" fmla="*/ 3834469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601"/>
              <a:gd name="connsiteX1" fmla="*/ 18593 w 4207590"/>
              <a:gd name="connsiteY1" fmla="*/ 2004695 h 5143601"/>
              <a:gd name="connsiteX2" fmla="*/ 397200 w 4207590"/>
              <a:gd name="connsiteY2" fmla="*/ 742172 h 5143601"/>
              <a:gd name="connsiteX3" fmla="*/ 1592327 w 4207590"/>
              <a:gd name="connsiteY3" fmla="*/ 28998 h 5143601"/>
              <a:gd name="connsiteX4" fmla="*/ 4207135 w 4207590"/>
              <a:gd name="connsiteY4" fmla="*/ 1427543 h 5143601"/>
              <a:gd name="connsiteX5" fmla="*/ 1381443 w 4207590"/>
              <a:gd name="connsiteY5" fmla="*/ 173317 h 5143601"/>
              <a:gd name="connsiteX6" fmla="*/ 343334 w 4207590"/>
              <a:gd name="connsiteY6" fmla="*/ 1313725 h 5143601"/>
              <a:gd name="connsiteX7" fmla="*/ 291415 w 4207590"/>
              <a:gd name="connsiteY7" fmla="*/ 2575427 h 5143601"/>
              <a:gd name="connsiteX8" fmla="*/ 585477 w 4207590"/>
              <a:gd name="connsiteY8" fmla="*/ 3834469 h 5143601"/>
              <a:gd name="connsiteX9" fmla="*/ 801116 w 4207590"/>
              <a:gd name="connsiteY9" fmla="*/ 5143525 h 5143601"/>
              <a:gd name="connsiteX10" fmla="*/ 744263 w 4207590"/>
              <a:gd name="connsiteY10" fmla="*/ 5084814 h 5143601"/>
              <a:gd name="connsiteX0" fmla="*/ 618374 w 4200129"/>
              <a:gd name="connsiteY0" fmla="*/ 5188001 h 5255715"/>
              <a:gd name="connsiteX1" fmla="*/ 11132 w 4200129"/>
              <a:gd name="connsiteY1" fmla="*/ 2004695 h 5255715"/>
              <a:gd name="connsiteX2" fmla="*/ 389739 w 4200129"/>
              <a:gd name="connsiteY2" fmla="*/ 742172 h 5255715"/>
              <a:gd name="connsiteX3" fmla="*/ 1584866 w 4200129"/>
              <a:gd name="connsiteY3" fmla="*/ 28998 h 5255715"/>
              <a:gd name="connsiteX4" fmla="*/ 4199674 w 4200129"/>
              <a:gd name="connsiteY4" fmla="*/ 1427543 h 5255715"/>
              <a:gd name="connsiteX5" fmla="*/ 1373982 w 4200129"/>
              <a:gd name="connsiteY5" fmla="*/ 173317 h 5255715"/>
              <a:gd name="connsiteX6" fmla="*/ 335873 w 4200129"/>
              <a:gd name="connsiteY6" fmla="*/ 1313725 h 5255715"/>
              <a:gd name="connsiteX7" fmla="*/ 283954 w 4200129"/>
              <a:gd name="connsiteY7" fmla="*/ 2575427 h 5255715"/>
              <a:gd name="connsiteX8" fmla="*/ 578016 w 4200129"/>
              <a:gd name="connsiteY8" fmla="*/ 3834469 h 5255715"/>
              <a:gd name="connsiteX9" fmla="*/ 793655 w 4200129"/>
              <a:gd name="connsiteY9" fmla="*/ 5143525 h 5255715"/>
              <a:gd name="connsiteX10" fmla="*/ 618374 w 4200129"/>
              <a:gd name="connsiteY10" fmla="*/ 5188001 h 5255715"/>
              <a:gd name="connsiteX0" fmla="*/ 618374 w 4200129"/>
              <a:gd name="connsiteY0" fmla="*/ 5188001 h 5344332"/>
              <a:gd name="connsiteX1" fmla="*/ 11132 w 4200129"/>
              <a:gd name="connsiteY1" fmla="*/ 2004695 h 5344332"/>
              <a:gd name="connsiteX2" fmla="*/ 389739 w 4200129"/>
              <a:gd name="connsiteY2" fmla="*/ 742172 h 5344332"/>
              <a:gd name="connsiteX3" fmla="*/ 1584866 w 4200129"/>
              <a:gd name="connsiteY3" fmla="*/ 28998 h 5344332"/>
              <a:gd name="connsiteX4" fmla="*/ 4199674 w 4200129"/>
              <a:gd name="connsiteY4" fmla="*/ 1427543 h 5344332"/>
              <a:gd name="connsiteX5" fmla="*/ 1373982 w 4200129"/>
              <a:gd name="connsiteY5" fmla="*/ 173317 h 5344332"/>
              <a:gd name="connsiteX6" fmla="*/ 335873 w 4200129"/>
              <a:gd name="connsiteY6" fmla="*/ 1313725 h 5344332"/>
              <a:gd name="connsiteX7" fmla="*/ 283954 w 4200129"/>
              <a:gd name="connsiteY7" fmla="*/ 2575427 h 5344332"/>
              <a:gd name="connsiteX8" fmla="*/ 578016 w 4200129"/>
              <a:gd name="connsiteY8" fmla="*/ 3834469 h 5344332"/>
              <a:gd name="connsiteX9" fmla="*/ 793655 w 4200129"/>
              <a:gd name="connsiteY9" fmla="*/ 5143525 h 5344332"/>
              <a:gd name="connsiteX10" fmla="*/ 618374 w 4200129"/>
              <a:gd name="connsiteY10" fmla="*/ 5188001 h 5344332"/>
              <a:gd name="connsiteX0" fmla="*/ 618374 w 4200129"/>
              <a:gd name="connsiteY0" fmla="*/ 5188001 h 5358092"/>
              <a:gd name="connsiteX1" fmla="*/ 11132 w 4200129"/>
              <a:gd name="connsiteY1" fmla="*/ 2004695 h 5358092"/>
              <a:gd name="connsiteX2" fmla="*/ 389739 w 4200129"/>
              <a:gd name="connsiteY2" fmla="*/ 742172 h 5358092"/>
              <a:gd name="connsiteX3" fmla="*/ 1584866 w 4200129"/>
              <a:gd name="connsiteY3" fmla="*/ 28998 h 5358092"/>
              <a:gd name="connsiteX4" fmla="*/ 4199674 w 4200129"/>
              <a:gd name="connsiteY4" fmla="*/ 1427543 h 5358092"/>
              <a:gd name="connsiteX5" fmla="*/ 1373982 w 4200129"/>
              <a:gd name="connsiteY5" fmla="*/ 173317 h 5358092"/>
              <a:gd name="connsiteX6" fmla="*/ 335873 w 4200129"/>
              <a:gd name="connsiteY6" fmla="*/ 1313725 h 5358092"/>
              <a:gd name="connsiteX7" fmla="*/ 283954 w 4200129"/>
              <a:gd name="connsiteY7" fmla="*/ 2575427 h 5358092"/>
              <a:gd name="connsiteX8" fmla="*/ 578016 w 4200129"/>
              <a:gd name="connsiteY8" fmla="*/ 3834469 h 5358092"/>
              <a:gd name="connsiteX9" fmla="*/ 793655 w 4200129"/>
              <a:gd name="connsiteY9" fmla="*/ 5143525 h 5358092"/>
              <a:gd name="connsiteX10" fmla="*/ 618374 w 4200129"/>
              <a:gd name="connsiteY10" fmla="*/ 5188001 h 5358092"/>
              <a:gd name="connsiteX0" fmla="*/ 738340 w 4320095"/>
              <a:gd name="connsiteY0" fmla="*/ 5174127 h 5477481"/>
              <a:gd name="connsiteX1" fmla="*/ 3721 w 4320095"/>
              <a:gd name="connsiteY1" fmla="*/ 1608820 h 5477481"/>
              <a:gd name="connsiteX2" fmla="*/ 509705 w 4320095"/>
              <a:gd name="connsiteY2" fmla="*/ 728298 h 5477481"/>
              <a:gd name="connsiteX3" fmla="*/ 1704832 w 4320095"/>
              <a:gd name="connsiteY3" fmla="*/ 15124 h 5477481"/>
              <a:gd name="connsiteX4" fmla="*/ 4319640 w 4320095"/>
              <a:gd name="connsiteY4" fmla="*/ 1413669 h 5477481"/>
              <a:gd name="connsiteX5" fmla="*/ 1493948 w 4320095"/>
              <a:gd name="connsiteY5" fmla="*/ 159443 h 5477481"/>
              <a:gd name="connsiteX6" fmla="*/ 455839 w 4320095"/>
              <a:gd name="connsiteY6" fmla="*/ 1299851 h 5477481"/>
              <a:gd name="connsiteX7" fmla="*/ 403920 w 4320095"/>
              <a:gd name="connsiteY7" fmla="*/ 2561553 h 5477481"/>
              <a:gd name="connsiteX8" fmla="*/ 697982 w 4320095"/>
              <a:gd name="connsiteY8" fmla="*/ 3820595 h 5477481"/>
              <a:gd name="connsiteX9" fmla="*/ 913621 w 4320095"/>
              <a:gd name="connsiteY9" fmla="*/ 5129651 h 5477481"/>
              <a:gd name="connsiteX10" fmla="*/ 738340 w 4320095"/>
              <a:gd name="connsiteY10" fmla="*/ 5174127 h 5477481"/>
              <a:gd name="connsiteX0" fmla="*/ 757311 w 4339084"/>
              <a:gd name="connsiteY0" fmla="*/ 5159558 h 5462914"/>
              <a:gd name="connsiteX1" fmla="*/ 22692 w 4339084"/>
              <a:gd name="connsiteY1" fmla="*/ 1594251 h 5462914"/>
              <a:gd name="connsiteX2" fmla="*/ 1723803 w 4339084"/>
              <a:gd name="connsiteY2" fmla="*/ 555 h 5462914"/>
              <a:gd name="connsiteX3" fmla="*/ 4338611 w 4339084"/>
              <a:gd name="connsiteY3" fmla="*/ 1399100 h 5462914"/>
              <a:gd name="connsiteX4" fmla="*/ 1512919 w 4339084"/>
              <a:gd name="connsiteY4" fmla="*/ 144874 h 5462914"/>
              <a:gd name="connsiteX5" fmla="*/ 474810 w 4339084"/>
              <a:gd name="connsiteY5" fmla="*/ 1285282 h 5462914"/>
              <a:gd name="connsiteX6" fmla="*/ 422891 w 4339084"/>
              <a:gd name="connsiteY6" fmla="*/ 2546984 h 5462914"/>
              <a:gd name="connsiteX7" fmla="*/ 716953 w 4339084"/>
              <a:gd name="connsiteY7" fmla="*/ 3806026 h 5462914"/>
              <a:gd name="connsiteX8" fmla="*/ 932592 w 4339084"/>
              <a:gd name="connsiteY8" fmla="*/ 5115082 h 5462914"/>
              <a:gd name="connsiteX9" fmla="*/ 757311 w 4339084"/>
              <a:gd name="connsiteY9" fmla="*/ 5159558 h 5462914"/>
              <a:gd name="connsiteX0" fmla="*/ 757311 w 4338625"/>
              <a:gd name="connsiteY0" fmla="*/ 5159561 h 5462915"/>
              <a:gd name="connsiteX1" fmla="*/ 22692 w 4338625"/>
              <a:gd name="connsiteY1" fmla="*/ 1594254 h 5462915"/>
              <a:gd name="connsiteX2" fmla="*/ 1723803 w 4338625"/>
              <a:gd name="connsiteY2" fmla="*/ 558 h 5462915"/>
              <a:gd name="connsiteX3" fmla="*/ 4338611 w 4338625"/>
              <a:gd name="connsiteY3" fmla="*/ 1399103 h 5462915"/>
              <a:gd name="connsiteX4" fmla="*/ 1687894 w 4338625"/>
              <a:gd name="connsiteY4" fmla="*/ 176961 h 5462915"/>
              <a:gd name="connsiteX5" fmla="*/ 474810 w 4338625"/>
              <a:gd name="connsiteY5" fmla="*/ 1285285 h 5462915"/>
              <a:gd name="connsiteX6" fmla="*/ 422891 w 4338625"/>
              <a:gd name="connsiteY6" fmla="*/ 2546987 h 5462915"/>
              <a:gd name="connsiteX7" fmla="*/ 716953 w 4338625"/>
              <a:gd name="connsiteY7" fmla="*/ 3806029 h 5462915"/>
              <a:gd name="connsiteX8" fmla="*/ 932592 w 4338625"/>
              <a:gd name="connsiteY8" fmla="*/ 5115085 h 5462915"/>
              <a:gd name="connsiteX9" fmla="*/ 757311 w 4338625"/>
              <a:gd name="connsiteY9" fmla="*/ 5159561 h 5462915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474810 w 4338625"/>
              <a:gd name="connsiteY5" fmla="*/ 1285285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687894 w 4338625"/>
              <a:gd name="connsiteY4" fmla="*/ 176961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840"/>
              <a:gd name="connsiteY0" fmla="*/ 5159564 h 5459140"/>
              <a:gd name="connsiteX1" fmla="*/ 22692 w 4338840"/>
              <a:gd name="connsiteY1" fmla="*/ 1594257 h 5459140"/>
              <a:gd name="connsiteX2" fmla="*/ 1723803 w 4338840"/>
              <a:gd name="connsiteY2" fmla="*/ 561 h 5459140"/>
              <a:gd name="connsiteX3" fmla="*/ 4338611 w 4338840"/>
              <a:gd name="connsiteY3" fmla="*/ 1399106 h 5459140"/>
              <a:gd name="connsiteX4" fmla="*/ 1866910 w 4338840"/>
              <a:gd name="connsiteY4" fmla="*/ 218710 h 5459140"/>
              <a:gd name="connsiteX5" fmla="*/ 433047 w 4338840"/>
              <a:gd name="connsiteY5" fmla="*/ 992142 h 5459140"/>
              <a:gd name="connsiteX6" fmla="*/ 221514 w 4338840"/>
              <a:gd name="connsiteY6" fmla="*/ 2374461 h 5459140"/>
              <a:gd name="connsiteX7" fmla="*/ 526110 w 4338840"/>
              <a:gd name="connsiteY7" fmla="*/ 3890589 h 5459140"/>
              <a:gd name="connsiteX8" fmla="*/ 932592 w 4338840"/>
              <a:gd name="connsiteY8" fmla="*/ 5115088 h 5459140"/>
              <a:gd name="connsiteX9" fmla="*/ 757311 w 4338840"/>
              <a:gd name="connsiteY9" fmla="*/ 5159564 h 5459140"/>
              <a:gd name="connsiteX0" fmla="*/ 757311 w 4338848"/>
              <a:gd name="connsiteY0" fmla="*/ 5159564 h 5459140"/>
              <a:gd name="connsiteX1" fmla="*/ 22692 w 4338848"/>
              <a:gd name="connsiteY1" fmla="*/ 1594257 h 5459140"/>
              <a:gd name="connsiteX2" fmla="*/ 1723803 w 4338848"/>
              <a:gd name="connsiteY2" fmla="*/ 561 h 5459140"/>
              <a:gd name="connsiteX3" fmla="*/ 4338611 w 4338848"/>
              <a:gd name="connsiteY3" fmla="*/ 1399106 h 5459140"/>
              <a:gd name="connsiteX4" fmla="*/ 1866910 w 4338848"/>
              <a:gd name="connsiteY4" fmla="*/ 218710 h 5459140"/>
              <a:gd name="connsiteX5" fmla="*/ 433047 w 4338848"/>
              <a:gd name="connsiteY5" fmla="*/ 992142 h 5459140"/>
              <a:gd name="connsiteX6" fmla="*/ 221514 w 4338848"/>
              <a:gd name="connsiteY6" fmla="*/ 2374461 h 5459140"/>
              <a:gd name="connsiteX7" fmla="*/ 526110 w 4338848"/>
              <a:gd name="connsiteY7" fmla="*/ 3890589 h 5459140"/>
              <a:gd name="connsiteX8" fmla="*/ 932592 w 4338848"/>
              <a:gd name="connsiteY8" fmla="*/ 5115088 h 5459140"/>
              <a:gd name="connsiteX9" fmla="*/ 757311 w 4338848"/>
              <a:gd name="connsiteY9" fmla="*/ 5159564 h 5459140"/>
              <a:gd name="connsiteX0" fmla="*/ 757311 w 4343245"/>
              <a:gd name="connsiteY0" fmla="*/ 5159603 h 5459179"/>
              <a:gd name="connsiteX1" fmla="*/ 22692 w 4343245"/>
              <a:gd name="connsiteY1" fmla="*/ 1594296 h 5459179"/>
              <a:gd name="connsiteX2" fmla="*/ 1723803 w 4343245"/>
              <a:gd name="connsiteY2" fmla="*/ 600 h 5459179"/>
              <a:gd name="connsiteX3" fmla="*/ 4338611 w 4343245"/>
              <a:gd name="connsiteY3" fmla="*/ 1399145 h 5459179"/>
              <a:gd name="connsiteX4" fmla="*/ 1866910 w 4343245"/>
              <a:gd name="connsiteY4" fmla="*/ 218749 h 5459179"/>
              <a:gd name="connsiteX5" fmla="*/ 433047 w 4343245"/>
              <a:gd name="connsiteY5" fmla="*/ 992181 h 5459179"/>
              <a:gd name="connsiteX6" fmla="*/ 221514 w 4343245"/>
              <a:gd name="connsiteY6" fmla="*/ 2374500 h 5459179"/>
              <a:gd name="connsiteX7" fmla="*/ 526110 w 4343245"/>
              <a:gd name="connsiteY7" fmla="*/ 3890628 h 5459179"/>
              <a:gd name="connsiteX8" fmla="*/ 932592 w 4343245"/>
              <a:gd name="connsiteY8" fmla="*/ 5115127 h 5459179"/>
              <a:gd name="connsiteX9" fmla="*/ 757311 w 4343245"/>
              <a:gd name="connsiteY9" fmla="*/ 5159603 h 5459179"/>
              <a:gd name="connsiteX0" fmla="*/ 757311 w 4338915"/>
              <a:gd name="connsiteY0" fmla="*/ 5159561 h 5459137"/>
              <a:gd name="connsiteX1" fmla="*/ 22692 w 4338915"/>
              <a:gd name="connsiteY1" fmla="*/ 1594254 h 5459137"/>
              <a:gd name="connsiteX2" fmla="*/ 1723803 w 4338915"/>
              <a:gd name="connsiteY2" fmla="*/ 558 h 5459137"/>
              <a:gd name="connsiteX3" fmla="*/ 4338611 w 4338915"/>
              <a:gd name="connsiteY3" fmla="*/ 1399103 h 5459137"/>
              <a:gd name="connsiteX4" fmla="*/ 1884943 w 4338915"/>
              <a:gd name="connsiteY4" fmla="*/ 184542 h 5459137"/>
              <a:gd name="connsiteX5" fmla="*/ 433047 w 4338915"/>
              <a:gd name="connsiteY5" fmla="*/ 992139 h 5459137"/>
              <a:gd name="connsiteX6" fmla="*/ 221514 w 4338915"/>
              <a:gd name="connsiteY6" fmla="*/ 2374458 h 5459137"/>
              <a:gd name="connsiteX7" fmla="*/ 526110 w 4338915"/>
              <a:gd name="connsiteY7" fmla="*/ 3890586 h 5459137"/>
              <a:gd name="connsiteX8" fmla="*/ 932592 w 4338915"/>
              <a:gd name="connsiteY8" fmla="*/ 5115085 h 5459137"/>
              <a:gd name="connsiteX9" fmla="*/ 757311 w 4338915"/>
              <a:gd name="connsiteY9" fmla="*/ 5159561 h 5459137"/>
              <a:gd name="connsiteX0" fmla="*/ 757311 w 4338909"/>
              <a:gd name="connsiteY0" fmla="*/ 5159561 h 5459137"/>
              <a:gd name="connsiteX1" fmla="*/ 22692 w 4338909"/>
              <a:gd name="connsiteY1" fmla="*/ 1594254 h 5459137"/>
              <a:gd name="connsiteX2" fmla="*/ 1723803 w 4338909"/>
              <a:gd name="connsiteY2" fmla="*/ 558 h 5459137"/>
              <a:gd name="connsiteX3" fmla="*/ 4338611 w 4338909"/>
              <a:gd name="connsiteY3" fmla="*/ 1399103 h 5459137"/>
              <a:gd name="connsiteX4" fmla="*/ 1884943 w 4338909"/>
              <a:gd name="connsiteY4" fmla="*/ 184542 h 5459137"/>
              <a:gd name="connsiteX5" fmla="*/ 433047 w 4338909"/>
              <a:gd name="connsiteY5" fmla="*/ 992139 h 5459137"/>
              <a:gd name="connsiteX6" fmla="*/ 221514 w 4338909"/>
              <a:gd name="connsiteY6" fmla="*/ 2374458 h 5459137"/>
              <a:gd name="connsiteX7" fmla="*/ 526110 w 4338909"/>
              <a:gd name="connsiteY7" fmla="*/ 3890586 h 5459137"/>
              <a:gd name="connsiteX8" fmla="*/ 932592 w 4338909"/>
              <a:gd name="connsiteY8" fmla="*/ 5115085 h 5459137"/>
              <a:gd name="connsiteX9" fmla="*/ 757311 w 4338909"/>
              <a:gd name="connsiteY9" fmla="*/ 5159561 h 5459137"/>
              <a:gd name="connsiteX0" fmla="*/ 757311 w 4446900"/>
              <a:gd name="connsiteY0" fmla="*/ 5159767 h 5459343"/>
              <a:gd name="connsiteX1" fmla="*/ 22692 w 4446900"/>
              <a:gd name="connsiteY1" fmla="*/ 1594460 h 5459343"/>
              <a:gd name="connsiteX2" fmla="*/ 1723803 w 4446900"/>
              <a:gd name="connsiteY2" fmla="*/ 764 h 5459343"/>
              <a:gd name="connsiteX3" fmla="*/ 4446622 w 4446900"/>
              <a:gd name="connsiteY3" fmla="*/ 1367814 h 5459343"/>
              <a:gd name="connsiteX4" fmla="*/ 1884943 w 4446900"/>
              <a:gd name="connsiteY4" fmla="*/ 184748 h 5459343"/>
              <a:gd name="connsiteX5" fmla="*/ 433047 w 4446900"/>
              <a:gd name="connsiteY5" fmla="*/ 992345 h 5459343"/>
              <a:gd name="connsiteX6" fmla="*/ 221514 w 4446900"/>
              <a:gd name="connsiteY6" fmla="*/ 2374664 h 5459343"/>
              <a:gd name="connsiteX7" fmla="*/ 526110 w 4446900"/>
              <a:gd name="connsiteY7" fmla="*/ 3890792 h 5459343"/>
              <a:gd name="connsiteX8" fmla="*/ 932592 w 4446900"/>
              <a:gd name="connsiteY8" fmla="*/ 5115291 h 5459343"/>
              <a:gd name="connsiteX9" fmla="*/ 757311 w 4446900"/>
              <a:gd name="connsiteY9" fmla="*/ 5159767 h 5459343"/>
              <a:gd name="connsiteX0" fmla="*/ 757311 w 4453241"/>
              <a:gd name="connsiteY0" fmla="*/ 5159787 h 5459363"/>
              <a:gd name="connsiteX1" fmla="*/ 22692 w 4453241"/>
              <a:gd name="connsiteY1" fmla="*/ 1594480 h 5459363"/>
              <a:gd name="connsiteX2" fmla="*/ 1723803 w 4453241"/>
              <a:gd name="connsiteY2" fmla="*/ 784 h 5459363"/>
              <a:gd name="connsiteX3" fmla="*/ 4446622 w 4453241"/>
              <a:gd name="connsiteY3" fmla="*/ 1367834 h 5459363"/>
              <a:gd name="connsiteX4" fmla="*/ 1884943 w 4453241"/>
              <a:gd name="connsiteY4" fmla="*/ 184768 h 5459363"/>
              <a:gd name="connsiteX5" fmla="*/ 433047 w 4453241"/>
              <a:gd name="connsiteY5" fmla="*/ 992365 h 5459363"/>
              <a:gd name="connsiteX6" fmla="*/ 221514 w 4453241"/>
              <a:gd name="connsiteY6" fmla="*/ 2374684 h 5459363"/>
              <a:gd name="connsiteX7" fmla="*/ 526110 w 4453241"/>
              <a:gd name="connsiteY7" fmla="*/ 3890812 h 5459363"/>
              <a:gd name="connsiteX8" fmla="*/ 932592 w 4453241"/>
              <a:gd name="connsiteY8" fmla="*/ 5115311 h 5459363"/>
              <a:gd name="connsiteX9" fmla="*/ 757311 w 4453241"/>
              <a:gd name="connsiteY9" fmla="*/ 5159787 h 5459363"/>
              <a:gd name="connsiteX0" fmla="*/ 757311 w 4448578"/>
              <a:gd name="connsiteY0" fmla="*/ 5159780 h 5459356"/>
              <a:gd name="connsiteX1" fmla="*/ 22692 w 4448578"/>
              <a:gd name="connsiteY1" fmla="*/ 1594473 h 5459356"/>
              <a:gd name="connsiteX2" fmla="*/ 1723803 w 4448578"/>
              <a:gd name="connsiteY2" fmla="*/ 777 h 5459356"/>
              <a:gd name="connsiteX3" fmla="*/ 4446622 w 4448578"/>
              <a:gd name="connsiteY3" fmla="*/ 1367827 h 5459356"/>
              <a:gd name="connsiteX4" fmla="*/ 1884943 w 4448578"/>
              <a:gd name="connsiteY4" fmla="*/ 184761 h 5459356"/>
              <a:gd name="connsiteX5" fmla="*/ 433047 w 4448578"/>
              <a:gd name="connsiteY5" fmla="*/ 992358 h 5459356"/>
              <a:gd name="connsiteX6" fmla="*/ 221514 w 4448578"/>
              <a:gd name="connsiteY6" fmla="*/ 2374677 h 5459356"/>
              <a:gd name="connsiteX7" fmla="*/ 526110 w 4448578"/>
              <a:gd name="connsiteY7" fmla="*/ 3890805 h 5459356"/>
              <a:gd name="connsiteX8" fmla="*/ 932592 w 4448578"/>
              <a:gd name="connsiteY8" fmla="*/ 5115304 h 5459356"/>
              <a:gd name="connsiteX9" fmla="*/ 757311 w 4448578"/>
              <a:gd name="connsiteY9" fmla="*/ 5159780 h 5459356"/>
              <a:gd name="connsiteX0" fmla="*/ 757311 w 4446833"/>
              <a:gd name="connsiteY0" fmla="*/ 5159764 h 5459340"/>
              <a:gd name="connsiteX1" fmla="*/ 22692 w 4446833"/>
              <a:gd name="connsiteY1" fmla="*/ 1594457 h 5459340"/>
              <a:gd name="connsiteX2" fmla="*/ 1723803 w 4446833"/>
              <a:gd name="connsiteY2" fmla="*/ 761 h 5459340"/>
              <a:gd name="connsiteX3" fmla="*/ 4446622 w 4446833"/>
              <a:gd name="connsiteY3" fmla="*/ 1367811 h 5459340"/>
              <a:gd name="connsiteX4" fmla="*/ 1864746 w 4446833"/>
              <a:gd name="connsiteY4" fmla="*/ 136435 h 5459340"/>
              <a:gd name="connsiteX5" fmla="*/ 433047 w 4446833"/>
              <a:gd name="connsiteY5" fmla="*/ 992342 h 5459340"/>
              <a:gd name="connsiteX6" fmla="*/ 221514 w 4446833"/>
              <a:gd name="connsiteY6" fmla="*/ 2374661 h 5459340"/>
              <a:gd name="connsiteX7" fmla="*/ 526110 w 4446833"/>
              <a:gd name="connsiteY7" fmla="*/ 3890789 h 5459340"/>
              <a:gd name="connsiteX8" fmla="*/ 932592 w 4446833"/>
              <a:gd name="connsiteY8" fmla="*/ 5115288 h 5459340"/>
              <a:gd name="connsiteX9" fmla="*/ 757311 w 4446833"/>
              <a:gd name="connsiteY9" fmla="*/ 5159764 h 5459340"/>
              <a:gd name="connsiteX0" fmla="*/ 757311 w 4447570"/>
              <a:gd name="connsiteY0" fmla="*/ 5159784 h 5459360"/>
              <a:gd name="connsiteX1" fmla="*/ 22692 w 4447570"/>
              <a:gd name="connsiteY1" fmla="*/ 1594477 h 5459360"/>
              <a:gd name="connsiteX2" fmla="*/ 1723803 w 4447570"/>
              <a:gd name="connsiteY2" fmla="*/ 781 h 5459360"/>
              <a:gd name="connsiteX3" fmla="*/ 4446622 w 4447570"/>
              <a:gd name="connsiteY3" fmla="*/ 1367831 h 5459360"/>
              <a:gd name="connsiteX4" fmla="*/ 1864746 w 4447570"/>
              <a:gd name="connsiteY4" fmla="*/ 136455 h 5459360"/>
              <a:gd name="connsiteX5" fmla="*/ 433047 w 4447570"/>
              <a:gd name="connsiteY5" fmla="*/ 992362 h 5459360"/>
              <a:gd name="connsiteX6" fmla="*/ 221514 w 4447570"/>
              <a:gd name="connsiteY6" fmla="*/ 2374681 h 5459360"/>
              <a:gd name="connsiteX7" fmla="*/ 526110 w 4447570"/>
              <a:gd name="connsiteY7" fmla="*/ 3890809 h 5459360"/>
              <a:gd name="connsiteX8" fmla="*/ 932592 w 4447570"/>
              <a:gd name="connsiteY8" fmla="*/ 5115308 h 5459360"/>
              <a:gd name="connsiteX9" fmla="*/ 757311 w 4447570"/>
              <a:gd name="connsiteY9" fmla="*/ 5159784 h 5459360"/>
              <a:gd name="connsiteX0" fmla="*/ 757311 w 4450726"/>
              <a:gd name="connsiteY0" fmla="*/ 5159762 h 5459338"/>
              <a:gd name="connsiteX1" fmla="*/ 22692 w 4450726"/>
              <a:gd name="connsiteY1" fmla="*/ 1594455 h 5459338"/>
              <a:gd name="connsiteX2" fmla="*/ 1723803 w 4450726"/>
              <a:gd name="connsiteY2" fmla="*/ 759 h 5459338"/>
              <a:gd name="connsiteX3" fmla="*/ 4446622 w 4450726"/>
              <a:gd name="connsiteY3" fmla="*/ 1367809 h 5459338"/>
              <a:gd name="connsiteX4" fmla="*/ 1864746 w 4450726"/>
              <a:gd name="connsiteY4" fmla="*/ 136433 h 5459338"/>
              <a:gd name="connsiteX5" fmla="*/ 433047 w 4450726"/>
              <a:gd name="connsiteY5" fmla="*/ 992340 h 5459338"/>
              <a:gd name="connsiteX6" fmla="*/ 221514 w 4450726"/>
              <a:gd name="connsiteY6" fmla="*/ 2374659 h 5459338"/>
              <a:gd name="connsiteX7" fmla="*/ 526110 w 4450726"/>
              <a:gd name="connsiteY7" fmla="*/ 3890787 h 5459338"/>
              <a:gd name="connsiteX8" fmla="*/ 932592 w 4450726"/>
              <a:gd name="connsiteY8" fmla="*/ 5115286 h 5459338"/>
              <a:gd name="connsiteX9" fmla="*/ 757311 w 4450726"/>
              <a:gd name="connsiteY9" fmla="*/ 5159762 h 5459338"/>
              <a:gd name="connsiteX0" fmla="*/ 757311 w 4447863"/>
              <a:gd name="connsiteY0" fmla="*/ 5159774 h 5459350"/>
              <a:gd name="connsiteX1" fmla="*/ 22692 w 4447863"/>
              <a:gd name="connsiteY1" fmla="*/ 1594467 h 5459350"/>
              <a:gd name="connsiteX2" fmla="*/ 1723803 w 4447863"/>
              <a:gd name="connsiteY2" fmla="*/ 771 h 5459350"/>
              <a:gd name="connsiteX3" fmla="*/ 4446622 w 4447863"/>
              <a:gd name="connsiteY3" fmla="*/ 1367821 h 5459350"/>
              <a:gd name="connsiteX4" fmla="*/ 1864746 w 4447863"/>
              <a:gd name="connsiteY4" fmla="*/ 136445 h 5459350"/>
              <a:gd name="connsiteX5" fmla="*/ 433047 w 4447863"/>
              <a:gd name="connsiteY5" fmla="*/ 992352 h 5459350"/>
              <a:gd name="connsiteX6" fmla="*/ 221514 w 4447863"/>
              <a:gd name="connsiteY6" fmla="*/ 2374671 h 5459350"/>
              <a:gd name="connsiteX7" fmla="*/ 526110 w 4447863"/>
              <a:gd name="connsiteY7" fmla="*/ 3890799 h 5459350"/>
              <a:gd name="connsiteX8" fmla="*/ 932592 w 4447863"/>
              <a:gd name="connsiteY8" fmla="*/ 5115298 h 5459350"/>
              <a:gd name="connsiteX9" fmla="*/ 757311 w 4447863"/>
              <a:gd name="connsiteY9" fmla="*/ 5159774 h 5459350"/>
              <a:gd name="connsiteX0" fmla="*/ 757311 w 4447050"/>
              <a:gd name="connsiteY0" fmla="*/ 5159765 h 5459341"/>
              <a:gd name="connsiteX1" fmla="*/ 22692 w 4447050"/>
              <a:gd name="connsiteY1" fmla="*/ 1594458 h 5459341"/>
              <a:gd name="connsiteX2" fmla="*/ 1723803 w 4447050"/>
              <a:gd name="connsiteY2" fmla="*/ 762 h 5459341"/>
              <a:gd name="connsiteX3" fmla="*/ 4446622 w 4447050"/>
              <a:gd name="connsiteY3" fmla="*/ 1367812 h 5459341"/>
              <a:gd name="connsiteX4" fmla="*/ 1921953 w 4447050"/>
              <a:gd name="connsiteY4" fmla="*/ 152502 h 5459341"/>
              <a:gd name="connsiteX5" fmla="*/ 433047 w 4447050"/>
              <a:gd name="connsiteY5" fmla="*/ 992343 h 5459341"/>
              <a:gd name="connsiteX6" fmla="*/ 221514 w 4447050"/>
              <a:gd name="connsiteY6" fmla="*/ 2374662 h 5459341"/>
              <a:gd name="connsiteX7" fmla="*/ 526110 w 4447050"/>
              <a:gd name="connsiteY7" fmla="*/ 3890790 h 5459341"/>
              <a:gd name="connsiteX8" fmla="*/ 932592 w 4447050"/>
              <a:gd name="connsiteY8" fmla="*/ 5115289 h 5459341"/>
              <a:gd name="connsiteX9" fmla="*/ 757311 w 4447050"/>
              <a:gd name="connsiteY9" fmla="*/ 5159765 h 5459341"/>
              <a:gd name="connsiteX0" fmla="*/ 757311 w 4447042"/>
              <a:gd name="connsiteY0" fmla="*/ 5159765 h 5459341"/>
              <a:gd name="connsiteX1" fmla="*/ 22692 w 4447042"/>
              <a:gd name="connsiteY1" fmla="*/ 1594458 h 5459341"/>
              <a:gd name="connsiteX2" fmla="*/ 1723803 w 4447042"/>
              <a:gd name="connsiteY2" fmla="*/ 762 h 5459341"/>
              <a:gd name="connsiteX3" fmla="*/ 4446622 w 4447042"/>
              <a:gd name="connsiteY3" fmla="*/ 1367812 h 5459341"/>
              <a:gd name="connsiteX4" fmla="*/ 1921953 w 4447042"/>
              <a:gd name="connsiteY4" fmla="*/ 152502 h 5459341"/>
              <a:gd name="connsiteX5" fmla="*/ 433047 w 4447042"/>
              <a:gd name="connsiteY5" fmla="*/ 992343 h 5459341"/>
              <a:gd name="connsiteX6" fmla="*/ 221514 w 4447042"/>
              <a:gd name="connsiteY6" fmla="*/ 2374662 h 5459341"/>
              <a:gd name="connsiteX7" fmla="*/ 526110 w 4447042"/>
              <a:gd name="connsiteY7" fmla="*/ 3890790 h 5459341"/>
              <a:gd name="connsiteX8" fmla="*/ 932592 w 4447042"/>
              <a:gd name="connsiteY8" fmla="*/ 5115289 h 5459341"/>
              <a:gd name="connsiteX9" fmla="*/ 757311 w 4447042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221514 w 4447046"/>
              <a:gd name="connsiteY6" fmla="*/ 2374662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52"/>
              <a:gd name="connsiteY0" fmla="*/ 5159761 h 5459337"/>
              <a:gd name="connsiteX1" fmla="*/ 22692 w 4447052"/>
              <a:gd name="connsiteY1" fmla="*/ 1594454 h 5459337"/>
              <a:gd name="connsiteX2" fmla="*/ 1723803 w 4447052"/>
              <a:gd name="connsiteY2" fmla="*/ 758 h 5459337"/>
              <a:gd name="connsiteX3" fmla="*/ 4446622 w 4447052"/>
              <a:gd name="connsiteY3" fmla="*/ 1367808 h 5459337"/>
              <a:gd name="connsiteX4" fmla="*/ 1923124 w 4447052"/>
              <a:gd name="connsiteY4" fmla="*/ 106990 h 5459337"/>
              <a:gd name="connsiteX5" fmla="*/ 503186 w 4447052"/>
              <a:gd name="connsiteY5" fmla="*/ 870262 h 5459337"/>
              <a:gd name="connsiteX6" fmla="*/ 198116 w 4447052"/>
              <a:gd name="connsiteY6" fmla="*/ 2294536 h 5459337"/>
              <a:gd name="connsiteX7" fmla="*/ 526110 w 4447052"/>
              <a:gd name="connsiteY7" fmla="*/ 3890786 h 5459337"/>
              <a:gd name="connsiteX8" fmla="*/ 932592 w 4447052"/>
              <a:gd name="connsiteY8" fmla="*/ 5115285 h 5459337"/>
              <a:gd name="connsiteX9" fmla="*/ 757311 w 4447052"/>
              <a:gd name="connsiteY9" fmla="*/ 5159761 h 5459337"/>
              <a:gd name="connsiteX0" fmla="*/ 757311 w 4350825"/>
              <a:gd name="connsiteY0" fmla="*/ 5160262 h 5459838"/>
              <a:gd name="connsiteX1" fmla="*/ 22692 w 4350825"/>
              <a:gd name="connsiteY1" fmla="*/ 1594955 h 5459838"/>
              <a:gd name="connsiteX2" fmla="*/ 1723803 w 4350825"/>
              <a:gd name="connsiteY2" fmla="*/ 1259 h 5459838"/>
              <a:gd name="connsiteX3" fmla="*/ 4350378 w 4350825"/>
              <a:gd name="connsiteY3" fmla="*/ 1307170 h 5459838"/>
              <a:gd name="connsiteX4" fmla="*/ 1923124 w 4350825"/>
              <a:gd name="connsiteY4" fmla="*/ 107491 h 5459838"/>
              <a:gd name="connsiteX5" fmla="*/ 503186 w 4350825"/>
              <a:gd name="connsiteY5" fmla="*/ 870763 h 5459838"/>
              <a:gd name="connsiteX6" fmla="*/ 198116 w 4350825"/>
              <a:gd name="connsiteY6" fmla="*/ 2295037 h 5459838"/>
              <a:gd name="connsiteX7" fmla="*/ 526110 w 4350825"/>
              <a:gd name="connsiteY7" fmla="*/ 3891287 h 5459838"/>
              <a:gd name="connsiteX8" fmla="*/ 932592 w 4350825"/>
              <a:gd name="connsiteY8" fmla="*/ 5115786 h 5459838"/>
              <a:gd name="connsiteX9" fmla="*/ 757311 w 4350825"/>
              <a:gd name="connsiteY9" fmla="*/ 5160262 h 5459838"/>
              <a:gd name="connsiteX0" fmla="*/ 757311 w 4353195"/>
              <a:gd name="connsiteY0" fmla="*/ 5160185 h 5459761"/>
              <a:gd name="connsiteX1" fmla="*/ 22692 w 4353195"/>
              <a:gd name="connsiteY1" fmla="*/ 1594878 h 5459761"/>
              <a:gd name="connsiteX2" fmla="*/ 1723803 w 4353195"/>
              <a:gd name="connsiteY2" fmla="*/ 1182 h 5459761"/>
              <a:gd name="connsiteX3" fmla="*/ 4350378 w 4353195"/>
              <a:gd name="connsiteY3" fmla="*/ 1307093 h 5459761"/>
              <a:gd name="connsiteX4" fmla="*/ 1923124 w 4353195"/>
              <a:gd name="connsiteY4" fmla="*/ 107414 h 5459761"/>
              <a:gd name="connsiteX5" fmla="*/ 503186 w 4353195"/>
              <a:gd name="connsiteY5" fmla="*/ 870686 h 5459761"/>
              <a:gd name="connsiteX6" fmla="*/ 198116 w 4353195"/>
              <a:gd name="connsiteY6" fmla="*/ 2294960 h 5459761"/>
              <a:gd name="connsiteX7" fmla="*/ 526110 w 4353195"/>
              <a:gd name="connsiteY7" fmla="*/ 3891210 h 5459761"/>
              <a:gd name="connsiteX8" fmla="*/ 932592 w 4353195"/>
              <a:gd name="connsiteY8" fmla="*/ 5115709 h 5459761"/>
              <a:gd name="connsiteX9" fmla="*/ 757311 w 4353195"/>
              <a:gd name="connsiteY9" fmla="*/ 5160185 h 5459761"/>
              <a:gd name="connsiteX0" fmla="*/ 757311 w 4350473"/>
              <a:gd name="connsiteY0" fmla="*/ 5160289 h 5459865"/>
              <a:gd name="connsiteX1" fmla="*/ 22692 w 4350473"/>
              <a:gd name="connsiteY1" fmla="*/ 1594982 h 5459865"/>
              <a:gd name="connsiteX2" fmla="*/ 1723803 w 4350473"/>
              <a:gd name="connsiteY2" fmla="*/ 1286 h 5459865"/>
              <a:gd name="connsiteX3" fmla="*/ 4350378 w 4350473"/>
              <a:gd name="connsiteY3" fmla="*/ 1307197 h 5459865"/>
              <a:gd name="connsiteX4" fmla="*/ 1923124 w 4350473"/>
              <a:gd name="connsiteY4" fmla="*/ 107518 h 5459865"/>
              <a:gd name="connsiteX5" fmla="*/ 503186 w 4350473"/>
              <a:gd name="connsiteY5" fmla="*/ 870790 h 5459865"/>
              <a:gd name="connsiteX6" fmla="*/ 198116 w 4350473"/>
              <a:gd name="connsiteY6" fmla="*/ 2295064 h 5459865"/>
              <a:gd name="connsiteX7" fmla="*/ 526110 w 4350473"/>
              <a:gd name="connsiteY7" fmla="*/ 3891314 h 5459865"/>
              <a:gd name="connsiteX8" fmla="*/ 932592 w 4350473"/>
              <a:gd name="connsiteY8" fmla="*/ 5115813 h 5459865"/>
              <a:gd name="connsiteX9" fmla="*/ 757311 w 4350473"/>
              <a:gd name="connsiteY9" fmla="*/ 5160289 h 5459865"/>
              <a:gd name="connsiteX0" fmla="*/ 757311 w 4351857"/>
              <a:gd name="connsiteY0" fmla="*/ 5160267 h 5459843"/>
              <a:gd name="connsiteX1" fmla="*/ 22692 w 4351857"/>
              <a:gd name="connsiteY1" fmla="*/ 1594960 h 5459843"/>
              <a:gd name="connsiteX2" fmla="*/ 1723803 w 4351857"/>
              <a:gd name="connsiteY2" fmla="*/ 1264 h 5459843"/>
              <a:gd name="connsiteX3" fmla="*/ 4350378 w 4351857"/>
              <a:gd name="connsiteY3" fmla="*/ 1307175 h 5459843"/>
              <a:gd name="connsiteX4" fmla="*/ 2074943 w 4351857"/>
              <a:gd name="connsiteY4" fmla="*/ 122845 h 5459843"/>
              <a:gd name="connsiteX5" fmla="*/ 503186 w 4351857"/>
              <a:gd name="connsiteY5" fmla="*/ 870768 h 5459843"/>
              <a:gd name="connsiteX6" fmla="*/ 198116 w 4351857"/>
              <a:gd name="connsiteY6" fmla="*/ 2295042 h 5459843"/>
              <a:gd name="connsiteX7" fmla="*/ 526110 w 4351857"/>
              <a:gd name="connsiteY7" fmla="*/ 3891292 h 5459843"/>
              <a:gd name="connsiteX8" fmla="*/ 932592 w 4351857"/>
              <a:gd name="connsiteY8" fmla="*/ 5115791 h 5459843"/>
              <a:gd name="connsiteX9" fmla="*/ 757311 w 4351857"/>
              <a:gd name="connsiteY9" fmla="*/ 5160267 h 5459843"/>
              <a:gd name="connsiteX0" fmla="*/ 757311 w 4351853"/>
              <a:gd name="connsiteY0" fmla="*/ 5160267 h 5459843"/>
              <a:gd name="connsiteX1" fmla="*/ 22692 w 4351853"/>
              <a:gd name="connsiteY1" fmla="*/ 1594960 h 5459843"/>
              <a:gd name="connsiteX2" fmla="*/ 1723803 w 4351853"/>
              <a:gd name="connsiteY2" fmla="*/ 1264 h 5459843"/>
              <a:gd name="connsiteX3" fmla="*/ 4350378 w 4351853"/>
              <a:gd name="connsiteY3" fmla="*/ 1307175 h 5459843"/>
              <a:gd name="connsiteX4" fmla="*/ 2074943 w 4351853"/>
              <a:gd name="connsiteY4" fmla="*/ 122845 h 5459843"/>
              <a:gd name="connsiteX5" fmla="*/ 541124 w 4351853"/>
              <a:gd name="connsiteY5" fmla="*/ 729626 h 5459843"/>
              <a:gd name="connsiteX6" fmla="*/ 198116 w 4351853"/>
              <a:gd name="connsiteY6" fmla="*/ 2295042 h 5459843"/>
              <a:gd name="connsiteX7" fmla="*/ 526110 w 4351853"/>
              <a:gd name="connsiteY7" fmla="*/ 3891292 h 5459843"/>
              <a:gd name="connsiteX8" fmla="*/ 932592 w 4351853"/>
              <a:gd name="connsiteY8" fmla="*/ 5115791 h 5459843"/>
              <a:gd name="connsiteX9" fmla="*/ 757311 w 4351853"/>
              <a:gd name="connsiteY9" fmla="*/ 5160267 h 5459843"/>
              <a:gd name="connsiteX0" fmla="*/ 757311 w 4350788"/>
              <a:gd name="connsiteY0" fmla="*/ 5160262 h 5459838"/>
              <a:gd name="connsiteX1" fmla="*/ 22692 w 4350788"/>
              <a:gd name="connsiteY1" fmla="*/ 1594955 h 5459838"/>
              <a:gd name="connsiteX2" fmla="*/ 1723803 w 4350788"/>
              <a:gd name="connsiteY2" fmla="*/ 1259 h 5459838"/>
              <a:gd name="connsiteX3" fmla="*/ 4350378 w 4350788"/>
              <a:gd name="connsiteY3" fmla="*/ 1307170 h 5459838"/>
              <a:gd name="connsiteX4" fmla="*/ 1915041 w 4350788"/>
              <a:gd name="connsiteY4" fmla="*/ 88167 h 5459838"/>
              <a:gd name="connsiteX5" fmla="*/ 541124 w 4350788"/>
              <a:gd name="connsiteY5" fmla="*/ 729621 h 5459838"/>
              <a:gd name="connsiteX6" fmla="*/ 198116 w 4350788"/>
              <a:gd name="connsiteY6" fmla="*/ 2295037 h 5459838"/>
              <a:gd name="connsiteX7" fmla="*/ 526110 w 4350788"/>
              <a:gd name="connsiteY7" fmla="*/ 3891287 h 5459838"/>
              <a:gd name="connsiteX8" fmla="*/ 932592 w 4350788"/>
              <a:gd name="connsiteY8" fmla="*/ 5115786 h 5459838"/>
              <a:gd name="connsiteX9" fmla="*/ 757311 w 4350788"/>
              <a:gd name="connsiteY9" fmla="*/ 5160262 h 5459838"/>
              <a:gd name="connsiteX0" fmla="*/ 757311 w 4350747"/>
              <a:gd name="connsiteY0" fmla="*/ 5160262 h 5459838"/>
              <a:gd name="connsiteX1" fmla="*/ 22692 w 4350747"/>
              <a:gd name="connsiteY1" fmla="*/ 1594955 h 5459838"/>
              <a:gd name="connsiteX2" fmla="*/ 1723803 w 4350747"/>
              <a:gd name="connsiteY2" fmla="*/ 1259 h 5459838"/>
              <a:gd name="connsiteX3" fmla="*/ 4350378 w 4350747"/>
              <a:gd name="connsiteY3" fmla="*/ 1307170 h 5459838"/>
              <a:gd name="connsiteX4" fmla="*/ 1915041 w 4350747"/>
              <a:gd name="connsiteY4" fmla="*/ 88167 h 5459838"/>
              <a:gd name="connsiteX5" fmla="*/ 541124 w 4350747"/>
              <a:gd name="connsiteY5" fmla="*/ 729621 h 5459838"/>
              <a:gd name="connsiteX6" fmla="*/ 198116 w 4350747"/>
              <a:gd name="connsiteY6" fmla="*/ 2295037 h 5459838"/>
              <a:gd name="connsiteX7" fmla="*/ 526110 w 4350747"/>
              <a:gd name="connsiteY7" fmla="*/ 3891287 h 5459838"/>
              <a:gd name="connsiteX8" fmla="*/ 932592 w 4350747"/>
              <a:gd name="connsiteY8" fmla="*/ 5115786 h 5459838"/>
              <a:gd name="connsiteX9" fmla="*/ 757311 w 4350747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98116 w 4350589"/>
              <a:gd name="connsiteY6" fmla="*/ 2295037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1"/>
              <a:gd name="connsiteY0" fmla="*/ 5160262 h 5459838"/>
              <a:gd name="connsiteX1" fmla="*/ 22692 w 4350581"/>
              <a:gd name="connsiteY1" fmla="*/ 1594955 h 5459838"/>
              <a:gd name="connsiteX2" fmla="*/ 1723803 w 4350581"/>
              <a:gd name="connsiteY2" fmla="*/ 1259 h 5459838"/>
              <a:gd name="connsiteX3" fmla="*/ 4350378 w 4350581"/>
              <a:gd name="connsiteY3" fmla="*/ 1307170 h 5459838"/>
              <a:gd name="connsiteX4" fmla="*/ 1869820 w 4350581"/>
              <a:gd name="connsiteY4" fmla="*/ 95935 h 5459838"/>
              <a:gd name="connsiteX5" fmla="*/ 541124 w 4350581"/>
              <a:gd name="connsiteY5" fmla="*/ 729621 h 5459838"/>
              <a:gd name="connsiteX6" fmla="*/ 113294 w 4350581"/>
              <a:gd name="connsiteY6" fmla="*/ 2092134 h 5459838"/>
              <a:gd name="connsiteX7" fmla="*/ 526110 w 4350581"/>
              <a:gd name="connsiteY7" fmla="*/ 3891287 h 5459838"/>
              <a:gd name="connsiteX8" fmla="*/ 932592 w 4350581"/>
              <a:gd name="connsiteY8" fmla="*/ 5115786 h 5459838"/>
              <a:gd name="connsiteX9" fmla="*/ 757311 w 4350581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1670"/>
              <a:gd name="connsiteY0" fmla="*/ 5160311 h 5459887"/>
              <a:gd name="connsiteX1" fmla="*/ 22692 w 4351670"/>
              <a:gd name="connsiteY1" fmla="*/ 1595004 h 5459887"/>
              <a:gd name="connsiteX2" fmla="*/ 1723803 w 4351670"/>
              <a:gd name="connsiteY2" fmla="*/ 1308 h 5459887"/>
              <a:gd name="connsiteX3" fmla="*/ 4350378 w 4351670"/>
              <a:gd name="connsiteY3" fmla="*/ 1307219 h 5459887"/>
              <a:gd name="connsiteX4" fmla="*/ 1726072 w 4351670"/>
              <a:gd name="connsiteY4" fmla="*/ 99961 h 5459887"/>
              <a:gd name="connsiteX5" fmla="*/ 541124 w 4351670"/>
              <a:gd name="connsiteY5" fmla="*/ 729670 h 5459887"/>
              <a:gd name="connsiteX6" fmla="*/ 113294 w 4351670"/>
              <a:gd name="connsiteY6" fmla="*/ 2092183 h 5459887"/>
              <a:gd name="connsiteX7" fmla="*/ 526110 w 4351670"/>
              <a:gd name="connsiteY7" fmla="*/ 3891336 h 5459887"/>
              <a:gd name="connsiteX8" fmla="*/ 932592 w 4351670"/>
              <a:gd name="connsiteY8" fmla="*/ 5115835 h 5459887"/>
              <a:gd name="connsiteX9" fmla="*/ 757311 w 4351670"/>
              <a:gd name="connsiteY9" fmla="*/ 5160311 h 5459887"/>
              <a:gd name="connsiteX0" fmla="*/ 757311 w 4350558"/>
              <a:gd name="connsiteY0" fmla="*/ 5160260 h 5459836"/>
              <a:gd name="connsiteX1" fmla="*/ 22692 w 4350558"/>
              <a:gd name="connsiteY1" fmla="*/ 1594953 h 5459836"/>
              <a:gd name="connsiteX2" fmla="*/ 1723803 w 4350558"/>
              <a:gd name="connsiteY2" fmla="*/ 1257 h 5459836"/>
              <a:gd name="connsiteX3" fmla="*/ 4350378 w 4350558"/>
              <a:gd name="connsiteY3" fmla="*/ 1307168 h 5459836"/>
              <a:gd name="connsiteX4" fmla="*/ 1861740 w 4350558"/>
              <a:gd name="connsiteY4" fmla="*/ 76610 h 5459836"/>
              <a:gd name="connsiteX5" fmla="*/ 541124 w 4350558"/>
              <a:gd name="connsiteY5" fmla="*/ 729619 h 5459836"/>
              <a:gd name="connsiteX6" fmla="*/ 113294 w 4350558"/>
              <a:gd name="connsiteY6" fmla="*/ 2092132 h 5459836"/>
              <a:gd name="connsiteX7" fmla="*/ 526110 w 4350558"/>
              <a:gd name="connsiteY7" fmla="*/ 3891285 h 5459836"/>
              <a:gd name="connsiteX8" fmla="*/ 932592 w 4350558"/>
              <a:gd name="connsiteY8" fmla="*/ 5115784 h 5459836"/>
              <a:gd name="connsiteX9" fmla="*/ 757311 w 4350558"/>
              <a:gd name="connsiteY9" fmla="*/ 5160260 h 5459836"/>
              <a:gd name="connsiteX0" fmla="*/ 757311 w 4350564"/>
              <a:gd name="connsiteY0" fmla="*/ 5160260 h 5459836"/>
              <a:gd name="connsiteX1" fmla="*/ 22692 w 4350564"/>
              <a:gd name="connsiteY1" fmla="*/ 1594953 h 5459836"/>
              <a:gd name="connsiteX2" fmla="*/ 1723803 w 4350564"/>
              <a:gd name="connsiteY2" fmla="*/ 1257 h 5459836"/>
              <a:gd name="connsiteX3" fmla="*/ 4350378 w 4350564"/>
              <a:gd name="connsiteY3" fmla="*/ 1307168 h 5459836"/>
              <a:gd name="connsiteX4" fmla="*/ 1861740 w 4350564"/>
              <a:gd name="connsiteY4" fmla="*/ 76610 h 5459836"/>
              <a:gd name="connsiteX5" fmla="*/ 541124 w 4350564"/>
              <a:gd name="connsiteY5" fmla="*/ 729619 h 5459836"/>
              <a:gd name="connsiteX6" fmla="*/ 113294 w 4350564"/>
              <a:gd name="connsiteY6" fmla="*/ 2092132 h 5459836"/>
              <a:gd name="connsiteX7" fmla="*/ 526110 w 4350564"/>
              <a:gd name="connsiteY7" fmla="*/ 3891285 h 5459836"/>
              <a:gd name="connsiteX8" fmla="*/ 932592 w 4350564"/>
              <a:gd name="connsiteY8" fmla="*/ 5115784 h 5459836"/>
              <a:gd name="connsiteX9" fmla="*/ 757311 w 4350564"/>
              <a:gd name="connsiteY9" fmla="*/ 5160260 h 5459836"/>
              <a:gd name="connsiteX0" fmla="*/ 757311 w 4371503"/>
              <a:gd name="connsiteY0" fmla="*/ 5160327 h 5459903"/>
              <a:gd name="connsiteX1" fmla="*/ 22692 w 4371503"/>
              <a:gd name="connsiteY1" fmla="*/ 1595020 h 5459903"/>
              <a:gd name="connsiteX2" fmla="*/ 1723803 w 4371503"/>
              <a:gd name="connsiteY2" fmla="*/ 1324 h 5459903"/>
              <a:gd name="connsiteX3" fmla="*/ 4350378 w 4371503"/>
              <a:gd name="connsiteY3" fmla="*/ 1307235 h 5459903"/>
              <a:gd name="connsiteX4" fmla="*/ 2903109 w 4371503"/>
              <a:gd name="connsiteY4" fmla="*/ 504917 h 5459903"/>
              <a:gd name="connsiteX5" fmla="*/ 1861740 w 4371503"/>
              <a:gd name="connsiteY5" fmla="*/ 76677 h 5459903"/>
              <a:gd name="connsiteX6" fmla="*/ 541124 w 4371503"/>
              <a:gd name="connsiteY6" fmla="*/ 729686 h 5459903"/>
              <a:gd name="connsiteX7" fmla="*/ 113294 w 4371503"/>
              <a:gd name="connsiteY7" fmla="*/ 2092199 h 5459903"/>
              <a:gd name="connsiteX8" fmla="*/ 526110 w 4371503"/>
              <a:gd name="connsiteY8" fmla="*/ 3891352 h 5459903"/>
              <a:gd name="connsiteX9" fmla="*/ 932592 w 4371503"/>
              <a:gd name="connsiteY9" fmla="*/ 5115851 h 5459903"/>
              <a:gd name="connsiteX10" fmla="*/ 757311 w 4371503"/>
              <a:gd name="connsiteY10" fmla="*/ 5160327 h 5459903"/>
              <a:gd name="connsiteX0" fmla="*/ 757311 w 4371503"/>
              <a:gd name="connsiteY0" fmla="*/ 5160327 h 5459903"/>
              <a:gd name="connsiteX1" fmla="*/ 22692 w 4371503"/>
              <a:gd name="connsiteY1" fmla="*/ 1595020 h 5459903"/>
              <a:gd name="connsiteX2" fmla="*/ 1723803 w 4371503"/>
              <a:gd name="connsiteY2" fmla="*/ 1324 h 5459903"/>
              <a:gd name="connsiteX3" fmla="*/ 4350378 w 4371503"/>
              <a:gd name="connsiteY3" fmla="*/ 1307235 h 5459903"/>
              <a:gd name="connsiteX4" fmla="*/ 2903109 w 4371503"/>
              <a:gd name="connsiteY4" fmla="*/ 504917 h 5459903"/>
              <a:gd name="connsiteX5" fmla="*/ 1691477 w 4371503"/>
              <a:gd name="connsiteY5" fmla="*/ 80030 h 5459903"/>
              <a:gd name="connsiteX6" fmla="*/ 541124 w 4371503"/>
              <a:gd name="connsiteY6" fmla="*/ 729686 h 5459903"/>
              <a:gd name="connsiteX7" fmla="*/ 113294 w 4371503"/>
              <a:gd name="connsiteY7" fmla="*/ 2092199 h 5459903"/>
              <a:gd name="connsiteX8" fmla="*/ 526110 w 4371503"/>
              <a:gd name="connsiteY8" fmla="*/ 3891352 h 5459903"/>
              <a:gd name="connsiteX9" fmla="*/ 932592 w 4371503"/>
              <a:gd name="connsiteY9" fmla="*/ 5115851 h 5459903"/>
              <a:gd name="connsiteX10" fmla="*/ 757311 w 4371503"/>
              <a:gd name="connsiteY10" fmla="*/ 5160327 h 5459903"/>
              <a:gd name="connsiteX0" fmla="*/ 757311 w 4378962"/>
              <a:gd name="connsiteY0" fmla="*/ 5160155 h 5459731"/>
              <a:gd name="connsiteX1" fmla="*/ 22692 w 4378962"/>
              <a:gd name="connsiteY1" fmla="*/ 1594848 h 5459731"/>
              <a:gd name="connsiteX2" fmla="*/ 1723803 w 4378962"/>
              <a:gd name="connsiteY2" fmla="*/ 1152 h 5459731"/>
              <a:gd name="connsiteX3" fmla="*/ 4357952 w 4378962"/>
              <a:gd name="connsiteY3" fmla="*/ 1325181 h 5459731"/>
              <a:gd name="connsiteX4" fmla="*/ 2903109 w 4378962"/>
              <a:gd name="connsiteY4" fmla="*/ 504745 h 5459731"/>
              <a:gd name="connsiteX5" fmla="*/ 1691477 w 4378962"/>
              <a:gd name="connsiteY5" fmla="*/ 79858 h 5459731"/>
              <a:gd name="connsiteX6" fmla="*/ 541124 w 4378962"/>
              <a:gd name="connsiteY6" fmla="*/ 729514 h 5459731"/>
              <a:gd name="connsiteX7" fmla="*/ 113294 w 4378962"/>
              <a:gd name="connsiteY7" fmla="*/ 2092027 h 5459731"/>
              <a:gd name="connsiteX8" fmla="*/ 526110 w 4378962"/>
              <a:gd name="connsiteY8" fmla="*/ 3891180 h 5459731"/>
              <a:gd name="connsiteX9" fmla="*/ 932592 w 4378962"/>
              <a:gd name="connsiteY9" fmla="*/ 5115679 h 5459731"/>
              <a:gd name="connsiteX10" fmla="*/ 757311 w 4378962"/>
              <a:gd name="connsiteY10" fmla="*/ 5160155 h 5459731"/>
              <a:gd name="connsiteX0" fmla="*/ 757311 w 4359229"/>
              <a:gd name="connsiteY0" fmla="*/ 5160039 h 5459615"/>
              <a:gd name="connsiteX1" fmla="*/ 22692 w 4359229"/>
              <a:gd name="connsiteY1" fmla="*/ 1594732 h 5459615"/>
              <a:gd name="connsiteX2" fmla="*/ 1723803 w 4359229"/>
              <a:gd name="connsiteY2" fmla="*/ 1036 h 5459615"/>
              <a:gd name="connsiteX3" fmla="*/ 4357952 w 4359229"/>
              <a:gd name="connsiteY3" fmla="*/ 1325065 h 5459615"/>
              <a:gd name="connsiteX4" fmla="*/ 2903109 w 4359229"/>
              <a:gd name="connsiteY4" fmla="*/ 504629 h 5459615"/>
              <a:gd name="connsiteX5" fmla="*/ 1691477 w 4359229"/>
              <a:gd name="connsiteY5" fmla="*/ 79742 h 5459615"/>
              <a:gd name="connsiteX6" fmla="*/ 541124 w 4359229"/>
              <a:gd name="connsiteY6" fmla="*/ 729398 h 5459615"/>
              <a:gd name="connsiteX7" fmla="*/ 113294 w 4359229"/>
              <a:gd name="connsiteY7" fmla="*/ 2091911 h 5459615"/>
              <a:gd name="connsiteX8" fmla="*/ 526110 w 4359229"/>
              <a:gd name="connsiteY8" fmla="*/ 3891064 h 5459615"/>
              <a:gd name="connsiteX9" fmla="*/ 932592 w 4359229"/>
              <a:gd name="connsiteY9" fmla="*/ 5115563 h 5459615"/>
              <a:gd name="connsiteX10" fmla="*/ 757311 w 4359229"/>
              <a:gd name="connsiteY10" fmla="*/ 5160039 h 5459615"/>
              <a:gd name="connsiteX0" fmla="*/ 757311 w 4359284"/>
              <a:gd name="connsiteY0" fmla="*/ 5160126 h 5459702"/>
              <a:gd name="connsiteX1" fmla="*/ 22692 w 4359284"/>
              <a:gd name="connsiteY1" fmla="*/ 1594819 h 5459702"/>
              <a:gd name="connsiteX2" fmla="*/ 1723803 w 4359284"/>
              <a:gd name="connsiteY2" fmla="*/ 1123 h 5459702"/>
              <a:gd name="connsiteX3" fmla="*/ 4357952 w 4359284"/>
              <a:gd name="connsiteY3" fmla="*/ 1325152 h 5459702"/>
              <a:gd name="connsiteX4" fmla="*/ 2903109 w 4359284"/>
              <a:gd name="connsiteY4" fmla="*/ 504716 h 5459702"/>
              <a:gd name="connsiteX5" fmla="*/ 1691477 w 4359284"/>
              <a:gd name="connsiteY5" fmla="*/ 79829 h 5459702"/>
              <a:gd name="connsiteX6" fmla="*/ 541124 w 4359284"/>
              <a:gd name="connsiteY6" fmla="*/ 729485 h 5459702"/>
              <a:gd name="connsiteX7" fmla="*/ 113294 w 4359284"/>
              <a:gd name="connsiteY7" fmla="*/ 2091998 h 5459702"/>
              <a:gd name="connsiteX8" fmla="*/ 526110 w 4359284"/>
              <a:gd name="connsiteY8" fmla="*/ 3891151 h 5459702"/>
              <a:gd name="connsiteX9" fmla="*/ 932592 w 4359284"/>
              <a:gd name="connsiteY9" fmla="*/ 5115650 h 5459702"/>
              <a:gd name="connsiteX10" fmla="*/ 757311 w 4359284"/>
              <a:gd name="connsiteY10" fmla="*/ 5160126 h 5459702"/>
              <a:gd name="connsiteX0" fmla="*/ 757311 w 4381778"/>
              <a:gd name="connsiteY0" fmla="*/ 5172519 h 5472095"/>
              <a:gd name="connsiteX1" fmla="*/ 22692 w 4381778"/>
              <a:gd name="connsiteY1" fmla="*/ 1607212 h 5472095"/>
              <a:gd name="connsiteX2" fmla="*/ 1723803 w 4381778"/>
              <a:gd name="connsiteY2" fmla="*/ 13516 h 5472095"/>
              <a:gd name="connsiteX3" fmla="*/ 3655199 w 4381778"/>
              <a:gd name="connsiteY3" fmla="*/ 866897 h 5472095"/>
              <a:gd name="connsiteX4" fmla="*/ 4357952 w 4381778"/>
              <a:gd name="connsiteY4" fmla="*/ 1337545 h 5472095"/>
              <a:gd name="connsiteX5" fmla="*/ 2903109 w 4381778"/>
              <a:gd name="connsiteY5" fmla="*/ 517109 h 5472095"/>
              <a:gd name="connsiteX6" fmla="*/ 1691477 w 4381778"/>
              <a:gd name="connsiteY6" fmla="*/ 92222 h 5472095"/>
              <a:gd name="connsiteX7" fmla="*/ 541124 w 4381778"/>
              <a:gd name="connsiteY7" fmla="*/ 741878 h 5472095"/>
              <a:gd name="connsiteX8" fmla="*/ 113294 w 4381778"/>
              <a:gd name="connsiteY8" fmla="*/ 2104391 h 5472095"/>
              <a:gd name="connsiteX9" fmla="*/ 526110 w 4381778"/>
              <a:gd name="connsiteY9" fmla="*/ 3903544 h 5472095"/>
              <a:gd name="connsiteX10" fmla="*/ 932592 w 4381778"/>
              <a:gd name="connsiteY10" fmla="*/ 5128043 h 5472095"/>
              <a:gd name="connsiteX11" fmla="*/ 757311 w 4381778"/>
              <a:gd name="connsiteY11" fmla="*/ 5172519 h 5472095"/>
              <a:gd name="connsiteX0" fmla="*/ 757311 w 4383138"/>
              <a:gd name="connsiteY0" fmla="*/ 5172520 h 5472096"/>
              <a:gd name="connsiteX1" fmla="*/ 22692 w 4383138"/>
              <a:gd name="connsiteY1" fmla="*/ 1607213 h 5472096"/>
              <a:gd name="connsiteX2" fmla="*/ 1723803 w 4383138"/>
              <a:gd name="connsiteY2" fmla="*/ 13517 h 5472096"/>
              <a:gd name="connsiteX3" fmla="*/ 3655199 w 4383138"/>
              <a:gd name="connsiteY3" fmla="*/ 866898 h 5472096"/>
              <a:gd name="connsiteX4" fmla="*/ 4357952 w 4383138"/>
              <a:gd name="connsiteY4" fmla="*/ 1337546 h 5472096"/>
              <a:gd name="connsiteX5" fmla="*/ 2903109 w 4383138"/>
              <a:gd name="connsiteY5" fmla="*/ 517110 h 5472096"/>
              <a:gd name="connsiteX6" fmla="*/ 1691477 w 4383138"/>
              <a:gd name="connsiteY6" fmla="*/ 92223 h 5472096"/>
              <a:gd name="connsiteX7" fmla="*/ 541124 w 4383138"/>
              <a:gd name="connsiteY7" fmla="*/ 741879 h 5472096"/>
              <a:gd name="connsiteX8" fmla="*/ 113294 w 4383138"/>
              <a:gd name="connsiteY8" fmla="*/ 2104392 h 5472096"/>
              <a:gd name="connsiteX9" fmla="*/ 526110 w 4383138"/>
              <a:gd name="connsiteY9" fmla="*/ 3903545 h 5472096"/>
              <a:gd name="connsiteX10" fmla="*/ 932592 w 4383138"/>
              <a:gd name="connsiteY10" fmla="*/ 5128044 h 5472096"/>
              <a:gd name="connsiteX11" fmla="*/ 757311 w 4383138"/>
              <a:gd name="connsiteY11" fmla="*/ 5172520 h 5472096"/>
              <a:gd name="connsiteX0" fmla="*/ 757311 w 4383138"/>
              <a:gd name="connsiteY0" fmla="*/ 5173281 h 5472857"/>
              <a:gd name="connsiteX1" fmla="*/ 22692 w 4383138"/>
              <a:gd name="connsiteY1" fmla="*/ 1607974 h 5472857"/>
              <a:gd name="connsiteX2" fmla="*/ 1723803 w 4383138"/>
              <a:gd name="connsiteY2" fmla="*/ 14278 h 5472857"/>
              <a:gd name="connsiteX3" fmla="*/ 3655199 w 4383138"/>
              <a:gd name="connsiteY3" fmla="*/ 867659 h 5472857"/>
              <a:gd name="connsiteX4" fmla="*/ 4357952 w 4383138"/>
              <a:gd name="connsiteY4" fmla="*/ 1338307 h 5472857"/>
              <a:gd name="connsiteX5" fmla="*/ 2903109 w 4383138"/>
              <a:gd name="connsiteY5" fmla="*/ 517871 h 5472857"/>
              <a:gd name="connsiteX6" fmla="*/ 1691477 w 4383138"/>
              <a:gd name="connsiteY6" fmla="*/ 92984 h 5472857"/>
              <a:gd name="connsiteX7" fmla="*/ 541124 w 4383138"/>
              <a:gd name="connsiteY7" fmla="*/ 742640 h 5472857"/>
              <a:gd name="connsiteX8" fmla="*/ 113294 w 4383138"/>
              <a:gd name="connsiteY8" fmla="*/ 2105153 h 5472857"/>
              <a:gd name="connsiteX9" fmla="*/ 526110 w 4383138"/>
              <a:gd name="connsiteY9" fmla="*/ 3904306 h 5472857"/>
              <a:gd name="connsiteX10" fmla="*/ 932592 w 4383138"/>
              <a:gd name="connsiteY10" fmla="*/ 5128805 h 5472857"/>
              <a:gd name="connsiteX11" fmla="*/ 757311 w 4383138"/>
              <a:gd name="connsiteY11" fmla="*/ 5173281 h 5472857"/>
              <a:gd name="connsiteX0" fmla="*/ 752564 w 4377973"/>
              <a:gd name="connsiteY0" fmla="*/ 5157728 h 5457304"/>
              <a:gd name="connsiteX1" fmla="*/ 17945 w 4377973"/>
              <a:gd name="connsiteY1" fmla="*/ 1592421 h 5457304"/>
              <a:gd name="connsiteX2" fmla="*/ 1594054 w 4377973"/>
              <a:gd name="connsiteY2" fmla="*/ 13721 h 5457304"/>
              <a:gd name="connsiteX3" fmla="*/ 3650452 w 4377973"/>
              <a:gd name="connsiteY3" fmla="*/ 852106 h 5457304"/>
              <a:gd name="connsiteX4" fmla="*/ 4353205 w 4377973"/>
              <a:gd name="connsiteY4" fmla="*/ 1322754 h 5457304"/>
              <a:gd name="connsiteX5" fmla="*/ 2898362 w 4377973"/>
              <a:gd name="connsiteY5" fmla="*/ 502318 h 5457304"/>
              <a:gd name="connsiteX6" fmla="*/ 1686730 w 4377973"/>
              <a:gd name="connsiteY6" fmla="*/ 77431 h 5457304"/>
              <a:gd name="connsiteX7" fmla="*/ 536377 w 4377973"/>
              <a:gd name="connsiteY7" fmla="*/ 727087 h 5457304"/>
              <a:gd name="connsiteX8" fmla="*/ 108547 w 4377973"/>
              <a:gd name="connsiteY8" fmla="*/ 2089600 h 5457304"/>
              <a:gd name="connsiteX9" fmla="*/ 521363 w 4377973"/>
              <a:gd name="connsiteY9" fmla="*/ 3888753 h 5457304"/>
              <a:gd name="connsiteX10" fmla="*/ 927845 w 4377973"/>
              <a:gd name="connsiteY10" fmla="*/ 5113252 h 5457304"/>
              <a:gd name="connsiteX11" fmla="*/ 752564 w 4377973"/>
              <a:gd name="connsiteY11" fmla="*/ 5157728 h 5457304"/>
              <a:gd name="connsiteX0" fmla="*/ 753465 w 4378684"/>
              <a:gd name="connsiteY0" fmla="*/ 5123605 h 5423181"/>
              <a:gd name="connsiteX1" fmla="*/ 18846 w 4378684"/>
              <a:gd name="connsiteY1" fmla="*/ 1558298 h 5423181"/>
              <a:gd name="connsiteX2" fmla="*/ 1619523 w 4378684"/>
              <a:gd name="connsiteY2" fmla="*/ 14212 h 5423181"/>
              <a:gd name="connsiteX3" fmla="*/ 3651353 w 4378684"/>
              <a:gd name="connsiteY3" fmla="*/ 817983 h 5423181"/>
              <a:gd name="connsiteX4" fmla="*/ 4354106 w 4378684"/>
              <a:gd name="connsiteY4" fmla="*/ 1288631 h 5423181"/>
              <a:gd name="connsiteX5" fmla="*/ 2899263 w 4378684"/>
              <a:gd name="connsiteY5" fmla="*/ 468195 h 5423181"/>
              <a:gd name="connsiteX6" fmla="*/ 1687631 w 4378684"/>
              <a:gd name="connsiteY6" fmla="*/ 43308 h 5423181"/>
              <a:gd name="connsiteX7" fmla="*/ 537278 w 4378684"/>
              <a:gd name="connsiteY7" fmla="*/ 692964 h 5423181"/>
              <a:gd name="connsiteX8" fmla="*/ 109448 w 4378684"/>
              <a:gd name="connsiteY8" fmla="*/ 2055477 h 5423181"/>
              <a:gd name="connsiteX9" fmla="*/ 522264 w 4378684"/>
              <a:gd name="connsiteY9" fmla="*/ 3854630 h 5423181"/>
              <a:gd name="connsiteX10" fmla="*/ 928746 w 4378684"/>
              <a:gd name="connsiteY10" fmla="*/ 5079129 h 5423181"/>
              <a:gd name="connsiteX11" fmla="*/ 753465 w 4378684"/>
              <a:gd name="connsiteY11" fmla="*/ 5123605 h 5423181"/>
              <a:gd name="connsiteX0" fmla="*/ 753465 w 4374907"/>
              <a:gd name="connsiteY0" fmla="*/ 5123444 h 5423020"/>
              <a:gd name="connsiteX1" fmla="*/ 18846 w 4374907"/>
              <a:gd name="connsiteY1" fmla="*/ 1558137 h 5423020"/>
              <a:gd name="connsiteX2" fmla="*/ 1619523 w 4374907"/>
              <a:gd name="connsiteY2" fmla="*/ 14051 h 5423020"/>
              <a:gd name="connsiteX3" fmla="*/ 3651353 w 4374907"/>
              <a:gd name="connsiteY3" fmla="*/ 817822 h 5423020"/>
              <a:gd name="connsiteX4" fmla="*/ 4354106 w 4374907"/>
              <a:gd name="connsiteY4" fmla="*/ 1288470 h 5423020"/>
              <a:gd name="connsiteX5" fmla="*/ 2899263 w 4374907"/>
              <a:gd name="connsiteY5" fmla="*/ 468034 h 5423020"/>
              <a:gd name="connsiteX6" fmla="*/ 1687631 w 4374907"/>
              <a:gd name="connsiteY6" fmla="*/ 43147 h 5423020"/>
              <a:gd name="connsiteX7" fmla="*/ 537278 w 4374907"/>
              <a:gd name="connsiteY7" fmla="*/ 692803 h 5423020"/>
              <a:gd name="connsiteX8" fmla="*/ 109448 w 4374907"/>
              <a:gd name="connsiteY8" fmla="*/ 2055316 h 5423020"/>
              <a:gd name="connsiteX9" fmla="*/ 522264 w 4374907"/>
              <a:gd name="connsiteY9" fmla="*/ 3854469 h 5423020"/>
              <a:gd name="connsiteX10" fmla="*/ 928746 w 4374907"/>
              <a:gd name="connsiteY10" fmla="*/ 5078968 h 5423020"/>
              <a:gd name="connsiteX11" fmla="*/ 753465 w 4374907"/>
              <a:gd name="connsiteY11" fmla="*/ 5123444 h 5423020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37278 w 4374907"/>
              <a:gd name="connsiteY7" fmla="*/ 69280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37278 w 4374907"/>
              <a:gd name="connsiteY7" fmla="*/ 69280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09448 w 4374907"/>
              <a:gd name="connsiteY8" fmla="*/ 2055315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4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127613 w 4374907"/>
              <a:gd name="connsiteY8" fmla="*/ 2026306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  <a:gd name="connsiteX0" fmla="*/ 753465 w 4374907"/>
              <a:gd name="connsiteY0" fmla="*/ 5123443 h 5423019"/>
              <a:gd name="connsiteX1" fmla="*/ 18846 w 4374907"/>
              <a:gd name="connsiteY1" fmla="*/ 1558136 h 5423019"/>
              <a:gd name="connsiteX2" fmla="*/ 1619523 w 4374907"/>
              <a:gd name="connsiteY2" fmla="*/ 14050 h 5423019"/>
              <a:gd name="connsiteX3" fmla="*/ 3651353 w 4374907"/>
              <a:gd name="connsiteY3" fmla="*/ 817821 h 5423019"/>
              <a:gd name="connsiteX4" fmla="*/ 4354106 w 4374907"/>
              <a:gd name="connsiteY4" fmla="*/ 1288469 h 5423019"/>
              <a:gd name="connsiteX5" fmla="*/ 2899263 w 4374907"/>
              <a:gd name="connsiteY5" fmla="*/ 468033 h 5423019"/>
              <a:gd name="connsiteX6" fmla="*/ 1688305 w 4374907"/>
              <a:gd name="connsiteY6" fmla="*/ 68920 h 5423019"/>
              <a:gd name="connsiteX7" fmla="*/ 569916 w 4374907"/>
              <a:gd name="connsiteY7" fmla="*/ 674252 h 5423019"/>
              <a:gd name="connsiteX8" fmla="*/ 82342 w 4374907"/>
              <a:gd name="connsiteY8" fmla="*/ 1939964 h 5423019"/>
              <a:gd name="connsiteX9" fmla="*/ 522264 w 4374907"/>
              <a:gd name="connsiteY9" fmla="*/ 3854468 h 5423019"/>
              <a:gd name="connsiteX10" fmla="*/ 928746 w 4374907"/>
              <a:gd name="connsiteY10" fmla="*/ 5078967 h 5423019"/>
              <a:gd name="connsiteX11" fmla="*/ 753465 w 4374907"/>
              <a:gd name="connsiteY11" fmla="*/ 5123443 h 542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4907" h="5423019">
                <a:moveTo>
                  <a:pt x="753465" y="5123443"/>
                </a:moveTo>
                <a:cubicBezTo>
                  <a:pt x="601815" y="4536638"/>
                  <a:pt x="-125497" y="2409701"/>
                  <a:pt x="18846" y="1558136"/>
                </a:cubicBezTo>
                <a:cubicBezTo>
                  <a:pt x="163189" y="706571"/>
                  <a:pt x="1014105" y="137436"/>
                  <a:pt x="1619523" y="14050"/>
                </a:cubicBezTo>
                <a:cubicBezTo>
                  <a:pt x="2224941" y="-109336"/>
                  <a:pt x="3290478" y="615010"/>
                  <a:pt x="3651353" y="817821"/>
                </a:cubicBezTo>
                <a:cubicBezTo>
                  <a:pt x="4012228" y="1020632"/>
                  <a:pt x="4479454" y="1346767"/>
                  <a:pt x="4354106" y="1288469"/>
                </a:cubicBezTo>
                <a:cubicBezTo>
                  <a:pt x="4228758" y="1230171"/>
                  <a:pt x="3314036" y="673126"/>
                  <a:pt x="2899263" y="468033"/>
                </a:cubicBezTo>
                <a:cubicBezTo>
                  <a:pt x="2484490" y="262940"/>
                  <a:pt x="2076530" y="34550"/>
                  <a:pt x="1688305" y="68920"/>
                </a:cubicBezTo>
                <a:cubicBezTo>
                  <a:pt x="1300081" y="103290"/>
                  <a:pt x="836513" y="403772"/>
                  <a:pt x="569916" y="674252"/>
                </a:cubicBezTo>
                <a:cubicBezTo>
                  <a:pt x="303319" y="944732"/>
                  <a:pt x="56199" y="1504020"/>
                  <a:pt x="82342" y="1939964"/>
                </a:cubicBezTo>
                <a:cubicBezTo>
                  <a:pt x="108485" y="2375908"/>
                  <a:pt x="381197" y="3331301"/>
                  <a:pt x="522264" y="3854468"/>
                </a:cubicBezTo>
                <a:cubicBezTo>
                  <a:pt x="663331" y="4377635"/>
                  <a:pt x="890212" y="4867471"/>
                  <a:pt x="928746" y="5078967"/>
                </a:cubicBezTo>
                <a:cubicBezTo>
                  <a:pt x="967280" y="5290463"/>
                  <a:pt x="905115" y="5710248"/>
                  <a:pt x="753465" y="5123443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7" name="フリーフォーム 186"/>
          <p:cNvSpPr/>
          <p:nvPr/>
        </p:nvSpPr>
        <p:spPr>
          <a:xfrm rot="900000">
            <a:off x="2846790" y="1240728"/>
            <a:ext cx="1893852" cy="4135660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700069"/>
              <a:gd name="connsiteX1" fmla="*/ 340784 w 1695574"/>
              <a:gd name="connsiteY1" fmla="*/ 3269152 h 5700069"/>
              <a:gd name="connsiteX2" fmla="*/ 802219 w 1695574"/>
              <a:gd name="connsiteY2" fmla="*/ 1785365 h 5700069"/>
              <a:gd name="connsiteX3" fmla="*/ 1259421 w 1695574"/>
              <a:gd name="connsiteY3" fmla="*/ 786291 h 5700069"/>
              <a:gd name="connsiteX4" fmla="*/ 1640747 w 1695574"/>
              <a:gd name="connsiteY4" fmla="*/ 48584 h 5700069"/>
              <a:gd name="connsiteX5" fmla="*/ 1678518 w 1695574"/>
              <a:gd name="connsiteY5" fmla="*/ 70866 h 5700069"/>
              <a:gd name="connsiteX6" fmla="*/ 1335620 w 1695574"/>
              <a:gd name="connsiteY6" fmla="*/ 847676 h 5700069"/>
              <a:gd name="connsiteX7" fmla="*/ 922869 w 1695574"/>
              <a:gd name="connsiteY7" fmla="*/ 1791718 h 5700069"/>
              <a:gd name="connsiteX8" fmla="*/ 457205 w 1695574"/>
              <a:gd name="connsiteY8" fmla="*/ 3281849 h 5700069"/>
              <a:gd name="connsiteX9" fmla="*/ 249769 w 1695574"/>
              <a:gd name="connsiteY9" fmla="*/ 4280915 h 5700069"/>
              <a:gd name="connsiteX10" fmla="*/ 99140 w 1695574"/>
              <a:gd name="connsiteY10" fmla="*/ 5700069 h 5700069"/>
              <a:gd name="connsiteX11" fmla="*/ 0 w 1695574"/>
              <a:gd name="connsiteY11" fmla="*/ 5275762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299862 w 1745667"/>
              <a:gd name="connsiteY9" fmla="*/ 428091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507298 w 1745667"/>
              <a:gd name="connsiteY8" fmla="*/ 3281849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90877 w 1745667"/>
              <a:gd name="connsiteY1" fmla="*/ 3269152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52312 w 1745667"/>
              <a:gd name="connsiteY2" fmla="*/ 178536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9514 w 1745667"/>
              <a:gd name="connsiteY3" fmla="*/ 786291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5667"/>
              <a:gd name="connsiteY0" fmla="*/ 5574969 h 5700069"/>
              <a:gd name="connsiteX1" fmla="*/ 379677 w 1745667"/>
              <a:gd name="connsiteY1" fmla="*/ 3178157 h 5700069"/>
              <a:gd name="connsiteX2" fmla="*/ 838755 w 1745667"/>
              <a:gd name="connsiteY2" fmla="*/ 1601835 h 5700069"/>
              <a:gd name="connsiteX3" fmla="*/ 1304208 w 1745667"/>
              <a:gd name="connsiteY3" fmla="*/ 578080 h 5700069"/>
              <a:gd name="connsiteX4" fmla="*/ 1690840 w 1745667"/>
              <a:gd name="connsiteY4" fmla="*/ 48584 h 5700069"/>
              <a:gd name="connsiteX5" fmla="*/ 1728611 w 1745667"/>
              <a:gd name="connsiteY5" fmla="*/ 70866 h 5700069"/>
              <a:gd name="connsiteX6" fmla="*/ 1385713 w 1745667"/>
              <a:gd name="connsiteY6" fmla="*/ 847676 h 5700069"/>
              <a:gd name="connsiteX7" fmla="*/ 972962 w 1745667"/>
              <a:gd name="connsiteY7" fmla="*/ 1791718 h 5700069"/>
              <a:gd name="connsiteX8" fmla="*/ 659941 w 1745667"/>
              <a:gd name="connsiteY8" fmla="*/ 2825318 h 5700069"/>
              <a:gd name="connsiteX9" fmla="*/ 391801 w 1745667"/>
              <a:gd name="connsiteY9" fmla="*/ 4055735 h 5700069"/>
              <a:gd name="connsiteX10" fmla="*/ 149233 w 1745667"/>
              <a:gd name="connsiteY10" fmla="*/ 5700069 h 5700069"/>
              <a:gd name="connsiteX11" fmla="*/ 0 w 1745667"/>
              <a:gd name="connsiteY11" fmla="*/ 5574969 h 5700069"/>
              <a:gd name="connsiteX0" fmla="*/ 0 w 1740384"/>
              <a:gd name="connsiteY0" fmla="*/ 5645973 h 5771073"/>
              <a:gd name="connsiteX1" fmla="*/ 379677 w 1740384"/>
              <a:gd name="connsiteY1" fmla="*/ 3249161 h 5771073"/>
              <a:gd name="connsiteX2" fmla="*/ 838755 w 1740384"/>
              <a:gd name="connsiteY2" fmla="*/ 1672839 h 5771073"/>
              <a:gd name="connsiteX3" fmla="*/ 1304208 w 1740384"/>
              <a:gd name="connsiteY3" fmla="*/ 649084 h 5771073"/>
              <a:gd name="connsiteX4" fmla="*/ 1661370 w 1740384"/>
              <a:gd name="connsiteY4" fmla="*/ 8544 h 5771073"/>
              <a:gd name="connsiteX5" fmla="*/ 1728611 w 1740384"/>
              <a:gd name="connsiteY5" fmla="*/ 141870 h 5771073"/>
              <a:gd name="connsiteX6" fmla="*/ 1385713 w 1740384"/>
              <a:gd name="connsiteY6" fmla="*/ 918680 h 5771073"/>
              <a:gd name="connsiteX7" fmla="*/ 972962 w 1740384"/>
              <a:gd name="connsiteY7" fmla="*/ 1862722 h 5771073"/>
              <a:gd name="connsiteX8" fmla="*/ 659941 w 1740384"/>
              <a:gd name="connsiteY8" fmla="*/ 2896322 h 5771073"/>
              <a:gd name="connsiteX9" fmla="*/ 391801 w 1740384"/>
              <a:gd name="connsiteY9" fmla="*/ 4126739 h 5771073"/>
              <a:gd name="connsiteX10" fmla="*/ 149233 w 1740384"/>
              <a:gd name="connsiteY10" fmla="*/ 5771073 h 5771073"/>
              <a:gd name="connsiteX11" fmla="*/ 0 w 1740384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21178 w 2361562"/>
              <a:gd name="connsiteY0" fmla="*/ 5645973 h 5771073"/>
              <a:gd name="connsiteX1" fmla="*/ 16743 w 2361562"/>
              <a:gd name="connsiteY1" fmla="*/ 2745331 h 5771073"/>
              <a:gd name="connsiteX2" fmla="*/ 1459933 w 2361562"/>
              <a:gd name="connsiteY2" fmla="*/ 1672839 h 5771073"/>
              <a:gd name="connsiteX3" fmla="*/ 1925386 w 2361562"/>
              <a:gd name="connsiteY3" fmla="*/ 649084 h 5771073"/>
              <a:gd name="connsiteX4" fmla="*/ 2282548 w 2361562"/>
              <a:gd name="connsiteY4" fmla="*/ 8544 h 5771073"/>
              <a:gd name="connsiteX5" fmla="*/ 2349789 w 2361562"/>
              <a:gd name="connsiteY5" fmla="*/ 141870 h 5771073"/>
              <a:gd name="connsiteX6" fmla="*/ 2006891 w 2361562"/>
              <a:gd name="connsiteY6" fmla="*/ 918680 h 5771073"/>
              <a:gd name="connsiteX7" fmla="*/ 1594140 w 2361562"/>
              <a:gd name="connsiteY7" fmla="*/ 1862722 h 5771073"/>
              <a:gd name="connsiteX8" fmla="*/ 1281119 w 2361562"/>
              <a:gd name="connsiteY8" fmla="*/ 2896322 h 5771073"/>
              <a:gd name="connsiteX9" fmla="*/ 1012979 w 2361562"/>
              <a:gd name="connsiteY9" fmla="*/ 4126739 h 5771073"/>
              <a:gd name="connsiteX10" fmla="*/ 770411 w 2361562"/>
              <a:gd name="connsiteY10" fmla="*/ 5771073 h 5771073"/>
              <a:gd name="connsiteX11" fmla="*/ 621178 w 236156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908956 w 2345132"/>
              <a:gd name="connsiteY3" fmla="*/ 649084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345132"/>
              <a:gd name="connsiteY0" fmla="*/ 5645973 h 5771073"/>
              <a:gd name="connsiteX1" fmla="*/ 313 w 2345132"/>
              <a:gd name="connsiteY1" fmla="*/ 2745331 h 5771073"/>
              <a:gd name="connsiteX2" fmla="*/ 705171 w 2345132"/>
              <a:gd name="connsiteY2" fmla="*/ 1162211 h 5771073"/>
              <a:gd name="connsiteX3" fmla="*/ 1564640 w 2345132"/>
              <a:gd name="connsiteY3" fmla="*/ 354090 h 5771073"/>
              <a:gd name="connsiteX4" fmla="*/ 2266118 w 2345132"/>
              <a:gd name="connsiteY4" fmla="*/ 8544 h 5771073"/>
              <a:gd name="connsiteX5" fmla="*/ 2333359 w 2345132"/>
              <a:gd name="connsiteY5" fmla="*/ 141870 h 5771073"/>
              <a:gd name="connsiteX6" fmla="*/ 1990461 w 2345132"/>
              <a:gd name="connsiteY6" fmla="*/ 918680 h 5771073"/>
              <a:gd name="connsiteX7" fmla="*/ 1577710 w 2345132"/>
              <a:gd name="connsiteY7" fmla="*/ 1862722 h 5771073"/>
              <a:gd name="connsiteX8" fmla="*/ 1264689 w 2345132"/>
              <a:gd name="connsiteY8" fmla="*/ 2896322 h 5771073"/>
              <a:gd name="connsiteX9" fmla="*/ 996549 w 2345132"/>
              <a:gd name="connsiteY9" fmla="*/ 4126739 h 5771073"/>
              <a:gd name="connsiteX10" fmla="*/ 753981 w 2345132"/>
              <a:gd name="connsiteY10" fmla="*/ 5771073 h 5771073"/>
              <a:gd name="connsiteX11" fmla="*/ 604748 w 2345132"/>
              <a:gd name="connsiteY11" fmla="*/ 5645973 h 5771073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1577710 w 2403572"/>
              <a:gd name="connsiteY7" fmla="*/ 1860556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264689 w 2403572"/>
              <a:gd name="connsiteY8" fmla="*/ 2894156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996549 w 2403572"/>
              <a:gd name="connsiteY9" fmla="*/ 4124573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293167 w 2403572"/>
              <a:gd name="connsiteY8" fmla="*/ 3609912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04748 w 2403572"/>
              <a:gd name="connsiteY0" fmla="*/ 5643807 h 5768907"/>
              <a:gd name="connsiteX1" fmla="*/ 313 w 2403572"/>
              <a:gd name="connsiteY1" fmla="*/ 2743165 h 5768907"/>
              <a:gd name="connsiteX2" fmla="*/ 705171 w 2403572"/>
              <a:gd name="connsiteY2" fmla="*/ 1160045 h 5768907"/>
              <a:gd name="connsiteX3" fmla="*/ 1564640 w 2403572"/>
              <a:gd name="connsiteY3" fmla="*/ 351924 h 5768907"/>
              <a:gd name="connsiteX4" fmla="*/ 2266118 w 2403572"/>
              <a:gd name="connsiteY4" fmla="*/ 6378 h 5768907"/>
              <a:gd name="connsiteX5" fmla="*/ 2333359 w 2403572"/>
              <a:gd name="connsiteY5" fmla="*/ 139704 h 5768907"/>
              <a:gd name="connsiteX6" fmla="*/ 1146320 w 2403572"/>
              <a:gd name="connsiteY6" fmla="*/ 813601 h 5768907"/>
              <a:gd name="connsiteX7" fmla="*/ 323531 w 2403572"/>
              <a:gd name="connsiteY7" fmla="*/ 2164490 h 5768907"/>
              <a:gd name="connsiteX8" fmla="*/ 186942 w 2403572"/>
              <a:gd name="connsiteY8" fmla="*/ 3179591 h 5768907"/>
              <a:gd name="connsiteX9" fmla="*/ 502280 w 2403572"/>
              <a:gd name="connsiteY9" fmla="*/ 4528179 h 5768907"/>
              <a:gd name="connsiteX10" fmla="*/ 753981 w 2403572"/>
              <a:gd name="connsiteY10" fmla="*/ 5768907 h 5768907"/>
              <a:gd name="connsiteX11" fmla="*/ 604748 w 2403572"/>
              <a:gd name="connsiteY11" fmla="*/ 5643807 h 5768907"/>
              <a:gd name="connsiteX0" fmla="*/ 633591 w 2432415"/>
              <a:gd name="connsiteY0" fmla="*/ 5643807 h 5768907"/>
              <a:gd name="connsiteX1" fmla="*/ 301 w 2432415"/>
              <a:gd name="connsiteY1" fmla="*/ 2630077 h 5768907"/>
              <a:gd name="connsiteX2" fmla="*/ 734014 w 2432415"/>
              <a:gd name="connsiteY2" fmla="*/ 1160045 h 5768907"/>
              <a:gd name="connsiteX3" fmla="*/ 1593483 w 2432415"/>
              <a:gd name="connsiteY3" fmla="*/ 351924 h 5768907"/>
              <a:gd name="connsiteX4" fmla="*/ 2294961 w 2432415"/>
              <a:gd name="connsiteY4" fmla="*/ 6378 h 5768907"/>
              <a:gd name="connsiteX5" fmla="*/ 2362202 w 2432415"/>
              <a:gd name="connsiteY5" fmla="*/ 139704 h 5768907"/>
              <a:gd name="connsiteX6" fmla="*/ 1175163 w 2432415"/>
              <a:gd name="connsiteY6" fmla="*/ 813601 h 5768907"/>
              <a:gd name="connsiteX7" fmla="*/ 352374 w 2432415"/>
              <a:gd name="connsiteY7" fmla="*/ 2164490 h 5768907"/>
              <a:gd name="connsiteX8" fmla="*/ 215785 w 2432415"/>
              <a:gd name="connsiteY8" fmla="*/ 3179591 h 5768907"/>
              <a:gd name="connsiteX9" fmla="*/ 531123 w 2432415"/>
              <a:gd name="connsiteY9" fmla="*/ 4528179 h 5768907"/>
              <a:gd name="connsiteX10" fmla="*/ 782824 w 2432415"/>
              <a:gd name="connsiteY10" fmla="*/ 5768907 h 5768907"/>
              <a:gd name="connsiteX11" fmla="*/ 633591 w 2432415"/>
              <a:gd name="connsiteY11" fmla="*/ 5643807 h 5768907"/>
              <a:gd name="connsiteX0" fmla="*/ 634179 w 2433003"/>
              <a:gd name="connsiteY0" fmla="*/ 5643807 h 5768907"/>
              <a:gd name="connsiteX1" fmla="*/ 889 w 2433003"/>
              <a:gd name="connsiteY1" fmla="*/ 2630077 h 5768907"/>
              <a:gd name="connsiteX2" fmla="*/ 522899 w 2433003"/>
              <a:gd name="connsiteY2" fmla="*/ 1314449 h 5768907"/>
              <a:gd name="connsiteX3" fmla="*/ 1594071 w 2433003"/>
              <a:gd name="connsiteY3" fmla="*/ 351924 h 5768907"/>
              <a:gd name="connsiteX4" fmla="*/ 2295549 w 2433003"/>
              <a:gd name="connsiteY4" fmla="*/ 6378 h 5768907"/>
              <a:gd name="connsiteX5" fmla="*/ 2362790 w 2433003"/>
              <a:gd name="connsiteY5" fmla="*/ 139704 h 5768907"/>
              <a:gd name="connsiteX6" fmla="*/ 1175751 w 2433003"/>
              <a:gd name="connsiteY6" fmla="*/ 813601 h 5768907"/>
              <a:gd name="connsiteX7" fmla="*/ 352962 w 2433003"/>
              <a:gd name="connsiteY7" fmla="*/ 2164490 h 5768907"/>
              <a:gd name="connsiteX8" fmla="*/ 216373 w 2433003"/>
              <a:gd name="connsiteY8" fmla="*/ 3179591 h 5768907"/>
              <a:gd name="connsiteX9" fmla="*/ 531711 w 2433003"/>
              <a:gd name="connsiteY9" fmla="*/ 4528179 h 5768907"/>
              <a:gd name="connsiteX10" fmla="*/ 783412 w 2433003"/>
              <a:gd name="connsiteY10" fmla="*/ 5768907 h 5768907"/>
              <a:gd name="connsiteX11" fmla="*/ 634179 w 2433003"/>
              <a:gd name="connsiteY11" fmla="*/ 5643807 h 5768907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352962 w 2437709"/>
              <a:gd name="connsiteY7" fmla="*/ 2167995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79 w 2437709"/>
              <a:gd name="connsiteY0" fmla="*/ 5647312 h 5772412"/>
              <a:gd name="connsiteX1" fmla="*/ 889 w 2437709"/>
              <a:gd name="connsiteY1" fmla="*/ 2633582 h 5772412"/>
              <a:gd name="connsiteX2" fmla="*/ 522899 w 2437709"/>
              <a:gd name="connsiteY2" fmla="*/ 1317954 h 5772412"/>
              <a:gd name="connsiteX3" fmla="*/ 1594071 w 2437709"/>
              <a:gd name="connsiteY3" fmla="*/ 355429 h 5772412"/>
              <a:gd name="connsiteX4" fmla="*/ 2295549 w 2437709"/>
              <a:gd name="connsiteY4" fmla="*/ 9883 h 5772412"/>
              <a:gd name="connsiteX5" fmla="*/ 2362790 w 2437709"/>
              <a:gd name="connsiteY5" fmla="*/ 143209 h 5772412"/>
              <a:gd name="connsiteX6" fmla="*/ 1110723 w 2437709"/>
              <a:gd name="connsiteY6" fmla="*/ 969928 h 5772412"/>
              <a:gd name="connsiteX7" fmla="*/ 264251 w 2437709"/>
              <a:gd name="connsiteY7" fmla="*/ 1911731 h 5772412"/>
              <a:gd name="connsiteX8" fmla="*/ 216373 w 2437709"/>
              <a:gd name="connsiteY8" fmla="*/ 3183096 h 5772412"/>
              <a:gd name="connsiteX9" fmla="*/ 531711 w 2437709"/>
              <a:gd name="connsiteY9" fmla="*/ 4531684 h 5772412"/>
              <a:gd name="connsiteX10" fmla="*/ 783412 w 2437709"/>
              <a:gd name="connsiteY10" fmla="*/ 5772412 h 5772412"/>
              <a:gd name="connsiteX11" fmla="*/ 634179 w 2437709"/>
              <a:gd name="connsiteY11" fmla="*/ 5647312 h 5772412"/>
              <a:gd name="connsiteX0" fmla="*/ 634182 w 2437712"/>
              <a:gd name="connsiteY0" fmla="*/ 5647312 h 5772412"/>
              <a:gd name="connsiteX1" fmla="*/ 892 w 2437712"/>
              <a:gd name="connsiteY1" fmla="*/ 2633582 h 5772412"/>
              <a:gd name="connsiteX2" fmla="*/ 522902 w 2437712"/>
              <a:gd name="connsiteY2" fmla="*/ 1317954 h 5772412"/>
              <a:gd name="connsiteX3" fmla="*/ 1601146 w 2437712"/>
              <a:gd name="connsiteY3" fmla="*/ 460452 h 5772412"/>
              <a:gd name="connsiteX4" fmla="*/ 2295552 w 2437712"/>
              <a:gd name="connsiteY4" fmla="*/ 9883 h 5772412"/>
              <a:gd name="connsiteX5" fmla="*/ 2362793 w 2437712"/>
              <a:gd name="connsiteY5" fmla="*/ 143209 h 5772412"/>
              <a:gd name="connsiteX6" fmla="*/ 1110726 w 2437712"/>
              <a:gd name="connsiteY6" fmla="*/ 969928 h 5772412"/>
              <a:gd name="connsiteX7" fmla="*/ 264254 w 2437712"/>
              <a:gd name="connsiteY7" fmla="*/ 1911731 h 5772412"/>
              <a:gd name="connsiteX8" fmla="*/ 216376 w 2437712"/>
              <a:gd name="connsiteY8" fmla="*/ 3183096 h 5772412"/>
              <a:gd name="connsiteX9" fmla="*/ 531714 w 2437712"/>
              <a:gd name="connsiteY9" fmla="*/ 4531684 h 5772412"/>
              <a:gd name="connsiteX10" fmla="*/ 783415 w 2437712"/>
              <a:gd name="connsiteY10" fmla="*/ 5772412 h 5772412"/>
              <a:gd name="connsiteX11" fmla="*/ 634182 w 2437712"/>
              <a:gd name="connsiteY11" fmla="*/ 5647312 h 5772412"/>
              <a:gd name="connsiteX0" fmla="*/ 634182 w 2466847"/>
              <a:gd name="connsiteY0" fmla="*/ 5614826 h 5739926"/>
              <a:gd name="connsiteX1" fmla="*/ 892 w 2466847"/>
              <a:gd name="connsiteY1" fmla="*/ 2601096 h 5739926"/>
              <a:gd name="connsiteX2" fmla="*/ 522902 w 2466847"/>
              <a:gd name="connsiteY2" fmla="*/ 1285468 h 5739926"/>
              <a:gd name="connsiteX3" fmla="*/ 1601146 w 2466847"/>
              <a:gd name="connsiteY3" fmla="*/ 427966 h 5739926"/>
              <a:gd name="connsiteX4" fmla="*/ 2387304 w 2466847"/>
              <a:gd name="connsiteY4" fmla="*/ 20660 h 5739926"/>
              <a:gd name="connsiteX5" fmla="*/ 2362793 w 2466847"/>
              <a:gd name="connsiteY5" fmla="*/ 110723 h 5739926"/>
              <a:gd name="connsiteX6" fmla="*/ 1110726 w 2466847"/>
              <a:gd name="connsiteY6" fmla="*/ 937442 h 5739926"/>
              <a:gd name="connsiteX7" fmla="*/ 264254 w 2466847"/>
              <a:gd name="connsiteY7" fmla="*/ 1879245 h 5739926"/>
              <a:gd name="connsiteX8" fmla="*/ 216376 w 2466847"/>
              <a:gd name="connsiteY8" fmla="*/ 3150610 h 5739926"/>
              <a:gd name="connsiteX9" fmla="*/ 531714 w 2466847"/>
              <a:gd name="connsiteY9" fmla="*/ 4499198 h 5739926"/>
              <a:gd name="connsiteX10" fmla="*/ 783415 w 2466847"/>
              <a:gd name="connsiteY10" fmla="*/ 5739926 h 5739926"/>
              <a:gd name="connsiteX11" fmla="*/ 634182 w 2466847"/>
              <a:gd name="connsiteY11" fmla="*/ 5614826 h 5739926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34182 w 2466847"/>
              <a:gd name="connsiteY0" fmla="*/ 5614824 h 5739924"/>
              <a:gd name="connsiteX1" fmla="*/ 892 w 2466847"/>
              <a:gd name="connsiteY1" fmla="*/ 2601094 h 5739924"/>
              <a:gd name="connsiteX2" fmla="*/ 522902 w 2466847"/>
              <a:gd name="connsiteY2" fmla="*/ 1285466 h 5739924"/>
              <a:gd name="connsiteX3" fmla="*/ 1601146 w 2466847"/>
              <a:gd name="connsiteY3" fmla="*/ 427964 h 5739924"/>
              <a:gd name="connsiteX4" fmla="*/ 2387304 w 2466847"/>
              <a:gd name="connsiteY4" fmla="*/ 20658 h 5739924"/>
              <a:gd name="connsiteX5" fmla="*/ 2362793 w 2466847"/>
              <a:gd name="connsiteY5" fmla="*/ 110721 h 5739924"/>
              <a:gd name="connsiteX6" fmla="*/ 1110726 w 2466847"/>
              <a:gd name="connsiteY6" fmla="*/ 937440 h 5739924"/>
              <a:gd name="connsiteX7" fmla="*/ 264254 w 2466847"/>
              <a:gd name="connsiteY7" fmla="*/ 1879243 h 5739924"/>
              <a:gd name="connsiteX8" fmla="*/ 216374 w 2466847"/>
              <a:gd name="connsiteY8" fmla="*/ 3150608 h 5739924"/>
              <a:gd name="connsiteX9" fmla="*/ 531714 w 2466847"/>
              <a:gd name="connsiteY9" fmla="*/ 4499196 h 5739924"/>
              <a:gd name="connsiteX10" fmla="*/ 783415 w 2466847"/>
              <a:gd name="connsiteY10" fmla="*/ 5739924 h 5739924"/>
              <a:gd name="connsiteX11" fmla="*/ 634182 w 2466847"/>
              <a:gd name="connsiteY11" fmla="*/ 561482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2467620"/>
              <a:gd name="connsiteY0" fmla="*/ 5720554 h 5739924"/>
              <a:gd name="connsiteX1" fmla="*/ 1665 w 2467620"/>
              <a:gd name="connsiteY1" fmla="*/ 2601094 h 5739924"/>
              <a:gd name="connsiteX2" fmla="*/ 523675 w 2467620"/>
              <a:gd name="connsiteY2" fmla="*/ 1285466 h 5739924"/>
              <a:gd name="connsiteX3" fmla="*/ 1601919 w 2467620"/>
              <a:gd name="connsiteY3" fmla="*/ 427964 h 5739924"/>
              <a:gd name="connsiteX4" fmla="*/ 2388077 w 2467620"/>
              <a:gd name="connsiteY4" fmla="*/ 20658 h 5739924"/>
              <a:gd name="connsiteX5" fmla="*/ 2363566 w 2467620"/>
              <a:gd name="connsiteY5" fmla="*/ 110721 h 5739924"/>
              <a:gd name="connsiteX6" fmla="*/ 1111499 w 2467620"/>
              <a:gd name="connsiteY6" fmla="*/ 937440 h 5739924"/>
              <a:gd name="connsiteX7" fmla="*/ 265027 w 2467620"/>
              <a:gd name="connsiteY7" fmla="*/ 1879243 h 5739924"/>
              <a:gd name="connsiteX8" fmla="*/ 217147 w 2467620"/>
              <a:gd name="connsiteY8" fmla="*/ 3150608 h 5739924"/>
              <a:gd name="connsiteX9" fmla="*/ 532487 w 2467620"/>
              <a:gd name="connsiteY9" fmla="*/ 4499196 h 5739924"/>
              <a:gd name="connsiteX10" fmla="*/ 784188 w 2467620"/>
              <a:gd name="connsiteY10" fmla="*/ 5739924 h 5739924"/>
              <a:gd name="connsiteX11" fmla="*/ 679155 w 2467620"/>
              <a:gd name="connsiteY11" fmla="*/ 5720554 h 5739924"/>
              <a:gd name="connsiteX0" fmla="*/ 679155 w 3803497"/>
              <a:gd name="connsiteY0" fmla="*/ 5622121 h 5641491"/>
              <a:gd name="connsiteX1" fmla="*/ 1665 w 3803497"/>
              <a:gd name="connsiteY1" fmla="*/ 2502661 h 5641491"/>
              <a:gd name="connsiteX2" fmla="*/ 523675 w 3803497"/>
              <a:gd name="connsiteY2" fmla="*/ 1187033 h 5641491"/>
              <a:gd name="connsiteX3" fmla="*/ 1601919 w 3803497"/>
              <a:gd name="connsiteY3" fmla="*/ 329531 h 5641491"/>
              <a:gd name="connsiteX4" fmla="*/ 3803414 w 3803497"/>
              <a:gd name="connsiteY4" fmla="*/ 1491410 h 5641491"/>
              <a:gd name="connsiteX5" fmla="*/ 2363566 w 3803497"/>
              <a:gd name="connsiteY5" fmla="*/ 12288 h 5641491"/>
              <a:gd name="connsiteX6" fmla="*/ 1111499 w 3803497"/>
              <a:gd name="connsiteY6" fmla="*/ 839007 h 5641491"/>
              <a:gd name="connsiteX7" fmla="*/ 265027 w 3803497"/>
              <a:gd name="connsiteY7" fmla="*/ 1780810 h 5641491"/>
              <a:gd name="connsiteX8" fmla="*/ 217147 w 3803497"/>
              <a:gd name="connsiteY8" fmla="*/ 3052175 h 5641491"/>
              <a:gd name="connsiteX9" fmla="*/ 532487 w 3803497"/>
              <a:gd name="connsiteY9" fmla="*/ 4400763 h 5641491"/>
              <a:gd name="connsiteX10" fmla="*/ 784188 w 3803497"/>
              <a:gd name="connsiteY10" fmla="*/ 5641491 h 5641491"/>
              <a:gd name="connsiteX11" fmla="*/ 679155 w 3803497"/>
              <a:gd name="connsiteY11" fmla="*/ 5622121 h 5641491"/>
              <a:gd name="connsiteX0" fmla="*/ 679155 w 3803481"/>
              <a:gd name="connsiteY0" fmla="*/ 5295888 h 5315258"/>
              <a:gd name="connsiteX1" fmla="*/ 1665 w 3803481"/>
              <a:gd name="connsiteY1" fmla="*/ 2176428 h 5315258"/>
              <a:gd name="connsiteX2" fmla="*/ 523675 w 3803481"/>
              <a:gd name="connsiteY2" fmla="*/ 860800 h 5315258"/>
              <a:gd name="connsiteX3" fmla="*/ 1601919 w 3803481"/>
              <a:gd name="connsiteY3" fmla="*/ 3298 h 5315258"/>
              <a:gd name="connsiteX4" fmla="*/ 3803414 w 3803481"/>
              <a:gd name="connsiteY4" fmla="*/ 1165177 h 5315258"/>
              <a:gd name="connsiteX5" fmla="*/ 2104425 w 3803481"/>
              <a:gd name="connsiteY5" fmla="*/ 341553 h 5315258"/>
              <a:gd name="connsiteX6" fmla="*/ 1111499 w 3803481"/>
              <a:gd name="connsiteY6" fmla="*/ 512774 h 5315258"/>
              <a:gd name="connsiteX7" fmla="*/ 265027 w 3803481"/>
              <a:gd name="connsiteY7" fmla="*/ 1454577 h 5315258"/>
              <a:gd name="connsiteX8" fmla="*/ 217147 w 3803481"/>
              <a:gd name="connsiteY8" fmla="*/ 2725942 h 5315258"/>
              <a:gd name="connsiteX9" fmla="*/ 532487 w 3803481"/>
              <a:gd name="connsiteY9" fmla="*/ 4074530 h 5315258"/>
              <a:gd name="connsiteX10" fmla="*/ 784188 w 3803481"/>
              <a:gd name="connsiteY10" fmla="*/ 5315258 h 5315258"/>
              <a:gd name="connsiteX11" fmla="*/ 679155 w 3803481"/>
              <a:gd name="connsiteY11" fmla="*/ 5295888 h 5315258"/>
              <a:gd name="connsiteX0" fmla="*/ 679507 w 3803833"/>
              <a:gd name="connsiteY0" fmla="*/ 5166722 h 5186092"/>
              <a:gd name="connsiteX1" fmla="*/ 2017 w 3803833"/>
              <a:gd name="connsiteY1" fmla="*/ 2047262 h 5186092"/>
              <a:gd name="connsiteX2" fmla="*/ 524027 w 3803833"/>
              <a:gd name="connsiteY2" fmla="*/ 731634 h 5186092"/>
              <a:gd name="connsiteX3" fmla="*/ 1931239 w 3803833"/>
              <a:gd name="connsiteY3" fmla="*/ 4038 h 5186092"/>
              <a:gd name="connsiteX4" fmla="*/ 3803766 w 3803833"/>
              <a:gd name="connsiteY4" fmla="*/ 1036011 h 5186092"/>
              <a:gd name="connsiteX5" fmla="*/ 2104777 w 3803833"/>
              <a:gd name="connsiteY5" fmla="*/ 212387 h 5186092"/>
              <a:gd name="connsiteX6" fmla="*/ 1111851 w 3803833"/>
              <a:gd name="connsiteY6" fmla="*/ 383608 h 5186092"/>
              <a:gd name="connsiteX7" fmla="*/ 265379 w 3803833"/>
              <a:gd name="connsiteY7" fmla="*/ 1325411 h 5186092"/>
              <a:gd name="connsiteX8" fmla="*/ 217499 w 3803833"/>
              <a:gd name="connsiteY8" fmla="*/ 2596776 h 5186092"/>
              <a:gd name="connsiteX9" fmla="*/ 532839 w 3803833"/>
              <a:gd name="connsiteY9" fmla="*/ 3945364 h 5186092"/>
              <a:gd name="connsiteX10" fmla="*/ 784540 w 3803833"/>
              <a:gd name="connsiteY10" fmla="*/ 5186092 h 5186092"/>
              <a:gd name="connsiteX11" fmla="*/ 679507 w 3803833"/>
              <a:gd name="connsiteY11" fmla="*/ 5166722 h 5186092"/>
              <a:gd name="connsiteX0" fmla="*/ 679507 w 3757855"/>
              <a:gd name="connsiteY0" fmla="*/ 5168019 h 5187389"/>
              <a:gd name="connsiteX1" fmla="*/ 2017 w 3757855"/>
              <a:gd name="connsiteY1" fmla="*/ 2048559 h 5187389"/>
              <a:gd name="connsiteX2" fmla="*/ 524027 w 3757855"/>
              <a:gd name="connsiteY2" fmla="*/ 732931 h 5187389"/>
              <a:gd name="connsiteX3" fmla="*/ 1931239 w 3757855"/>
              <a:gd name="connsiteY3" fmla="*/ 5335 h 5187389"/>
              <a:gd name="connsiteX4" fmla="*/ 3757786 w 3757855"/>
              <a:gd name="connsiteY4" fmla="*/ 1088353 h 5187389"/>
              <a:gd name="connsiteX5" fmla="*/ 2104777 w 3757855"/>
              <a:gd name="connsiteY5" fmla="*/ 213684 h 5187389"/>
              <a:gd name="connsiteX6" fmla="*/ 1111851 w 3757855"/>
              <a:gd name="connsiteY6" fmla="*/ 384905 h 5187389"/>
              <a:gd name="connsiteX7" fmla="*/ 265379 w 3757855"/>
              <a:gd name="connsiteY7" fmla="*/ 1326708 h 5187389"/>
              <a:gd name="connsiteX8" fmla="*/ 217499 w 3757855"/>
              <a:gd name="connsiteY8" fmla="*/ 2598073 h 5187389"/>
              <a:gd name="connsiteX9" fmla="*/ 532839 w 3757855"/>
              <a:gd name="connsiteY9" fmla="*/ 3946661 h 5187389"/>
              <a:gd name="connsiteX10" fmla="*/ 784540 w 3757855"/>
              <a:gd name="connsiteY10" fmla="*/ 5187389 h 5187389"/>
              <a:gd name="connsiteX11" fmla="*/ 679507 w 3757855"/>
              <a:gd name="connsiteY11" fmla="*/ 5168019 h 5187389"/>
              <a:gd name="connsiteX0" fmla="*/ 679507 w 3772861"/>
              <a:gd name="connsiteY0" fmla="*/ 5168019 h 5187389"/>
              <a:gd name="connsiteX1" fmla="*/ 2017 w 3772861"/>
              <a:gd name="connsiteY1" fmla="*/ 2048559 h 5187389"/>
              <a:gd name="connsiteX2" fmla="*/ 524027 w 3772861"/>
              <a:gd name="connsiteY2" fmla="*/ 732931 h 5187389"/>
              <a:gd name="connsiteX3" fmla="*/ 1931239 w 3772861"/>
              <a:gd name="connsiteY3" fmla="*/ 5335 h 5187389"/>
              <a:gd name="connsiteX4" fmla="*/ 3757786 w 3772861"/>
              <a:gd name="connsiteY4" fmla="*/ 1088353 h 5187389"/>
              <a:gd name="connsiteX5" fmla="*/ 2104777 w 3772861"/>
              <a:gd name="connsiteY5" fmla="*/ 213684 h 5187389"/>
              <a:gd name="connsiteX6" fmla="*/ 1111851 w 3772861"/>
              <a:gd name="connsiteY6" fmla="*/ 384905 h 5187389"/>
              <a:gd name="connsiteX7" fmla="*/ 265379 w 3772861"/>
              <a:gd name="connsiteY7" fmla="*/ 1326708 h 5187389"/>
              <a:gd name="connsiteX8" fmla="*/ 217499 w 3772861"/>
              <a:gd name="connsiteY8" fmla="*/ 2598073 h 5187389"/>
              <a:gd name="connsiteX9" fmla="*/ 532839 w 3772861"/>
              <a:gd name="connsiteY9" fmla="*/ 3946661 h 5187389"/>
              <a:gd name="connsiteX10" fmla="*/ 784540 w 3772861"/>
              <a:gd name="connsiteY10" fmla="*/ 5187389 h 5187389"/>
              <a:gd name="connsiteX11" fmla="*/ 679507 w 3772861"/>
              <a:gd name="connsiteY11" fmla="*/ 5168019 h 5187389"/>
              <a:gd name="connsiteX0" fmla="*/ 679507 w 3852314"/>
              <a:gd name="connsiteY0" fmla="*/ 5169326 h 5188696"/>
              <a:gd name="connsiteX1" fmla="*/ 2017 w 3852314"/>
              <a:gd name="connsiteY1" fmla="*/ 2049866 h 5188696"/>
              <a:gd name="connsiteX2" fmla="*/ 524027 w 3852314"/>
              <a:gd name="connsiteY2" fmla="*/ 734238 h 5188696"/>
              <a:gd name="connsiteX3" fmla="*/ 1931239 w 3852314"/>
              <a:gd name="connsiteY3" fmla="*/ 6642 h 5188696"/>
              <a:gd name="connsiteX4" fmla="*/ 3837876 w 3852314"/>
              <a:gd name="connsiteY4" fmla="*/ 1136314 h 5188696"/>
              <a:gd name="connsiteX5" fmla="*/ 2104777 w 3852314"/>
              <a:gd name="connsiteY5" fmla="*/ 214991 h 5188696"/>
              <a:gd name="connsiteX6" fmla="*/ 1111851 w 3852314"/>
              <a:gd name="connsiteY6" fmla="*/ 386212 h 5188696"/>
              <a:gd name="connsiteX7" fmla="*/ 265379 w 3852314"/>
              <a:gd name="connsiteY7" fmla="*/ 1328015 h 5188696"/>
              <a:gd name="connsiteX8" fmla="*/ 217499 w 3852314"/>
              <a:gd name="connsiteY8" fmla="*/ 2599380 h 5188696"/>
              <a:gd name="connsiteX9" fmla="*/ 532839 w 3852314"/>
              <a:gd name="connsiteY9" fmla="*/ 3947968 h 5188696"/>
              <a:gd name="connsiteX10" fmla="*/ 784540 w 3852314"/>
              <a:gd name="connsiteY10" fmla="*/ 5188696 h 5188696"/>
              <a:gd name="connsiteX11" fmla="*/ 679507 w 3852314"/>
              <a:gd name="connsiteY11" fmla="*/ 5169326 h 5188696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802250"/>
              <a:gd name="connsiteY0" fmla="*/ 5173183 h 5192553"/>
              <a:gd name="connsiteX1" fmla="*/ 2017 w 3802250"/>
              <a:gd name="connsiteY1" fmla="*/ 2053723 h 5192553"/>
              <a:gd name="connsiteX2" fmla="*/ 524027 w 3802250"/>
              <a:gd name="connsiteY2" fmla="*/ 738095 h 5192553"/>
              <a:gd name="connsiteX3" fmla="*/ 1931239 w 3802250"/>
              <a:gd name="connsiteY3" fmla="*/ 10499 h 5192553"/>
              <a:gd name="connsiteX4" fmla="*/ 3787418 w 3802250"/>
              <a:gd name="connsiteY4" fmla="*/ 1261025 h 5192553"/>
              <a:gd name="connsiteX5" fmla="*/ 2104777 w 3802250"/>
              <a:gd name="connsiteY5" fmla="*/ 218848 h 5192553"/>
              <a:gd name="connsiteX6" fmla="*/ 1111851 w 3802250"/>
              <a:gd name="connsiteY6" fmla="*/ 390069 h 5192553"/>
              <a:gd name="connsiteX7" fmla="*/ 265379 w 3802250"/>
              <a:gd name="connsiteY7" fmla="*/ 1331872 h 5192553"/>
              <a:gd name="connsiteX8" fmla="*/ 217499 w 3802250"/>
              <a:gd name="connsiteY8" fmla="*/ 2603237 h 5192553"/>
              <a:gd name="connsiteX9" fmla="*/ 532839 w 3802250"/>
              <a:gd name="connsiteY9" fmla="*/ 3951825 h 5192553"/>
              <a:gd name="connsiteX10" fmla="*/ 784540 w 3802250"/>
              <a:gd name="connsiteY10" fmla="*/ 5192553 h 5192553"/>
              <a:gd name="connsiteX11" fmla="*/ 679507 w 3802250"/>
              <a:gd name="connsiteY11" fmla="*/ 5173183 h 5192553"/>
              <a:gd name="connsiteX0" fmla="*/ 679507 w 3792962"/>
              <a:gd name="connsiteY0" fmla="*/ 5173183 h 5192553"/>
              <a:gd name="connsiteX1" fmla="*/ 2017 w 3792962"/>
              <a:gd name="connsiteY1" fmla="*/ 2053723 h 5192553"/>
              <a:gd name="connsiteX2" fmla="*/ 524027 w 3792962"/>
              <a:gd name="connsiteY2" fmla="*/ 738095 h 5192553"/>
              <a:gd name="connsiteX3" fmla="*/ 1931239 w 3792962"/>
              <a:gd name="connsiteY3" fmla="*/ 10499 h 5192553"/>
              <a:gd name="connsiteX4" fmla="*/ 3787418 w 3792962"/>
              <a:gd name="connsiteY4" fmla="*/ 1261025 h 5192553"/>
              <a:gd name="connsiteX5" fmla="*/ 2104777 w 3792962"/>
              <a:gd name="connsiteY5" fmla="*/ 218848 h 5192553"/>
              <a:gd name="connsiteX6" fmla="*/ 1111851 w 3792962"/>
              <a:gd name="connsiteY6" fmla="*/ 390069 h 5192553"/>
              <a:gd name="connsiteX7" fmla="*/ 265379 w 3792962"/>
              <a:gd name="connsiteY7" fmla="*/ 1331872 h 5192553"/>
              <a:gd name="connsiteX8" fmla="*/ 217499 w 3792962"/>
              <a:gd name="connsiteY8" fmla="*/ 2603237 h 5192553"/>
              <a:gd name="connsiteX9" fmla="*/ 532839 w 3792962"/>
              <a:gd name="connsiteY9" fmla="*/ 3951825 h 5192553"/>
              <a:gd name="connsiteX10" fmla="*/ 784540 w 3792962"/>
              <a:gd name="connsiteY10" fmla="*/ 5192553 h 5192553"/>
              <a:gd name="connsiteX11" fmla="*/ 679507 w 3792962"/>
              <a:gd name="connsiteY11" fmla="*/ 5173183 h 5192553"/>
              <a:gd name="connsiteX0" fmla="*/ 679507 w 3796941"/>
              <a:gd name="connsiteY0" fmla="*/ 5173183 h 5192553"/>
              <a:gd name="connsiteX1" fmla="*/ 2017 w 3796941"/>
              <a:gd name="connsiteY1" fmla="*/ 2053723 h 5192553"/>
              <a:gd name="connsiteX2" fmla="*/ 524027 w 3796941"/>
              <a:gd name="connsiteY2" fmla="*/ 738095 h 5192553"/>
              <a:gd name="connsiteX3" fmla="*/ 1931239 w 3796941"/>
              <a:gd name="connsiteY3" fmla="*/ 10499 h 5192553"/>
              <a:gd name="connsiteX4" fmla="*/ 3787418 w 3796941"/>
              <a:gd name="connsiteY4" fmla="*/ 1261025 h 5192553"/>
              <a:gd name="connsiteX5" fmla="*/ 2104777 w 3796941"/>
              <a:gd name="connsiteY5" fmla="*/ 218848 h 5192553"/>
              <a:gd name="connsiteX6" fmla="*/ 1111851 w 3796941"/>
              <a:gd name="connsiteY6" fmla="*/ 390069 h 5192553"/>
              <a:gd name="connsiteX7" fmla="*/ 265379 w 3796941"/>
              <a:gd name="connsiteY7" fmla="*/ 1331872 h 5192553"/>
              <a:gd name="connsiteX8" fmla="*/ 217499 w 3796941"/>
              <a:gd name="connsiteY8" fmla="*/ 2603237 h 5192553"/>
              <a:gd name="connsiteX9" fmla="*/ 532839 w 3796941"/>
              <a:gd name="connsiteY9" fmla="*/ 3951825 h 5192553"/>
              <a:gd name="connsiteX10" fmla="*/ 784540 w 3796941"/>
              <a:gd name="connsiteY10" fmla="*/ 5192553 h 5192553"/>
              <a:gd name="connsiteX11" fmla="*/ 679507 w 3796941"/>
              <a:gd name="connsiteY11" fmla="*/ 5173183 h 5192553"/>
              <a:gd name="connsiteX0" fmla="*/ 679507 w 4198392"/>
              <a:gd name="connsiteY0" fmla="*/ 5181441 h 5200811"/>
              <a:gd name="connsiteX1" fmla="*/ 2017 w 4198392"/>
              <a:gd name="connsiteY1" fmla="*/ 2061981 h 5200811"/>
              <a:gd name="connsiteX2" fmla="*/ 524027 w 4198392"/>
              <a:gd name="connsiteY2" fmla="*/ 746353 h 5200811"/>
              <a:gd name="connsiteX3" fmla="*/ 1931239 w 4198392"/>
              <a:gd name="connsiteY3" fmla="*/ 18757 h 5200811"/>
              <a:gd name="connsiteX4" fmla="*/ 4190559 w 4198392"/>
              <a:gd name="connsiteY4" fmla="*/ 1484829 h 5200811"/>
              <a:gd name="connsiteX5" fmla="*/ 2104777 w 4198392"/>
              <a:gd name="connsiteY5" fmla="*/ 227106 h 5200811"/>
              <a:gd name="connsiteX6" fmla="*/ 1111851 w 4198392"/>
              <a:gd name="connsiteY6" fmla="*/ 398327 h 5200811"/>
              <a:gd name="connsiteX7" fmla="*/ 265379 w 4198392"/>
              <a:gd name="connsiteY7" fmla="*/ 1340130 h 5200811"/>
              <a:gd name="connsiteX8" fmla="*/ 217499 w 4198392"/>
              <a:gd name="connsiteY8" fmla="*/ 2611495 h 5200811"/>
              <a:gd name="connsiteX9" fmla="*/ 532839 w 4198392"/>
              <a:gd name="connsiteY9" fmla="*/ 3960083 h 5200811"/>
              <a:gd name="connsiteX10" fmla="*/ 784540 w 4198392"/>
              <a:gd name="connsiteY10" fmla="*/ 5200811 h 5200811"/>
              <a:gd name="connsiteX11" fmla="*/ 679507 w 4198392"/>
              <a:gd name="connsiteY11" fmla="*/ 5181441 h 5200811"/>
              <a:gd name="connsiteX0" fmla="*/ 679507 w 4192377"/>
              <a:gd name="connsiteY0" fmla="*/ 5181441 h 5200811"/>
              <a:gd name="connsiteX1" fmla="*/ 2017 w 4192377"/>
              <a:gd name="connsiteY1" fmla="*/ 2061981 h 5200811"/>
              <a:gd name="connsiteX2" fmla="*/ 524027 w 4192377"/>
              <a:gd name="connsiteY2" fmla="*/ 746353 h 5200811"/>
              <a:gd name="connsiteX3" fmla="*/ 1931239 w 4192377"/>
              <a:gd name="connsiteY3" fmla="*/ 18757 h 5200811"/>
              <a:gd name="connsiteX4" fmla="*/ 4190559 w 4192377"/>
              <a:gd name="connsiteY4" fmla="*/ 1484829 h 5200811"/>
              <a:gd name="connsiteX5" fmla="*/ 2104777 w 4192377"/>
              <a:gd name="connsiteY5" fmla="*/ 227106 h 5200811"/>
              <a:gd name="connsiteX6" fmla="*/ 1111851 w 4192377"/>
              <a:gd name="connsiteY6" fmla="*/ 398327 h 5200811"/>
              <a:gd name="connsiteX7" fmla="*/ 265379 w 4192377"/>
              <a:gd name="connsiteY7" fmla="*/ 1340130 h 5200811"/>
              <a:gd name="connsiteX8" fmla="*/ 217499 w 4192377"/>
              <a:gd name="connsiteY8" fmla="*/ 2611495 h 5200811"/>
              <a:gd name="connsiteX9" fmla="*/ 532839 w 4192377"/>
              <a:gd name="connsiteY9" fmla="*/ 3960083 h 5200811"/>
              <a:gd name="connsiteX10" fmla="*/ 784540 w 4192377"/>
              <a:gd name="connsiteY10" fmla="*/ 5200811 h 5200811"/>
              <a:gd name="connsiteX11" fmla="*/ 679507 w 4192377"/>
              <a:gd name="connsiteY11" fmla="*/ 5181441 h 5200811"/>
              <a:gd name="connsiteX0" fmla="*/ 679132 w 4193565"/>
              <a:gd name="connsiteY0" fmla="*/ 5115797 h 5135167"/>
              <a:gd name="connsiteX1" fmla="*/ 1642 w 4193565"/>
              <a:gd name="connsiteY1" fmla="*/ 1996337 h 5135167"/>
              <a:gd name="connsiteX2" fmla="*/ 523652 w 4193565"/>
              <a:gd name="connsiteY2" fmla="*/ 680709 h 5135167"/>
              <a:gd name="connsiteX3" fmla="*/ 1575376 w 4193565"/>
              <a:gd name="connsiteY3" fmla="*/ 20640 h 5135167"/>
              <a:gd name="connsiteX4" fmla="*/ 4190184 w 4193565"/>
              <a:gd name="connsiteY4" fmla="*/ 1419185 h 5135167"/>
              <a:gd name="connsiteX5" fmla="*/ 2104402 w 4193565"/>
              <a:gd name="connsiteY5" fmla="*/ 161462 h 5135167"/>
              <a:gd name="connsiteX6" fmla="*/ 1111476 w 4193565"/>
              <a:gd name="connsiteY6" fmla="*/ 332683 h 5135167"/>
              <a:gd name="connsiteX7" fmla="*/ 265004 w 4193565"/>
              <a:gd name="connsiteY7" fmla="*/ 1274486 h 5135167"/>
              <a:gd name="connsiteX8" fmla="*/ 217124 w 4193565"/>
              <a:gd name="connsiteY8" fmla="*/ 2545851 h 5135167"/>
              <a:gd name="connsiteX9" fmla="*/ 532464 w 4193565"/>
              <a:gd name="connsiteY9" fmla="*/ 3894439 h 5135167"/>
              <a:gd name="connsiteX10" fmla="*/ 784165 w 4193565"/>
              <a:gd name="connsiteY10" fmla="*/ 5135167 h 5135167"/>
              <a:gd name="connsiteX11" fmla="*/ 679132 w 4193565"/>
              <a:gd name="connsiteY11" fmla="*/ 5115797 h 5135167"/>
              <a:gd name="connsiteX0" fmla="*/ 679132 w 4193565"/>
              <a:gd name="connsiteY0" fmla="*/ 5097804 h 5117174"/>
              <a:gd name="connsiteX1" fmla="*/ 1642 w 4193565"/>
              <a:gd name="connsiteY1" fmla="*/ 1978344 h 5117174"/>
              <a:gd name="connsiteX2" fmla="*/ 523652 w 4193565"/>
              <a:gd name="connsiteY2" fmla="*/ 662716 h 5117174"/>
              <a:gd name="connsiteX3" fmla="*/ 1575376 w 4193565"/>
              <a:gd name="connsiteY3" fmla="*/ 2647 h 5117174"/>
              <a:gd name="connsiteX4" fmla="*/ 4190184 w 4193565"/>
              <a:gd name="connsiteY4" fmla="*/ 1401192 h 5117174"/>
              <a:gd name="connsiteX5" fmla="*/ 2104402 w 4193565"/>
              <a:gd name="connsiteY5" fmla="*/ 143469 h 5117174"/>
              <a:gd name="connsiteX6" fmla="*/ 1111476 w 4193565"/>
              <a:gd name="connsiteY6" fmla="*/ 314690 h 5117174"/>
              <a:gd name="connsiteX7" fmla="*/ 265004 w 4193565"/>
              <a:gd name="connsiteY7" fmla="*/ 1256493 h 5117174"/>
              <a:gd name="connsiteX8" fmla="*/ 217124 w 4193565"/>
              <a:gd name="connsiteY8" fmla="*/ 2527858 h 5117174"/>
              <a:gd name="connsiteX9" fmla="*/ 532464 w 4193565"/>
              <a:gd name="connsiteY9" fmla="*/ 3876446 h 5117174"/>
              <a:gd name="connsiteX10" fmla="*/ 784165 w 4193565"/>
              <a:gd name="connsiteY10" fmla="*/ 5117174 h 5117174"/>
              <a:gd name="connsiteX11" fmla="*/ 679132 w 4193565"/>
              <a:gd name="connsiteY11" fmla="*/ 5097804 h 5117174"/>
              <a:gd name="connsiteX0" fmla="*/ 679132 w 4193565"/>
              <a:gd name="connsiteY0" fmla="*/ 5102336 h 5121706"/>
              <a:gd name="connsiteX1" fmla="*/ 1642 w 4193565"/>
              <a:gd name="connsiteY1" fmla="*/ 1982876 h 5121706"/>
              <a:gd name="connsiteX2" fmla="*/ 523652 w 4193565"/>
              <a:gd name="connsiteY2" fmla="*/ 667248 h 5121706"/>
              <a:gd name="connsiteX3" fmla="*/ 1575376 w 4193565"/>
              <a:gd name="connsiteY3" fmla="*/ 7179 h 5121706"/>
              <a:gd name="connsiteX4" fmla="*/ 4190184 w 4193565"/>
              <a:gd name="connsiteY4" fmla="*/ 1405724 h 5121706"/>
              <a:gd name="connsiteX5" fmla="*/ 2104402 w 4193565"/>
              <a:gd name="connsiteY5" fmla="*/ 148001 h 5121706"/>
              <a:gd name="connsiteX6" fmla="*/ 1111476 w 4193565"/>
              <a:gd name="connsiteY6" fmla="*/ 319222 h 5121706"/>
              <a:gd name="connsiteX7" fmla="*/ 265004 w 4193565"/>
              <a:gd name="connsiteY7" fmla="*/ 1261025 h 5121706"/>
              <a:gd name="connsiteX8" fmla="*/ 217124 w 4193565"/>
              <a:gd name="connsiteY8" fmla="*/ 2532390 h 5121706"/>
              <a:gd name="connsiteX9" fmla="*/ 532464 w 4193565"/>
              <a:gd name="connsiteY9" fmla="*/ 3880978 h 5121706"/>
              <a:gd name="connsiteX10" fmla="*/ 784165 w 4193565"/>
              <a:gd name="connsiteY10" fmla="*/ 5121706 h 5121706"/>
              <a:gd name="connsiteX11" fmla="*/ 679132 w 4193565"/>
              <a:gd name="connsiteY11" fmla="*/ 5102336 h 5121706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9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79132 w 4193205"/>
              <a:gd name="connsiteY0" fmla="*/ 5102398 h 5121768"/>
              <a:gd name="connsiteX1" fmla="*/ 1642 w 4193205"/>
              <a:gd name="connsiteY1" fmla="*/ 1982938 h 5121768"/>
              <a:gd name="connsiteX2" fmla="*/ 523652 w 4193205"/>
              <a:gd name="connsiteY2" fmla="*/ 667310 h 5121768"/>
              <a:gd name="connsiteX3" fmla="*/ 1575376 w 4193205"/>
              <a:gd name="connsiteY3" fmla="*/ 7241 h 5121768"/>
              <a:gd name="connsiteX4" fmla="*/ 4190184 w 4193205"/>
              <a:gd name="connsiteY4" fmla="*/ 1405786 h 5121768"/>
              <a:gd name="connsiteX5" fmla="*/ 2078167 w 4193205"/>
              <a:gd name="connsiteY5" fmla="*/ 230237 h 5121768"/>
              <a:gd name="connsiteX6" fmla="*/ 1111476 w 4193205"/>
              <a:gd name="connsiteY6" fmla="*/ 319284 h 5121768"/>
              <a:gd name="connsiteX7" fmla="*/ 265004 w 4193205"/>
              <a:gd name="connsiteY7" fmla="*/ 1261087 h 5121768"/>
              <a:gd name="connsiteX8" fmla="*/ 217124 w 4193205"/>
              <a:gd name="connsiteY8" fmla="*/ 2532452 h 5121768"/>
              <a:gd name="connsiteX9" fmla="*/ 532464 w 4193205"/>
              <a:gd name="connsiteY9" fmla="*/ 3881040 h 5121768"/>
              <a:gd name="connsiteX10" fmla="*/ 784165 w 4193205"/>
              <a:gd name="connsiteY10" fmla="*/ 5121768 h 5121768"/>
              <a:gd name="connsiteX11" fmla="*/ 679132 w 4193205"/>
              <a:gd name="connsiteY11" fmla="*/ 5102398 h 5121768"/>
              <a:gd name="connsiteX0" fmla="*/ 687287 w 4201360"/>
              <a:gd name="connsiteY0" fmla="*/ 5111019 h 5130389"/>
              <a:gd name="connsiteX1" fmla="*/ 9797 w 4201360"/>
              <a:gd name="connsiteY1" fmla="*/ 1991559 h 5130389"/>
              <a:gd name="connsiteX2" fmla="*/ 377369 w 4201360"/>
              <a:gd name="connsiteY2" fmla="*/ 741288 h 5130389"/>
              <a:gd name="connsiteX3" fmla="*/ 1583531 w 4201360"/>
              <a:gd name="connsiteY3" fmla="*/ 15862 h 5130389"/>
              <a:gd name="connsiteX4" fmla="*/ 4198339 w 4201360"/>
              <a:gd name="connsiteY4" fmla="*/ 1414407 h 5130389"/>
              <a:gd name="connsiteX5" fmla="*/ 2086322 w 4201360"/>
              <a:gd name="connsiteY5" fmla="*/ 238858 h 5130389"/>
              <a:gd name="connsiteX6" fmla="*/ 1119631 w 4201360"/>
              <a:gd name="connsiteY6" fmla="*/ 327905 h 5130389"/>
              <a:gd name="connsiteX7" fmla="*/ 273159 w 4201360"/>
              <a:gd name="connsiteY7" fmla="*/ 1269708 h 5130389"/>
              <a:gd name="connsiteX8" fmla="*/ 225279 w 4201360"/>
              <a:gd name="connsiteY8" fmla="*/ 2541073 h 5130389"/>
              <a:gd name="connsiteX9" fmla="*/ 540619 w 4201360"/>
              <a:gd name="connsiteY9" fmla="*/ 3889661 h 5130389"/>
              <a:gd name="connsiteX10" fmla="*/ 792320 w 4201360"/>
              <a:gd name="connsiteY10" fmla="*/ 5130389 h 5130389"/>
              <a:gd name="connsiteX11" fmla="*/ 687287 w 4201360"/>
              <a:gd name="connsiteY11" fmla="*/ 5111019 h 5130389"/>
              <a:gd name="connsiteX0" fmla="*/ 687287 w 4200463"/>
              <a:gd name="connsiteY0" fmla="*/ 5111019 h 5130389"/>
              <a:gd name="connsiteX1" fmla="*/ 9797 w 4200463"/>
              <a:gd name="connsiteY1" fmla="*/ 1991559 h 5130389"/>
              <a:gd name="connsiteX2" fmla="*/ 377369 w 4200463"/>
              <a:gd name="connsiteY2" fmla="*/ 741288 h 5130389"/>
              <a:gd name="connsiteX3" fmla="*/ 1583531 w 4200463"/>
              <a:gd name="connsiteY3" fmla="*/ 15862 h 5130389"/>
              <a:gd name="connsiteX4" fmla="*/ 4198339 w 4200463"/>
              <a:gd name="connsiteY4" fmla="*/ 1414407 h 5130389"/>
              <a:gd name="connsiteX5" fmla="*/ 1119631 w 4200463"/>
              <a:gd name="connsiteY5" fmla="*/ 327905 h 5130389"/>
              <a:gd name="connsiteX6" fmla="*/ 273159 w 4200463"/>
              <a:gd name="connsiteY6" fmla="*/ 1269708 h 5130389"/>
              <a:gd name="connsiteX7" fmla="*/ 225279 w 4200463"/>
              <a:gd name="connsiteY7" fmla="*/ 2541073 h 5130389"/>
              <a:gd name="connsiteX8" fmla="*/ 540619 w 4200463"/>
              <a:gd name="connsiteY8" fmla="*/ 3889661 h 5130389"/>
              <a:gd name="connsiteX9" fmla="*/ 792320 w 4200463"/>
              <a:gd name="connsiteY9" fmla="*/ 5130389 h 5130389"/>
              <a:gd name="connsiteX10" fmla="*/ 687287 w 4200463"/>
              <a:gd name="connsiteY10" fmla="*/ 5111019 h 5130389"/>
              <a:gd name="connsiteX0" fmla="*/ 687287 w 4198794"/>
              <a:gd name="connsiteY0" fmla="*/ 5111019 h 5130389"/>
              <a:gd name="connsiteX1" fmla="*/ 9797 w 4198794"/>
              <a:gd name="connsiteY1" fmla="*/ 1991559 h 5130389"/>
              <a:gd name="connsiteX2" fmla="*/ 377369 w 4198794"/>
              <a:gd name="connsiteY2" fmla="*/ 741288 h 5130389"/>
              <a:gd name="connsiteX3" fmla="*/ 1583531 w 4198794"/>
              <a:gd name="connsiteY3" fmla="*/ 15862 h 5130389"/>
              <a:gd name="connsiteX4" fmla="*/ 4198339 w 4198794"/>
              <a:gd name="connsiteY4" fmla="*/ 1414407 h 5130389"/>
              <a:gd name="connsiteX5" fmla="*/ 1372647 w 4198794"/>
              <a:gd name="connsiteY5" fmla="*/ 160181 h 5130389"/>
              <a:gd name="connsiteX6" fmla="*/ 273159 w 4198794"/>
              <a:gd name="connsiteY6" fmla="*/ 1269708 h 5130389"/>
              <a:gd name="connsiteX7" fmla="*/ 225279 w 4198794"/>
              <a:gd name="connsiteY7" fmla="*/ 2541073 h 5130389"/>
              <a:gd name="connsiteX8" fmla="*/ 540619 w 4198794"/>
              <a:gd name="connsiteY8" fmla="*/ 3889661 h 5130389"/>
              <a:gd name="connsiteX9" fmla="*/ 792320 w 4198794"/>
              <a:gd name="connsiteY9" fmla="*/ 5130389 h 5130389"/>
              <a:gd name="connsiteX10" fmla="*/ 687287 w 4198794"/>
              <a:gd name="connsiteY10" fmla="*/ 5111019 h 5130389"/>
              <a:gd name="connsiteX0" fmla="*/ 686302 w 4197809"/>
              <a:gd name="connsiteY0" fmla="*/ 5111836 h 5131206"/>
              <a:gd name="connsiteX1" fmla="*/ 8812 w 4197809"/>
              <a:gd name="connsiteY1" fmla="*/ 1992376 h 5131206"/>
              <a:gd name="connsiteX2" fmla="*/ 387419 w 4197809"/>
              <a:gd name="connsiteY2" fmla="*/ 729853 h 5131206"/>
              <a:gd name="connsiteX3" fmla="*/ 1582546 w 4197809"/>
              <a:gd name="connsiteY3" fmla="*/ 16679 h 5131206"/>
              <a:gd name="connsiteX4" fmla="*/ 4197354 w 4197809"/>
              <a:gd name="connsiteY4" fmla="*/ 1415224 h 5131206"/>
              <a:gd name="connsiteX5" fmla="*/ 1371662 w 4197809"/>
              <a:gd name="connsiteY5" fmla="*/ 160998 h 5131206"/>
              <a:gd name="connsiteX6" fmla="*/ 272174 w 4197809"/>
              <a:gd name="connsiteY6" fmla="*/ 1270525 h 5131206"/>
              <a:gd name="connsiteX7" fmla="*/ 224294 w 4197809"/>
              <a:gd name="connsiteY7" fmla="*/ 2541890 h 5131206"/>
              <a:gd name="connsiteX8" fmla="*/ 539634 w 4197809"/>
              <a:gd name="connsiteY8" fmla="*/ 3890478 h 5131206"/>
              <a:gd name="connsiteX9" fmla="*/ 791335 w 4197809"/>
              <a:gd name="connsiteY9" fmla="*/ 5131206 h 5131206"/>
              <a:gd name="connsiteX10" fmla="*/ 686302 w 4197809"/>
              <a:gd name="connsiteY10" fmla="*/ 5111836 h 5131206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278865 w 4204500"/>
              <a:gd name="connsiteY6" fmla="*/ 1282844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30985 w 4204500"/>
              <a:gd name="connsiteY7" fmla="*/ 2554209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46325 w 4204500"/>
              <a:gd name="connsiteY8" fmla="*/ 3902797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692993 w 4204500"/>
              <a:gd name="connsiteY0" fmla="*/ 5124155 h 5143525"/>
              <a:gd name="connsiteX1" fmla="*/ 15503 w 4204500"/>
              <a:gd name="connsiteY1" fmla="*/ 2004695 h 5143525"/>
              <a:gd name="connsiteX2" fmla="*/ 394110 w 4204500"/>
              <a:gd name="connsiteY2" fmla="*/ 742172 h 5143525"/>
              <a:gd name="connsiteX3" fmla="*/ 1589237 w 4204500"/>
              <a:gd name="connsiteY3" fmla="*/ 28998 h 5143525"/>
              <a:gd name="connsiteX4" fmla="*/ 4204045 w 4204500"/>
              <a:gd name="connsiteY4" fmla="*/ 1427543 h 5143525"/>
              <a:gd name="connsiteX5" fmla="*/ 1378353 w 4204500"/>
              <a:gd name="connsiteY5" fmla="*/ 173317 h 5143525"/>
              <a:gd name="connsiteX6" fmla="*/ 340244 w 4204500"/>
              <a:gd name="connsiteY6" fmla="*/ 1313725 h 5143525"/>
              <a:gd name="connsiteX7" fmla="*/ 288325 w 4204500"/>
              <a:gd name="connsiteY7" fmla="*/ 2575427 h 5143525"/>
              <a:gd name="connsiteX8" fmla="*/ 582387 w 4204500"/>
              <a:gd name="connsiteY8" fmla="*/ 3834469 h 5143525"/>
              <a:gd name="connsiteX9" fmla="*/ 798026 w 4204500"/>
              <a:gd name="connsiteY9" fmla="*/ 5143525 h 5143525"/>
              <a:gd name="connsiteX10" fmla="*/ 692993 w 4204500"/>
              <a:gd name="connsiteY10" fmla="*/ 5124155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525"/>
              <a:gd name="connsiteX1" fmla="*/ 18593 w 4207590"/>
              <a:gd name="connsiteY1" fmla="*/ 2004695 h 5143525"/>
              <a:gd name="connsiteX2" fmla="*/ 397200 w 4207590"/>
              <a:gd name="connsiteY2" fmla="*/ 742172 h 5143525"/>
              <a:gd name="connsiteX3" fmla="*/ 1592327 w 4207590"/>
              <a:gd name="connsiteY3" fmla="*/ 28998 h 5143525"/>
              <a:gd name="connsiteX4" fmla="*/ 4207135 w 4207590"/>
              <a:gd name="connsiteY4" fmla="*/ 1427543 h 5143525"/>
              <a:gd name="connsiteX5" fmla="*/ 1381443 w 4207590"/>
              <a:gd name="connsiteY5" fmla="*/ 173317 h 5143525"/>
              <a:gd name="connsiteX6" fmla="*/ 343334 w 4207590"/>
              <a:gd name="connsiteY6" fmla="*/ 1313725 h 5143525"/>
              <a:gd name="connsiteX7" fmla="*/ 291415 w 4207590"/>
              <a:gd name="connsiteY7" fmla="*/ 2575427 h 5143525"/>
              <a:gd name="connsiteX8" fmla="*/ 585477 w 4207590"/>
              <a:gd name="connsiteY8" fmla="*/ 3834469 h 5143525"/>
              <a:gd name="connsiteX9" fmla="*/ 801116 w 4207590"/>
              <a:gd name="connsiteY9" fmla="*/ 5143525 h 5143525"/>
              <a:gd name="connsiteX10" fmla="*/ 744263 w 4207590"/>
              <a:gd name="connsiteY10" fmla="*/ 5084814 h 5143525"/>
              <a:gd name="connsiteX0" fmla="*/ 744263 w 4207590"/>
              <a:gd name="connsiteY0" fmla="*/ 5084814 h 5143601"/>
              <a:gd name="connsiteX1" fmla="*/ 18593 w 4207590"/>
              <a:gd name="connsiteY1" fmla="*/ 2004695 h 5143601"/>
              <a:gd name="connsiteX2" fmla="*/ 397200 w 4207590"/>
              <a:gd name="connsiteY2" fmla="*/ 742172 h 5143601"/>
              <a:gd name="connsiteX3" fmla="*/ 1592327 w 4207590"/>
              <a:gd name="connsiteY3" fmla="*/ 28998 h 5143601"/>
              <a:gd name="connsiteX4" fmla="*/ 4207135 w 4207590"/>
              <a:gd name="connsiteY4" fmla="*/ 1427543 h 5143601"/>
              <a:gd name="connsiteX5" fmla="*/ 1381443 w 4207590"/>
              <a:gd name="connsiteY5" fmla="*/ 173317 h 5143601"/>
              <a:gd name="connsiteX6" fmla="*/ 343334 w 4207590"/>
              <a:gd name="connsiteY6" fmla="*/ 1313725 h 5143601"/>
              <a:gd name="connsiteX7" fmla="*/ 291415 w 4207590"/>
              <a:gd name="connsiteY7" fmla="*/ 2575427 h 5143601"/>
              <a:gd name="connsiteX8" fmla="*/ 585477 w 4207590"/>
              <a:gd name="connsiteY8" fmla="*/ 3834469 h 5143601"/>
              <a:gd name="connsiteX9" fmla="*/ 801116 w 4207590"/>
              <a:gd name="connsiteY9" fmla="*/ 5143525 h 5143601"/>
              <a:gd name="connsiteX10" fmla="*/ 744263 w 4207590"/>
              <a:gd name="connsiteY10" fmla="*/ 5084814 h 5143601"/>
              <a:gd name="connsiteX0" fmla="*/ 618374 w 4200129"/>
              <a:gd name="connsiteY0" fmla="*/ 5188001 h 5255715"/>
              <a:gd name="connsiteX1" fmla="*/ 11132 w 4200129"/>
              <a:gd name="connsiteY1" fmla="*/ 2004695 h 5255715"/>
              <a:gd name="connsiteX2" fmla="*/ 389739 w 4200129"/>
              <a:gd name="connsiteY2" fmla="*/ 742172 h 5255715"/>
              <a:gd name="connsiteX3" fmla="*/ 1584866 w 4200129"/>
              <a:gd name="connsiteY3" fmla="*/ 28998 h 5255715"/>
              <a:gd name="connsiteX4" fmla="*/ 4199674 w 4200129"/>
              <a:gd name="connsiteY4" fmla="*/ 1427543 h 5255715"/>
              <a:gd name="connsiteX5" fmla="*/ 1373982 w 4200129"/>
              <a:gd name="connsiteY5" fmla="*/ 173317 h 5255715"/>
              <a:gd name="connsiteX6" fmla="*/ 335873 w 4200129"/>
              <a:gd name="connsiteY6" fmla="*/ 1313725 h 5255715"/>
              <a:gd name="connsiteX7" fmla="*/ 283954 w 4200129"/>
              <a:gd name="connsiteY7" fmla="*/ 2575427 h 5255715"/>
              <a:gd name="connsiteX8" fmla="*/ 578016 w 4200129"/>
              <a:gd name="connsiteY8" fmla="*/ 3834469 h 5255715"/>
              <a:gd name="connsiteX9" fmla="*/ 793655 w 4200129"/>
              <a:gd name="connsiteY9" fmla="*/ 5143525 h 5255715"/>
              <a:gd name="connsiteX10" fmla="*/ 618374 w 4200129"/>
              <a:gd name="connsiteY10" fmla="*/ 5188001 h 5255715"/>
              <a:gd name="connsiteX0" fmla="*/ 618374 w 4200129"/>
              <a:gd name="connsiteY0" fmla="*/ 5188001 h 5344332"/>
              <a:gd name="connsiteX1" fmla="*/ 11132 w 4200129"/>
              <a:gd name="connsiteY1" fmla="*/ 2004695 h 5344332"/>
              <a:gd name="connsiteX2" fmla="*/ 389739 w 4200129"/>
              <a:gd name="connsiteY2" fmla="*/ 742172 h 5344332"/>
              <a:gd name="connsiteX3" fmla="*/ 1584866 w 4200129"/>
              <a:gd name="connsiteY3" fmla="*/ 28998 h 5344332"/>
              <a:gd name="connsiteX4" fmla="*/ 4199674 w 4200129"/>
              <a:gd name="connsiteY4" fmla="*/ 1427543 h 5344332"/>
              <a:gd name="connsiteX5" fmla="*/ 1373982 w 4200129"/>
              <a:gd name="connsiteY5" fmla="*/ 173317 h 5344332"/>
              <a:gd name="connsiteX6" fmla="*/ 335873 w 4200129"/>
              <a:gd name="connsiteY6" fmla="*/ 1313725 h 5344332"/>
              <a:gd name="connsiteX7" fmla="*/ 283954 w 4200129"/>
              <a:gd name="connsiteY7" fmla="*/ 2575427 h 5344332"/>
              <a:gd name="connsiteX8" fmla="*/ 578016 w 4200129"/>
              <a:gd name="connsiteY8" fmla="*/ 3834469 h 5344332"/>
              <a:gd name="connsiteX9" fmla="*/ 793655 w 4200129"/>
              <a:gd name="connsiteY9" fmla="*/ 5143525 h 5344332"/>
              <a:gd name="connsiteX10" fmla="*/ 618374 w 4200129"/>
              <a:gd name="connsiteY10" fmla="*/ 5188001 h 5344332"/>
              <a:gd name="connsiteX0" fmla="*/ 618374 w 4200129"/>
              <a:gd name="connsiteY0" fmla="*/ 5188001 h 5358092"/>
              <a:gd name="connsiteX1" fmla="*/ 11132 w 4200129"/>
              <a:gd name="connsiteY1" fmla="*/ 2004695 h 5358092"/>
              <a:gd name="connsiteX2" fmla="*/ 389739 w 4200129"/>
              <a:gd name="connsiteY2" fmla="*/ 742172 h 5358092"/>
              <a:gd name="connsiteX3" fmla="*/ 1584866 w 4200129"/>
              <a:gd name="connsiteY3" fmla="*/ 28998 h 5358092"/>
              <a:gd name="connsiteX4" fmla="*/ 4199674 w 4200129"/>
              <a:gd name="connsiteY4" fmla="*/ 1427543 h 5358092"/>
              <a:gd name="connsiteX5" fmla="*/ 1373982 w 4200129"/>
              <a:gd name="connsiteY5" fmla="*/ 173317 h 5358092"/>
              <a:gd name="connsiteX6" fmla="*/ 335873 w 4200129"/>
              <a:gd name="connsiteY6" fmla="*/ 1313725 h 5358092"/>
              <a:gd name="connsiteX7" fmla="*/ 283954 w 4200129"/>
              <a:gd name="connsiteY7" fmla="*/ 2575427 h 5358092"/>
              <a:gd name="connsiteX8" fmla="*/ 578016 w 4200129"/>
              <a:gd name="connsiteY8" fmla="*/ 3834469 h 5358092"/>
              <a:gd name="connsiteX9" fmla="*/ 793655 w 4200129"/>
              <a:gd name="connsiteY9" fmla="*/ 5143525 h 5358092"/>
              <a:gd name="connsiteX10" fmla="*/ 618374 w 4200129"/>
              <a:gd name="connsiteY10" fmla="*/ 5188001 h 5358092"/>
              <a:gd name="connsiteX0" fmla="*/ 738340 w 4320095"/>
              <a:gd name="connsiteY0" fmla="*/ 5174127 h 5477481"/>
              <a:gd name="connsiteX1" fmla="*/ 3721 w 4320095"/>
              <a:gd name="connsiteY1" fmla="*/ 1608820 h 5477481"/>
              <a:gd name="connsiteX2" fmla="*/ 509705 w 4320095"/>
              <a:gd name="connsiteY2" fmla="*/ 728298 h 5477481"/>
              <a:gd name="connsiteX3" fmla="*/ 1704832 w 4320095"/>
              <a:gd name="connsiteY3" fmla="*/ 15124 h 5477481"/>
              <a:gd name="connsiteX4" fmla="*/ 4319640 w 4320095"/>
              <a:gd name="connsiteY4" fmla="*/ 1413669 h 5477481"/>
              <a:gd name="connsiteX5" fmla="*/ 1493948 w 4320095"/>
              <a:gd name="connsiteY5" fmla="*/ 159443 h 5477481"/>
              <a:gd name="connsiteX6" fmla="*/ 455839 w 4320095"/>
              <a:gd name="connsiteY6" fmla="*/ 1299851 h 5477481"/>
              <a:gd name="connsiteX7" fmla="*/ 403920 w 4320095"/>
              <a:gd name="connsiteY7" fmla="*/ 2561553 h 5477481"/>
              <a:gd name="connsiteX8" fmla="*/ 697982 w 4320095"/>
              <a:gd name="connsiteY8" fmla="*/ 3820595 h 5477481"/>
              <a:gd name="connsiteX9" fmla="*/ 913621 w 4320095"/>
              <a:gd name="connsiteY9" fmla="*/ 5129651 h 5477481"/>
              <a:gd name="connsiteX10" fmla="*/ 738340 w 4320095"/>
              <a:gd name="connsiteY10" fmla="*/ 5174127 h 5477481"/>
              <a:gd name="connsiteX0" fmla="*/ 757311 w 4339084"/>
              <a:gd name="connsiteY0" fmla="*/ 5159558 h 5462914"/>
              <a:gd name="connsiteX1" fmla="*/ 22692 w 4339084"/>
              <a:gd name="connsiteY1" fmla="*/ 1594251 h 5462914"/>
              <a:gd name="connsiteX2" fmla="*/ 1723803 w 4339084"/>
              <a:gd name="connsiteY2" fmla="*/ 555 h 5462914"/>
              <a:gd name="connsiteX3" fmla="*/ 4338611 w 4339084"/>
              <a:gd name="connsiteY3" fmla="*/ 1399100 h 5462914"/>
              <a:gd name="connsiteX4" fmla="*/ 1512919 w 4339084"/>
              <a:gd name="connsiteY4" fmla="*/ 144874 h 5462914"/>
              <a:gd name="connsiteX5" fmla="*/ 474810 w 4339084"/>
              <a:gd name="connsiteY5" fmla="*/ 1285282 h 5462914"/>
              <a:gd name="connsiteX6" fmla="*/ 422891 w 4339084"/>
              <a:gd name="connsiteY6" fmla="*/ 2546984 h 5462914"/>
              <a:gd name="connsiteX7" fmla="*/ 716953 w 4339084"/>
              <a:gd name="connsiteY7" fmla="*/ 3806026 h 5462914"/>
              <a:gd name="connsiteX8" fmla="*/ 932592 w 4339084"/>
              <a:gd name="connsiteY8" fmla="*/ 5115082 h 5462914"/>
              <a:gd name="connsiteX9" fmla="*/ 757311 w 4339084"/>
              <a:gd name="connsiteY9" fmla="*/ 5159558 h 5462914"/>
              <a:gd name="connsiteX0" fmla="*/ 757311 w 4338625"/>
              <a:gd name="connsiteY0" fmla="*/ 5159561 h 5462915"/>
              <a:gd name="connsiteX1" fmla="*/ 22692 w 4338625"/>
              <a:gd name="connsiteY1" fmla="*/ 1594254 h 5462915"/>
              <a:gd name="connsiteX2" fmla="*/ 1723803 w 4338625"/>
              <a:gd name="connsiteY2" fmla="*/ 558 h 5462915"/>
              <a:gd name="connsiteX3" fmla="*/ 4338611 w 4338625"/>
              <a:gd name="connsiteY3" fmla="*/ 1399103 h 5462915"/>
              <a:gd name="connsiteX4" fmla="*/ 1687894 w 4338625"/>
              <a:gd name="connsiteY4" fmla="*/ 176961 h 5462915"/>
              <a:gd name="connsiteX5" fmla="*/ 474810 w 4338625"/>
              <a:gd name="connsiteY5" fmla="*/ 1285285 h 5462915"/>
              <a:gd name="connsiteX6" fmla="*/ 422891 w 4338625"/>
              <a:gd name="connsiteY6" fmla="*/ 2546987 h 5462915"/>
              <a:gd name="connsiteX7" fmla="*/ 716953 w 4338625"/>
              <a:gd name="connsiteY7" fmla="*/ 3806029 h 5462915"/>
              <a:gd name="connsiteX8" fmla="*/ 932592 w 4338625"/>
              <a:gd name="connsiteY8" fmla="*/ 5115085 h 5462915"/>
              <a:gd name="connsiteX9" fmla="*/ 757311 w 4338625"/>
              <a:gd name="connsiteY9" fmla="*/ 5159561 h 5462915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474810 w 4338625"/>
              <a:gd name="connsiteY5" fmla="*/ 1285285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422891 w 4338625"/>
              <a:gd name="connsiteY6" fmla="*/ 254698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62916"/>
              <a:gd name="connsiteX1" fmla="*/ 22692 w 4338625"/>
              <a:gd name="connsiteY1" fmla="*/ 1594254 h 5462916"/>
              <a:gd name="connsiteX2" fmla="*/ 1723803 w 4338625"/>
              <a:gd name="connsiteY2" fmla="*/ 558 h 5462916"/>
              <a:gd name="connsiteX3" fmla="*/ 4338611 w 4338625"/>
              <a:gd name="connsiteY3" fmla="*/ 1399103 h 5462916"/>
              <a:gd name="connsiteX4" fmla="*/ 1687894 w 4338625"/>
              <a:gd name="connsiteY4" fmla="*/ 176961 h 5462916"/>
              <a:gd name="connsiteX5" fmla="*/ 334020 w 4338625"/>
              <a:gd name="connsiteY5" fmla="*/ 1257686 h 5462916"/>
              <a:gd name="connsiteX6" fmla="*/ 272146 w 4338625"/>
              <a:gd name="connsiteY6" fmla="*/ 2572877 h 5462916"/>
              <a:gd name="connsiteX7" fmla="*/ 716953 w 4338625"/>
              <a:gd name="connsiteY7" fmla="*/ 3806029 h 5462916"/>
              <a:gd name="connsiteX8" fmla="*/ 932592 w 4338625"/>
              <a:gd name="connsiteY8" fmla="*/ 5115085 h 5462916"/>
              <a:gd name="connsiteX9" fmla="*/ 757311 w 4338625"/>
              <a:gd name="connsiteY9" fmla="*/ 5159561 h 5462916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687894 w 4338625"/>
              <a:gd name="connsiteY4" fmla="*/ 176961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334020 w 4338625"/>
              <a:gd name="connsiteY5" fmla="*/ 1257686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72146 w 4338625"/>
              <a:gd name="connsiteY6" fmla="*/ 2572877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625"/>
              <a:gd name="connsiteY0" fmla="*/ 5159561 h 5459137"/>
              <a:gd name="connsiteX1" fmla="*/ 22692 w 4338625"/>
              <a:gd name="connsiteY1" fmla="*/ 1594254 h 5459137"/>
              <a:gd name="connsiteX2" fmla="*/ 1723803 w 4338625"/>
              <a:gd name="connsiteY2" fmla="*/ 558 h 5459137"/>
              <a:gd name="connsiteX3" fmla="*/ 4338611 w 4338625"/>
              <a:gd name="connsiteY3" fmla="*/ 1399103 h 5459137"/>
              <a:gd name="connsiteX4" fmla="*/ 1760309 w 4338625"/>
              <a:gd name="connsiteY4" fmla="*/ 195593 h 5459137"/>
              <a:gd name="connsiteX5" fmla="*/ 433047 w 4338625"/>
              <a:gd name="connsiteY5" fmla="*/ 992139 h 5459137"/>
              <a:gd name="connsiteX6" fmla="*/ 221514 w 4338625"/>
              <a:gd name="connsiteY6" fmla="*/ 2374458 h 5459137"/>
              <a:gd name="connsiteX7" fmla="*/ 526110 w 4338625"/>
              <a:gd name="connsiteY7" fmla="*/ 3890586 h 5459137"/>
              <a:gd name="connsiteX8" fmla="*/ 932592 w 4338625"/>
              <a:gd name="connsiteY8" fmla="*/ 5115085 h 5459137"/>
              <a:gd name="connsiteX9" fmla="*/ 757311 w 4338625"/>
              <a:gd name="connsiteY9" fmla="*/ 5159561 h 5459137"/>
              <a:gd name="connsiteX0" fmla="*/ 757311 w 4338840"/>
              <a:gd name="connsiteY0" fmla="*/ 5159564 h 5459140"/>
              <a:gd name="connsiteX1" fmla="*/ 22692 w 4338840"/>
              <a:gd name="connsiteY1" fmla="*/ 1594257 h 5459140"/>
              <a:gd name="connsiteX2" fmla="*/ 1723803 w 4338840"/>
              <a:gd name="connsiteY2" fmla="*/ 561 h 5459140"/>
              <a:gd name="connsiteX3" fmla="*/ 4338611 w 4338840"/>
              <a:gd name="connsiteY3" fmla="*/ 1399106 h 5459140"/>
              <a:gd name="connsiteX4" fmla="*/ 1866910 w 4338840"/>
              <a:gd name="connsiteY4" fmla="*/ 218710 h 5459140"/>
              <a:gd name="connsiteX5" fmla="*/ 433047 w 4338840"/>
              <a:gd name="connsiteY5" fmla="*/ 992142 h 5459140"/>
              <a:gd name="connsiteX6" fmla="*/ 221514 w 4338840"/>
              <a:gd name="connsiteY6" fmla="*/ 2374461 h 5459140"/>
              <a:gd name="connsiteX7" fmla="*/ 526110 w 4338840"/>
              <a:gd name="connsiteY7" fmla="*/ 3890589 h 5459140"/>
              <a:gd name="connsiteX8" fmla="*/ 932592 w 4338840"/>
              <a:gd name="connsiteY8" fmla="*/ 5115088 h 5459140"/>
              <a:gd name="connsiteX9" fmla="*/ 757311 w 4338840"/>
              <a:gd name="connsiteY9" fmla="*/ 5159564 h 5459140"/>
              <a:gd name="connsiteX0" fmla="*/ 757311 w 4338848"/>
              <a:gd name="connsiteY0" fmla="*/ 5159564 h 5459140"/>
              <a:gd name="connsiteX1" fmla="*/ 22692 w 4338848"/>
              <a:gd name="connsiteY1" fmla="*/ 1594257 h 5459140"/>
              <a:gd name="connsiteX2" fmla="*/ 1723803 w 4338848"/>
              <a:gd name="connsiteY2" fmla="*/ 561 h 5459140"/>
              <a:gd name="connsiteX3" fmla="*/ 4338611 w 4338848"/>
              <a:gd name="connsiteY3" fmla="*/ 1399106 h 5459140"/>
              <a:gd name="connsiteX4" fmla="*/ 1866910 w 4338848"/>
              <a:gd name="connsiteY4" fmla="*/ 218710 h 5459140"/>
              <a:gd name="connsiteX5" fmla="*/ 433047 w 4338848"/>
              <a:gd name="connsiteY5" fmla="*/ 992142 h 5459140"/>
              <a:gd name="connsiteX6" fmla="*/ 221514 w 4338848"/>
              <a:gd name="connsiteY6" fmla="*/ 2374461 h 5459140"/>
              <a:gd name="connsiteX7" fmla="*/ 526110 w 4338848"/>
              <a:gd name="connsiteY7" fmla="*/ 3890589 h 5459140"/>
              <a:gd name="connsiteX8" fmla="*/ 932592 w 4338848"/>
              <a:gd name="connsiteY8" fmla="*/ 5115088 h 5459140"/>
              <a:gd name="connsiteX9" fmla="*/ 757311 w 4338848"/>
              <a:gd name="connsiteY9" fmla="*/ 5159564 h 5459140"/>
              <a:gd name="connsiteX0" fmla="*/ 757311 w 4343245"/>
              <a:gd name="connsiteY0" fmla="*/ 5159603 h 5459179"/>
              <a:gd name="connsiteX1" fmla="*/ 22692 w 4343245"/>
              <a:gd name="connsiteY1" fmla="*/ 1594296 h 5459179"/>
              <a:gd name="connsiteX2" fmla="*/ 1723803 w 4343245"/>
              <a:gd name="connsiteY2" fmla="*/ 600 h 5459179"/>
              <a:gd name="connsiteX3" fmla="*/ 4338611 w 4343245"/>
              <a:gd name="connsiteY3" fmla="*/ 1399145 h 5459179"/>
              <a:gd name="connsiteX4" fmla="*/ 1866910 w 4343245"/>
              <a:gd name="connsiteY4" fmla="*/ 218749 h 5459179"/>
              <a:gd name="connsiteX5" fmla="*/ 433047 w 4343245"/>
              <a:gd name="connsiteY5" fmla="*/ 992181 h 5459179"/>
              <a:gd name="connsiteX6" fmla="*/ 221514 w 4343245"/>
              <a:gd name="connsiteY6" fmla="*/ 2374500 h 5459179"/>
              <a:gd name="connsiteX7" fmla="*/ 526110 w 4343245"/>
              <a:gd name="connsiteY7" fmla="*/ 3890628 h 5459179"/>
              <a:gd name="connsiteX8" fmla="*/ 932592 w 4343245"/>
              <a:gd name="connsiteY8" fmla="*/ 5115127 h 5459179"/>
              <a:gd name="connsiteX9" fmla="*/ 757311 w 4343245"/>
              <a:gd name="connsiteY9" fmla="*/ 5159603 h 5459179"/>
              <a:gd name="connsiteX0" fmla="*/ 757311 w 4338915"/>
              <a:gd name="connsiteY0" fmla="*/ 5159561 h 5459137"/>
              <a:gd name="connsiteX1" fmla="*/ 22692 w 4338915"/>
              <a:gd name="connsiteY1" fmla="*/ 1594254 h 5459137"/>
              <a:gd name="connsiteX2" fmla="*/ 1723803 w 4338915"/>
              <a:gd name="connsiteY2" fmla="*/ 558 h 5459137"/>
              <a:gd name="connsiteX3" fmla="*/ 4338611 w 4338915"/>
              <a:gd name="connsiteY3" fmla="*/ 1399103 h 5459137"/>
              <a:gd name="connsiteX4" fmla="*/ 1884943 w 4338915"/>
              <a:gd name="connsiteY4" fmla="*/ 184542 h 5459137"/>
              <a:gd name="connsiteX5" fmla="*/ 433047 w 4338915"/>
              <a:gd name="connsiteY5" fmla="*/ 992139 h 5459137"/>
              <a:gd name="connsiteX6" fmla="*/ 221514 w 4338915"/>
              <a:gd name="connsiteY6" fmla="*/ 2374458 h 5459137"/>
              <a:gd name="connsiteX7" fmla="*/ 526110 w 4338915"/>
              <a:gd name="connsiteY7" fmla="*/ 3890586 h 5459137"/>
              <a:gd name="connsiteX8" fmla="*/ 932592 w 4338915"/>
              <a:gd name="connsiteY8" fmla="*/ 5115085 h 5459137"/>
              <a:gd name="connsiteX9" fmla="*/ 757311 w 4338915"/>
              <a:gd name="connsiteY9" fmla="*/ 5159561 h 5459137"/>
              <a:gd name="connsiteX0" fmla="*/ 757311 w 4338909"/>
              <a:gd name="connsiteY0" fmla="*/ 5159561 h 5459137"/>
              <a:gd name="connsiteX1" fmla="*/ 22692 w 4338909"/>
              <a:gd name="connsiteY1" fmla="*/ 1594254 h 5459137"/>
              <a:gd name="connsiteX2" fmla="*/ 1723803 w 4338909"/>
              <a:gd name="connsiteY2" fmla="*/ 558 h 5459137"/>
              <a:gd name="connsiteX3" fmla="*/ 4338611 w 4338909"/>
              <a:gd name="connsiteY3" fmla="*/ 1399103 h 5459137"/>
              <a:gd name="connsiteX4" fmla="*/ 1884943 w 4338909"/>
              <a:gd name="connsiteY4" fmla="*/ 184542 h 5459137"/>
              <a:gd name="connsiteX5" fmla="*/ 433047 w 4338909"/>
              <a:gd name="connsiteY5" fmla="*/ 992139 h 5459137"/>
              <a:gd name="connsiteX6" fmla="*/ 221514 w 4338909"/>
              <a:gd name="connsiteY6" fmla="*/ 2374458 h 5459137"/>
              <a:gd name="connsiteX7" fmla="*/ 526110 w 4338909"/>
              <a:gd name="connsiteY7" fmla="*/ 3890586 h 5459137"/>
              <a:gd name="connsiteX8" fmla="*/ 932592 w 4338909"/>
              <a:gd name="connsiteY8" fmla="*/ 5115085 h 5459137"/>
              <a:gd name="connsiteX9" fmla="*/ 757311 w 4338909"/>
              <a:gd name="connsiteY9" fmla="*/ 5159561 h 5459137"/>
              <a:gd name="connsiteX0" fmla="*/ 757311 w 4446900"/>
              <a:gd name="connsiteY0" fmla="*/ 5159767 h 5459343"/>
              <a:gd name="connsiteX1" fmla="*/ 22692 w 4446900"/>
              <a:gd name="connsiteY1" fmla="*/ 1594460 h 5459343"/>
              <a:gd name="connsiteX2" fmla="*/ 1723803 w 4446900"/>
              <a:gd name="connsiteY2" fmla="*/ 764 h 5459343"/>
              <a:gd name="connsiteX3" fmla="*/ 4446622 w 4446900"/>
              <a:gd name="connsiteY3" fmla="*/ 1367814 h 5459343"/>
              <a:gd name="connsiteX4" fmla="*/ 1884943 w 4446900"/>
              <a:gd name="connsiteY4" fmla="*/ 184748 h 5459343"/>
              <a:gd name="connsiteX5" fmla="*/ 433047 w 4446900"/>
              <a:gd name="connsiteY5" fmla="*/ 992345 h 5459343"/>
              <a:gd name="connsiteX6" fmla="*/ 221514 w 4446900"/>
              <a:gd name="connsiteY6" fmla="*/ 2374664 h 5459343"/>
              <a:gd name="connsiteX7" fmla="*/ 526110 w 4446900"/>
              <a:gd name="connsiteY7" fmla="*/ 3890792 h 5459343"/>
              <a:gd name="connsiteX8" fmla="*/ 932592 w 4446900"/>
              <a:gd name="connsiteY8" fmla="*/ 5115291 h 5459343"/>
              <a:gd name="connsiteX9" fmla="*/ 757311 w 4446900"/>
              <a:gd name="connsiteY9" fmla="*/ 5159767 h 5459343"/>
              <a:gd name="connsiteX0" fmla="*/ 757311 w 4453241"/>
              <a:gd name="connsiteY0" fmla="*/ 5159787 h 5459363"/>
              <a:gd name="connsiteX1" fmla="*/ 22692 w 4453241"/>
              <a:gd name="connsiteY1" fmla="*/ 1594480 h 5459363"/>
              <a:gd name="connsiteX2" fmla="*/ 1723803 w 4453241"/>
              <a:gd name="connsiteY2" fmla="*/ 784 h 5459363"/>
              <a:gd name="connsiteX3" fmla="*/ 4446622 w 4453241"/>
              <a:gd name="connsiteY3" fmla="*/ 1367834 h 5459363"/>
              <a:gd name="connsiteX4" fmla="*/ 1884943 w 4453241"/>
              <a:gd name="connsiteY4" fmla="*/ 184768 h 5459363"/>
              <a:gd name="connsiteX5" fmla="*/ 433047 w 4453241"/>
              <a:gd name="connsiteY5" fmla="*/ 992365 h 5459363"/>
              <a:gd name="connsiteX6" fmla="*/ 221514 w 4453241"/>
              <a:gd name="connsiteY6" fmla="*/ 2374684 h 5459363"/>
              <a:gd name="connsiteX7" fmla="*/ 526110 w 4453241"/>
              <a:gd name="connsiteY7" fmla="*/ 3890812 h 5459363"/>
              <a:gd name="connsiteX8" fmla="*/ 932592 w 4453241"/>
              <a:gd name="connsiteY8" fmla="*/ 5115311 h 5459363"/>
              <a:gd name="connsiteX9" fmla="*/ 757311 w 4453241"/>
              <a:gd name="connsiteY9" fmla="*/ 5159787 h 5459363"/>
              <a:gd name="connsiteX0" fmla="*/ 757311 w 4448578"/>
              <a:gd name="connsiteY0" fmla="*/ 5159780 h 5459356"/>
              <a:gd name="connsiteX1" fmla="*/ 22692 w 4448578"/>
              <a:gd name="connsiteY1" fmla="*/ 1594473 h 5459356"/>
              <a:gd name="connsiteX2" fmla="*/ 1723803 w 4448578"/>
              <a:gd name="connsiteY2" fmla="*/ 777 h 5459356"/>
              <a:gd name="connsiteX3" fmla="*/ 4446622 w 4448578"/>
              <a:gd name="connsiteY3" fmla="*/ 1367827 h 5459356"/>
              <a:gd name="connsiteX4" fmla="*/ 1884943 w 4448578"/>
              <a:gd name="connsiteY4" fmla="*/ 184761 h 5459356"/>
              <a:gd name="connsiteX5" fmla="*/ 433047 w 4448578"/>
              <a:gd name="connsiteY5" fmla="*/ 992358 h 5459356"/>
              <a:gd name="connsiteX6" fmla="*/ 221514 w 4448578"/>
              <a:gd name="connsiteY6" fmla="*/ 2374677 h 5459356"/>
              <a:gd name="connsiteX7" fmla="*/ 526110 w 4448578"/>
              <a:gd name="connsiteY7" fmla="*/ 3890805 h 5459356"/>
              <a:gd name="connsiteX8" fmla="*/ 932592 w 4448578"/>
              <a:gd name="connsiteY8" fmla="*/ 5115304 h 5459356"/>
              <a:gd name="connsiteX9" fmla="*/ 757311 w 4448578"/>
              <a:gd name="connsiteY9" fmla="*/ 5159780 h 5459356"/>
              <a:gd name="connsiteX0" fmla="*/ 757311 w 4446833"/>
              <a:gd name="connsiteY0" fmla="*/ 5159764 h 5459340"/>
              <a:gd name="connsiteX1" fmla="*/ 22692 w 4446833"/>
              <a:gd name="connsiteY1" fmla="*/ 1594457 h 5459340"/>
              <a:gd name="connsiteX2" fmla="*/ 1723803 w 4446833"/>
              <a:gd name="connsiteY2" fmla="*/ 761 h 5459340"/>
              <a:gd name="connsiteX3" fmla="*/ 4446622 w 4446833"/>
              <a:gd name="connsiteY3" fmla="*/ 1367811 h 5459340"/>
              <a:gd name="connsiteX4" fmla="*/ 1864746 w 4446833"/>
              <a:gd name="connsiteY4" fmla="*/ 136435 h 5459340"/>
              <a:gd name="connsiteX5" fmla="*/ 433047 w 4446833"/>
              <a:gd name="connsiteY5" fmla="*/ 992342 h 5459340"/>
              <a:gd name="connsiteX6" fmla="*/ 221514 w 4446833"/>
              <a:gd name="connsiteY6" fmla="*/ 2374661 h 5459340"/>
              <a:gd name="connsiteX7" fmla="*/ 526110 w 4446833"/>
              <a:gd name="connsiteY7" fmla="*/ 3890789 h 5459340"/>
              <a:gd name="connsiteX8" fmla="*/ 932592 w 4446833"/>
              <a:gd name="connsiteY8" fmla="*/ 5115288 h 5459340"/>
              <a:gd name="connsiteX9" fmla="*/ 757311 w 4446833"/>
              <a:gd name="connsiteY9" fmla="*/ 5159764 h 5459340"/>
              <a:gd name="connsiteX0" fmla="*/ 757311 w 4447570"/>
              <a:gd name="connsiteY0" fmla="*/ 5159784 h 5459360"/>
              <a:gd name="connsiteX1" fmla="*/ 22692 w 4447570"/>
              <a:gd name="connsiteY1" fmla="*/ 1594477 h 5459360"/>
              <a:gd name="connsiteX2" fmla="*/ 1723803 w 4447570"/>
              <a:gd name="connsiteY2" fmla="*/ 781 h 5459360"/>
              <a:gd name="connsiteX3" fmla="*/ 4446622 w 4447570"/>
              <a:gd name="connsiteY3" fmla="*/ 1367831 h 5459360"/>
              <a:gd name="connsiteX4" fmla="*/ 1864746 w 4447570"/>
              <a:gd name="connsiteY4" fmla="*/ 136455 h 5459360"/>
              <a:gd name="connsiteX5" fmla="*/ 433047 w 4447570"/>
              <a:gd name="connsiteY5" fmla="*/ 992362 h 5459360"/>
              <a:gd name="connsiteX6" fmla="*/ 221514 w 4447570"/>
              <a:gd name="connsiteY6" fmla="*/ 2374681 h 5459360"/>
              <a:gd name="connsiteX7" fmla="*/ 526110 w 4447570"/>
              <a:gd name="connsiteY7" fmla="*/ 3890809 h 5459360"/>
              <a:gd name="connsiteX8" fmla="*/ 932592 w 4447570"/>
              <a:gd name="connsiteY8" fmla="*/ 5115308 h 5459360"/>
              <a:gd name="connsiteX9" fmla="*/ 757311 w 4447570"/>
              <a:gd name="connsiteY9" fmla="*/ 5159784 h 5459360"/>
              <a:gd name="connsiteX0" fmla="*/ 757311 w 4450726"/>
              <a:gd name="connsiteY0" fmla="*/ 5159762 h 5459338"/>
              <a:gd name="connsiteX1" fmla="*/ 22692 w 4450726"/>
              <a:gd name="connsiteY1" fmla="*/ 1594455 h 5459338"/>
              <a:gd name="connsiteX2" fmla="*/ 1723803 w 4450726"/>
              <a:gd name="connsiteY2" fmla="*/ 759 h 5459338"/>
              <a:gd name="connsiteX3" fmla="*/ 4446622 w 4450726"/>
              <a:gd name="connsiteY3" fmla="*/ 1367809 h 5459338"/>
              <a:gd name="connsiteX4" fmla="*/ 1864746 w 4450726"/>
              <a:gd name="connsiteY4" fmla="*/ 136433 h 5459338"/>
              <a:gd name="connsiteX5" fmla="*/ 433047 w 4450726"/>
              <a:gd name="connsiteY5" fmla="*/ 992340 h 5459338"/>
              <a:gd name="connsiteX6" fmla="*/ 221514 w 4450726"/>
              <a:gd name="connsiteY6" fmla="*/ 2374659 h 5459338"/>
              <a:gd name="connsiteX7" fmla="*/ 526110 w 4450726"/>
              <a:gd name="connsiteY7" fmla="*/ 3890787 h 5459338"/>
              <a:gd name="connsiteX8" fmla="*/ 932592 w 4450726"/>
              <a:gd name="connsiteY8" fmla="*/ 5115286 h 5459338"/>
              <a:gd name="connsiteX9" fmla="*/ 757311 w 4450726"/>
              <a:gd name="connsiteY9" fmla="*/ 5159762 h 5459338"/>
              <a:gd name="connsiteX0" fmla="*/ 757311 w 4447863"/>
              <a:gd name="connsiteY0" fmla="*/ 5159774 h 5459350"/>
              <a:gd name="connsiteX1" fmla="*/ 22692 w 4447863"/>
              <a:gd name="connsiteY1" fmla="*/ 1594467 h 5459350"/>
              <a:gd name="connsiteX2" fmla="*/ 1723803 w 4447863"/>
              <a:gd name="connsiteY2" fmla="*/ 771 h 5459350"/>
              <a:gd name="connsiteX3" fmla="*/ 4446622 w 4447863"/>
              <a:gd name="connsiteY3" fmla="*/ 1367821 h 5459350"/>
              <a:gd name="connsiteX4" fmla="*/ 1864746 w 4447863"/>
              <a:gd name="connsiteY4" fmla="*/ 136445 h 5459350"/>
              <a:gd name="connsiteX5" fmla="*/ 433047 w 4447863"/>
              <a:gd name="connsiteY5" fmla="*/ 992352 h 5459350"/>
              <a:gd name="connsiteX6" fmla="*/ 221514 w 4447863"/>
              <a:gd name="connsiteY6" fmla="*/ 2374671 h 5459350"/>
              <a:gd name="connsiteX7" fmla="*/ 526110 w 4447863"/>
              <a:gd name="connsiteY7" fmla="*/ 3890799 h 5459350"/>
              <a:gd name="connsiteX8" fmla="*/ 932592 w 4447863"/>
              <a:gd name="connsiteY8" fmla="*/ 5115298 h 5459350"/>
              <a:gd name="connsiteX9" fmla="*/ 757311 w 4447863"/>
              <a:gd name="connsiteY9" fmla="*/ 5159774 h 5459350"/>
              <a:gd name="connsiteX0" fmla="*/ 757311 w 4447050"/>
              <a:gd name="connsiteY0" fmla="*/ 5159765 h 5459341"/>
              <a:gd name="connsiteX1" fmla="*/ 22692 w 4447050"/>
              <a:gd name="connsiteY1" fmla="*/ 1594458 h 5459341"/>
              <a:gd name="connsiteX2" fmla="*/ 1723803 w 4447050"/>
              <a:gd name="connsiteY2" fmla="*/ 762 h 5459341"/>
              <a:gd name="connsiteX3" fmla="*/ 4446622 w 4447050"/>
              <a:gd name="connsiteY3" fmla="*/ 1367812 h 5459341"/>
              <a:gd name="connsiteX4" fmla="*/ 1921953 w 4447050"/>
              <a:gd name="connsiteY4" fmla="*/ 152502 h 5459341"/>
              <a:gd name="connsiteX5" fmla="*/ 433047 w 4447050"/>
              <a:gd name="connsiteY5" fmla="*/ 992343 h 5459341"/>
              <a:gd name="connsiteX6" fmla="*/ 221514 w 4447050"/>
              <a:gd name="connsiteY6" fmla="*/ 2374662 h 5459341"/>
              <a:gd name="connsiteX7" fmla="*/ 526110 w 4447050"/>
              <a:gd name="connsiteY7" fmla="*/ 3890790 h 5459341"/>
              <a:gd name="connsiteX8" fmla="*/ 932592 w 4447050"/>
              <a:gd name="connsiteY8" fmla="*/ 5115289 h 5459341"/>
              <a:gd name="connsiteX9" fmla="*/ 757311 w 4447050"/>
              <a:gd name="connsiteY9" fmla="*/ 5159765 h 5459341"/>
              <a:gd name="connsiteX0" fmla="*/ 757311 w 4447042"/>
              <a:gd name="connsiteY0" fmla="*/ 5159765 h 5459341"/>
              <a:gd name="connsiteX1" fmla="*/ 22692 w 4447042"/>
              <a:gd name="connsiteY1" fmla="*/ 1594458 h 5459341"/>
              <a:gd name="connsiteX2" fmla="*/ 1723803 w 4447042"/>
              <a:gd name="connsiteY2" fmla="*/ 762 h 5459341"/>
              <a:gd name="connsiteX3" fmla="*/ 4446622 w 4447042"/>
              <a:gd name="connsiteY3" fmla="*/ 1367812 h 5459341"/>
              <a:gd name="connsiteX4" fmla="*/ 1921953 w 4447042"/>
              <a:gd name="connsiteY4" fmla="*/ 152502 h 5459341"/>
              <a:gd name="connsiteX5" fmla="*/ 433047 w 4447042"/>
              <a:gd name="connsiteY5" fmla="*/ 992343 h 5459341"/>
              <a:gd name="connsiteX6" fmla="*/ 221514 w 4447042"/>
              <a:gd name="connsiteY6" fmla="*/ 2374662 h 5459341"/>
              <a:gd name="connsiteX7" fmla="*/ 526110 w 4447042"/>
              <a:gd name="connsiteY7" fmla="*/ 3890790 h 5459341"/>
              <a:gd name="connsiteX8" fmla="*/ 932592 w 4447042"/>
              <a:gd name="connsiteY8" fmla="*/ 5115289 h 5459341"/>
              <a:gd name="connsiteX9" fmla="*/ 757311 w 4447042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221514 w 4447046"/>
              <a:gd name="connsiteY6" fmla="*/ 2374662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46"/>
              <a:gd name="connsiteY0" fmla="*/ 5159765 h 5459341"/>
              <a:gd name="connsiteX1" fmla="*/ 22692 w 4447046"/>
              <a:gd name="connsiteY1" fmla="*/ 1594458 h 5459341"/>
              <a:gd name="connsiteX2" fmla="*/ 1723803 w 4447046"/>
              <a:gd name="connsiteY2" fmla="*/ 762 h 5459341"/>
              <a:gd name="connsiteX3" fmla="*/ 4446622 w 4447046"/>
              <a:gd name="connsiteY3" fmla="*/ 1367812 h 5459341"/>
              <a:gd name="connsiteX4" fmla="*/ 1921953 w 4447046"/>
              <a:gd name="connsiteY4" fmla="*/ 152502 h 5459341"/>
              <a:gd name="connsiteX5" fmla="*/ 503186 w 4447046"/>
              <a:gd name="connsiteY5" fmla="*/ 870266 h 5459341"/>
              <a:gd name="connsiteX6" fmla="*/ 198116 w 4447046"/>
              <a:gd name="connsiteY6" fmla="*/ 2294540 h 5459341"/>
              <a:gd name="connsiteX7" fmla="*/ 526110 w 4447046"/>
              <a:gd name="connsiteY7" fmla="*/ 3890790 h 5459341"/>
              <a:gd name="connsiteX8" fmla="*/ 932592 w 4447046"/>
              <a:gd name="connsiteY8" fmla="*/ 5115289 h 5459341"/>
              <a:gd name="connsiteX9" fmla="*/ 757311 w 4447046"/>
              <a:gd name="connsiteY9" fmla="*/ 5159765 h 5459341"/>
              <a:gd name="connsiteX0" fmla="*/ 757311 w 4447052"/>
              <a:gd name="connsiteY0" fmla="*/ 5159761 h 5459337"/>
              <a:gd name="connsiteX1" fmla="*/ 22692 w 4447052"/>
              <a:gd name="connsiteY1" fmla="*/ 1594454 h 5459337"/>
              <a:gd name="connsiteX2" fmla="*/ 1723803 w 4447052"/>
              <a:gd name="connsiteY2" fmla="*/ 758 h 5459337"/>
              <a:gd name="connsiteX3" fmla="*/ 4446622 w 4447052"/>
              <a:gd name="connsiteY3" fmla="*/ 1367808 h 5459337"/>
              <a:gd name="connsiteX4" fmla="*/ 1923124 w 4447052"/>
              <a:gd name="connsiteY4" fmla="*/ 106990 h 5459337"/>
              <a:gd name="connsiteX5" fmla="*/ 503186 w 4447052"/>
              <a:gd name="connsiteY5" fmla="*/ 870262 h 5459337"/>
              <a:gd name="connsiteX6" fmla="*/ 198116 w 4447052"/>
              <a:gd name="connsiteY6" fmla="*/ 2294536 h 5459337"/>
              <a:gd name="connsiteX7" fmla="*/ 526110 w 4447052"/>
              <a:gd name="connsiteY7" fmla="*/ 3890786 h 5459337"/>
              <a:gd name="connsiteX8" fmla="*/ 932592 w 4447052"/>
              <a:gd name="connsiteY8" fmla="*/ 5115285 h 5459337"/>
              <a:gd name="connsiteX9" fmla="*/ 757311 w 4447052"/>
              <a:gd name="connsiteY9" fmla="*/ 5159761 h 5459337"/>
              <a:gd name="connsiteX0" fmla="*/ 757311 w 4350825"/>
              <a:gd name="connsiteY0" fmla="*/ 5160262 h 5459838"/>
              <a:gd name="connsiteX1" fmla="*/ 22692 w 4350825"/>
              <a:gd name="connsiteY1" fmla="*/ 1594955 h 5459838"/>
              <a:gd name="connsiteX2" fmla="*/ 1723803 w 4350825"/>
              <a:gd name="connsiteY2" fmla="*/ 1259 h 5459838"/>
              <a:gd name="connsiteX3" fmla="*/ 4350378 w 4350825"/>
              <a:gd name="connsiteY3" fmla="*/ 1307170 h 5459838"/>
              <a:gd name="connsiteX4" fmla="*/ 1923124 w 4350825"/>
              <a:gd name="connsiteY4" fmla="*/ 107491 h 5459838"/>
              <a:gd name="connsiteX5" fmla="*/ 503186 w 4350825"/>
              <a:gd name="connsiteY5" fmla="*/ 870763 h 5459838"/>
              <a:gd name="connsiteX6" fmla="*/ 198116 w 4350825"/>
              <a:gd name="connsiteY6" fmla="*/ 2295037 h 5459838"/>
              <a:gd name="connsiteX7" fmla="*/ 526110 w 4350825"/>
              <a:gd name="connsiteY7" fmla="*/ 3891287 h 5459838"/>
              <a:gd name="connsiteX8" fmla="*/ 932592 w 4350825"/>
              <a:gd name="connsiteY8" fmla="*/ 5115786 h 5459838"/>
              <a:gd name="connsiteX9" fmla="*/ 757311 w 4350825"/>
              <a:gd name="connsiteY9" fmla="*/ 5160262 h 5459838"/>
              <a:gd name="connsiteX0" fmla="*/ 757311 w 4353195"/>
              <a:gd name="connsiteY0" fmla="*/ 5160185 h 5459761"/>
              <a:gd name="connsiteX1" fmla="*/ 22692 w 4353195"/>
              <a:gd name="connsiteY1" fmla="*/ 1594878 h 5459761"/>
              <a:gd name="connsiteX2" fmla="*/ 1723803 w 4353195"/>
              <a:gd name="connsiteY2" fmla="*/ 1182 h 5459761"/>
              <a:gd name="connsiteX3" fmla="*/ 4350378 w 4353195"/>
              <a:gd name="connsiteY3" fmla="*/ 1307093 h 5459761"/>
              <a:gd name="connsiteX4" fmla="*/ 1923124 w 4353195"/>
              <a:gd name="connsiteY4" fmla="*/ 107414 h 5459761"/>
              <a:gd name="connsiteX5" fmla="*/ 503186 w 4353195"/>
              <a:gd name="connsiteY5" fmla="*/ 870686 h 5459761"/>
              <a:gd name="connsiteX6" fmla="*/ 198116 w 4353195"/>
              <a:gd name="connsiteY6" fmla="*/ 2294960 h 5459761"/>
              <a:gd name="connsiteX7" fmla="*/ 526110 w 4353195"/>
              <a:gd name="connsiteY7" fmla="*/ 3891210 h 5459761"/>
              <a:gd name="connsiteX8" fmla="*/ 932592 w 4353195"/>
              <a:gd name="connsiteY8" fmla="*/ 5115709 h 5459761"/>
              <a:gd name="connsiteX9" fmla="*/ 757311 w 4353195"/>
              <a:gd name="connsiteY9" fmla="*/ 5160185 h 5459761"/>
              <a:gd name="connsiteX0" fmla="*/ 757311 w 4350473"/>
              <a:gd name="connsiteY0" fmla="*/ 5160289 h 5459865"/>
              <a:gd name="connsiteX1" fmla="*/ 22692 w 4350473"/>
              <a:gd name="connsiteY1" fmla="*/ 1594982 h 5459865"/>
              <a:gd name="connsiteX2" fmla="*/ 1723803 w 4350473"/>
              <a:gd name="connsiteY2" fmla="*/ 1286 h 5459865"/>
              <a:gd name="connsiteX3" fmla="*/ 4350378 w 4350473"/>
              <a:gd name="connsiteY3" fmla="*/ 1307197 h 5459865"/>
              <a:gd name="connsiteX4" fmla="*/ 1923124 w 4350473"/>
              <a:gd name="connsiteY4" fmla="*/ 107518 h 5459865"/>
              <a:gd name="connsiteX5" fmla="*/ 503186 w 4350473"/>
              <a:gd name="connsiteY5" fmla="*/ 870790 h 5459865"/>
              <a:gd name="connsiteX6" fmla="*/ 198116 w 4350473"/>
              <a:gd name="connsiteY6" fmla="*/ 2295064 h 5459865"/>
              <a:gd name="connsiteX7" fmla="*/ 526110 w 4350473"/>
              <a:gd name="connsiteY7" fmla="*/ 3891314 h 5459865"/>
              <a:gd name="connsiteX8" fmla="*/ 932592 w 4350473"/>
              <a:gd name="connsiteY8" fmla="*/ 5115813 h 5459865"/>
              <a:gd name="connsiteX9" fmla="*/ 757311 w 4350473"/>
              <a:gd name="connsiteY9" fmla="*/ 5160289 h 5459865"/>
              <a:gd name="connsiteX0" fmla="*/ 757311 w 4351857"/>
              <a:gd name="connsiteY0" fmla="*/ 5160267 h 5459843"/>
              <a:gd name="connsiteX1" fmla="*/ 22692 w 4351857"/>
              <a:gd name="connsiteY1" fmla="*/ 1594960 h 5459843"/>
              <a:gd name="connsiteX2" fmla="*/ 1723803 w 4351857"/>
              <a:gd name="connsiteY2" fmla="*/ 1264 h 5459843"/>
              <a:gd name="connsiteX3" fmla="*/ 4350378 w 4351857"/>
              <a:gd name="connsiteY3" fmla="*/ 1307175 h 5459843"/>
              <a:gd name="connsiteX4" fmla="*/ 2074943 w 4351857"/>
              <a:gd name="connsiteY4" fmla="*/ 122845 h 5459843"/>
              <a:gd name="connsiteX5" fmla="*/ 503186 w 4351857"/>
              <a:gd name="connsiteY5" fmla="*/ 870768 h 5459843"/>
              <a:gd name="connsiteX6" fmla="*/ 198116 w 4351857"/>
              <a:gd name="connsiteY6" fmla="*/ 2295042 h 5459843"/>
              <a:gd name="connsiteX7" fmla="*/ 526110 w 4351857"/>
              <a:gd name="connsiteY7" fmla="*/ 3891292 h 5459843"/>
              <a:gd name="connsiteX8" fmla="*/ 932592 w 4351857"/>
              <a:gd name="connsiteY8" fmla="*/ 5115791 h 5459843"/>
              <a:gd name="connsiteX9" fmla="*/ 757311 w 4351857"/>
              <a:gd name="connsiteY9" fmla="*/ 5160267 h 5459843"/>
              <a:gd name="connsiteX0" fmla="*/ 757311 w 4351853"/>
              <a:gd name="connsiteY0" fmla="*/ 5160267 h 5459843"/>
              <a:gd name="connsiteX1" fmla="*/ 22692 w 4351853"/>
              <a:gd name="connsiteY1" fmla="*/ 1594960 h 5459843"/>
              <a:gd name="connsiteX2" fmla="*/ 1723803 w 4351853"/>
              <a:gd name="connsiteY2" fmla="*/ 1264 h 5459843"/>
              <a:gd name="connsiteX3" fmla="*/ 4350378 w 4351853"/>
              <a:gd name="connsiteY3" fmla="*/ 1307175 h 5459843"/>
              <a:gd name="connsiteX4" fmla="*/ 2074943 w 4351853"/>
              <a:gd name="connsiteY4" fmla="*/ 122845 h 5459843"/>
              <a:gd name="connsiteX5" fmla="*/ 541124 w 4351853"/>
              <a:gd name="connsiteY5" fmla="*/ 729626 h 5459843"/>
              <a:gd name="connsiteX6" fmla="*/ 198116 w 4351853"/>
              <a:gd name="connsiteY6" fmla="*/ 2295042 h 5459843"/>
              <a:gd name="connsiteX7" fmla="*/ 526110 w 4351853"/>
              <a:gd name="connsiteY7" fmla="*/ 3891292 h 5459843"/>
              <a:gd name="connsiteX8" fmla="*/ 932592 w 4351853"/>
              <a:gd name="connsiteY8" fmla="*/ 5115791 h 5459843"/>
              <a:gd name="connsiteX9" fmla="*/ 757311 w 4351853"/>
              <a:gd name="connsiteY9" fmla="*/ 5160267 h 5459843"/>
              <a:gd name="connsiteX0" fmla="*/ 757311 w 4350788"/>
              <a:gd name="connsiteY0" fmla="*/ 5160262 h 5459838"/>
              <a:gd name="connsiteX1" fmla="*/ 22692 w 4350788"/>
              <a:gd name="connsiteY1" fmla="*/ 1594955 h 5459838"/>
              <a:gd name="connsiteX2" fmla="*/ 1723803 w 4350788"/>
              <a:gd name="connsiteY2" fmla="*/ 1259 h 5459838"/>
              <a:gd name="connsiteX3" fmla="*/ 4350378 w 4350788"/>
              <a:gd name="connsiteY3" fmla="*/ 1307170 h 5459838"/>
              <a:gd name="connsiteX4" fmla="*/ 1915041 w 4350788"/>
              <a:gd name="connsiteY4" fmla="*/ 88167 h 5459838"/>
              <a:gd name="connsiteX5" fmla="*/ 541124 w 4350788"/>
              <a:gd name="connsiteY5" fmla="*/ 729621 h 5459838"/>
              <a:gd name="connsiteX6" fmla="*/ 198116 w 4350788"/>
              <a:gd name="connsiteY6" fmla="*/ 2295037 h 5459838"/>
              <a:gd name="connsiteX7" fmla="*/ 526110 w 4350788"/>
              <a:gd name="connsiteY7" fmla="*/ 3891287 h 5459838"/>
              <a:gd name="connsiteX8" fmla="*/ 932592 w 4350788"/>
              <a:gd name="connsiteY8" fmla="*/ 5115786 h 5459838"/>
              <a:gd name="connsiteX9" fmla="*/ 757311 w 4350788"/>
              <a:gd name="connsiteY9" fmla="*/ 5160262 h 5459838"/>
              <a:gd name="connsiteX0" fmla="*/ 757311 w 4350747"/>
              <a:gd name="connsiteY0" fmla="*/ 5160262 h 5459838"/>
              <a:gd name="connsiteX1" fmla="*/ 22692 w 4350747"/>
              <a:gd name="connsiteY1" fmla="*/ 1594955 h 5459838"/>
              <a:gd name="connsiteX2" fmla="*/ 1723803 w 4350747"/>
              <a:gd name="connsiteY2" fmla="*/ 1259 h 5459838"/>
              <a:gd name="connsiteX3" fmla="*/ 4350378 w 4350747"/>
              <a:gd name="connsiteY3" fmla="*/ 1307170 h 5459838"/>
              <a:gd name="connsiteX4" fmla="*/ 1915041 w 4350747"/>
              <a:gd name="connsiteY4" fmla="*/ 88167 h 5459838"/>
              <a:gd name="connsiteX5" fmla="*/ 541124 w 4350747"/>
              <a:gd name="connsiteY5" fmla="*/ 729621 h 5459838"/>
              <a:gd name="connsiteX6" fmla="*/ 198116 w 4350747"/>
              <a:gd name="connsiteY6" fmla="*/ 2295037 h 5459838"/>
              <a:gd name="connsiteX7" fmla="*/ 526110 w 4350747"/>
              <a:gd name="connsiteY7" fmla="*/ 3891287 h 5459838"/>
              <a:gd name="connsiteX8" fmla="*/ 932592 w 4350747"/>
              <a:gd name="connsiteY8" fmla="*/ 5115786 h 5459838"/>
              <a:gd name="connsiteX9" fmla="*/ 757311 w 4350747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98116 w 4350589"/>
              <a:gd name="connsiteY6" fmla="*/ 2295037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36446 w 4350589"/>
              <a:gd name="connsiteY6" fmla="*/ 2108868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9"/>
              <a:gd name="connsiteY0" fmla="*/ 5160262 h 5459838"/>
              <a:gd name="connsiteX1" fmla="*/ 22692 w 4350589"/>
              <a:gd name="connsiteY1" fmla="*/ 1594955 h 5459838"/>
              <a:gd name="connsiteX2" fmla="*/ 1723803 w 4350589"/>
              <a:gd name="connsiteY2" fmla="*/ 1259 h 5459838"/>
              <a:gd name="connsiteX3" fmla="*/ 4350378 w 4350589"/>
              <a:gd name="connsiteY3" fmla="*/ 1307170 h 5459838"/>
              <a:gd name="connsiteX4" fmla="*/ 1869820 w 4350589"/>
              <a:gd name="connsiteY4" fmla="*/ 95935 h 5459838"/>
              <a:gd name="connsiteX5" fmla="*/ 541124 w 4350589"/>
              <a:gd name="connsiteY5" fmla="*/ 729621 h 5459838"/>
              <a:gd name="connsiteX6" fmla="*/ 113294 w 4350589"/>
              <a:gd name="connsiteY6" fmla="*/ 2092134 h 5459838"/>
              <a:gd name="connsiteX7" fmla="*/ 526110 w 4350589"/>
              <a:gd name="connsiteY7" fmla="*/ 3891287 h 5459838"/>
              <a:gd name="connsiteX8" fmla="*/ 932592 w 4350589"/>
              <a:gd name="connsiteY8" fmla="*/ 5115786 h 5459838"/>
              <a:gd name="connsiteX9" fmla="*/ 757311 w 4350589"/>
              <a:gd name="connsiteY9" fmla="*/ 5160262 h 5459838"/>
              <a:gd name="connsiteX0" fmla="*/ 757311 w 4350581"/>
              <a:gd name="connsiteY0" fmla="*/ 5160262 h 5459838"/>
              <a:gd name="connsiteX1" fmla="*/ 22692 w 4350581"/>
              <a:gd name="connsiteY1" fmla="*/ 1594955 h 5459838"/>
              <a:gd name="connsiteX2" fmla="*/ 1723803 w 4350581"/>
              <a:gd name="connsiteY2" fmla="*/ 1259 h 5459838"/>
              <a:gd name="connsiteX3" fmla="*/ 4350378 w 4350581"/>
              <a:gd name="connsiteY3" fmla="*/ 1307170 h 5459838"/>
              <a:gd name="connsiteX4" fmla="*/ 1869820 w 4350581"/>
              <a:gd name="connsiteY4" fmla="*/ 95935 h 5459838"/>
              <a:gd name="connsiteX5" fmla="*/ 541124 w 4350581"/>
              <a:gd name="connsiteY5" fmla="*/ 729621 h 5459838"/>
              <a:gd name="connsiteX6" fmla="*/ 113294 w 4350581"/>
              <a:gd name="connsiteY6" fmla="*/ 2092134 h 5459838"/>
              <a:gd name="connsiteX7" fmla="*/ 526110 w 4350581"/>
              <a:gd name="connsiteY7" fmla="*/ 3891287 h 5459838"/>
              <a:gd name="connsiteX8" fmla="*/ 932592 w 4350581"/>
              <a:gd name="connsiteY8" fmla="*/ 5115786 h 5459838"/>
              <a:gd name="connsiteX9" fmla="*/ 757311 w 4350581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0378"/>
              <a:gd name="connsiteY0" fmla="*/ 5160262 h 5459838"/>
              <a:gd name="connsiteX1" fmla="*/ 22692 w 4350378"/>
              <a:gd name="connsiteY1" fmla="*/ 1594955 h 5459838"/>
              <a:gd name="connsiteX2" fmla="*/ 1723803 w 4350378"/>
              <a:gd name="connsiteY2" fmla="*/ 1259 h 5459838"/>
              <a:gd name="connsiteX3" fmla="*/ 4350378 w 4350378"/>
              <a:gd name="connsiteY3" fmla="*/ 1307170 h 5459838"/>
              <a:gd name="connsiteX4" fmla="*/ 1726072 w 4350378"/>
              <a:gd name="connsiteY4" fmla="*/ 99912 h 5459838"/>
              <a:gd name="connsiteX5" fmla="*/ 541124 w 4350378"/>
              <a:gd name="connsiteY5" fmla="*/ 729621 h 5459838"/>
              <a:gd name="connsiteX6" fmla="*/ 113294 w 4350378"/>
              <a:gd name="connsiteY6" fmla="*/ 2092134 h 5459838"/>
              <a:gd name="connsiteX7" fmla="*/ 526110 w 4350378"/>
              <a:gd name="connsiteY7" fmla="*/ 3891287 h 5459838"/>
              <a:gd name="connsiteX8" fmla="*/ 932592 w 4350378"/>
              <a:gd name="connsiteY8" fmla="*/ 5115786 h 5459838"/>
              <a:gd name="connsiteX9" fmla="*/ 757311 w 4350378"/>
              <a:gd name="connsiteY9" fmla="*/ 5160262 h 5459838"/>
              <a:gd name="connsiteX0" fmla="*/ 757311 w 4351670"/>
              <a:gd name="connsiteY0" fmla="*/ 5160311 h 5459887"/>
              <a:gd name="connsiteX1" fmla="*/ 22692 w 4351670"/>
              <a:gd name="connsiteY1" fmla="*/ 1595004 h 5459887"/>
              <a:gd name="connsiteX2" fmla="*/ 1723803 w 4351670"/>
              <a:gd name="connsiteY2" fmla="*/ 1308 h 5459887"/>
              <a:gd name="connsiteX3" fmla="*/ 4350378 w 4351670"/>
              <a:gd name="connsiteY3" fmla="*/ 1307219 h 5459887"/>
              <a:gd name="connsiteX4" fmla="*/ 1726072 w 4351670"/>
              <a:gd name="connsiteY4" fmla="*/ 99961 h 5459887"/>
              <a:gd name="connsiteX5" fmla="*/ 541124 w 4351670"/>
              <a:gd name="connsiteY5" fmla="*/ 729670 h 5459887"/>
              <a:gd name="connsiteX6" fmla="*/ 113294 w 4351670"/>
              <a:gd name="connsiteY6" fmla="*/ 2092183 h 5459887"/>
              <a:gd name="connsiteX7" fmla="*/ 526110 w 4351670"/>
              <a:gd name="connsiteY7" fmla="*/ 3891336 h 5459887"/>
              <a:gd name="connsiteX8" fmla="*/ 932592 w 4351670"/>
              <a:gd name="connsiteY8" fmla="*/ 5115835 h 5459887"/>
              <a:gd name="connsiteX9" fmla="*/ 757311 w 4351670"/>
              <a:gd name="connsiteY9" fmla="*/ 5160311 h 5459887"/>
              <a:gd name="connsiteX0" fmla="*/ 757311 w 4350558"/>
              <a:gd name="connsiteY0" fmla="*/ 5160260 h 5459836"/>
              <a:gd name="connsiteX1" fmla="*/ 22692 w 4350558"/>
              <a:gd name="connsiteY1" fmla="*/ 1594953 h 5459836"/>
              <a:gd name="connsiteX2" fmla="*/ 1723803 w 4350558"/>
              <a:gd name="connsiteY2" fmla="*/ 1257 h 5459836"/>
              <a:gd name="connsiteX3" fmla="*/ 4350378 w 4350558"/>
              <a:gd name="connsiteY3" fmla="*/ 1307168 h 5459836"/>
              <a:gd name="connsiteX4" fmla="*/ 1861740 w 4350558"/>
              <a:gd name="connsiteY4" fmla="*/ 76610 h 5459836"/>
              <a:gd name="connsiteX5" fmla="*/ 541124 w 4350558"/>
              <a:gd name="connsiteY5" fmla="*/ 729619 h 5459836"/>
              <a:gd name="connsiteX6" fmla="*/ 113294 w 4350558"/>
              <a:gd name="connsiteY6" fmla="*/ 2092132 h 5459836"/>
              <a:gd name="connsiteX7" fmla="*/ 526110 w 4350558"/>
              <a:gd name="connsiteY7" fmla="*/ 3891285 h 5459836"/>
              <a:gd name="connsiteX8" fmla="*/ 932592 w 4350558"/>
              <a:gd name="connsiteY8" fmla="*/ 5115784 h 5459836"/>
              <a:gd name="connsiteX9" fmla="*/ 757311 w 4350558"/>
              <a:gd name="connsiteY9" fmla="*/ 5160260 h 5459836"/>
              <a:gd name="connsiteX0" fmla="*/ 757311 w 4350564"/>
              <a:gd name="connsiteY0" fmla="*/ 5160260 h 5459836"/>
              <a:gd name="connsiteX1" fmla="*/ 22692 w 4350564"/>
              <a:gd name="connsiteY1" fmla="*/ 1594953 h 5459836"/>
              <a:gd name="connsiteX2" fmla="*/ 1723803 w 4350564"/>
              <a:gd name="connsiteY2" fmla="*/ 1257 h 5459836"/>
              <a:gd name="connsiteX3" fmla="*/ 4350378 w 4350564"/>
              <a:gd name="connsiteY3" fmla="*/ 1307168 h 5459836"/>
              <a:gd name="connsiteX4" fmla="*/ 1861740 w 4350564"/>
              <a:gd name="connsiteY4" fmla="*/ 76610 h 5459836"/>
              <a:gd name="connsiteX5" fmla="*/ 541124 w 4350564"/>
              <a:gd name="connsiteY5" fmla="*/ 729619 h 5459836"/>
              <a:gd name="connsiteX6" fmla="*/ 113294 w 4350564"/>
              <a:gd name="connsiteY6" fmla="*/ 2092132 h 5459836"/>
              <a:gd name="connsiteX7" fmla="*/ 526110 w 4350564"/>
              <a:gd name="connsiteY7" fmla="*/ 3891285 h 5459836"/>
              <a:gd name="connsiteX8" fmla="*/ 932592 w 4350564"/>
              <a:gd name="connsiteY8" fmla="*/ 5115784 h 5459836"/>
              <a:gd name="connsiteX9" fmla="*/ 757311 w 4350564"/>
              <a:gd name="connsiteY9" fmla="*/ 5160260 h 5459836"/>
              <a:gd name="connsiteX0" fmla="*/ 757311 w 3963312"/>
              <a:gd name="connsiteY0" fmla="*/ 5162216 h 5461792"/>
              <a:gd name="connsiteX1" fmla="*/ 22692 w 3963312"/>
              <a:gd name="connsiteY1" fmla="*/ 1596909 h 5461792"/>
              <a:gd name="connsiteX2" fmla="*/ 1723803 w 3963312"/>
              <a:gd name="connsiteY2" fmla="*/ 3213 h 5461792"/>
              <a:gd name="connsiteX3" fmla="*/ 3963060 w 3963312"/>
              <a:gd name="connsiteY3" fmla="*/ 1155583 h 5461792"/>
              <a:gd name="connsiteX4" fmla="*/ 1861740 w 3963312"/>
              <a:gd name="connsiteY4" fmla="*/ 78566 h 5461792"/>
              <a:gd name="connsiteX5" fmla="*/ 541124 w 3963312"/>
              <a:gd name="connsiteY5" fmla="*/ 731575 h 5461792"/>
              <a:gd name="connsiteX6" fmla="*/ 113294 w 3963312"/>
              <a:gd name="connsiteY6" fmla="*/ 2094088 h 5461792"/>
              <a:gd name="connsiteX7" fmla="*/ 526110 w 3963312"/>
              <a:gd name="connsiteY7" fmla="*/ 3893241 h 5461792"/>
              <a:gd name="connsiteX8" fmla="*/ 932592 w 3963312"/>
              <a:gd name="connsiteY8" fmla="*/ 5117740 h 5461792"/>
              <a:gd name="connsiteX9" fmla="*/ 757311 w 3963312"/>
              <a:gd name="connsiteY9" fmla="*/ 5162216 h 5461792"/>
              <a:gd name="connsiteX0" fmla="*/ 757311 w 3963310"/>
              <a:gd name="connsiteY0" fmla="*/ 5162216 h 5461792"/>
              <a:gd name="connsiteX1" fmla="*/ 22692 w 3963310"/>
              <a:gd name="connsiteY1" fmla="*/ 1596909 h 5461792"/>
              <a:gd name="connsiteX2" fmla="*/ 1723803 w 3963310"/>
              <a:gd name="connsiteY2" fmla="*/ 3213 h 5461792"/>
              <a:gd name="connsiteX3" fmla="*/ 3963060 w 3963310"/>
              <a:gd name="connsiteY3" fmla="*/ 1155583 h 5461792"/>
              <a:gd name="connsiteX4" fmla="*/ 1861740 w 3963310"/>
              <a:gd name="connsiteY4" fmla="*/ 78566 h 5461792"/>
              <a:gd name="connsiteX5" fmla="*/ 594423 w 3963310"/>
              <a:gd name="connsiteY5" fmla="*/ 743131 h 5461792"/>
              <a:gd name="connsiteX6" fmla="*/ 113294 w 3963310"/>
              <a:gd name="connsiteY6" fmla="*/ 2094088 h 5461792"/>
              <a:gd name="connsiteX7" fmla="*/ 526110 w 3963310"/>
              <a:gd name="connsiteY7" fmla="*/ 3893241 h 5461792"/>
              <a:gd name="connsiteX8" fmla="*/ 932592 w 3963310"/>
              <a:gd name="connsiteY8" fmla="*/ 5117740 h 5461792"/>
              <a:gd name="connsiteX9" fmla="*/ 757311 w 3963310"/>
              <a:gd name="connsiteY9" fmla="*/ 5162216 h 5461792"/>
              <a:gd name="connsiteX0" fmla="*/ 757311 w 3963070"/>
              <a:gd name="connsiteY0" fmla="*/ 5162220 h 5461796"/>
              <a:gd name="connsiteX1" fmla="*/ 22692 w 3963070"/>
              <a:gd name="connsiteY1" fmla="*/ 1596913 h 5461796"/>
              <a:gd name="connsiteX2" fmla="*/ 1723803 w 3963070"/>
              <a:gd name="connsiteY2" fmla="*/ 3217 h 5461796"/>
              <a:gd name="connsiteX3" fmla="*/ 3963060 w 3963070"/>
              <a:gd name="connsiteY3" fmla="*/ 1155587 h 5461796"/>
              <a:gd name="connsiteX4" fmla="*/ 1752181 w 3963070"/>
              <a:gd name="connsiteY4" fmla="*/ 87032 h 5461796"/>
              <a:gd name="connsiteX5" fmla="*/ 594423 w 3963070"/>
              <a:gd name="connsiteY5" fmla="*/ 743135 h 5461796"/>
              <a:gd name="connsiteX6" fmla="*/ 113294 w 3963070"/>
              <a:gd name="connsiteY6" fmla="*/ 2094092 h 5461796"/>
              <a:gd name="connsiteX7" fmla="*/ 526110 w 3963070"/>
              <a:gd name="connsiteY7" fmla="*/ 3893245 h 5461796"/>
              <a:gd name="connsiteX8" fmla="*/ 932592 w 3963070"/>
              <a:gd name="connsiteY8" fmla="*/ 5117744 h 5461796"/>
              <a:gd name="connsiteX9" fmla="*/ 757311 w 3963070"/>
              <a:gd name="connsiteY9" fmla="*/ 5162220 h 5461796"/>
              <a:gd name="connsiteX0" fmla="*/ 757311 w 3963068"/>
              <a:gd name="connsiteY0" fmla="*/ 5162220 h 5461796"/>
              <a:gd name="connsiteX1" fmla="*/ 22692 w 3963068"/>
              <a:gd name="connsiteY1" fmla="*/ 1596913 h 5461796"/>
              <a:gd name="connsiteX2" fmla="*/ 1723803 w 3963068"/>
              <a:gd name="connsiteY2" fmla="*/ 3217 h 5461796"/>
              <a:gd name="connsiteX3" fmla="*/ 3963060 w 3963068"/>
              <a:gd name="connsiteY3" fmla="*/ 1155587 h 5461796"/>
              <a:gd name="connsiteX4" fmla="*/ 1752181 w 3963068"/>
              <a:gd name="connsiteY4" fmla="*/ 87032 h 5461796"/>
              <a:gd name="connsiteX5" fmla="*/ 594423 w 3963068"/>
              <a:gd name="connsiteY5" fmla="*/ 743135 h 5461796"/>
              <a:gd name="connsiteX6" fmla="*/ 113294 w 3963068"/>
              <a:gd name="connsiteY6" fmla="*/ 2094092 h 5461796"/>
              <a:gd name="connsiteX7" fmla="*/ 526110 w 3963068"/>
              <a:gd name="connsiteY7" fmla="*/ 3893245 h 5461796"/>
              <a:gd name="connsiteX8" fmla="*/ 932592 w 3963068"/>
              <a:gd name="connsiteY8" fmla="*/ 5117744 h 5461796"/>
              <a:gd name="connsiteX9" fmla="*/ 757311 w 3963068"/>
              <a:gd name="connsiteY9" fmla="*/ 5162220 h 5461796"/>
              <a:gd name="connsiteX0" fmla="*/ 757311 w 3988318"/>
              <a:gd name="connsiteY0" fmla="*/ 5162399 h 5461975"/>
              <a:gd name="connsiteX1" fmla="*/ 22692 w 3988318"/>
              <a:gd name="connsiteY1" fmla="*/ 1597092 h 5461975"/>
              <a:gd name="connsiteX2" fmla="*/ 1723803 w 3988318"/>
              <a:gd name="connsiteY2" fmla="*/ 3396 h 5461975"/>
              <a:gd name="connsiteX3" fmla="*/ 3963060 w 3988318"/>
              <a:gd name="connsiteY3" fmla="*/ 1155766 h 5461975"/>
              <a:gd name="connsiteX4" fmla="*/ 2859393 w 3988318"/>
              <a:gd name="connsiteY4" fmla="*/ 488022 h 5461975"/>
              <a:gd name="connsiteX5" fmla="*/ 1752181 w 3988318"/>
              <a:gd name="connsiteY5" fmla="*/ 87211 h 5461975"/>
              <a:gd name="connsiteX6" fmla="*/ 594423 w 3988318"/>
              <a:gd name="connsiteY6" fmla="*/ 743314 h 5461975"/>
              <a:gd name="connsiteX7" fmla="*/ 113294 w 3988318"/>
              <a:gd name="connsiteY7" fmla="*/ 2094271 h 5461975"/>
              <a:gd name="connsiteX8" fmla="*/ 526110 w 3988318"/>
              <a:gd name="connsiteY8" fmla="*/ 3893424 h 5461975"/>
              <a:gd name="connsiteX9" fmla="*/ 932592 w 3988318"/>
              <a:gd name="connsiteY9" fmla="*/ 5117923 h 5461975"/>
              <a:gd name="connsiteX10" fmla="*/ 757311 w 3988318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13294 w 3987020"/>
              <a:gd name="connsiteY7" fmla="*/ 2094271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77630 w 3987020"/>
              <a:gd name="connsiteY7" fmla="*/ 2093578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77630 w 3987020"/>
              <a:gd name="connsiteY7" fmla="*/ 2093578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594423 w 3987020"/>
              <a:gd name="connsiteY6" fmla="*/ 743314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495108 w 3987020"/>
              <a:gd name="connsiteY6" fmla="*/ 853573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752181 w 3987020"/>
              <a:gd name="connsiteY5" fmla="*/ 87211 h 5461975"/>
              <a:gd name="connsiteX6" fmla="*/ 495108 w 3987020"/>
              <a:gd name="connsiteY6" fmla="*/ 853573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57311 w 3987020"/>
              <a:gd name="connsiteY0" fmla="*/ 5162399 h 5461975"/>
              <a:gd name="connsiteX1" fmla="*/ 22692 w 3987020"/>
              <a:gd name="connsiteY1" fmla="*/ 1597092 h 5461975"/>
              <a:gd name="connsiteX2" fmla="*/ 1723803 w 3987020"/>
              <a:gd name="connsiteY2" fmla="*/ 3396 h 5461975"/>
              <a:gd name="connsiteX3" fmla="*/ 3963060 w 3987020"/>
              <a:gd name="connsiteY3" fmla="*/ 1155766 h 5461975"/>
              <a:gd name="connsiteX4" fmla="*/ 2859393 w 3987020"/>
              <a:gd name="connsiteY4" fmla="*/ 488022 h 5461975"/>
              <a:gd name="connsiteX5" fmla="*/ 1597401 w 3987020"/>
              <a:gd name="connsiteY5" fmla="*/ 103439 h 5461975"/>
              <a:gd name="connsiteX6" fmla="*/ 495108 w 3987020"/>
              <a:gd name="connsiteY6" fmla="*/ 853573 h 5461975"/>
              <a:gd name="connsiteX7" fmla="*/ 152604 w 3987020"/>
              <a:gd name="connsiteY7" fmla="*/ 2149657 h 5461975"/>
              <a:gd name="connsiteX8" fmla="*/ 526110 w 3987020"/>
              <a:gd name="connsiteY8" fmla="*/ 3893424 h 5461975"/>
              <a:gd name="connsiteX9" fmla="*/ 932592 w 3987020"/>
              <a:gd name="connsiteY9" fmla="*/ 5117923 h 5461975"/>
              <a:gd name="connsiteX10" fmla="*/ 757311 w 3987020"/>
              <a:gd name="connsiteY10" fmla="*/ 5162399 h 5461975"/>
              <a:gd name="connsiteX0" fmla="*/ 749021 w 3978730"/>
              <a:gd name="connsiteY0" fmla="*/ 5162399 h 5461975"/>
              <a:gd name="connsiteX1" fmla="*/ 14402 w 3978730"/>
              <a:gd name="connsiteY1" fmla="*/ 1597092 h 5461975"/>
              <a:gd name="connsiteX2" fmla="*/ 1715513 w 3978730"/>
              <a:gd name="connsiteY2" fmla="*/ 3396 h 5461975"/>
              <a:gd name="connsiteX3" fmla="*/ 3954770 w 3978730"/>
              <a:gd name="connsiteY3" fmla="*/ 1155766 h 5461975"/>
              <a:gd name="connsiteX4" fmla="*/ 2851103 w 3978730"/>
              <a:gd name="connsiteY4" fmla="*/ 488022 h 5461975"/>
              <a:gd name="connsiteX5" fmla="*/ 1589111 w 3978730"/>
              <a:gd name="connsiteY5" fmla="*/ 103439 h 5461975"/>
              <a:gd name="connsiteX6" fmla="*/ 486818 w 3978730"/>
              <a:gd name="connsiteY6" fmla="*/ 853573 h 5461975"/>
              <a:gd name="connsiteX7" fmla="*/ 144314 w 3978730"/>
              <a:gd name="connsiteY7" fmla="*/ 2149657 h 5461975"/>
              <a:gd name="connsiteX8" fmla="*/ 517820 w 3978730"/>
              <a:gd name="connsiteY8" fmla="*/ 3893424 h 5461975"/>
              <a:gd name="connsiteX9" fmla="*/ 924302 w 3978730"/>
              <a:gd name="connsiteY9" fmla="*/ 5117923 h 5461975"/>
              <a:gd name="connsiteX10" fmla="*/ 749021 w 3978730"/>
              <a:gd name="connsiteY10" fmla="*/ 5162399 h 5461975"/>
              <a:gd name="connsiteX0" fmla="*/ 746182 w 3975891"/>
              <a:gd name="connsiteY0" fmla="*/ 5162399 h 5461975"/>
              <a:gd name="connsiteX1" fmla="*/ 11563 w 3975891"/>
              <a:gd name="connsiteY1" fmla="*/ 1597092 h 5461975"/>
              <a:gd name="connsiteX2" fmla="*/ 1712674 w 3975891"/>
              <a:gd name="connsiteY2" fmla="*/ 3396 h 5461975"/>
              <a:gd name="connsiteX3" fmla="*/ 3951931 w 3975891"/>
              <a:gd name="connsiteY3" fmla="*/ 1155766 h 5461975"/>
              <a:gd name="connsiteX4" fmla="*/ 2848264 w 3975891"/>
              <a:gd name="connsiteY4" fmla="*/ 488022 h 5461975"/>
              <a:gd name="connsiteX5" fmla="*/ 1586272 w 3975891"/>
              <a:gd name="connsiteY5" fmla="*/ 103439 h 5461975"/>
              <a:gd name="connsiteX6" fmla="*/ 483979 w 3975891"/>
              <a:gd name="connsiteY6" fmla="*/ 853573 h 5461975"/>
              <a:gd name="connsiteX7" fmla="*/ 141475 w 3975891"/>
              <a:gd name="connsiteY7" fmla="*/ 2149657 h 5461975"/>
              <a:gd name="connsiteX8" fmla="*/ 514981 w 3975891"/>
              <a:gd name="connsiteY8" fmla="*/ 3893424 h 5461975"/>
              <a:gd name="connsiteX9" fmla="*/ 921463 w 3975891"/>
              <a:gd name="connsiteY9" fmla="*/ 5117923 h 5461975"/>
              <a:gd name="connsiteX10" fmla="*/ 746182 w 3975891"/>
              <a:gd name="connsiteY10" fmla="*/ 5162399 h 5461975"/>
              <a:gd name="connsiteX0" fmla="*/ 704472 w 3934181"/>
              <a:gd name="connsiteY0" fmla="*/ 5162753 h 5460589"/>
              <a:gd name="connsiteX1" fmla="*/ 12119 w 3934181"/>
              <a:gd name="connsiteY1" fmla="*/ 1621255 h 5460589"/>
              <a:gd name="connsiteX2" fmla="*/ 1670964 w 3934181"/>
              <a:gd name="connsiteY2" fmla="*/ 3750 h 5460589"/>
              <a:gd name="connsiteX3" fmla="*/ 3910221 w 3934181"/>
              <a:gd name="connsiteY3" fmla="*/ 1156120 h 5460589"/>
              <a:gd name="connsiteX4" fmla="*/ 2806554 w 3934181"/>
              <a:gd name="connsiteY4" fmla="*/ 488376 h 5460589"/>
              <a:gd name="connsiteX5" fmla="*/ 1544562 w 3934181"/>
              <a:gd name="connsiteY5" fmla="*/ 103793 h 5460589"/>
              <a:gd name="connsiteX6" fmla="*/ 442269 w 3934181"/>
              <a:gd name="connsiteY6" fmla="*/ 853927 h 5460589"/>
              <a:gd name="connsiteX7" fmla="*/ 99765 w 3934181"/>
              <a:gd name="connsiteY7" fmla="*/ 2150011 h 5460589"/>
              <a:gd name="connsiteX8" fmla="*/ 473271 w 3934181"/>
              <a:gd name="connsiteY8" fmla="*/ 3893778 h 5460589"/>
              <a:gd name="connsiteX9" fmla="*/ 879753 w 3934181"/>
              <a:gd name="connsiteY9" fmla="*/ 5118277 h 5460589"/>
              <a:gd name="connsiteX10" fmla="*/ 704472 w 3934181"/>
              <a:gd name="connsiteY10" fmla="*/ 5162753 h 5460589"/>
              <a:gd name="connsiteX0" fmla="*/ 704472 w 3934181"/>
              <a:gd name="connsiteY0" fmla="*/ 5162753 h 5460588"/>
              <a:gd name="connsiteX1" fmla="*/ 12119 w 3934181"/>
              <a:gd name="connsiteY1" fmla="*/ 1621255 h 5460588"/>
              <a:gd name="connsiteX2" fmla="*/ 1670964 w 3934181"/>
              <a:gd name="connsiteY2" fmla="*/ 3750 h 5460588"/>
              <a:gd name="connsiteX3" fmla="*/ 3910221 w 3934181"/>
              <a:gd name="connsiteY3" fmla="*/ 1156120 h 5460588"/>
              <a:gd name="connsiteX4" fmla="*/ 2806554 w 3934181"/>
              <a:gd name="connsiteY4" fmla="*/ 488376 h 5460588"/>
              <a:gd name="connsiteX5" fmla="*/ 1544562 w 3934181"/>
              <a:gd name="connsiteY5" fmla="*/ 103793 h 5460588"/>
              <a:gd name="connsiteX6" fmla="*/ 442269 w 3934181"/>
              <a:gd name="connsiteY6" fmla="*/ 853927 h 5460588"/>
              <a:gd name="connsiteX7" fmla="*/ 125876 w 3934181"/>
              <a:gd name="connsiteY7" fmla="*/ 2135171 h 5460588"/>
              <a:gd name="connsiteX8" fmla="*/ 473271 w 3934181"/>
              <a:gd name="connsiteY8" fmla="*/ 3893778 h 5460588"/>
              <a:gd name="connsiteX9" fmla="*/ 879753 w 3934181"/>
              <a:gd name="connsiteY9" fmla="*/ 5118277 h 5460588"/>
              <a:gd name="connsiteX10" fmla="*/ 704472 w 3934181"/>
              <a:gd name="connsiteY10" fmla="*/ 5162753 h 5460588"/>
              <a:gd name="connsiteX0" fmla="*/ 704472 w 3934181"/>
              <a:gd name="connsiteY0" fmla="*/ 5162753 h 5460588"/>
              <a:gd name="connsiteX1" fmla="*/ 12119 w 3934181"/>
              <a:gd name="connsiteY1" fmla="*/ 1621255 h 5460588"/>
              <a:gd name="connsiteX2" fmla="*/ 1670964 w 3934181"/>
              <a:gd name="connsiteY2" fmla="*/ 3750 h 5460588"/>
              <a:gd name="connsiteX3" fmla="*/ 3910221 w 3934181"/>
              <a:gd name="connsiteY3" fmla="*/ 1156120 h 5460588"/>
              <a:gd name="connsiteX4" fmla="*/ 2806554 w 3934181"/>
              <a:gd name="connsiteY4" fmla="*/ 488376 h 5460588"/>
              <a:gd name="connsiteX5" fmla="*/ 1544562 w 3934181"/>
              <a:gd name="connsiteY5" fmla="*/ 103793 h 5460588"/>
              <a:gd name="connsiteX6" fmla="*/ 442269 w 3934181"/>
              <a:gd name="connsiteY6" fmla="*/ 853927 h 5460588"/>
              <a:gd name="connsiteX7" fmla="*/ 125876 w 3934181"/>
              <a:gd name="connsiteY7" fmla="*/ 2135171 h 5460588"/>
              <a:gd name="connsiteX8" fmla="*/ 473271 w 3934181"/>
              <a:gd name="connsiteY8" fmla="*/ 3893778 h 5460588"/>
              <a:gd name="connsiteX9" fmla="*/ 879753 w 3934181"/>
              <a:gd name="connsiteY9" fmla="*/ 5118277 h 5460588"/>
              <a:gd name="connsiteX10" fmla="*/ 704472 w 3934181"/>
              <a:gd name="connsiteY10" fmla="*/ 5162753 h 5460588"/>
              <a:gd name="connsiteX0" fmla="*/ 704472 w 3934181"/>
              <a:gd name="connsiteY0" fmla="*/ 5162753 h 5460588"/>
              <a:gd name="connsiteX1" fmla="*/ 12119 w 3934181"/>
              <a:gd name="connsiteY1" fmla="*/ 1621255 h 5460588"/>
              <a:gd name="connsiteX2" fmla="*/ 1670964 w 3934181"/>
              <a:gd name="connsiteY2" fmla="*/ 3750 h 5460588"/>
              <a:gd name="connsiteX3" fmla="*/ 3910221 w 3934181"/>
              <a:gd name="connsiteY3" fmla="*/ 1156120 h 5460588"/>
              <a:gd name="connsiteX4" fmla="*/ 2806554 w 3934181"/>
              <a:gd name="connsiteY4" fmla="*/ 488376 h 5460588"/>
              <a:gd name="connsiteX5" fmla="*/ 1639047 w 3934181"/>
              <a:gd name="connsiteY5" fmla="*/ 97921 h 5460588"/>
              <a:gd name="connsiteX6" fmla="*/ 442269 w 3934181"/>
              <a:gd name="connsiteY6" fmla="*/ 853927 h 5460588"/>
              <a:gd name="connsiteX7" fmla="*/ 125876 w 3934181"/>
              <a:gd name="connsiteY7" fmla="*/ 2135171 h 5460588"/>
              <a:gd name="connsiteX8" fmla="*/ 473271 w 3934181"/>
              <a:gd name="connsiteY8" fmla="*/ 3893778 h 5460588"/>
              <a:gd name="connsiteX9" fmla="*/ 879753 w 3934181"/>
              <a:gd name="connsiteY9" fmla="*/ 5118277 h 5460588"/>
              <a:gd name="connsiteX10" fmla="*/ 704472 w 3934181"/>
              <a:gd name="connsiteY10" fmla="*/ 5162753 h 5460588"/>
              <a:gd name="connsiteX0" fmla="*/ 716392 w 3945769"/>
              <a:gd name="connsiteY0" fmla="*/ 5128820 h 5426655"/>
              <a:gd name="connsiteX1" fmla="*/ 24039 w 3945769"/>
              <a:gd name="connsiteY1" fmla="*/ 1587322 h 5426655"/>
              <a:gd name="connsiteX2" fmla="*/ 1692056 w 3945769"/>
              <a:gd name="connsiteY2" fmla="*/ 3841 h 5426655"/>
              <a:gd name="connsiteX3" fmla="*/ 3922141 w 3945769"/>
              <a:gd name="connsiteY3" fmla="*/ 1122187 h 5426655"/>
              <a:gd name="connsiteX4" fmla="*/ 2818474 w 3945769"/>
              <a:gd name="connsiteY4" fmla="*/ 454443 h 5426655"/>
              <a:gd name="connsiteX5" fmla="*/ 1650967 w 3945769"/>
              <a:gd name="connsiteY5" fmla="*/ 63988 h 5426655"/>
              <a:gd name="connsiteX6" fmla="*/ 454189 w 3945769"/>
              <a:gd name="connsiteY6" fmla="*/ 819994 h 5426655"/>
              <a:gd name="connsiteX7" fmla="*/ 137796 w 3945769"/>
              <a:gd name="connsiteY7" fmla="*/ 2101238 h 5426655"/>
              <a:gd name="connsiteX8" fmla="*/ 485191 w 3945769"/>
              <a:gd name="connsiteY8" fmla="*/ 3859845 h 5426655"/>
              <a:gd name="connsiteX9" fmla="*/ 891673 w 3945769"/>
              <a:gd name="connsiteY9" fmla="*/ 5084344 h 5426655"/>
              <a:gd name="connsiteX10" fmla="*/ 716392 w 3945769"/>
              <a:gd name="connsiteY10" fmla="*/ 5128820 h 5426655"/>
              <a:gd name="connsiteX0" fmla="*/ 669017 w 3898394"/>
              <a:gd name="connsiteY0" fmla="*/ 5128210 h 5429022"/>
              <a:gd name="connsiteX1" fmla="*/ 25280 w 3898394"/>
              <a:gd name="connsiteY1" fmla="*/ 1546001 h 5429022"/>
              <a:gd name="connsiteX2" fmla="*/ 1644681 w 3898394"/>
              <a:gd name="connsiteY2" fmla="*/ 3231 h 5429022"/>
              <a:gd name="connsiteX3" fmla="*/ 3874766 w 3898394"/>
              <a:gd name="connsiteY3" fmla="*/ 1121577 h 5429022"/>
              <a:gd name="connsiteX4" fmla="*/ 2771099 w 3898394"/>
              <a:gd name="connsiteY4" fmla="*/ 453833 h 5429022"/>
              <a:gd name="connsiteX5" fmla="*/ 1603592 w 3898394"/>
              <a:gd name="connsiteY5" fmla="*/ 63378 h 5429022"/>
              <a:gd name="connsiteX6" fmla="*/ 406814 w 3898394"/>
              <a:gd name="connsiteY6" fmla="*/ 819384 h 5429022"/>
              <a:gd name="connsiteX7" fmla="*/ 90421 w 3898394"/>
              <a:gd name="connsiteY7" fmla="*/ 2100628 h 5429022"/>
              <a:gd name="connsiteX8" fmla="*/ 437816 w 3898394"/>
              <a:gd name="connsiteY8" fmla="*/ 3859235 h 5429022"/>
              <a:gd name="connsiteX9" fmla="*/ 844298 w 3898394"/>
              <a:gd name="connsiteY9" fmla="*/ 5083734 h 5429022"/>
              <a:gd name="connsiteX10" fmla="*/ 669017 w 3898394"/>
              <a:gd name="connsiteY10" fmla="*/ 5128210 h 5429022"/>
              <a:gd name="connsiteX0" fmla="*/ 669017 w 3898394"/>
              <a:gd name="connsiteY0" fmla="*/ 5128209 h 5429021"/>
              <a:gd name="connsiteX1" fmla="*/ 25280 w 3898394"/>
              <a:gd name="connsiteY1" fmla="*/ 1546000 h 5429021"/>
              <a:gd name="connsiteX2" fmla="*/ 1644681 w 3898394"/>
              <a:gd name="connsiteY2" fmla="*/ 3230 h 5429021"/>
              <a:gd name="connsiteX3" fmla="*/ 3874766 w 3898394"/>
              <a:gd name="connsiteY3" fmla="*/ 1121576 h 5429021"/>
              <a:gd name="connsiteX4" fmla="*/ 2771099 w 3898394"/>
              <a:gd name="connsiteY4" fmla="*/ 453832 h 5429021"/>
              <a:gd name="connsiteX5" fmla="*/ 1603592 w 3898394"/>
              <a:gd name="connsiteY5" fmla="*/ 63377 h 5429021"/>
              <a:gd name="connsiteX6" fmla="*/ 406814 w 3898394"/>
              <a:gd name="connsiteY6" fmla="*/ 819383 h 5429021"/>
              <a:gd name="connsiteX7" fmla="*/ 90421 w 3898394"/>
              <a:gd name="connsiteY7" fmla="*/ 2100627 h 5429021"/>
              <a:gd name="connsiteX8" fmla="*/ 437816 w 3898394"/>
              <a:gd name="connsiteY8" fmla="*/ 3859234 h 5429021"/>
              <a:gd name="connsiteX9" fmla="*/ 844298 w 3898394"/>
              <a:gd name="connsiteY9" fmla="*/ 5083733 h 5429021"/>
              <a:gd name="connsiteX10" fmla="*/ 669017 w 3898394"/>
              <a:gd name="connsiteY10" fmla="*/ 5128209 h 5429021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06814 w 3898394"/>
              <a:gd name="connsiteY6" fmla="*/ 818276 h 5427914"/>
              <a:gd name="connsiteX7" fmla="*/ 90421 w 3898394"/>
              <a:gd name="connsiteY7" fmla="*/ 2099520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90421 w 3898394"/>
              <a:gd name="connsiteY7" fmla="*/ 2099520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104214 w 3898394"/>
              <a:gd name="connsiteY7" fmla="*/ 2084206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104214 w 3898394"/>
              <a:gd name="connsiteY7" fmla="*/ 2084206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69017 w 3898394"/>
              <a:gd name="connsiteY0" fmla="*/ 5127102 h 5427914"/>
              <a:gd name="connsiteX1" fmla="*/ 25280 w 3898394"/>
              <a:gd name="connsiteY1" fmla="*/ 1544893 h 5427914"/>
              <a:gd name="connsiteX2" fmla="*/ 1644681 w 3898394"/>
              <a:gd name="connsiteY2" fmla="*/ 2123 h 5427914"/>
              <a:gd name="connsiteX3" fmla="*/ 3874766 w 3898394"/>
              <a:gd name="connsiteY3" fmla="*/ 1120469 h 5427914"/>
              <a:gd name="connsiteX4" fmla="*/ 2771099 w 3898394"/>
              <a:gd name="connsiteY4" fmla="*/ 452725 h 5427914"/>
              <a:gd name="connsiteX5" fmla="*/ 1603592 w 3898394"/>
              <a:gd name="connsiteY5" fmla="*/ 62270 h 5427914"/>
              <a:gd name="connsiteX6" fmla="*/ 421282 w 3898394"/>
              <a:gd name="connsiteY6" fmla="*/ 828736 h 5427914"/>
              <a:gd name="connsiteX7" fmla="*/ 104214 w 3898394"/>
              <a:gd name="connsiteY7" fmla="*/ 2084206 h 5427914"/>
              <a:gd name="connsiteX8" fmla="*/ 437816 w 3898394"/>
              <a:gd name="connsiteY8" fmla="*/ 3858127 h 5427914"/>
              <a:gd name="connsiteX9" fmla="*/ 844298 w 3898394"/>
              <a:gd name="connsiteY9" fmla="*/ 5082626 h 5427914"/>
              <a:gd name="connsiteX10" fmla="*/ 669017 w 3898394"/>
              <a:gd name="connsiteY10" fmla="*/ 5127102 h 5427914"/>
              <a:gd name="connsiteX0" fmla="*/ 654040 w 3883417"/>
              <a:gd name="connsiteY0" fmla="*/ 5128217 h 5428985"/>
              <a:gd name="connsiteX1" fmla="*/ 25700 w 3883417"/>
              <a:gd name="connsiteY1" fmla="*/ 1546600 h 5428985"/>
              <a:gd name="connsiteX2" fmla="*/ 1629704 w 3883417"/>
              <a:gd name="connsiteY2" fmla="*/ 3238 h 5428985"/>
              <a:gd name="connsiteX3" fmla="*/ 3859789 w 3883417"/>
              <a:gd name="connsiteY3" fmla="*/ 1121584 h 5428985"/>
              <a:gd name="connsiteX4" fmla="*/ 2756122 w 3883417"/>
              <a:gd name="connsiteY4" fmla="*/ 453840 h 5428985"/>
              <a:gd name="connsiteX5" fmla="*/ 1588615 w 3883417"/>
              <a:gd name="connsiteY5" fmla="*/ 63385 h 5428985"/>
              <a:gd name="connsiteX6" fmla="*/ 406305 w 3883417"/>
              <a:gd name="connsiteY6" fmla="*/ 829851 h 5428985"/>
              <a:gd name="connsiteX7" fmla="*/ 89237 w 3883417"/>
              <a:gd name="connsiteY7" fmla="*/ 2085321 h 5428985"/>
              <a:gd name="connsiteX8" fmla="*/ 422839 w 3883417"/>
              <a:gd name="connsiteY8" fmla="*/ 3859242 h 5428985"/>
              <a:gd name="connsiteX9" fmla="*/ 829321 w 3883417"/>
              <a:gd name="connsiteY9" fmla="*/ 5083741 h 5428985"/>
              <a:gd name="connsiteX10" fmla="*/ 654040 w 3883417"/>
              <a:gd name="connsiteY10" fmla="*/ 5128217 h 5428985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3417"/>
              <a:gd name="connsiteY0" fmla="*/ 5128217 h 5428986"/>
              <a:gd name="connsiteX1" fmla="*/ 25700 w 3883417"/>
              <a:gd name="connsiteY1" fmla="*/ 1546600 h 5428986"/>
              <a:gd name="connsiteX2" fmla="*/ 1629704 w 3883417"/>
              <a:gd name="connsiteY2" fmla="*/ 3238 h 5428986"/>
              <a:gd name="connsiteX3" fmla="*/ 3859789 w 3883417"/>
              <a:gd name="connsiteY3" fmla="*/ 1121584 h 5428986"/>
              <a:gd name="connsiteX4" fmla="*/ 2756122 w 3883417"/>
              <a:gd name="connsiteY4" fmla="*/ 453840 h 5428986"/>
              <a:gd name="connsiteX5" fmla="*/ 1588615 w 3883417"/>
              <a:gd name="connsiteY5" fmla="*/ 63385 h 5428986"/>
              <a:gd name="connsiteX6" fmla="*/ 406305 w 3883417"/>
              <a:gd name="connsiteY6" fmla="*/ 829851 h 5428986"/>
              <a:gd name="connsiteX7" fmla="*/ 89237 w 3883417"/>
              <a:gd name="connsiteY7" fmla="*/ 2085321 h 5428986"/>
              <a:gd name="connsiteX8" fmla="*/ 422839 w 3883417"/>
              <a:gd name="connsiteY8" fmla="*/ 3859242 h 5428986"/>
              <a:gd name="connsiteX9" fmla="*/ 829321 w 3883417"/>
              <a:gd name="connsiteY9" fmla="*/ 5083741 h 5428986"/>
              <a:gd name="connsiteX10" fmla="*/ 654040 w 3883417"/>
              <a:gd name="connsiteY10" fmla="*/ 5128217 h 5428986"/>
              <a:gd name="connsiteX0" fmla="*/ 654040 w 3884130"/>
              <a:gd name="connsiteY0" fmla="*/ 5128217 h 5428986"/>
              <a:gd name="connsiteX1" fmla="*/ 25700 w 3884130"/>
              <a:gd name="connsiteY1" fmla="*/ 1546600 h 5428986"/>
              <a:gd name="connsiteX2" fmla="*/ 1629704 w 3884130"/>
              <a:gd name="connsiteY2" fmla="*/ 3238 h 5428986"/>
              <a:gd name="connsiteX3" fmla="*/ 3859789 w 3884130"/>
              <a:gd name="connsiteY3" fmla="*/ 1121584 h 5428986"/>
              <a:gd name="connsiteX4" fmla="*/ 2756122 w 3884130"/>
              <a:gd name="connsiteY4" fmla="*/ 453840 h 5428986"/>
              <a:gd name="connsiteX5" fmla="*/ 1588615 w 3884130"/>
              <a:gd name="connsiteY5" fmla="*/ 63385 h 5428986"/>
              <a:gd name="connsiteX6" fmla="*/ 406305 w 3884130"/>
              <a:gd name="connsiteY6" fmla="*/ 829851 h 5428986"/>
              <a:gd name="connsiteX7" fmla="*/ 89237 w 3884130"/>
              <a:gd name="connsiteY7" fmla="*/ 2085321 h 5428986"/>
              <a:gd name="connsiteX8" fmla="*/ 422839 w 3884130"/>
              <a:gd name="connsiteY8" fmla="*/ 3859242 h 5428986"/>
              <a:gd name="connsiteX9" fmla="*/ 829321 w 3884130"/>
              <a:gd name="connsiteY9" fmla="*/ 5083741 h 5428986"/>
              <a:gd name="connsiteX10" fmla="*/ 654040 w 3884130"/>
              <a:gd name="connsiteY10" fmla="*/ 5128217 h 5428986"/>
              <a:gd name="connsiteX0" fmla="*/ 654040 w 3883409"/>
              <a:gd name="connsiteY0" fmla="*/ 5128217 h 5428986"/>
              <a:gd name="connsiteX1" fmla="*/ 25700 w 3883409"/>
              <a:gd name="connsiteY1" fmla="*/ 1546600 h 5428986"/>
              <a:gd name="connsiteX2" fmla="*/ 1629704 w 3883409"/>
              <a:gd name="connsiteY2" fmla="*/ 3238 h 5428986"/>
              <a:gd name="connsiteX3" fmla="*/ 3859789 w 3883409"/>
              <a:gd name="connsiteY3" fmla="*/ 1121584 h 5428986"/>
              <a:gd name="connsiteX4" fmla="*/ 2756122 w 3883409"/>
              <a:gd name="connsiteY4" fmla="*/ 453840 h 5428986"/>
              <a:gd name="connsiteX5" fmla="*/ 1588615 w 3883409"/>
              <a:gd name="connsiteY5" fmla="*/ 63385 h 5428986"/>
              <a:gd name="connsiteX6" fmla="*/ 406305 w 3883409"/>
              <a:gd name="connsiteY6" fmla="*/ 829851 h 5428986"/>
              <a:gd name="connsiteX7" fmla="*/ 89237 w 3883409"/>
              <a:gd name="connsiteY7" fmla="*/ 2085321 h 5428986"/>
              <a:gd name="connsiteX8" fmla="*/ 422839 w 3883409"/>
              <a:gd name="connsiteY8" fmla="*/ 3859242 h 5428986"/>
              <a:gd name="connsiteX9" fmla="*/ 829321 w 3883409"/>
              <a:gd name="connsiteY9" fmla="*/ 5083741 h 5428986"/>
              <a:gd name="connsiteX10" fmla="*/ 654040 w 3883409"/>
              <a:gd name="connsiteY10" fmla="*/ 5128217 h 5428986"/>
              <a:gd name="connsiteX0" fmla="*/ 654040 w 3878672"/>
              <a:gd name="connsiteY0" fmla="*/ 5128201 h 5428970"/>
              <a:gd name="connsiteX1" fmla="*/ 25700 w 3878672"/>
              <a:gd name="connsiteY1" fmla="*/ 1546584 h 5428970"/>
              <a:gd name="connsiteX2" fmla="*/ 1629704 w 3878672"/>
              <a:gd name="connsiteY2" fmla="*/ 3222 h 5428970"/>
              <a:gd name="connsiteX3" fmla="*/ 3859789 w 3878672"/>
              <a:gd name="connsiteY3" fmla="*/ 1121568 h 5428970"/>
              <a:gd name="connsiteX4" fmla="*/ 2665267 w 3878672"/>
              <a:gd name="connsiteY4" fmla="*/ 417648 h 5428970"/>
              <a:gd name="connsiteX5" fmla="*/ 1588615 w 3878672"/>
              <a:gd name="connsiteY5" fmla="*/ 63369 h 5428970"/>
              <a:gd name="connsiteX6" fmla="*/ 406305 w 3878672"/>
              <a:gd name="connsiteY6" fmla="*/ 829835 h 5428970"/>
              <a:gd name="connsiteX7" fmla="*/ 89237 w 3878672"/>
              <a:gd name="connsiteY7" fmla="*/ 2085305 h 5428970"/>
              <a:gd name="connsiteX8" fmla="*/ 422839 w 3878672"/>
              <a:gd name="connsiteY8" fmla="*/ 3859226 h 5428970"/>
              <a:gd name="connsiteX9" fmla="*/ 829321 w 3878672"/>
              <a:gd name="connsiteY9" fmla="*/ 5083725 h 5428970"/>
              <a:gd name="connsiteX10" fmla="*/ 654040 w 3878672"/>
              <a:gd name="connsiteY10" fmla="*/ 5128201 h 5428970"/>
              <a:gd name="connsiteX0" fmla="*/ 654040 w 3878672"/>
              <a:gd name="connsiteY0" fmla="*/ 5128201 h 5428970"/>
              <a:gd name="connsiteX1" fmla="*/ 25700 w 3878672"/>
              <a:gd name="connsiteY1" fmla="*/ 1546584 h 5428970"/>
              <a:gd name="connsiteX2" fmla="*/ 1629704 w 3878672"/>
              <a:gd name="connsiteY2" fmla="*/ 3222 h 5428970"/>
              <a:gd name="connsiteX3" fmla="*/ 3859789 w 3878672"/>
              <a:gd name="connsiteY3" fmla="*/ 1121568 h 5428970"/>
              <a:gd name="connsiteX4" fmla="*/ 2665267 w 3878672"/>
              <a:gd name="connsiteY4" fmla="*/ 417648 h 5428970"/>
              <a:gd name="connsiteX5" fmla="*/ 1588615 w 3878672"/>
              <a:gd name="connsiteY5" fmla="*/ 63369 h 5428970"/>
              <a:gd name="connsiteX6" fmla="*/ 406305 w 3878672"/>
              <a:gd name="connsiteY6" fmla="*/ 829835 h 5428970"/>
              <a:gd name="connsiteX7" fmla="*/ 89237 w 3878672"/>
              <a:gd name="connsiteY7" fmla="*/ 2085305 h 5428970"/>
              <a:gd name="connsiteX8" fmla="*/ 422839 w 3878672"/>
              <a:gd name="connsiteY8" fmla="*/ 3859226 h 5428970"/>
              <a:gd name="connsiteX9" fmla="*/ 829321 w 3878672"/>
              <a:gd name="connsiteY9" fmla="*/ 5083725 h 5428970"/>
              <a:gd name="connsiteX10" fmla="*/ 654040 w 3878672"/>
              <a:gd name="connsiteY10" fmla="*/ 5128201 h 5428970"/>
              <a:gd name="connsiteX0" fmla="*/ 654040 w 3878672"/>
              <a:gd name="connsiteY0" fmla="*/ 5128201 h 5428970"/>
              <a:gd name="connsiteX1" fmla="*/ 25700 w 3878672"/>
              <a:gd name="connsiteY1" fmla="*/ 1546584 h 5428970"/>
              <a:gd name="connsiteX2" fmla="*/ 1629704 w 3878672"/>
              <a:gd name="connsiteY2" fmla="*/ 3222 h 5428970"/>
              <a:gd name="connsiteX3" fmla="*/ 3859789 w 3878672"/>
              <a:gd name="connsiteY3" fmla="*/ 1121568 h 5428970"/>
              <a:gd name="connsiteX4" fmla="*/ 2665267 w 3878672"/>
              <a:gd name="connsiteY4" fmla="*/ 417648 h 5428970"/>
              <a:gd name="connsiteX5" fmla="*/ 1588615 w 3878672"/>
              <a:gd name="connsiteY5" fmla="*/ 63369 h 5428970"/>
              <a:gd name="connsiteX6" fmla="*/ 406305 w 3878672"/>
              <a:gd name="connsiteY6" fmla="*/ 829835 h 5428970"/>
              <a:gd name="connsiteX7" fmla="*/ 89237 w 3878672"/>
              <a:gd name="connsiteY7" fmla="*/ 2085305 h 5428970"/>
              <a:gd name="connsiteX8" fmla="*/ 422839 w 3878672"/>
              <a:gd name="connsiteY8" fmla="*/ 3859226 h 5428970"/>
              <a:gd name="connsiteX9" fmla="*/ 829321 w 3878672"/>
              <a:gd name="connsiteY9" fmla="*/ 5083725 h 5428970"/>
              <a:gd name="connsiteX10" fmla="*/ 654040 w 3878672"/>
              <a:gd name="connsiteY10" fmla="*/ 5128201 h 542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8672" h="5428970">
                <a:moveTo>
                  <a:pt x="654040" y="5128201"/>
                </a:moveTo>
                <a:cubicBezTo>
                  <a:pt x="520103" y="4538678"/>
                  <a:pt x="-136911" y="2400747"/>
                  <a:pt x="25700" y="1546584"/>
                </a:cubicBezTo>
                <a:cubicBezTo>
                  <a:pt x="188311" y="692421"/>
                  <a:pt x="990689" y="74058"/>
                  <a:pt x="1629704" y="3222"/>
                </a:cubicBezTo>
                <a:cubicBezTo>
                  <a:pt x="2268719" y="-67614"/>
                  <a:pt x="3687195" y="1052497"/>
                  <a:pt x="3859789" y="1121568"/>
                </a:cubicBezTo>
                <a:cubicBezTo>
                  <a:pt x="4032383" y="1190639"/>
                  <a:pt x="2973093" y="583505"/>
                  <a:pt x="2665267" y="417648"/>
                </a:cubicBezTo>
                <a:cubicBezTo>
                  <a:pt x="2357441" y="251791"/>
                  <a:pt x="2053441" y="24809"/>
                  <a:pt x="1588615" y="63369"/>
                </a:cubicBezTo>
                <a:cubicBezTo>
                  <a:pt x="1123789" y="101929"/>
                  <a:pt x="644929" y="514197"/>
                  <a:pt x="406305" y="829835"/>
                </a:cubicBezTo>
                <a:cubicBezTo>
                  <a:pt x="167681" y="1145473"/>
                  <a:pt x="48795" y="1586878"/>
                  <a:pt x="89237" y="2085305"/>
                </a:cubicBezTo>
                <a:cubicBezTo>
                  <a:pt x="129679" y="2583732"/>
                  <a:pt x="299492" y="3359489"/>
                  <a:pt x="422839" y="3859226"/>
                </a:cubicBezTo>
                <a:cubicBezTo>
                  <a:pt x="546186" y="4358963"/>
                  <a:pt x="790787" y="4872229"/>
                  <a:pt x="829321" y="5083725"/>
                </a:cubicBezTo>
                <a:cubicBezTo>
                  <a:pt x="867855" y="5295221"/>
                  <a:pt x="787977" y="5717724"/>
                  <a:pt x="654040" y="5128201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4" name="楕円 37"/>
          <p:cNvSpPr/>
          <p:nvPr/>
        </p:nvSpPr>
        <p:spPr>
          <a:xfrm rot="11019744">
            <a:off x="3982721" y="22114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0" name="楕円 37"/>
          <p:cNvSpPr/>
          <p:nvPr/>
        </p:nvSpPr>
        <p:spPr>
          <a:xfrm rot="21403050">
            <a:off x="4003106" y="255478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2" name="楕円 37"/>
          <p:cNvSpPr/>
          <p:nvPr/>
        </p:nvSpPr>
        <p:spPr>
          <a:xfrm rot="10118997">
            <a:off x="4010608" y="237697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3" name="楕円 37"/>
          <p:cNvSpPr/>
          <p:nvPr/>
        </p:nvSpPr>
        <p:spPr>
          <a:xfrm rot="433537">
            <a:off x="3936457" y="2307156"/>
            <a:ext cx="86317" cy="140768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4" name="楕円 37"/>
          <p:cNvSpPr/>
          <p:nvPr/>
        </p:nvSpPr>
        <p:spPr>
          <a:xfrm rot="10600320">
            <a:off x="3965740" y="247188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3" name="楕円 37"/>
          <p:cNvSpPr/>
          <p:nvPr/>
        </p:nvSpPr>
        <p:spPr>
          <a:xfrm rot="10564126">
            <a:off x="4297524" y="267775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9" name="楕円 37"/>
          <p:cNvSpPr/>
          <p:nvPr/>
        </p:nvSpPr>
        <p:spPr>
          <a:xfrm rot="9721155">
            <a:off x="4306781" y="257319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5" name="楕円 37"/>
          <p:cNvSpPr/>
          <p:nvPr/>
        </p:nvSpPr>
        <p:spPr>
          <a:xfrm rot="9759694">
            <a:off x="4239348" y="248798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8" name="楕円 37"/>
          <p:cNvSpPr/>
          <p:nvPr/>
        </p:nvSpPr>
        <p:spPr>
          <a:xfrm rot="10405763">
            <a:off x="4184814" y="257495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0" name="楕円 37"/>
          <p:cNvSpPr/>
          <p:nvPr/>
        </p:nvSpPr>
        <p:spPr>
          <a:xfrm rot="11641339">
            <a:off x="4109555" y="250153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7" name="楕円 37"/>
          <p:cNvSpPr/>
          <p:nvPr/>
        </p:nvSpPr>
        <p:spPr>
          <a:xfrm rot="10120869">
            <a:off x="4162796" y="240244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9" name="楕円 37"/>
          <p:cNvSpPr/>
          <p:nvPr/>
        </p:nvSpPr>
        <p:spPr>
          <a:xfrm rot="10483407">
            <a:off x="4090380" y="230964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1" name="楕円 37"/>
          <p:cNvSpPr/>
          <p:nvPr/>
        </p:nvSpPr>
        <p:spPr>
          <a:xfrm rot="9532181">
            <a:off x="4285409" y="240194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2" name="楕円 37"/>
          <p:cNvSpPr/>
          <p:nvPr/>
        </p:nvSpPr>
        <p:spPr>
          <a:xfrm rot="7883805">
            <a:off x="4195619" y="232040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3" name="楕円 37"/>
          <p:cNvSpPr/>
          <p:nvPr/>
        </p:nvSpPr>
        <p:spPr>
          <a:xfrm rot="7852775">
            <a:off x="4134845" y="222310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2" name="楕円 37"/>
          <p:cNvSpPr/>
          <p:nvPr/>
        </p:nvSpPr>
        <p:spPr>
          <a:xfrm rot="21174996">
            <a:off x="4458521" y="267158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4" name="楕円 37"/>
          <p:cNvSpPr/>
          <p:nvPr/>
        </p:nvSpPr>
        <p:spPr>
          <a:xfrm rot="20248436">
            <a:off x="4375987" y="263888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6" name="楕円 37"/>
          <p:cNvSpPr/>
          <p:nvPr/>
        </p:nvSpPr>
        <p:spPr>
          <a:xfrm rot="10381052">
            <a:off x="4154952" y="267663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5" name="楕円 37"/>
          <p:cNvSpPr/>
          <p:nvPr/>
        </p:nvSpPr>
        <p:spPr>
          <a:xfrm rot="9960174">
            <a:off x="4371717" y="307678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1" name="楕円 37"/>
          <p:cNvSpPr/>
          <p:nvPr/>
        </p:nvSpPr>
        <p:spPr>
          <a:xfrm rot="21467804">
            <a:off x="4402603" y="296739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9" name="楕円 37"/>
          <p:cNvSpPr/>
          <p:nvPr/>
        </p:nvSpPr>
        <p:spPr>
          <a:xfrm rot="10949601">
            <a:off x="4330184" y="296796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0" name="楕円 37"/>
          <p:cNvSpPr/>
          <p:nvPr/>
        </p:nvSpPr>
        <p:spPr>
          <a:xfrm rot="10721632">
            <a:off x="4353581" y="285232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1" name="楕円 37"/>
          <p:cNvSpPr/>
          <p:nvPr/>
        </p:nvSpPr>
        <p:spPr>
          <a:xfrm rot="11519767">
            <a:off x="4306654" y="277857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6" name="楕円 37"/>
          <p:cNvSpPr/>
          <p:nvPr/>
        </p:nvSpPr>
        <p:spPr>
          <a:xfrm rot="9932680">
            <a:off x="4388526" y="272570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8" name="楕円 37"/>
          <p:cNvSpPr/>
          <p:nvPr/>
        </p:nvSpPr>
        <p:spPr>
          <a:xfrm rot="11374032">
            <a:off x="4254452" y="264193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4" name="楕円 37"/>
          <p:cNvSpPr/>
          <p:nvPr/>
        </p:nvSpPr>
        <p:spPr>
          <a:xfrm rot="10800000">
            <a:off x="4570474" y="3260143"/>
            <a:ext cx="78893" cy="128910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5" name="楕円 37"/>
          <p:cNvSpPr/>
          <p:nvPr/>
        </p:nvSpPr>
        <p:spPr>
          <a:xfrm rot="21371093">
            <a:off x="4600108" y="31423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6" name="楕円 37"/>
          <p:cNvSpPr/>
          <p:nvPr/>
        </p:nvSpPr>
        <p:spPr>
          <a:xfrm rot="10852890">
            <a:off x="4527735" y="314495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7" name="楕円 37"/>
          <p:cNvSpPr/>
          <p:nvPr/>
        </p:nvSpPr>
        <p:spPr>
          <a:xfrm rot="10624921">
            <a:off x="4547878" y="302871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8" name="楕円 37"/>
          <p:cNvSpPr/>
          <p:nvPr/>
        </p:nvSpPr>
        <p:spPr>
          <a:xfrm rot="11423056">
            <a:off x="4498895" y="295630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9" name="楕円 37"/>
          <p:cNvSpPr/>
          <p:nvPr/>
        </p:nvSpPr>
        <p:spPr>
          <a:xfrm rot="8292131">
            <a:off x="4525612" y="287834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0" name="楕円 37"/>
          <p:cNvSpPr/>
          <p:nvPr/>
        </p:nvSpPr>
        <p:spPr>
          <a:xfrm rot="11277321">
            <a:off x="4447896" y="280879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5" name="楕円 37"/>
          <p:cNvSpPr/>
          <p:nvPr/>
        </p:nvSpPr>
        <p:spPr>
          <a:xfrm rot="10619087">
            <a:off x="4673433" y="201282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7" name="楕円 37"/>
          <p:cNvSpPr/>
          <p:nvPr/>
        </p:nvSpPr>
        <p:spPr>
          <a:xfrm rot="11431627">
            <a:off x="4599216" y="192544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8" name="楕円 37"/>
          <p:cNvSpPr/>
          <p:nvPr/>
        </p:nvSpPr>
        <p:spPr>
          <a:xfrm rot="10800000">
            <a:off x="4679029" y="187798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6" name="楕円 37"/>
          <p:cNvSpPr/>
          <p:nvPr/>
        </p:nvSpPr>
        <p:spPr>
          <a:xfrm rot="11547988">
            <a:off x="4585311" y="181487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7" name="楕円 37"/>
          <p:cNvSpPr/>
          <p:nvPr/>
        </p:nvSpPr>
        <p:spPr>
          <a:xfrm rot="9758740">
            <a:off x="4652865" y="174764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2" name="楕円 37"/>
          <p:cNvSpPr/>
          <p:nvPr/>
        </p:nvSpPr>
        <p:spPr>
          <a:xfrm rot="9404869">
            <a:off x="4536861" y="161491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3" name="楕円 37"/>
          <p:cNvSpPr/>
          <p:nvPr/>
        </p:nvSpPr>
        <p:spPr>
          <a:xfrm rot="983317">
            <a:off x="4500287" y="191105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4" name="楕円 37"/>
          <p:cNvSpPr/>
          <p:nvPr/>
        </p:nvSpPr>
        <p:spPr>
          <a:xfrm rot="11210119">
            <a:off x="4529848" y="174059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5" name="楕円 37"/>
          <p:cNvSpPr/>
          <p:nvPr/>
        </p:nvSpPr>
        <p:spPr>
          <a:xfrm rot="839627">
            <a:off x="4459190" y="182602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6" name="楕円 37"/>
          <p:cNvSpPr/>
          <p:nvPr/>
        </p:nvSpPr>
        <p:spPr>
          <a:xfrm rot="11780587">
            <a:off x="4469035" y="168551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8" name="楕円 37"/>
          <p:cNvSpPr/>
          <p:nvPr/>
        </p:nvSpPr>
        <p:spPr>
          <a:xfrm rot="21158123">
            <a:off x="4808356" y="2191984"/>
            <a:ext cx="83843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9" name="楕円 37"/>
          <p:cNvSpPr/>
          <p:nvPr/>
        </p:nvSpPr>
        <p:spPr>
          <a:xfrm rot="791983">
            <a:off x="4738531" y="2104130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0" name="楕円 37"/>
          <p:cNvSpPr/>
          <p:nvPr/>
        </p:nvSpPr>
        <p:spPr>
          <a:xfrm rot="9872739">
            <a:off x="4821124" y="2062037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1" name="楕円 37"/>
          <p:cNvSpPr/>
          <p:nvPr/>
        </p:nvSpPr>
        <p:spPr>
          <a:xfrm rot="11563067">
            <a:off x="4731588" y="223512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2" name="楕円 37"/>
          <p:cNvSpPr/>
          <p:nvPr/>
        </p:nvSpPr>
        <p:spPr>
          <a:xfrm rot="10381420">
            <a:off x="4765206" y="194398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4" name="楕円 37"/>
          <p:cNvSpPr/>
          <p:nvPr/>
        </p:nvSpPr>
        <p:spPr>
          <a:xfrm rot="10431060">
            <a:off x="4621081" y="1656958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5" name="楕円 37"/>
          <p:cNvSpPr/>
          <p:nvPr/>
        </p:nvSpPr>
        <p:spPr>
          <a:xfrm rot="8613203">
            <a:off x="4676579" y="1554558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6" name="楕円 37"/>
          <p:cNvSpPr/>
          <p:nvPr/>
        </p:nvSpPr>
        <p:spPr>
          <a:xfrm rot="9848779">
            <a:off x="4581854" y="153155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7" name="楕円 37"/>
          <p:cNvSpPr/>
          <p:nvPr/>
        </p:nvSpPr>
        <p:spPr>
          <a:xfrm rot="8328309">
            <a:off x="4575647" y="140985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8" name="楕円 37"/>
          <p:cNvSpPr/>
          <p:nvPr/>
        </p:nvSpPr>
        <p:spPr>
          <a:xfrm rot="8690847">
            <a:off x="4474758" y="138995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0" name="楕円 37"/>
          <p:cNvSpPr/>
          <p:nvPr/>
        </p:nvSpPr>
        <p:spPr>
          <a:xfrm rot="20289473">
            <a:off x="4746420" y="180509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1" name="楕円 37"/>
          <p:cNvSpPr/>
          <p:nvPr/>
        </p:nvSpPr>
        <p:spPr>
          <a:xfrm rot="20029424">
            <a:off x="4840244" y="186158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2" name="楕円 37"/>
          <p:cNvSpPr/>
          <p:nvPr/>
        </p:nvSpPr>
        <p:spPr>
          <a:xfrm rot="19998394">
            <a:off x="4865447" y="197936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4" name="楕円 37"/>
          <p:cNvSpPr/>
          <p:nvPr/>
        </p:nvSpPr>
        <p:spPr>
          <a:xfrm rot="9774733">
            <a:off x="4896377" y="214013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5" name="楕円 37"/>
          <p:cNvSpPr/>
          <p:nvPr/>
        </p:nvSpPr>
        <p:spPr>
          <a:xfrm rot="21282363">
            <a:off x="5010458" y="265608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6" name="楕円 37"/>
          <p:cNvSpPr/>
          <p:nvPr/>
        </p:nvSpPr>
        <p:spPr>
          <a:xfrm rot="10764160">
            <a:off x="4983228" y="254387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7" name="楕円 37"/>
          <p:cNvSpPr/>
          <p:nvPr/>
        </p:nvSpPr>
        <p:spPr>
          <a:xfrm rot="10536191">
            <a:off x="5000355" y="242714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8" name="楕円 37"/>
          <p:cNvSpPr/>
          <p:nvPr/>
        </p:nvSpPr>
        <p:spPr>
          <a:xfrm rot="11334326">
            <a:off x="4935191" y="235079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9" name="楕円 37"/>
          <p:cNvSpPr/>
          <p:nvPr/>
        </p:nvSpPr>
        <p:spPr>
          <a:xfrm rot="9082584">
            <a:off x="5007664" y="2294739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0" name="楕円 37"/>
          <p:cNvSpPr/>
          <p:nvPr/>
        </p:nvSpPr>
        <p:spPr>
          <a:xfrm rot="11188591">
            <a:off x="4910482" y="2237952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2" name="楕円 37"/>
          <p:cNvSpPr/>
          <p:nvPr/>
        </p:nvSpPr>
        <p:spPr>
          <a:xfrm rot="10564371">
            <a:off x="4340203" y="1794056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FEC2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3" name="楕円 37"/>
          <p:cNvSpPr/>
          <p:nvPr/>
        </p:nvSpPr>
        <p:spPr>
          <a:xfrm rot="472001">
            <a:off x="4389742" y="16917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4" name="楕円 37"/>
          <p:cNvSpPr/>
          <p:nvPr/>
        </p:nvSpPr>
        <p:spPr>
          <a:xfrm rot="11553798">
            <a:off x="4318339" y="1679645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5" name="楕円 37"/>
          <p:cNvSpPr/>
          <p:nvPr/>
        </p:nvSpPr>
        <p:spPr>
          <a:xfrm rot="11325829">
            <a:off x="4361594" y="1569883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6" name="楕円 37"/>
          <p:cNvSpPr/>
          <p:nvPr/>
        </p:nvSpPr>
        <p:spPr>
          <a:xfrm rot="12123964">
            <a:off x="4308897" y="151602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7" name="楕円 37"/>
          <p:cNvSpPr/>
          <p:nvPr/>
        </p:nvSpPr>
        <p:spPr>
          <a:xfrm rot="10175987">
            <a:off x="4403954" y="1457584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8" name="楕円 37"/>
          <p:cNvSpPr/>
          <p:nvPr/>
        </p:nvSpPr>
        <p:spPr>
          <a:xfrm rot="11978229">
            <a:off x="4330154" y="1381888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rgbClr val="DAA600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4" name="楕円 37"/>
          <p:cNvSpPr/>
          <p:nvPr/>
        </p:nvSpPr>
        <p:spPr>
          <a:xfrm rot="10800000">
            <a:off x="4483541" y="1518151"/>
            <a:ext cx="86317" cy="141041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3 w 280390"/>
              <a:gd name="connsiteY0" fmla="*/ 204161 h 457219"/>
              <a:gd name="connsiteX1" fmla="*/ 124760 w 280390"/>
              <a:gd name="connsiteY1" fmla="*/ 46 h 457219"/>
              <a:gd name="connsiteX2" fmla="*/ 280390 w 280390"/>
              <a:gd name="connsiteY2" fmla="*/ 219627 h 457219"/>
              <a:gd name="connsiteX3" fmla="*/ 132683 w 280390"/>
              <a:gd name="connsiteY3" fmla="*/ 457175 h 457219"/>
              <a:gd name="connsiteX4" fmla="*/ 3 w 280390"/>
              <a:gd name="connsiteY4" fmla="*/ 204161 h 457219"/>
              <a:gd name="connsiteX0" fmla="*/ 3 w 270117"/>
              <a:gd name="connsiteY0" fmla="*/ 204131 h 457159"/>
              <a:gd name="connsiteX1" fmla="*/ 124760 w 270117"/>
              <a:gd name="connsiteY1" fmla="*/ 16 h 457159"/>
              <a:gd name="connsiteX2" fmla="*/ 270117 w 270117"/>
              <a:gd name="connsiteY2" fmla="*/ 213069 h 457159"/>
              <a:gd name="connsiteX3" fmla="*/ 132683 w 270117"/>
              <a:gd name="connsiteY3" fmla="*/ 457145 h 457159"/>
              <a:gd name="connsiteX4" fmla="*/ 3 w 270117"/>
              <a:gd name="connsiteY4" fmla="*/ 204131 h 457159"/>
              <a:gd name="connsiteX0" fmla="*/ 3 w 270117"/>
              <a:gd name="connsiteY0" fmla="*/ 204131 h 457146"/>
              <a:gd name="connsiteX1" fmla="*/ 124760 w 270117"/>
              <a:gd name="connsiteY1" fmla="*/ 16 h 457146"/>
              <a:gd name="connsiteX2" fmla="*/ 270117 w 270117"/>
              <a:gd name="connsiteY2" fmla="*/ 213069 h 457146"/>
              <a:gd name="connsiteX3" fmla="*/ 132683 w 270117"/>
              <a:gd name="connsiteY3" fmla="*/ 457145 h 457146"/>
              <a:gd name="connsiteX4" fmla="*/ 3 w 270117"/>
              <a:gd name="connsiteY4" fmla="*/ 204131 h 45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17" h="457146">
                <a:moveTo>
                  <a:pt x="3" y="204131"/>
                </a:moveTo>
                <a:cubicBezTo>
                  <a:pt x="525" y="103656"/>
                  <a:pt x="79741" y="-1474"/>
                  <a:pt x="124760" y="16"/>
                </a:cubicBezTo>
                <a:cubicBezTo>
                  <a:pt x="169779" y="1506"/>
                  <a:pt x="270117" y="81875"/>
                  <a:pt x="270117" y="213069"/>
                </a:cubicBezTo>
                <a:cubicBezTo>
                  <a:pt x="270117" y="344263"/>
                  <a:pt x="212234" y="457667"/>
                  <a:pt x="132683" y="457145"/>
                </a:cubicBezTo>
                <a:cubicBezTo>
                  <a:pt x="53132" y="456623"/>
                  <a:pt x="-519" y="304606"/>
                  <a:pt x="3" y="20413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/>
          <p:cNvSpPr/>
          <p:nvPr/>
        </p:nvSpPr>
        <p:spPr>
          <a:xfrm rot="3471589">
            <a:off x="1253251" y="3264455"/>
            <a:ext cx="2593867" cy="991093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72201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922680 w 1059883"/>
              <a:gd name="connsiteY0" fmla="*/ 696452 h 783327"/>
              <a:gd name="connsiteX1" fmla="*/ 517277 w 1059883"/>
              <a:gd name="connsiteY1" fmla="*/ 375914 h 783327"/>
              <a:gd name="connsiteX2" fmla="*/ 88 w 1059883"/>
              <a:gd name="connsiteY2" fmla="*/ 4056 h 783327"/>
              <a:gd name="connsiteX3" fmla="*/ 479642 w 1059883"/>
              <a:gd name="connsiteY3" fmla="*/ 195186 h 783327"/>
              <a:gd name="connsiteX4" fmla="*/ 927729 w 1059883"/>
              <a:gd name="connsiteY4" fmla="*/ 461502 h 783327"/>
              <a:gd name="connsiteX5" fmla="*/ 1059883 w 1059883"/>
              <a:gd name="connsiteY5" fmla="*/ 783327 h 783327"/>
              <a:gd name="connsiteX0" fmla="*/ 922614 w 1059817"/>
              <a:gd name="connsiteY0" fmla="*/ 694657 h 781532"/>
              <a:gd name="connsiteX1" fmla="*/ 517211 w 1059817"/>
              <a:gd name="connsiteY1" fmla="*/ 374119 h 781532"/>
              <a:gd name="connsiteX2" fmla="*/ 22 w 1059817"/>
              <a:gd name="connsiteY2" fmla="*/ 2261 h 781532"/>
              <a:gd name="connsiteX3" fmla="*/ 498170 w 1059817"/>
              <a:gd name="connsiteY3" fmla="*/ 229443 h 781532"/>
              <a:gd name="connsiteX4" fmla="*/ 927663 w 1059817"/>
              <a:gd name="connsiteY4" fmla="*/ 459707 h 781532"/>
              <a:gd name="connsiteX5" fmla="*/ 1059817 w 1059817"/>
              <a:gd name="connsiteY5" fmla="*/ 781532 h 781532"/>
              <a:gd name="connsiteX0" fmla="*/ 922614 w 1059817"/>
              <a:gd name="connsiteY0" fmla="*/ 694768 h 781643"/>
              <a:gd name="connsiteX1" fmla="*/ 517211 w 1059817"/>
              <a:gd name="connsiteY1" fmla="*/ 374230 h 781643"/>
              <a:gd name="connsiteX2" fmla="*/ 22 w 1059817"/>
              <a:gd name="connsiteY2" fmla="*/ 2372 h 781643"/>
              <a:gd name="connsiteX3" fmla="*/ 498170 w 1059817"/>
              <a:gd name="connsiteY3" fmla="*/ 229554 h 781643"/>
              <a:gd name="connsiteX4" fmla="*/ 943393 w 1059817"/>
              <a:gd name="connsiteY4" fmla="*/ 516315 h 781643"/>
              <a:gd name="connsiteX5" fmla="*/ 1059817 w 1059817"/>
              <a:gd name="connsiteY5" fmla="*/ 781643 h 781643"/>
              <a:gd name="connsiteX0" fmla="*/ 935565 w 1059817"/>
              <a:gd name="connsiteY0" fmla="*/ 708928 h 781643"/>
              <a:gd name="connsiteX1" fmla="*/ 517211 w 1059817"/>
              <a:gd name="connsiteY1" fmla="*/ 374230 h 781643"/>
              <a:gd name="connsiteX2" fmla="*/ 22 w 1059817"/>
              <a:gd name="connsiteY2" fmla="*/ 2372 h 781643"/>
              <a:gd name="connsiteX3" fmla="*/ 498170 w 1059817"/>
              <a:gd name="connsiteY3" fmla="*/ 229554 h 781643"/>
              <a:gd name="connsiteX4" fmla="*/ 943393 w 1059817"/>
              <a:gd name="connsiteY4" fmla="*/ 516315 h 781643"/>
              <a:gd name="connsiteX5" fmla="*/ 1059817 w 1059817"/>
              <a:gd name="connsiteY5" fmla="*/ 781643 h 781643"/>
              <a:gd name="connsiteX0" fmla="*/ 935565 w 1059817"/>
              <a:gd name="connsiteY0" fmla="*/ 708942 h 781657"/>
              <a:gd name="connsiteX1" fmla="*/ 517211 w 1059817"/>
              <a:gd name="connsiteY1" fmla="*/ 374244 h 781657"/>
              <a:gd name="connsiteX2" fmla="*/ 22 w 1059817"/>
              <a:gd name="connsiteY2" fmla="*/ 2386 h 781657"/>
              <a:gd name="connsiteX3" fmla="*/ 498170 w 1059817"/>
              <a:gd name="connsiteY3" fmla="*/ 229568 h 781657"/>
              <a:gd name="connsiteX4" fmla="*/ 913798 w 1059817"/>
              <a:gd name="connsiteY4" fmla="*/ 523262 h 781657"/>
              <a:gd name="connsiteX5" fmla="*/ 1059817 w 1059817"/>
              <a:gd name="connsiteY5" fmla="*/ 781657 h 781657"/>
              <a:gd name="connsiteX0" fmla="*/ 935565 w 1261458"/>
              <a:gd name="connsiteY0" fmla="*/ 708942 h 923565"/>
              <a:gd name="connsiteX1" fmla="*/ 517211 w 1261458"/>
              <a:gd name="connsiteY1" fmla="*/ 374244 h 923565"/>
              <a:gd name="connsiteX2" fmla="*/ 22 w 1261458"/>
              <a:gd name="connsiteY2" fmla="*/ 2386 h 923565"/>
              <a:gd name="connsiteX3" fmla="*/ 498170 w 1261458"/>
              <a:gd name="connsiteY3" fmla="*/ 229568 h 923565"/>
              <a:gd name="connsiteX4" fmla="*/ 913798 w 1261458"/>
              <a:gd name="connsiteY4" fmla="*/ 523262 h 923565"/>
              <a:gd name="connsiteX5" fmla="*/ 1261458 w 1261458"/>
              <a:gd name="connsiteY5" fmla="*/ 923565 h 923565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42 h 899216"/>
              <a:gd name="connsiteX1" fmla="*/ 517211 w 1113558"/>
              <a:gd name="connsiteY1" fmla="*/ 374244 h 899216"/>
              <a:gd name="connsiteX2" fmla="*/ 22 w 1113558"/>
              <a:gd name="connsiteY2" fmla="*/ 2386 h 899216"/>
              <a:gd name="connsiteX3" fmla="*/ 498170 w 1113558"/>
              <a:gd name="connsiteY3" fmla="*/ 229568 h 899216"/>
              <a:gd name="connsiteX4" fmla="*/ 913798 w 1113558"/>
              <a:gd name="connsiteY4" fmla="*/ 523262 h 899216"/>
              <a:gd name="connsiteX5" fmla="*/ 1113558 w 1113558"/>
              <a:gd name="connsiteY5" fmla="*/ 899216 h 899216"/>
              <a:gd name="connsiteX0" fmla="*/ 935565 w 1113558"/>
              <a:gd name="connsiteY0" fmla="*/ 708927 h 899201"/>
              <a:gd name="connsiteX1" fmla="*/ 517211 w 1113558"/>
              <a:gd name="connsiteY1" fmla="*/ 374229 h 899201"/>
              <a:gd name="connsiteX2" fmla="*/ 22 w 1113558"/>
              <a:gd name="connsiteY2" fmla="*/ 2371 h 899201"/>
              <a:gd name="connsiteX3" fmla="*/ 498170 w 1113558"/>
              <a:gd name="connsiteY3" fmla="*/ 229553 h 899201"/>
              <a:gd name="connsiteX4" fmla="*/ 891717 w 1113558"/>
              <a:gd name="connsiteY4" fmla="*/ 515236 h 899201"/>
              <a:gd name="connsiteX5" fmla="*/ 1113558 w 1113558"/>
              <a:gd name="connsiteY5" fmla="*/ 899201 h 899201"/>
              <a:gd name="connsiteX0" fmla="*/ 935565 w 1135029"/>
              <a:gd name="connsiteY0" fmla="*/ 708927 h 862401"/>
              <a:gd name="connsiteX1" fmla="*/ 517211 w 1135029"/>
              <a:gd name="connsiteY1" fmla="*/ 374229 h 862401"/>
              <a:gd name="connsiteX2" fmla="*/ 22 w 1135029"/>
              <a:gd name="connsiteY2" fmla="*/ 2371 h 862401"/>
              <a:gd name="connsiteX3" fmla="*/ 498170 w 1135029"/>
              <a:gd name="connsiteY3" fmla="*/ 229553 h 862401"/>
              <a:gd name="connsiteX4" fmla="*/ 891717 w 1135029"/>
              <a:gd name="connsiteY4" fmla="*/ 515236 h 862401"/>
              <a:gd name="connsiteX5" fmla="*/ 1135029 w 1135029"/>
              <a:gd name="connsiteY5" fmla="*/ 862401 h 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029" h="862401">
                <a:moveTo>
                  <a:pt x="935565" y="708927"/>
                </a:moveTo>
                <a:cubicBezTo>
                  <a:pt x="898523" y="656539"/>
                  <a:pt x="673135" y="491988"/>
                  <a:pt x="517211" y="374229"/>
                </a:cubicBezTo>
                <a:cubicBezTo>
                  <a:pt x="361287" y="256470"/>
                  <a:pt x="3195" y="26484"/>
                  <a:pt x="22" y="2371"/>
                </a:cubicBezTo>
                <a:cubicBezTo>
                  <a:pt x="-3151" y="-21742"/>
                  <a:pt x="349554" y="144076"/>
                  <a:pt x="498170" y="229553"/>
                </a:cubicBezTo>
                <a:cubicBezTo>
                  <a:pt x="646786" y="315030"/>
                  <a:pt x="785574" y="409761"/>
                  <a:pt x="891717" y="515236"/>
                </a:cubicBezTo>
                <a:cubicBezTo>
                  <a:pt x="997860" y="620711"/>
                  <a:pt x="1075347" y="735431"/>
                  <a:pt x="1135029" y="86240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/>
          <p:cNvSpPr/>
          <p:nvPr/>
        </p:nvSpPr>
        <p:spPr>
          <a:xfrm rot="16338186">
            <a:off x="1953302" y="3605279"/>
            <a:ext cx="2196174" cy="615587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0 w 800289"/>
              <a:gd name="connsiteY0" fmla="*/ 38130 h 297105"/>
              <a:gd name="connsiteX1" fmla="*/ 317500 w 800289"/>
              <a:gd name="connsiteY1" fmla="*/ 30 h 297105"/>
              <a:gd name="connsiteX2" fmla="*/ 546100 w 800289"/>
              <a:gd name="connsiteY2" fmla="*/ 44480 h 297105"/>
              <a:gd name="connsiteX3" fmla="*/ 800100 w 800289"/>
              <a:gd name="connsiteY3" fmla="*/ 292130 h 297105"/>
              <a:gd name="connsiteX4" fmla="*/ 565150 w 800289"/>
              <a:gd name="connsiteY4" fmla="*/ 203230 h 297105"/>
              <a:gd name="connsiteX5" fmla="*/ 279400 w 800289"/>
              <a:gd name="connsiteY5" fmla="*/ 76230 h 297105"/>
              <a:gd name="connsiteX6" fmla="*/ 70639 w 800289"/>
              <a:gd name="connsiteY6" fmla="*/ 108769 h 297105"/>
              <a:gd name="connsiteX0" fmla="*/ 36654 w 747480"/>
              <a:gd name="connsiteY0" fmla="*/ 4610 h 315185"/>
              <a:gd name="connsiteX1" fmla="*/ 264691 w 747480"/>
              <a:gd name="connsiteY1" fmla="*/ 18110 h 315185"/>
              <a:gd name="connsiteX2" fmla="*/ 493291 w 747480"/>
              <a:gd name="connsiteY2" fmla="*/ 62560 h 315185"/>
              <a:gd name="connsiteX3" fmla="*/ 747291 w 747480"/>
              <a:gd name="connsiteY3" fmla="*/ 310210 h 315185"/>
              <a:gd name="connsiteX4" fmla="*/ 512341 w 747480"/>
              <a:gd name="connsiteY4" fmla="*/ 221310 h 315185"/>
              <a:gd name="connsiteX5" fmla="*/ 226591 w 747480"/>
              <a:gd name="connsiteY5" fmla="*/ 94310 h 315185"/>
              <a:gd name="connsiteX6" fmla="*/ 17830 w 747480"/>
              <a:gd name="connsiteY6" fmla="*/ 126849 h 315185"/>
              <a:gd name="connsiteX0" fmla="*/ 75167 w 785993"/>
              <a:gd name="connsiteY0" fmla="*/ 4610 h 315185"/>
              <a:gd name="connsiteX1" fmla="*/ 303204 w 785993"/>
              <a:gd name="connsiteY1" fmla="*/ 18110 h 315185"/>
              <a:gd name="connsiteX2" fmla="*/ 531804 w 785993"/>
              <a:gd name="connsiteY2" fmla="*/ 62560 h 315185"/>
              <a:gd name="connsiteX3" fmla="*/ 785804 w 785993"/>
              <a:gd name="connsiteY3" fmla="*/ 310210 h 315185"/>
              <a:gd name="connsiteX4" fmla="*/ 550854 w 785993"/>
              <a:gd name="connsiteY4" fmla="*/ 221310 h 315185"/>
              <a:gd name="connsiteX5" fmla="*/ 265104 w 785993"/>
              <a:gd name="connsiteY5" fmla="*/ 94310 h 315185"/>
              <a:gd name="connsiteX6" fmla="*/ 15115 w 785993"/>
              <a:gd name="connsiteY6" fmla="*/ 134590 h 315185"/>
              <a:gd name="connsiteX0" fmla="*/ 60052 w 770878"/>
              <a:gd name="connsiteY0" fmla="*/ 4610 h 315185"/>
              <a:gd name="connsiteX1" fmla="*/ 288089 w 770878"/>
              <a:gd name="connsiteY1" fmla="*/ 18110 h 315185"/>
              <a:gd name="connsiteX2" fmla="*/ 516689 w 770878"/>
              <a:gd name="connsiteY2" fmla="*/ 62560 h 315185"/>
              <a:gd name="connsiteX3" fmla="*/ 770689 w 770878"/>
              <a:gd name="connsiteY3" fmla="*/ 310210 h 315185"/>
              <a:gd name="connsiteX4" fmla="*/ 535739 w 770878"/>
              <a:gd name="connsiteY4" fmla="*/ 221310 h 315185"/>
              <a:gd name="connsiteX5" fmla="*/ 249989 w 770878"/>
              <a:gd name="connsiteY5" fmla="*/ 94310 h 315185"/>
              <a:gd name="connsiteX6" fmla="*/ 0 w 770878"/>
              <a:gd name="connsiteY6" fmla="*/ 134590 h 315185"/>
              <a:gd name="connsiteX0" fmla="*/ 26469 w 770878"/>
              <a:gd name="connsiteY0" fmla="*/ 43749 h 297128"/>
              <a:gd name="connsiteX1" fmla="*/ 288089 w 770878"/>
              <a:gd name="connsiteY1" fmla="*/ 53 h 297128"/>
              <a:gd name="connsiteX2" fmla="*/ 516689 w 770878"/>
              <a:gd name="connsiteY2" fmla="*/ 44503 h 297128"/>
              <a:gd name="connsiteX3" fmla="*/ 770689 w 770878"/>
              <a:gd name="connsiteY3" fmla="*/ 292153 h 297128"/>
              <a:gd name="connsiteX4" fmla="*/ 535739 w 770878"/>
              <a:gd name="connsiteY4" fmla="*/ 203253 h 297128"/>
              <a:gd name="connsiteX5" fmla="*/ 249989 w 770878"/>
              <a:gd name="connsiteY5" fmla="*/ 76253 h 297128"/>
              <a:gd name="connsiteX6" fmla="*/ 0 w 770878"/>
              <a:gd name="connsiteY6" fmla="*/ 116533 h 297128"/>
              <a:gd name="connsiteX0" fmla="*/ 24862 w 770878"/>
              <a:gd name="connsiteY0" fmla="*/ 40398 h 297087"/>
              <a:gd name="connsiteX1" fmla="*/ 288089 w 770878"/>
              <a:gd name="connsiteY1" fmla="*/ 12 h 297087"/>
              <a:gd name="connsiteX2" fmla="*/ 516689 w 770878"/>
              <a:gd name="connsiteY2" fmla="*/ 44462 h 297087"/>
              <a:gd name="connsiteX3" fmla="*/ 770689 w 770878"/>
              <a:gd name="connsiteY3" fmla="*/ 292112 h 297087"/>
              <a:gd name="connsiteX4" fmla="*/ 535739 w 770878"/>
              <a:gd name="connsiteY4" fmla="*/ 203212 h 297087"/>
              <a:gd name="connsiteX5" fmla="*/ 249989 w 770878"/>
              <a:gd name="connsiteY5" fmla="*/ 76212 h 297087"/>
              <a:gd name="connsiteX6" fmla="*/ 0 w 770878"/>
              <a:gd name="connsiteY6" fmla="*/ 116492 h 297087"/>
              <a:gd name="connsiteX0" fmla="*/ 198781 w 944797"/>
              <a:gd name="connsiteY0" fmla="*/ 40398 h 297087"/>
              <a:gd name="connsiteX1" fmla="*/ 462008 w 944797"/>
              <a:gd name="connsiteY1" fmla="*/ 12 h 297087"/>
              <a:gd name="connsiteX2" fmla="*/ 690608 w 944797"/>
              <a:gd name="connsiteY2" fmla="*/ 44462 h 297087"/>
              <a:gd name="connsiteX3" fmla="*/ 944608 w 944797"/>
              <a:gd name="connsiteY3" fmla="*/ 292112 h 297087"/>
              <a:gd name="connsiteX4" fmla="*/ 709658 w 944797"/>
              <a:gd name="connsiteY4" fmla="*/ 203212 h 297087"/>
              <a:gd name="connsiteX5" fmla="*/ 423908 w 944797"/>
              <a:gd name="connsiteY5" fmla="*/ 76212 h 297087"/>
              <a:gd name="connsiteX6" fmla="*/ 0 w 944797"/>
              <a:gd name="connsiteY6" fmla="*/ 64574 h 297087"/>
              <a:gd name="connsiteX0" fmla="*/ 49172 w 944797"/>
              <a:gd name="connsiteY0" fmla="*/ 4115 h 318609"/>
              <a:gd name="connsiteX1" fmla="*/ 462008 w 944797"/>
              <a:gd name="connsiteY1" fmla="*/ 21534 h 318609"/>
              <a:gd name="connsiteX2" fmla="*/ 690608 w 944797"/>
              <a:gd name="connsiteY2" fmla="*/ 65984 h 318609"/>
              <a:gd name="connsiteX3" fmla="*/ 944608 w 944797"/>
              <a:gd name="connsiteY3" fmla="*/ 313634 h 318609"/>
              <a:gd name="connsiteX4" fmla="*/ 709658 w 944797"/>
              <a:gd name="connsiteY4" fmla="*/ 224734 h 318609"/>
              <a:gd name="connsiteX5" fmla="*/ 423908 w 944797"/>
              <a:gd name="connsiteY5" fmla="*/ 97734 h 318609"/>
              <a:gd name="connsiteX6" fmla="*/ 0 w 944797"/>
              <a:gd name="connsiteY6" fmla="*/ 86096 h 318609"/>
              <a:gd name="connsiteX0" fmla="*/ 49172 w 1248010"/>
              <a:gd name="connsiteY0" fmla="*/ 4115 h 412182"/>
              <a:gd name="connsiteX1" fmla="*/ 462008 w 1248010"/>
              <a:gd name="connsiteY1" fmla="*/ 21534 h 412182"/>
              <a:gd name="connsiteX2" fmla="*/ 690608 w 1248010"/>
              <a:gd name="connsiteY2" fmla="*/ 65984 h 412182"/>
              <a:gd name="connsiteX3" fmla="*/ 1247937 w 1248010"/>
              <a:gd name="connsiteY3" fmla="*/ 409442 h 412182"/>
              <a:gd name="connsiteX4" fmla="*/ 709658 w 1248010"/>
              <a:gd name="connsiteY4" fmla="*/ 224734 h 412182"/>
              <a:gd name="connsiteX5" fmla="*/ 423908 w 1248010"/>
              <a:gd name="connsiteY5" fmla="*/ 97734 h 412182"/>
              <a:gd name="connsiteX6" fmla="*/ 0 w 1248010"/>
              <a:gd name="connsiteY6" fmla="*/ 86096 h 412182"/>
              <a:gd name="connsiteX0" fmla="*/ 49172 w 1251596"/>
              <a:gd name="connsiteY0" fmla="*/ 9221 h 414586"/>
              <a:gd name="connsiteX1" fmla="*/ 462008 w 1251596"/>
              <a:gd name="connsiteY1" fmla="*/ 26640 h 414586"/>
              <a:gd name="connsiteX2" fmla="*/ 922189 w 1251596"/>
              <a:gd name="connsiteY2" fmla="*/ 213969 h 414586"/>
              <a:gd name="connsiteX3" fmla="*/ 1247937 w 1251596"/>
              <a:gd name="connsiteY3" fmla="*/ 414548 h 414586"/>
              <a:gd name="connsiteX4" fmla="*/ 709658 w 1251596"/>
              <a:gd name="connsiteY4" fmla="*/ 229840 h 414586"/>
              <a:gd name="connsiteX5" fmla="*/ 423908 w 1251596"/>
              <a:gd name="connsiteY5" fmla="*/ 102840 h 414586"/>
              <a:gd name="connsiteX6" fmla="*/ 0 w 1251596"/>
              <a:gd name="connsiteY6" fmla="*/ 91202 h 414586"/>
              <a:gd name="connsiteX0" fmla="*/ 49172 w 1251563"/>
              <a:gd name="connsiteY0" fmla="*/ 11608 h 416973"/>
              <a:gd name="connsiteX1" fmla="*/ 476515 w 1251563"/>
              <a:gd name="connsiteY1" fmla="*/ 23534 h 416973"/>
              <a:gd name="connsiteX2" fmla="*/ 922189 w 1251563"/>
              <a:gd name="connsiteY2" fmla="*/ 216356 h 416973"/>
              <a:gd name="connsiteX3" fmla="*/ 1247937 w 1251563"/>
              <a:gd name="connsiteY3" fmla="*/ 416935 h 416973"/>
              <a:gd name="connsiteX4" fmla="*/ 709658 w 1251563"/>
              <a:gd name="connsiteY4" fmla="*/ 232227 h 416973"/>
              <a:gd name="connsiteX5" fmla="*/ 423908 w 1251563"/>
              <a:gd name="connsiteY5" fmla="*/ 105227 h 416973"/>
              <a:gd name="connsiteX6" fmla="*/ 0 w 1251563"/>
              <a:gd name="connsiteY6" fmla="*/ 93589 h 416973"/>
              <a:gd name="connsiteX0" fmla="*/ 0 w 1267688"/>
              <a:gd name="connsiteY0" fmla="*/ 3688 h 445702"/>
              <a:gd name="connsiteX1" fmla="*/ 492640 w 1267688"/>
              <a:gd name="connsiteY1" fmla="*/ 52263 h 445702"/>
              <a:gd name="connsiteX2" fmla="*/ 938314 w 1267688"/>
              <a:gd name="connsiteY2" fmla="*/ 245085 h 445702"/>
              <a:gd name="connsiteX3" fmla="*/ 1264062 w 1267688"/>
              <a:gd name="connsiteY3" fmla="*/ 445664 h 445702"/>
              <a:gd name="connsiteX4" fmla="*/ 725783 w 1267688"/>
              <a:gd name="connsiteY4" fmla="*/ 260956 h 445702"/>
              <a:gd name="connsiteX5" fmla="*/ 440033 w 1267688"/>
              <a:gd name="connsiteY5" fmla="*/ 133956 h 445702"/>
              <a:gd name="connsiteX6" fmla="*/ 16125 w 1267688"/>
              <a:gd name="connsiteY6" fmla="*/ 122318 h 445702"/>
              <a:gd name="connsiteX0" fmla="*/ 59960 w 1327648"/>
              <a:gd name="connsiteY0" fmla="*/ 3688 h 445702"/>
              <a:gd name="connsiteX1" fmla="*/ 552600 w 1327648"/>
              <a:gd name="connsiteY1" fmla="*/ 52263 h 445702"/>
              <a:gd name="connsiteX2" fmla="*/ 998274 w 1327648"/>
              <a:gd name="connsiteY2" fmla="*/ 245085 h 445702"/>
              <a:gd name="connsiteX3" fmla="*/ 1324022 w 1327648"/>
              <a:gd name="connsiteY3" fmla="*/ 445664 h 445702"/>
              <a:gd name="connsiteX4" fmla="*/ 785743 w 1327648"/>
              <a:gd name="connsiteY4" fmla="*/ 260956 h 445702"/>
              <a:gd name="connsiteX5" fmla="*/ 499993 w 1327648"/>
              <a:gd name="connsiteY5" fmla="*/ 133956 h 445702"/>
              <a:gd name="connsiteX6" fmla="*/ 0 w 1327648"/>
              <a:gd name="connsiteY6" fmla="*/ 61555 h 445702"/>
              <a:gd name="connsiteX0" fmla="*/ 59960 w 1327648"/>
              <a:gd name="connsiteY0" fmla="*/ 3688 h 445702"/>
              <a:gd name="connsiteX1" fmla="*/ 552600 w 1327648"/>
              <a:gd name="connsiteY1" fmla="*/ 52263 h 445702"/>
              <a:gd name="connsiteX2" fmla="*/ 998274 w 1327648"/>
              <a:gd name="connsiteY2" fmla="*/ 245085 h 445702"/>
              <a:gd name="connsiteX3" fmla="*/ 1324022 w 1327648"/>
              <a:gd name="connsiteY3" fmla="*/ 445664 h 445702"/>
              <a:gd name="connsiteX4" fmla="*/ 785743 w 1327648"/>
              <a:gd name="connsiteY4" fmla="*/ 260956 h 445702"/>
              <a:gd name="connsiteX5" fmla="*/ 499993 w 1327648"/>
              <a:gd name="connsiteY5" fmla="*/ 133956 h 445702"/>
              <a:gd name="connsiteX6" fmla="*/ 0 w 1327648"/>
              <a:gd name="connsiteY6" fmla="*/ 61555 h 445702"/>
              <a:gd name="connsiteX0" fmla="*/ 29368 w 1297056"/>
              <a:gd name="connsiteY0" fmla="*/ 3688 h 445702"/>
              <a:gd name="connsiteX1" fmla="*/ 522008 w 1297056"/>
              <a:gd name="connsiteY1" fmla="*/ 52263 h 445702"/>
              <a:gd name="connsiteX2" fmla="*/ 967682 w 1297056"/>
              <a:gd name="connsiteY2" fmla="*/ 245085 h 445702"/>
              <a:gd name="connsiteX3" fmla="*/ 1293430 w 1297056"/>
              <a:gd name="connsiteY3" fmla="*/ 445664 h 445702"/>
              <a:gd name="connsiteX4" fmla="*/ 755151 w 1297056"/>
              <a:gd name="connsiteY4" fmla="*/ 260956 h 445702"/>
              <a:gd name="connsiteX5" fmla="*/ 469401 w 1297056"/>
              <a:gd name="connsiteY5" fmla="*/ 133956 h 445702"/>
              <a:gd name="connsiteX6" fmla="*/ 0 w 1297056"/>
              <a:gd name="connsiteY6" fmla="*/ 89781 h 44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7056" h="445702">
                <a:moveTo>
                  <a:pt x="29368" y="3688"/>
                </a:moveTo>
                <a:cubicBezTo>
                  <a:pt x="35718" y="-9012"/>
                  <a:pt x="365622" y="12030"/>
                  <a:pt x="522008" y="52263"/>
                </a:cubicBezTo>
                <a:cubicBezTo>
                  <a:pt x="678394" y="92496"/>
                  <a:pt x="839112" y="179518"/>
                  <a:pt x="967682" y="245085"/>
                </a:cubicBezTo>
                <a:cubicBezTo>
                  <a:pt x="1096252" y="310652"/>
                  <a:pt x="1328852" y="443019"/>
                  <a:pt x="1293430" y="445664"/>
                </a:cubicBezTo>
                <a:cubicBezTo>
                  <a:pt x="1258008" y="448309"/>
                  <a:pt x="892489" y="312907"/>
                  <a:pt x="755151" y="260956"/>
                </a:cubicBezTo>
                <a:cubicBezTo>
                  <a:pt x="617813" y="209005"/>
                  <a:pt x="558691" y="148409"/>
                  <a:pt x="469401" y="133956"/>
                </a:cubicBezTo>
                <a:cubicBezTo>
                  <a:pt x="380111" y="119503"/>
                  <a:pt x="192937" y="101765"/>
                  <a:pt x="0" y="8978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/>
          <p:cNvSpPr/>
          <p:nvPr/>
        </p:nvSpPr>
        <p:spPr>
          <a:xfrm rot="17451831">
            <a:off x="1729438" y="3875825"/>
            <a:ext cx="2830508" cy="384496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565304 w 1007596"/>
              <a:gd name="connsiteY0" fmla="*/ 203230 h 223334"/>
              <a:gd name="connsiteX1" fmla="*/ 279554 w 1007596"/>
              <a:gd name="connsiteY1" fmla="*/ 76230 h 223334"/>
              <a:gd name="connsiteX2" fmla="*/ 154 w 1007596"/>
              <a:gd name="connsiteY2" fmla="*/ 38130 h 223334"/>
              <a:gd name="connsiteX3" fmla="*/ 317654 w 1007596"/>
              <a:gd name="connsiteY3" fmla="*/ 30 h 223334"/>
              <a:gd name="connsiteX4" fmla="*/ 546254 w 1007596"/>
              <a:gd name="connsiteY4" fmla="*/ 44480 h 223334"/>
              <a:gd name="connsiteX5" fmla="*/ 1007505 w 1007596"/>
              <a:gd name="connsiteY5" fmla="*/ 207432 h 223334"/>
              <a:gd name="connsiteX6" fmla="*/ 565304 w 1007596"/>
              <a:gd name="connsiteY6" fmla="*/ 203230 h 223334"/>
              <a:gd name="connsiteX0" fmla="*/ 590779 w 1007641"/>
              <a:gd name="connsiteY0" fmla="*/ 136035 h 209733"/>
              <a:gd name="connsiteX1" fmla="*/ 279557 w 1007641"/>
              <a:gd name="connsiteY1" fmla="*/ 76230 h 209733"/>
              <a:gd name="connsiteX2" fmla="*/ 157 w 1007641"/>
              <a:gd name="connsiteY2" fmla="*/ 38130 h 209733"/>
              <a:gd name="connsiteX3" fmla="*/ 317657 w 1007641"/>
              <a:gd name="connsiteY3" fmla="*/ 30 h 209733"/>
              <a:gd name="connsiteX4" fmla="*/ 546257 w 1007641"/>
              <a:gd name="connsiteY4" fmla="*/ 44480 h 209733"/>
              <a:gd name="connsiteX5" fmla="*/ 1007508 w 1007641"/>
              <a:gd name="connsiteY5" fmla="*/ 207432 h 209733"/>
              <a:gd name="connsiteX6" fmla="*/ 590779 w 1007641"/>
              <a:gd name="connsiteY6" fmla="*/ 136035 h 209733"/>
              <a:gd name="connsiteX0" fmla="*/ 590779 w 1007579"/>
              <a:gd name="connsiteY0" fmla="*/ 152812 h 228130"/>
              <a:gd name="connsiteX1" fmla="*/ 279557 w 1007579"/>
              <a:gd name="connsiteY1" fmla="*/ 93007 h 228130"/>
              <a:gd name="connsiteX2" fmla="*/ 157 w 1007579"/>
              <a:gd name="connsiteY2" fmla="*/ 54907 h 228130"/>
              <a:gd name="connsiteX3" fmla="*/ 317657 w 1007579"/>
              <a:gd name="connsiteY3" fmla="*/ 16807 h 228130"/>
              <a:gd name="connsiteX4" fmla="*/ 558371 w 1007579"/>
              <a:gd name="connsiteY4" fmla="*/ 25503 h 228130"/>
              <a:gd name="connsiteX5" fmla="*/ 1007508 w 1007579"/>
              <a:gd name="connsiteY5" fmla="*/ 224209 h 228130"/>
              <a:gd name="connsiteX6" fmla="*/ 590779 w 1007579"/>
              <a:gd name="connsiteY6" fmla="*/ 152812 h 228130"/>
              <a:gd name="connsiteX0" fmla="*/ 714232 w 1131032"/>
              <a:gd name="connsiteY0" fmla="*/ 156817 h 232136"/>
              <a:gd name="connsiteX1" fmla="*/ 403010 w 1131032"/>
              <a:gd name="connsiteY1" fmla="*/ 97012 h 232136"/>
              <a:gd name="connsiteX2" fmla="*/ 102 w 1131032"/>
              <a:gd name="connsiteY2" fmla="*/ 135990 h 232136"/>
              <a:gd name="connsiteX3" fmla="*/ 441110 w 1131032"/>
              <a:gd name="connsiteY3" fmla="*/ 20812 h 232136"/>
              <a:gd name="connsiteX4" fmla="*/ 681824 w 1131032"/>
              <a:gd name="connsiteY4" fmla="*/ 29508 h 232136"/>
              <a:gd name="connsiteX5" fmla="*/ 1130961 w 1131032"/>
              <a:gd name="connsiteY5" fmla="*/ 228214 h 232136"/>
              <a:gd name="connsiteX6" fmla="*/ 714232 w 1131032"/>
              <a:gd name="connsiteY6" fmla="*/ 156817 h 23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1032" h="232136">
                <a:moveTo>
                  <a:pt x="714232" y="156817"/>
                </a:moveTo>
                <a:cubicBezTo>
                  <a:pt x="592907" y="134950"/>
                  <a:pt x="522032" y="100483"/>
                  <a:pt x="403010" y="97012"/>
                </a:cubicBezTo>
                <a:cubicBezTo>
                  <a:pt x="283988" y="93541"/>
                  <a:pt x="-6248" y="148690"/>
                  <a:pt x="102" y="135990"/>
                </a:cubicBezTo>
                <a:cubicBezTo>
                  <a:pt x="6452" y="123290"/>
                  <a:pt x="327490" y="38559"/>
                  <a:pt x="441110" y="20812"/>
                </a:cubicBezTo>
                <a:cubicBezTo>
                  <a:pt x="554730" y="3065"/>
                  <a:pt x="601391" y="-19175"/>
                  <a:pt x="681824" y="29508"/>
                </a:cubicBezTo>
                <a:cubicBezTo>
                  <a:pt x="762257" y="78191"/>
                  <a:pt x="1125560" y="206996"/>
                  <a:pt x="1130961" y="228214"/>
                </a:cubicBezTo>
                <a:cubicBezTo>
                  <a:pt x="1136362" y="249432"/>
                  <a:pt x="835557" y="178684"/>
                  <a:pt x="714232" y="156817"/>
                </a:cubicBezTo>
                <a:close/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/>
          <p:cNvSpPr/>
          <p:nvPr/>
        </p:nvSpPr>
        <p:spPr>
          <a:xfrm rot="3554344" flipH="1">
            <a:off x="827342" y="3544184"/>
            <a:ext cx="2867144" cy="600369"/>
          </a:xfrm>
          <a:custGeom>
            <a:avLst/>
            <a:gdLst>
              <a:gd name="connsiteX0" fmla="*/ 651 w 763325"/>
              <a:gd name="connsiteY0" fmla="*/ 249117 h 253874"/>
              <a:gd name="connsiteX1" fmla="*/ 286401 w 763325"/>
              <a:gd name="connsiteY1" fmla="*/ 45917 h 253874"/>
              <a:gd name="connsiteX2" fmla="*/ 553101 w 763325"/>
              <a:gd name="connsiteY2" fmla="*/ 7817 h 253874"/>
              <a:gd name="connsiteX3" fmla="*/ 762651 w 763325"/>
              <a:gd name="connsiteY3" fmla="*/ 160217 h 253874"/>
              <a:gd name="connsiteX4" fmla="*/ 483251 w 763325"/>
              <a:gd name="connsiteY4" fmla="*/ 153867 h 253874"/>
              <a:gd name="connsiteX5" fmla="*/ 216551 w 763325"/>
              <a:gd name="connsiteY5" fmla="*/ 185617 h 253874"/>
              <a:gd name="connsiteX6" fmla="*/ 651 w 763325"/>
              <a:gd name="connsiteY6" fmla="*/ 249117 h 253874"/>
              <a:gd name="connsiteX0" fmla="*/ 651 w 879846"/>
              <a:gd name="connsiteY0" fmla="*/ 257656 h 288189"/>
              <a:gd name="connsiteX1" fmla="*/ 286401 w 879846"/>
              <a:gd name="connsiteY1" fmla="*/ 54456 h 288189"/>
              <a:gd name="connsiteX2" fmla="*/ 553101 w 879846"/>
              <a:gd name="connsiteY2" fmla="*/ 16356 h 288189"/>
              <a:gd name="connsiteX3" fmla="*/ 879436 w 879846"/>
              <a:gd name="connsiteY3" fmla="*/ 285543 h 288189"/>
              <a:gd name="connsiteX4" fmla="*/ 483251 w 879846"/>
              <a:gd name="connsiteY4" fmla="*/ 162406 h 288189"/>
              <a:gd name="connsiteX5" fmla="*/ 216551 w 879846"/>
              <a:gd name="connsiteY5" fmla="*/ 194156 h 288189"/>
              <a:gd name="connsiteX6" fmla="*/ 651 w 879846"/>
              <a:gd name="connsiteY6" fmla="*/ 257656 h 288189"/>
              <a:gd name="connsiteX0" fmla="*/ 651 w 901445"/>
              <a:gd name="connsiteY0" fmla="*/ 259564 h 315696"/>
              <a:gd name="connsiteX1" fmla="*/ 286401 w 901445"/>
              <a:gd name="connsiteY1" fmla="*/ 56364 h 315696"/>
              <a:gd name="connsiteX2" fmla="*/ 553101 w 901445"/>
              <a:gd name="connsiteY2" fmla="*/ 18264 h 315696"/>
              <a:gd name="connsiteX3" fmla="*/ 901063 w 901445"/>
              <a:gd name="connsiteY3" fmla="*/ 313404 h 315696"/>
              <a:gd name="connsiteX4" fmla="*/ 483251 w 901445"/>
              <a:gd name="connsiteY4" fmla="*/ 164314 h 315696"/>
              <a:gd name="connsiteX5" fmla="*/ 216551 w 901445"/>
              <a:gd name="connsiteY5" fmla="*/ 196064 h 315696"/>
              <a:gd name="connsiteX6" fmla="*/ 651 w 901445"/>
              <a:gd name="connsiteY6" fmla="*/ 259564 h 315696"/>
              <a:gd name="connsiteX0" fmla="*/ 0 w 900794"/>
              <a:gd name="connsiteY0" fmla="*/ 259564 h 335866"/>
              <a:gd name="connsiteX1" fmla="*/ 285750 w 900794"/>
              <a:gd name="connsiteY1" fmla="*/ 56364 h 335866"/>
              <a:gd name="connsiteX2" fmla="*/ 552450 w 900794"/>
              <a:gd name="connsiteY2" fmla="*/ 18264 h 335866"/>
              <a:gd name="connsiteX3" fmla="*/ 900412 w 900794"/>
              <a:gd name="connsiteY3" fmla="*/ 313404 h 335866"/>
              <a:gd name="connsiteX4" fmla="*/ 482600 w 900794"/>
              <a:gd name="connsiteY4" fmla="*/ 164314 h 335866"/>
              <a:gd name="connsiteX5" fmla="*/ 215900 w 900794"/>
              <a:gd name="connsiteY5" fmla="*/ 196064 h 335866"/>
              <a:gd name="connsiteX6" fmla="*/ 76302 w 900794"/>
              <a:gd name="connsiteY6" fmla="*/ 335866 h 335866"/>
              <a:gd name="connsiteX0" fmla="*/ 0 w 913416"/>
              <a:gd name="connsiteY0" fmla="*/ 230336 h 334994"/>
              <a:gd name="connsiteX1" fmla="*/ 298372 w 913416"/>
              <a:gd name="connsiteY1" fmla="*/ 55492 h 334994"/>
              <a:gd name="connsiteX2" fmla="*/ 565072 w 913416"/>
              <a:gd name="connsiteY2" fmla="*/ 17392 h 334994"/>
              <a:gd name="connsiteX3" fmla="*/ 913034 w 913416"/>
              <a:gd name="connsiteY3" fmla="*/ 312532 h 334994"/>
              <a:gd name="connsiteX4" fmla="*/ 495222 w 913416"/>
              <a:gd name="connsiteY4" fmla="*/ 163442 h 334994"/>
              <a:gd name="connsiteX5" fmla="*/ 228522 w 913416"/>
              <a:gd name="connsiteY5" fmla="*/ 195192 h 334994"/>
              <a:gd name="connsiteX6" fmla="*/ 88924 w 913416"/>
              <a:gd name="connsiteY6" fmla="*/ 334994 h 33499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416"/>
              <a:gd name="connsiteY0" fmla="*/ 230336 h 314824"/>
              <a:gd name="connsiteX1" fmla="*/ 298372 w 913416"/>
              <a:gd name="connsiteY1" fmla="*/ 55492 h 314824"/>
              <a:gd name="connsiteX2" fmla="*/ 565072 w 913416"/>
              <a:gd name="connsiteY2" fmla="*/ 17392 h 314824"/>
              <a:gd name="connsiteX3" fmla="*/ 913034 w 913416"/>
              <a:gd name="connsiteY3" fmla="*/ 312532 h 314824"/>
              <a:gd name="connsiteX4" fmla="*/ 495222 w 913416"/>
              <a:gd name="connsiteY4" fmla="*/ 163442 h 314824"/>
              <a:gd name="connsiteX5" fmla="*/ 228522 w 913416"/>
              <a:gd name="connsiteY5" fmla="*/ 195192 h 314824"/>
              <a:gd name="connsiteX6" fmla="*/ 46135 w 913416"/>
              <a:gd name="connsiteY6" fmla="*/ 313939 h 314824"/>
              <a:gd name="connsiteX0" fmla="*/ 0 w 913193"/>
              <a:gd name="connsiteY0" fmla="*/ 200441 h 284044"/>
              <a:gd name="connsiteX1" fmla="*/ 298372 w 913193"/>
              <a:gd name="connsiteY1" fmla="*/ 25597 h 284044"/>
              <a:gd name="connsiteX2" fmla="*/ 541775 w 913193"/>
              <a:gd name="connsiteY2" fmla="*/ 28258 h 284044"/>
              <a:gd name="connsiteX3" fmla="*/ 913034 w 913193"/>
              <a:gd name="connsiteY3" fmla="*/ 282637 h 284044"/>
              <a:gd name="connsiteX4" fmla="*/ 495222 w 913193"/>
              <a:gd name="connsiteY4" fmla="*/ 133547 h 284044"/>
              <a:gd name="connsiteX5" fmla="*/ 228522 w 913193"/>
              <a:gd name="connsiteY5" fmla="*/ 165297 h 284044"/>
              <a:gd name="connsiteX6" fmla="*/ 46135 w 913193"/>
              <a:gd name="connsiteY6" fmla="*/ 284044 h 284044"/>
              <a:gd name="connsiteX0" fmla="*/ 0 w 969780"/>
              <a:gd name="connsiteY0" fmla="*/ 192408 h 283603"/>
              <a:gd name="connsiteX1" fmla="*/ 354959 w 969780"/>
              <a:gd name="connsiteY1" fmla="*/ 25156 h 283603"/>
              <a:gd name="connsiteX2" fmla="*/ 598362 w 969780"/>
              <a:gd name="connsiteY2" fmla="*/ 27817 h 283603"/>
              <a:gd name="connsiteX3" fmla="*/ 969621 w 969780"/>
              <a:gd name="connsiteY3" fmla="*/ 282196 h 283603"/>
              <a:gd name="connsiteX4" fmla="*/ 551809 w 969780"/>
              <a:gd name="connsiteY4" fmla="*/ 133106 h 283603"/>
              <a:gd name="connsiteX5" fmla="*/ 285109 w 969780"/>
              <a:gd name="connsiteY5" fmla="*/ 164856 h 283603"/>
              <a:gd name="connsiteX6" fmla="*/ 102722 w 969780"/>
              <a:gd name="connsiteY6" fmla="*/ 283603 h 283603"/>
              <a:gd name="connsiteX0" fmla="*/ 0 w 969780"/>
              <a:gd name="connsiteY0" fmla="*/ 192408 h 291405"/>
              <a:gd name="connsiteX1" fmla="*/ 354959 w 969780"/>
              <a:gd name="connsiteY1" fmla="*/ 25156 h 291405"/>
              <a:gd name="connsiteX2" fmla="*/ 598362 w 969780"/>
              <a:gd name="connsiteY2" fmla="*/ 27817 h 291405"/>
              <a:gd name="connsiteX3" fmla="*/ 969621 w 969780"/>
              <a:gd name="connsiteY3" fmla="*/ 282196 h 291405"/>
              <a:gd name="connsiteX4" fmla="*/ 551809 w 969780"/>
              <a:gd name="connsiteY4" fmla="*/ 133106 h 291405"/>
              <a:gd name="connsiteX5" fmla="*/ 285109 w 969780"/>
              <a:gd name="connsiteY5" fmla="*/ 164856 h 291405"/>
              <a:gd name="connsiteX6" fmla="*/ 36478 w 969780"/>
              <a:gd name="connsiteY6" fmla="*/ 291405 h 291405"/>
              <a:gd name="connsiteX0" fmla="*/ 0 w 969780"/>
              <a:gd name="connsiteY0" fmla="*/ 192408 h 291405"/>
              <a:gd name="connsiteX1" fmla="*/ 354959 w 969780"/>
              <a:gd name="connsiteY1" fmla="*/ 25156 h 291405"/>
              <a:gd name="connsiteX2" fmla="*/ 598362 w 969780"/>
              <a:gd name="connsiteY2" fmla="*/ 27817 h 291405"/>
              <a:gd name="connsiteX3" fmla="*/ 969621 w 969780"/>
              <a:gd name="connsiteY3" fmla="*/ 282196 h 291405"/>
              <a:gd name="connsiteX4" fmla="*/ 551809 w 969780"/>
              <a:gd name="connsiteY4" fmla="*/ 133106 h 291405"/>
              <a:gd name="connsiteX5" fmla="*/ 285109 w 969780"/>
              <a:gd name="connsiteY5" fmla="*/ 164856 h 291405"/>
              <a:gd name="connsiteX6" fmla="*/ 36478 w 969780"/>
              <a:gd name="connsiteY6" fmla="*/ 291405 h 291405"/>
              <a:gd name="connsiteX0" fmla="*/ 29970 w 999750"/>
              <a:gd name="connsiteY0" fmla="*/ 192408 h 391897"/>
              <a:gd name="connsiteX1" fmla="*/ 384929 w 999750"/>
              <a:gd name="connsiteY1" fmla="*/ 25156 h 391897"/>
              <a:gd name="connsiteX2" fmla="*/ 628332 w 999750"/>
              <a:gd name="connsiteY2" fmla="*/ 27817 h 391897"/>
              <a:gd name="connsiteX3" fmla="*/ 999591 w 999750"/>
              <a:gd name="connsiteY3" fmla="*/ 282196 h 391897"/>
              <a:gd name="connsiteX4" fmla="*/ 581779 w 999750"/>
              <a:gd name="connsiteY4" fmla="*/ 133106 h 391897"/>
              <a:gd name="connsiteX5" fmla="*/ 315079 w 999750"/>
              <a:gd name="connsiteY5" fmla="*/ 164856 h 391897"/>
              <a:gd name="connsiteX6" fmla="*/ 0 w 999750"/>
              <a:gd name="connsiteY6" fmla="*/ 391897 h 391897"/>
              <a:gd name="connsiteX0" fmla="*/ 113231 w 1083011"/>
              <a:gd name="connsiteY0" fmla="*/ 192408 h 415959"/>
              <a:gd name="connsiteX1" fmla="*/ 468190 w 1083011"/>
              <a:gd name="connsiteY1" fmla="*/ 25156 h 415959"/>
              <a:gd name="connsiteX2" fmla="*/ 711593 w 1083011"/>
              <a:gd name="connsiteY2" fmla="*/ 27817 h 415959"/>
              <a:gd name="connsiteX3" fmla="*/ 1082852 w 1083011"/>
              <a:gd name="connsiteY3" fmla="*/ 282196 h 415959"/>
              <a:gd name="connsiteX4" fmla="*/ 665040 w 1083011"/>
              <a:gd name="connsiteY4" fmla="*/ 133106 h 415959"/>
              <a:gd name="connsiteX5" fmla="*/ 398340 w 1083011"/>
              <a:gd name="connsiteY5" fmla="*/ 164856 h 415959"/>
              <a:gd name="connsiteX6" fmla="*/ 0 w 1083011"/>
              <a:gd name="connsiteY6" fmla="*/ 415959 h 4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3011" h="415959">
                <a:moveTo>
                  <a:pt x="113231" y="192408"/>
                </a:moveTo>
                <a:cubicBezTo>
                  <a:pt x="124873" y="169125"/>
                  <a:pt x="368463" y="52588"/>
                  <a:pt x="468190" y="25156"/>
                </a:cubicBezTo>
                <a:cubicBezTo>
                  <a:pt x="567917" y="-2276"/>
                  <a:pt x="609149" y="-15023"/>
                  <a:pt x="711593" y="27817"/>
                </a:cubicBezTo>
                <a:cubicBezTo>
                  <a:pt x="814037" y="70657"/>
                  <a:pt x="1090611" y="264648"/>
                  <a:pt x="1082852" y="282196"/>
                </a:cubicBezTo>
                <a:cubicBezTo>
                  <a:pt x="1075093" y="299744"/>
                  <a:pt x="756057" y="128873"/>
                  <a:pt x="665040" y="133106"/>
                </a:cubicBezTo>
                <a:cubicBezTo>
                  <a:pt x="574023" y="137339"/>
                  <a:pt x="473188" y="139773"/>
                  <a:pt x="398340" y="164856"/>
                </a:cubicBezTo>
                <a:cubicBezTo>
                  <a:pt x="323492" y="189939"/>
                  <a:pt x="104164" y="315056"/>
                  <a:pt x="0" y="415959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/>
          <p:cNvSpPr/>
          <p:nvPr/>
        </p:nvSpPr>
        <p:spPr>
          <a:xfrm rot="19791876" flipH="1">
            <a:off x="2204609" y="3721124"/>
            <a:ext cx="2607609" cy="1145015"/>
          </a:xfrm>
          <a:custGeom>
            <a:avLst/>
            <a:gdLst>
              <a:gd name="connsiteX0" fmla="*/ 206347 w 307947"/>
              <a:gd name="connsiteY0" fmla="*/ 438660 h 521210"/>
              <a:gd name="connsiteX1" fmla="*/ 98397 w 307947"/>
              <a:gd name="connsiteY1" fmla="*/ 260860 h 521210"/>
              <a:gd name="connsiteX2" fmla="*/ 3147 w 307947"/>
              <a:gd name="connsiteY2" fmla="*/ 510 h 521210"/>
              <a:gd name="connsiteX3" fmla="*/ 219047 w 307947"/>
              <a:gd name="connsiteY3" fmla="*/ 203710 h 521210"/>
              <a:gd name="connsiteX4" fmla="*/ 307947 w 307947"/>
              <a:gd name="connsiteY4" fmla="*/ 521210 h 521210"/>
              <a:gd name="connsiteX0" fmla="*/ 705537 w 807137"/>
              <a:gd name="connsiteY0" fmla="*/ 524968 h 607518"/>
              <a:gd name="connsiteX1" fmla="*/ 597587 w 807137"/>
              <a:gd name="connsiteY1" fmla="*/ 347168 h 607518"/>
              <a:gd name="connsiteX2" fmla="*/ 590 w 807137"/>
              <a:gd name="connsiteY2" fmla="*/ 310 h 607518"/>
              <a:gd name="connsiteX3" fmla="*/ 718237 w 807137"/>
              <a:gd name="connsiteY3" fmla="*/ 290018 h 607518"/>
              <a:gd name="connsiteX4" fmla="*/ 807137 w 807137"/>
              <a:gd name="connsiteY4" fmla="*/ 607518 h 607518"/>
              <a:gd name="connsiteX0" fmla="*/ 708716 w 810316"/>
              <a:gd name="connsiteY0" fmla="*/ 557327 h 639877"/>
              <a:gd name="connsiteX1" fmla="*/ 600766 w 810316"/>
              <a:gd name="connsiteY1" fmla="*/ 379527 h 639877"/>
              <a:gd name="connsiteX2" fmla="*/ 3769 w 810316"/>
              <a:gd name="connsiteY2" fmla="*/ 32669 h 639877"/>
              <a:gd name="connsiteX3" fmla="*/ 364161 w 810316"/>
              <a:gd name="connsiteY3" fmla="*/ 47411 h 639877"/>
              <a:gd name="connsiteX4" fmla="*/ 721416 w 810316"/>
              <a:gd name="connsiteY4" fmla="*/ 322377 h 639877"/>
              <a:gd name="connsiteX5" fmla="*/ 810316 w 810316"/>
              <a:gd name="connsiteY5" fmla="*/ 639877 h 639877"/>
              <a:gd name="connsiteX0" fmla="*/ 828772 w 930372"/>
              <a:gd name="connsiteY0" fmla="*/ 525630 h 608180"/>
              <a:gd name="connsiteX1" fmla="*/ 720822 w 930372"/>
              <a:gd name="connsiteY1" fmla="*/ 347830 h 608180"/>
              <a:gd name="connsiteX2" fmla="*/ 2714 w 930372"/>
              <a:gd name="connsiteY2" fmla="*/ 96130 h 608180"/>
              <a:gd name="connsiteX3" fmla="*/ 484217 w 930372"/>
              <a:gd name="connsiteY3" fmla="*/ 15714 h 608180"/>
              <a:gd name="connsiteX4" fmla="*/ 841472 w 930372"/>
              <a:gd name="connsiteY4" fmla="*/ 290680 h 608180"/>
              <a:gd name="connsiteX5" fmla="*/ 930372 w 930372"/>
              <a:gd name="connsiteY5" fmla="*/ 608180 h 608180"/>
              <a:gd name="connsiteX0" fmla="*/ 826412 w 928012"/>
              <a:gd name="connsiteY0" fmla="*/ 522224 h 604774"/>
              <a:gd name="connsiteX1" fmla="*/ 718462 w 928012"/>
              <a:gd name="connsiteY1" fmla="*/ 344424 h 604774"/>
              <a:gd name="connsiteX2" fmla="*/ 354 w 928012"/>
              <a:gd name="connsiteY2" fmla="*/ 92724 h 604774"/>
              <a:gd name="connsiteX3" fmla="*/ 481857 w 928012"/>
              <a:gd name="connsiteY3" fmla="*/ 12308 h 604774"/>
              <a:gd name="connsiteX4" fmla="*/ 839112 w 928012"/>
              <a:gd name="connsiteY4" fmla="*/ 287274 h 604774"/>
              <a:gd name="connsiteX5" fmla="*/ 928012 w 928012"/>
              <a:gd name="connsiteY5" fmla="*/ 604774 h 604774"/>
              <a:gd name="connsiteX0" fmla="*/ 826059 w 927659"/>
              <a:gd name="connsiteY0" fmla="*/ 523678 h 606228"/>
              <a:gd name="connsiteX1" fmla="*/ 484537 w 927659"/>
              <a:gd name="connsiteY1" fmla="*/ 237744 h 606228"/>
              <a:gd name="connsiteX2" fmla="*/ 1 w 927659"/>
              <a:gd name="connsiteY2" fmla="*/ 94178 h 606228"/>
              <a:gd name="connsiteX3" fmla="*/ 481504 w 927659"/>
              <a:gd name="connsiteY3" fmla="*/ 13762 h 606228"/>
              <a:gd name="connsiteX4" fmla="*/ 838759 w 927659"/>
              <a:gd name="connsiteY4" fmla="*/ 288728 h 606228"/>
              <a:gd name="connsiteX5" fmla="*/ 927659 w 927659"/>
              <a:gd name="connsiteY5" fmla="*/ 606228 h 606228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492994 h 575544"/>
              <a:gd name="connsiteX1" fmla="*/ 484566 w 927688"/>
              <a:gd name="connsiteY1" fmla="*/ 207060 h 575544"/>
              <a:gd name="connsiteX2" fmla="*/ 30 w 927688"/>
              <a:gd name="connsiteY2" fmla="*/ 63494 h 575544"/>
              <a:gd name="connsiteX3" fmla="*/ 507486 w 927688"/>
              <a:gd name="connsiteY3" fmla="*/ 17681 h 575544"/>
              <a:gd name="connsiteX4" fmla="*/ 838788 w 927688"/>
              <a:gd name="connsiteY4" fmla="*/ 258044 h 575544"/>
              <a:gd name="connsiteX5" fmla="*/ 927688 w 927688"/>
              <a:gd name="connsiteY5" fmla="*/ 575544 h 575544"/>
              <a:gd name="connsiteX0" fmla="*/ 826088 w 927688"/>
              <a:gd name="connsiteY0" fmla="*/ 521292 h 603842"/>
              <a:gd name="connsiteX1" fmla="*/ 484566 w 927688"/>
              <a:gd name="connsiteY1" fmla="*/ 235358 h 603842"/>
              <a:gd name="connsiteX2" fmla="*/ 30 w 927688"/>
              <a:gd name="connsiteY2" fmla="*/ 91792 h 603842"/>
              <a:gd name="connsiteX3" fmla="*/ 507486 w 927688"/>
              <a:gd name="connsiteY3" fmla="*/ 45979 h 603842"/>
              <a:gd name="connsiteX4" fmla="*/ 838788 w 927688"/>
              <a:gd name="connsiteY4" fmla="*/ 286342 h 603842"/>
              <a:gd name="connsiteX5" fmla="*/ 927688 w 927688"/>
              <a:gd name="connsiteY5" fmla="*/ 603842 h 603842"/>
              <a:gd name="connsiteX0" fmla="*/ 826413 w 928013"/>
              <a:gd name="connsiteY0" fmla="*/ 521833 h 604383"/>
              <a:gd name="connsiteX1" fmla="*/ 575725 w 928013"/>
              <a:gd name="connsiteY1" fmla="*/ 253200 h 604383"/>
              <a:gd name="connsiteX2" fmla="*/ 355 w 928013"/>
              <a:gd name="connsiteY2" fmla="*/ 92333 h 604383"/>
              <a:gd name="connsiteX3" fmla="*/ 507811 w 928013"/>
              <a:gd name="connsiteY3" fmla="*/ 46520 h 604383"/>
              <a:gd name="connsiteX4" fmla="*/ 839113 w 928013"/>
              <a:gd name="connsiteY4" fmla="*/ 286883 h 604383"/>
              <a:gd name="connsiteX5" fmla="*/ 928013 w 928013"/>
              <a:gd name="connsiteY5" fmla="*/ 604383 h 604383"/>
              <a:gd name="connsiteX0" fmla="*/ 826248 w 927848"/>
              <a:gd name="connsiteY0" fmla="*/ 547109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27848"/>
              <a:gd name="connsiteY0" fmla="*/ 538458 h 629659"/>
              <a:gd name="connsiteX1" fmla="*/ 575560 w 927848"/>
              <a:gd name="connsiteY1" fmla="*/ 278476 h 629659"/>
              <a:gd name="connsiteX2" fmla="*/ 190 w 927848"/>
              <a:gd name="connsiteY2" fmla="*/ 117609 h 629659"/>
              <a:gd name="connsiteX3" fmla="*/ 524948 w 927848"/>
              <a:gd name="connsiteY3" fmla="*/ 41518 h 629659"/>
              <a:gd name="connsiteX4" fmla="*/ 838948 w 927848"/>
              <a:gd name="connsiteY4" fmla="*/ 312159 h 629659"/>
              <a:gd name="connsiteX5" fmla="*/ 927848 w 927848"/>
              <a:gd name="connsiteY5" fmla="*/ 629659 h 629659"/>
              <a:gd name="connsiteX0" fmla="*/ 873828 w 971102"/>
              <a:gd name="connsiteY0" fmla="*/ 538458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873828 w 971102"/>
              <a:gd name="connsiteY0" fmla="*/ 547109 h 633984"/>
              <a:gd name="connsiteX1" fmla="*/ 575560 w 971102"/>
              <a:gd name="connsiteY1" fmla="*/ 278476 h 633984"/>
              <a:gd name="connsiteX2" fmla="*/ 190 w 971102"/>
              <a:gd name="connsiteY2" fmla="*/ 117609 h 633984"/>
              <a:gd name="connsiteX3" fmla="*/ 524948 w 971102"/>
              <a:gd name="connsiteY3" fmla="*/ 41518 h 633984"/>
              <a:gd name="connsiteX4" fmla="*/ 838948 w 971102"/>
              <a:gd name="connsiteY4" fmla="*/ 312159 h 633984"/>
              <a:gd name="connsiteX5" fmla="*/ 971102 w 971102"/>
              <a:gd name="connsiteY5" fmla="*/ 633984 h 633984"/>
              <a:gd name="connsiteX0" fmla="*/ 1012154 w 1109428"/>
              <a:gd name="connsiteY0" fmla="*/ 506745 h 593620"/>
              <a:gd name="connsiteX1" fmla="*/ 713886 w 1109428"/>
              <a:gd name="connsiteY1" fmla="*/ 238112 h 593620"/>
              <a:gd name="connsiteX2" fmla="*/ 103 w 1109428"/>
              <a:gd name="connsiteY2" fmla="*/ 176729 h 593620"/>
              <a:gd name="connsiteX3" fmla="*/ 663274 w 1109428"/>
              <a:gd name="connsiteY3" fmla="*/ 1154 h 593620"/>
              <a:gd name="connsiteX4" fmla="*/ 977274 w 1109428"/>
              <a:gd name="connsiteY4" fmla="*/ 271795 h 593620"/>
              <a:gd name="connsiteX5" fmla="*/ 1109428 w 1109428"/>
              <a:gd name="connsiteY5" fmla="*/ 593620 h 593620"/>
              <a:gd name="connsiteX0" fmla="*/ 1012076 w 1109350"/>
              <a:gd name="connsiteY0" fmla="*/ 506526 h 593401"/>
              <a:gd name="connsiteX1" fmla="*/ 713808 w 1109350"/>
              <a:gd name="connsiteY1" fmla="*/ 237893 h 593401"/>
              <a:gd name="connsiteX2" fmla="*/ 25 w 1109350"/>
              <a:gd name="connsiteY2" fmla="*/ 176510 h 593401"/>
              <a:gd name="connsiteX3" fmla="*/ 663196 w 1109350"/>
              <a:gd name="connsiteY3" fmla="*/ 935 h 593401"/>
              <a:gd name="connsiteX4" fmla="*/ 977196 w 1109350"/>
              <a:gd name="connsiteY4" fmla="*/ 271576 h 593401"/>
              <a:gd name="connsiteX5" fmla="*/ 1109350 w 1109350"/>
              <a:gd name="connsiteY5" fmla="*/ 593401 h 593401"/>
              <a:gd name="connsiteX0" fmla="*/ 1013744 w 1111018"/>
              <a:gd name="connsiteY0" fmla="*/ 502446 h 589321"/>
              <a:gd name="connsiteX1" fmla="*/ 715476 w 1111018"/>
              <a:gd name="connsiteY1" fmla="*/ 233813 h 589321"/>
              <a:gd name="connsiteX2" fmla="*/ 1693 w 1111018"/>
              <a:gd name="connsiteY2" fmla="*/ 172430 h 589321"/>
              <a:gd name="connsiteX3" fmla="*/ 530777 w 1111018"/>
              <a:gd name="connsiteY3" fmla="*/ 1180 h 589321"/>
              <a:gd name="connsiteX4" fmla="*/ 978864 w 1111018"/>
              <a:gd name="connsiteY4" fmla="*/ 267496 h 589321"/>
              <a:gd name="connsiteX5" fmla="*/ 1111018 w 1111018"/>
              <a:gd name="connsiteY5" fmla="*/ 589321 h 589321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09404"/>
              <a:gd name="connsiteY0" fmla="*/ 502387 h 589262"/>
              <a:gd name="connsiteX1" fmla="*/ 566798 w 1109404"/>
              <a:gd name="connsiteY1" fmla="*/ 181849 h 589262"/>
              <a:gd name="connsiteX2" fmla="*/ 79 w 1109404"/>
              <a:gd name="connsiteY2" fmla="*/ 172371 h 589262"/>
              <a:gd name="connsiteX3" fmla="*/ 529163 w 1109404"/>
              <a:gd name="connsiteY3" fmla="*/ 1121 h 589262"/>
              <a:gd name="connsiteX4" fmla="*/ 977250 w 1109404"/>
              <a:gd name="connsiteY4" fmla="*/ 267437 h 589262"/>
              <a:gd name="connsiteX5" fmla="*/ 1109404 w 1109404"/>
              <a:gd name="connsiteY5" fmla="*/ 589262 h 589262"/>
              <a:gd name="connsiteX0" fmla="*/ 1012130 w 1155347"/>
              <a:gd name="connsiteY0" fmla="*/ 502387 h 564595"/>
              <a:gd name="connsiteX1" fmla="*/ 566798 w 1155347"/>
              <a:gd name="connsiteY1" fmla="*/ 181849 h 564595"/>
              <a:gd name="connsiteX2" fmla="*/ 79 w 1155347"/>
              <a:gd name="connsiteY2" fmla="*/ 172371 h 564595"/>
              <a:gd name="connsiteX3" fmla="*/ 529163 w 1155347"/>
              <a:gd name="connsiteY3" fmla="*/ 1121 h 564595"/>
              <a:gd name="connsiteX4" fmla="*/ 977250 w 1155347"/>
              <a:gd name="connsiteY4" fmla="*/ 267437 h 564595"/>
              <a:gd name="connsiteX5" fmla="*/ 1155347 w 1155347"/>
              <a:gd name="connsiteY5" fmla="*/ 564595 h 564595"/>
              <a:gd name="connsiteX0" fmla="*/ 1012103 w 1155320"/>
              <a:gd name="connsiteY0" fmla="*/ 430518 h 492726"/>
              <a:gd name="connsiteX1" fmla="*/ 566771 w 1155320"/>
              <a:gd name="connsiteY1" fmla="*/ 109980 h 492726"/>
              <a:gd name="connsiteX2" fmla="*/ 52 w 1155320"/>
              <a:gd name="connsiteY2" fmla="*/ 100502 h 492726"/>
              <a:gd name="connsiteX3" fmla="*/ 535949 w 1155320"/>
              <a:gd name="connsiteY3" fmla="*/ 1749 h 492726"/>
              <a:gd name="connsiteX4" fmla="*/ 977223 w 1155320"/>
              <a:gd name="connsiteY4" fmla="*/ 195568 h 492726"/>
              <a:gd name="connsiteX5" fmla="*/ 1155320 w 1155320"/>
              <a:gd name="connsiteY5" fmla="*/ 492726 h 492726"/>
              <a:gd name="connsiteX0" fmla="*/ 1222984 w 1366201"/>
              <a:gd name="connsiteY0" fmla="*/ 673184 h 735392"/>
              <a:gd name="connsiteX1" fmla="*/ 777652 w 1366201"/>
              <a:gd name="connsiteY1" fmla="*/ 352646 h 735392"/>
              <a:gd name="connsiteX2" fmla="*/ 35 w 1366201"/>
              <a:gd name="connsiteY2" fmla="*/ 1210 h 735392"/>
              <a:gd name="connsiteX3" fmla="*/ 746830 w 1366201"/>
              <a:gd name="connsiteY3" fmla="*/ 244415 h 735392"/>
              <a:gd name="connsiteX4" fmla="*/ 1188104 w 1366201"/>
              <a:gd name="connsiteY4" fmla="*/ 438234 h 735392"/>
              <a:gd name="connsiteX5" fmla="*/ 1366201 w 1366201"/>
              <a:gd name="connsiteY5" fmla="*/ 735392 h 735392"/>
              <a:gd name="connsiteX0" fmla="*/ 1223078 w 1366295"/>
              <a:gd name="connsiteY0" fmla="*/ 681265 h 743473"/>
              <a:gd name="connsiteX1" fmla="*/ 777746 w 1366295"/>
              <a:gd name="connsiteY1" fmla="*/ 360727 h 743473"/>
              <a:gd name="connsiteX2" fmla="*/ 129 w 1366295"/>
              <a:gd name="connsiteY2" fmla="*/ 9291 h 743473"/>
              <a:gd name="connsiteX3" fmla="*/ 719995 w 1366295"/>
              <a:gd name="connsiteY3" fmla="*/ 131350 h 743473"/>
              <a:gd name="connsiteX4" fmla="*/ 1188198 w 1366295"/>
              <a:gd name="connsiteY4" fmla="*/ 446315 h 743473"/>
              <a:gd name="connsiteX5" fmla="*/ 1366295 w 1366295"/>
              <a:gd name="connsiteY5" fmla="*/ 743473 h 743473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  <a:gd name="connsiteX0" fmla="*/ 1222952 w 1366169"/>
              <a:gd name="connsiteY0" fmla="*/ 674917 h 737125"/>
              <a:gd name="connsiteX1" fmla="*/ 727329 w 1366169"/>
              <a:gd name="connsiteY1" fmla="*/ 232759 h 737125"/>
              <a:gd name="connsiteX2" fmla="*/ 3 w 1366169"/>
              <a:gd name="connsiteY2" fmla="*/ 2943 h 737125"/>
              <a:gd name="connsiteX3" fmla="*/ 719869 w 1366169"/>
              <a:gd name="connsiteY3" fmla="*/ 125002 h 737125"/>
              <a:gd name="connsiteX4" fmla="*/ 1188072 w 1366169"/>
              <a:gd name="connsiteY4" fmla="*/ 439967 h 737125"/>
              <a:gd name="connsiteX5" fmla="*/ 1366169 w 1366169"/>
              <a:gd name="connsiteY5" fmla="*/ 737125 h 73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169" h="737125">
                <a:moveTo>
                  <a:pt x="1222952" y="674917"/>
                </a:moveTo>
                <a:cubicBezTo>
                  <a:pt x="1185910" y="622529"/>
                  <a:pt x="931154" y="344755"/>
                  <a:pt x="727329" y="232759"/>
                </a:cubicBezTo>
                <a:cubicBezTo>
                  <a:pt x="523504" y="120763"/>
                  <a:pt x="1246" y="20902"/>
                  <a:pt x="3" y="2943"/>
                </a:cubicBezTo>
                <a:cubicBezTo>
                  <a:pt x="-1240" y="-15016"/>
                  <a:pt x="521858" y="52165"/>
                  <a:pt x="719869" y="125002"/>
                </a:cubicBezTo>
                <a:cubicBezTo>
                  <a:pt x="917880" y="197839"/>
                  <a:pt x="1107170" y="331286"/>
                  <a:pt x="1188072" y="439967"/>
                </a:cubicBezTo>
                <a:cubicBezTo>
                  <a:pt x="1268974" y="548648"/>
                  <a:pt x="1249782" y="502709"/>
                  <a:pt x="1366169" y="737125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/>
          <p:cNvSpPr/>
          <p:nvPr/>
        </p:nvSpPr>
        <p:spPr>
          <a:xfrm rot="4556523" flipH="1">
            <a:off x="837524" y="3947698"/>
            <a:ext cx="2681521" cy="698233"/>
          </a:xfrm>
          <a:custGeom>
            <a:avLst/>
            <a:gdLst>
              <a:gd name="connsiteX0" fmla="*/ 565304 w 800443"/>
              <a:gd name="connsiteY0" fmla="*/ 203230 h 297105"/>
              <a:gd name="connsiteX1" fmla="*/ 279554 w 800443"/>
              <a:gd name="connsiteY1" fmla="*/ 76230 h 297105"/>
              <a:gd name="connsiteX2" fmla="*/ 154 w 800443"/>
              <a:gd name="connsiteY2" fmla="*/ 38130 h 297105"/>
              <a:gd name="connsiteX3" fmla="*/ 317654 w 800443"/>
              <a:gd name="connsiteY3" fmla="*/ 30 h 297105"/>
              <a:gd name="connsiteX4" fmla="*/ 546254 w 800443"/>
              <a:gd name="connsiteY4" fmla="*/ 44480 h 297105"/>
              <a:gd name="connsiteX5" fmla="*/ 800254 w 800443"/>
              <a:gd name="connsiteY5" fmla="*/ 292130 h 297105"/>
              <a:gd name="connsiteX6" fmla="*/ 565304 w 800443"/>
              <a:gd name="connsiteY6" fmla="*/ 203230 h 297105"/>
              <a:gd name="connsiteX0" fmla="*/ 582035 w 817174"/>
              <a:gd name="connsiteY0" fmla="*/ 244922 h 338797"/>
              <a:gd name="connsiteX1" fmla="*/ 296285 w 817174"/>
              <a:gd name="connsiteY1" fmla="*/ 117922 h 338797"/>
              <a:gd name="connsiteX2" fmla="*/ 16885 w 817174"/>
              <a:gd name="connsiteY2" fmla="*/ 79822 h 338797"/>
              <a:gd name="connsiteX3" fmla="*/ 89114 w 817174"/>
              <a:gd name="connsiteY3" fmla="*/ 13 h 338797"/>
              <a:gd name="connsiteX4" fmla="*/ 562985 w 817174"/>
              <a:gd name="connsiteY4" fmla="*/ 86172 h 338797"/>
              <a:gd name="connsiteX5" fmla="*/ 816985 w 817174"/>
              <a:gd name="connsiteY5" fmla="*/ 333822 h 338797"/>
              <a:gd name="connsiteX6" fmla="*/ 582035 w 817174"/>
              <a:gd name="connsiteY6" fmla="*/ 244922 h 338797"/>
              <a:gd name="connsiteX0" fmla="*/ 697680 w 932819"/>
              <a:gd name="connsiteY0" fmla="*/ 244910 h 338785"/>
              <a:gd name="connsiteX1" fmla="*/ 411930 w 932819"/>
              <a:gd name="connsiteY1" fmla="*/ 117910 h 338785"/>
              <a:gd name="connsiteX2" fmla="*/ 5988 w 932819"/>
              <a:gd name="connsiteY2" fmla="*/ 86655 h 338785"/>
              <a:gd name="connsiteX3" fmla="*/ 204759 w 932819"/>
              <a:gd name="connsiteY3" fmla="*/ 1 h 338785"/>
              <a:gd name="connsiteX4" fmla="*/ 678630 w 932819"/>
              <a:gd name="connsiteY4" fmla="*/ 86160 h 338785"/>
              <a:gd name="connsiteX5" fmla="*/ 932630 w 932819"/>
              <a:gd name="connsiteY5" fmla="*/ 333810 h 338785"/>
              <a:gd name="connsiteX6" fmla="*/ 697680 w 932819"/>
              <a:gd name="connsiteY6" fmla="*/ 244910 h 338785"/>
              <a:gd name="connsiteX0" fmla="*/ 746196 w 981335"/>
              <a:gd name="connsiteY0" fmla="*/ 243880 h 337755"/>
              <a:gd name="connsiteX1" fmla="*/ 460446 w 981335"/>
              <a:gd name="connsiteY1" fmla="*/ 116880 h 337755"/>
              <a:gd name="connsiteX2" fmla="*/ 54504 w 981335"/>
              <a:gd name="connsiteY2" fmla="*/ 85625 h 337755"/>
              <a:gd name="connsiteX3" fmla="*/ 77455 w 981335"/>
              <a:gd name="connsiteY3" fmla="*/ 1 h 337755"/>
              <a:gd name="connsiteX4" fmla="*/ 727146 w 981335"/>
              <a:gd name="connsiteY4" fmla="*/ 85130 h 337755"/>
              <a:gd name="connsiteX5" fmla="*/ 981146 w 981335"/>
              <a:gd name="connsiteY5" fmla="*/ 332780 h 337755"/>
              <a:gd name="connsiteX6" fmla="*/ 746196 w 981335"/>
              <a:gd name="connsiteY6" fmla="*/ 243880 h 337755"/>
              <a:gd name="connsiteX0" fmla="*/ 716841 w 951980"/>
              <a:gd name="connsiteY0" fmla="*/ 249103 h 342978"/>
              <a:gd name="connsiteX1" fmla="*/ 431091 w 951980"/>
              <a:gd name="connsiteY1" fmla="*/ 122103 h 342978"/>
              <a:gd name="connsiteX2" fmla="*/ 25149 w 951980"/>
              <a:gd name="connsiteY2" fmla="*/ 90848 h 342978"/>
              <a:gd name="connsiteX3" fmla="*/ 48100 w 951980"/>
              <a:gd name="connsiteY3" fmla="*/ 5224 h 342978"/>
              <a:gd name="connsiteX4" fmla="*/ 697791 w 951980"/>
              <a:gd name="connsiteY4" fmla="*/ 90353 h 342978"/>
              <a:gd name="connsiteX5" fmla="*/ 951791 w 951980"/>
              <a:gd name="connsiteY5" fmla="*/ 338003 h 342978"/>
              <a:gd name="connsiteX6" fmla="*/ 716841 w 951980"/>
              <a:gd name="connsiteY6" fmla="*/ 249103 h 342978"/>
              <a:gd name="connsiteX0" fmla="*/ 733629 w 951979"/>
              <a:gd name="connsiteY0" fmla="*/ 224801 h 341250"/>
              <a:gd name="connsiteX1" fmla="*/ 431091 w 951979"/>
              <a:gd name="connsiteY1" fmla="*/ 122103 h 341250"/>
              <a:gd name="connsiteX2" fmla="*/ 25149 w 951979"/>
              <a:gd name="connsiteY2" fmla="*/ 90848 h 341250"/>
              <a:gd name="connsiteX3" fmla="*/ 48100 w 951979"/>
              <a:gd name="connsiteY3" fmla="*/ 5224 h 341250"/>
              <a:gd name="connsiteX4" fmla="*/ 697791 w 951979"/>
              <a:gd name="connsiteY4" fmla="*/ 90353 h 341250"/>
              <a:gd name="connsiteX5" fmla="*/ 951791 w 951979"/>
              <a:gd name="connsiteY5" fmla="*/ 338003 h 341250"/>
              <a:gd name="connsiteX6" fmla="*/ 733629 w 951979"/>
              <a:gd name="connsiteY6" fmla="*/ 224801 h 341250"/>
              <a:gd name="connsiteX0" fmla="*/ 767852 w 986323"/>
              <a:gd name="connsiteY0" fmla="*/ 219578 h 336028"/>
              <a:gd name="connsiteX1" fmla="*/ 465314 w 986323"/>
              <a:gd name="connsiteY1" fmla="*/ 116880 h 336028"/>
              <a:gd name="connsiteX2" fmla="*/ 59372 w 986323"/>
              <a:gd name="connsiteY2" fmla="*/ 85625 h 336028"/>
              <a:gd name="connsiteX3" fmla="*/ 82323 w 986323"/>
              <a:gd name="connsiteY3" fmla="*/ 1 h 336028"/>
              <a:gd name="connsiteX4" fmla="*/ 808166 w 986323"/>
              <a:gd name="connsiteY4" fmla="*/ 85105 h 336028"/>
              <a:gd name="connsiteX5" fmla="*/ 986014 w 986323"/>
              <a:gd name="connsiteY5" fmla="*/ 332780 h 336028"/>
              <a:gd name="connsiteX6" fmla="*/ 767852 w 986323"/>
              <a:gd name="connsiteY6" fmla="*/ 219578 h 336028"/>
              <a:gd name="connsiteX0" fmla="*/ 767852 w 1179847"/>
              <a:gd name="connsiteY0" fmla="*/ 219578 h 299266"/>
              <a:gd name="connsiteX1" fmla="*/ 465314 w 1179847"/>
              <a:gd name="connsiteY1" fmla="*/ 116880 h 299266"/>
              <a:gd name="connsiteX2" fmla="*/ 59372 w 1179847"/>
              <a:gd name="connsiteY2" fmla="*/ 85625 h 299266"/>
              <a:gd name="connsiteX3" fmla="*/ 82323 w 1179847"/>
              <a:gd name="connsiteY3" fmla="*/ 1 h 299266"/>
              <a:gd name="connsiteX4" fmla="*/ 808166 w 1179847"/>
              <a:gd name="connsiteY4" fmla="*/ 85105 h 299266"/>
              <a:gd name="connsiteX5" fmla="*/ 1179736 w 1179847"/>
              <a:gd name="connsiteY5" fmla="*/ 294814 h 299266"/>
              <a:gd name="connsiteX6" fmla="*/ 767852 w 1179847"/>
              <a:gd name="connsiteY6" fmla="*/ 219578 h 299266"/>
              <a:gd name="connsiteX0" fmla="*/ 757770 w 1179909"/>
              <a:gd name="connsiteY0" fmla="*/ 193342 h 297185"/>
              <a:gd name="connsiteX1" fmla="*/ 465314 w 1179909"/>
              <a:gd name="connsiteY1" fmla="*/ 116880 h 297185"/>
              <a:gd name="connsiteX2" fmla="*/ 59372 w 1179909"/>
              <a:gd name="connsiteY2" fmla="*/ 85625 h 297185"/>
              <a:gd name="connsiteX3" fmla="*/ 82323 w 1179909"/>
              <a:gd name="connsiteY3" fmla="*/ 1 h 297185"/>
              <a:gd name="connsiteX4" fmla="*/ 808166 w 1179909"/>
              <a:gd name="connsiteY4" fmla="*/ 85105 h 297185"/>
              <a:gd name="connsiteX5" fmla="*/ 1179736 w 1179909"/>
              <a:gd name="connsiteY5" fmla="*/ 294814 h 297185"/>
              <a:gd name="connsiteX6" fmla="*/ 757770 w 1179909"/>
              <a:gd name="connsiteY6" fmla="*/ 193342 h 297185"/>
              <a:gd name="connsiteX0" fmla="*/ 755812 w 1177951"/>
              <a:gd name="connsiteY0" fmla="*/ 193342 h 297153"/>
              <a:gd name="connsiteX1" fmla="*/ 430394 w 1177951"/>
              <a:gd name="connsiteY1" fmla="*/ 125640 h 297153"/>
              <a:gd name="connsiteX2" fmla="*/ 57414 w 1177951"/>
              <a:gd name="connsiteY2" fmla="*/ 85625 h 297153"/>
              <a:gd name="connsiteX3" fmla="*/ 80365 w 1177951"/>
              <a:gd name="connsiteY3" fmla="*/ 1 h 297153"/>
              <a:gd name="connsiteX4" fmla="*/ 806208 w 1177951"/>
              <a:gd name="connsiteY4" fmla="*/ 85105 h 297153"/>
              <a:gd name="connsiteX5" fmla="*/ 1177778 w 1177951"/>
              <a:gd name="connsiteY5" fmla="*/ 294814 h 297153"/>
              <a:gd name="connsiteX6" fmla="*/ 755812 w 1177951"/>
              <a:gd name="connsiteY6" fmla="*/ 193342 h 297153"/>
              <a:gd name="connsiteX0" fmla="*/ 755812 w 1177951"/>
              <a:gd name="connsiteY0" fmla="*/ 193342 h 297153"/>
              <a:gd name="connsiteX1" fmla="*/ 430394 w 1177951"/>
              <a:gd name="connsiteY1" fmla="*/ 125640 h 297153"/>
              <a:gd name="connsiteX2" fmla="*/ 57414 w 1177951"/>
              <a:gd name="connsiteY2" fmla="*/ 85625 h 297153"/>
              <a:gd name="connsiteX3" fmla="*/ 80365 w 1177951"/>
              <a:gd name="connsiteY3" fmla="*/ 1 h 297153"/>
              <a:gd name="connsiteX4" fmla="*/ 806208 w 1177951"/>
              <a:gd name="connsiteY4" fmla="*/ 85105 h 297153"/>
              <a:gd name="connsiteX5" fmla="*/ 1177778 w 1177951"/>
              <a:gd name="connsiteY5" fmla="*/ 294814 h 297153"/>
              <a:gd name="connsiteX6" fmla="*/ 755812 w 1177951"/>
              <a:gd name="connsiteY6" fmla="*/ 193342 h 297153"/>
              <a:gd name="connsiteX0" fmla="*/ 755812 w 1177951"/>
              <a:gd name="connsiteY0" fmla="*/ 193342 h 297153"/>
              <a:gd name="connsiteX1" fmla="*/ 430394 w 1177951"/>
              <a:gd name="connsiteY1" fmla="*/ 125640 h 297153"/>
              <a:gd name="connsiteX2" fmla="*/ 57414 w 1177951"/>
              <a:gd name="connsiteY2" fmla="*/ 85625 h 297153"/>
              <a:gd name="connsiteX3" fmla="*/ 80365 w 1177951"/>
              <a:gd name="connsiteY3" fmla="*/ 1 h 297153"/>
              <a:gd name="connsiteX4" fmla="*/ 806208 w 1177951"/>
              <a:gd name="connsiteY4" fmla="*/ 85105 h 297153"/>
              <a:gd name="connsiteX5" fmla="*/ 1177778 w 1177951"/>
              <a:gd name="connsiteY5" fmla="*/ 294814 h 297153"/>
              <a:gd name="connsiteX6" fmla="*/ 755812 w 1177951"/>
              <a:gd name="connsiteY6" fmla="*/ 193342 h 297153"/>
              <a:gd name="connsiteX0" fmla="*/ 755812 w 1178028"/>
              <a:gd name="connsiteY0" fmla="*/ 193342 h 297153"/>
              <a:gd name="connsiteX1" fmla="*/ 430394 w 1178028"/>
              <a:gd name="connsiteY1" fmla="*/ 125640 h 297153"/>
              <a:gd name="connsiteX2" fmla="*/ 57414 w 1178028"/>
              <a:gd name="connsiteY2" fmla="*/ 85625 h 297153"/>
              <a:gd name="connsiteX3" fmla="*/ 80365 w 1178028"/>
              <a:gd name="connsiteY3" fmla="*/ 1 h 297153"/>
              <a:gd name="connsiteX4" fmla="*/ 806208 w 1178028"/>
              <a:gd name="connsiteY4" fmla="*/ 85105 h 297153"/>
              <a:gd name="connsiteX5" fmla="*/ 1177778 w 1178028"/>
              <a:gd name="connsiteY5" fmla="*/ 294814 h 297153"/>
              <a:gd name="connsiteX6" fmla="*/ 755812 w 1178028"/>
              <a:gd name="connsiteY6" fmla="*/ 193342 h 297153"/>
              <a:gd name="connsiteX0" fmla="*/ 755812 w 1177782"/>
              <a:gd name="connsiteY0" fmla="*/ 193342 h 295898"/>
              <a:gd name="connsiteX1" fmla="*/ 430394 w 1177782"/>
              <a:gd name="connsiteY1" fmla="*/ 125640 h 295898"/>
              <a:gd name="connsiteX2" fmla="*/ 57414 w 1177782"/>
              <a:gd name="connsiteY2" fmla="*/ 85625 h 295898"/>
              <a:gd name="connsiteX3" fmla="*/ 80365 w 1177782"/>
              <a:gd name="connsiteY3" fmla="*/ 1 h 295898"/>
              <a:gd name="connsiteX4" fmla="*/ 806208 w 1177782"/>
              <a:gd name="connsiteY4" fmla="*/ 85105 h 295898"/>
              <a:gd name="connsiteX5" fmla="*/ 1177778 w 1177782"/>
              <a:gd name="connsiteY5" fmla="*/ 294814 h 295898"/>
              <a:gd name="connsiteX6" fmla="*/ 755812 w 1177782"/>
              <a:gd name="connsiteY6" fmla="*/ 193342 h 295898"/>
              <a:gd name="connsiteX0" fmla="*/ 755812 w 1147590"/>
              <a:gd name="connsiteY0" fmla="*/ 193342 h 365669"/>
              <a:gd name="connsiteX1" fmla="*/ 430394 w 1147590"/>
              <a:gd name="connsiteY1" fmla="*/ 125640 h 365669"/>
              <a:gd name="connsiteX2" fmla="*/ 57414 w 1147590"/>
              <a:gd name="connsiteY2" fmla="*/ 85625 h 365669"/>
              <a:gd name="connsiteX3" fmla="*/ 80365 w 1147590"/>
              <a:gd name="connsiteY3" fmla="*/ 1 h 365669"/>
              <a:gd name="connsiteX4" fmla="*/ 806208 w 1147590"/>
              <a:gd name="connsiteY4" fmla="*/ 85105 h 365669"/>
              <a:gd name="connsiteX5" fmla="*/ 1147585 w 1147590"/>
              <a:gd name="connsiteY5" fmla="*/ 364800 h 365669"/>
              <a:gd name="connsiteX6" fmla="*/ 755812 w 1147590"/>
              <a:gd name="connsiteY6" fmla="*/ 193342 h 365669"/>
              <a:gd name="connsiteX0" fmla="*/ 749602 w 1141527"/>
              <a:gd name="connsiteY0" fmla="*/ 193469 h 365931"/>
              <a:gd name="connsiteX1" fmla="*/ 424184 w 1141527"/>
              <a:gd name="connsiteY1" fmla="*/ 125767 h 365931"/>
              <a:gd name="connsiteX2" fmla="*/ 51204 w 1141527"/>
              <a:gd name="connsiteY2" fmla="*/ 85752 h 365931"/>
              <a:gd name="connsiteX3" fmla="*/ 74155 w 1141527"/>
              <a:gd name="connsiteY3" fmla="*/ 128 h 365931"/>
              <a:gd name="connsiteX4" fmla="*/ 703859 w 1141527"/>
              <a:gd name="connsiteY4" fmla="*/ 106651 h 365931"/>
              <a:gd name="connsiteX5" fmla="*/ 1141375 w 1141527"/>
              <a:gd name="connsiteY5" fmla="*/ 364927 h 365931"/>
              <a:gd name="connsiteX6" fmla="*/ 749602 w 1141527"/>
              <a:gd name="connsiteY6" fmla="*/ 193469 h 365931"/>
              <a:gd name="connsiteX0" fmla="*/ 747754 w 1139682"/>
              <a:gd name="connsiteY0" fmla="*/ 193462 h 365955"/>
              <a:gd name="connsiteX1" fmla="*/ 392108 w 1139682"/>
              <a:gd name="connsiteY1" fmla="*/ 96617 h 365955"/>
              <a:gd name="connsiteX2" fmla="*/ 49356 w 1139682"/>
              <a:gd name="connsiteY2" fmla="*/ 85745 h 365955"/>
              <a:gd name="connsiteX3" fmla="*/ 72307 w 1139682"/>
              <a:gd name="connsiteY3" fmla="*/ 121 h 365955"/>
              <a:gd name="connsiteX4" fmla="*/ 702011 w 1139682"/>
              <a:gd name="connsiteY4" fmla="*/ 106644 h 365955"/>
              <a:gd name="connsiteX5" fmla="*/ 1139527 w 1139682"/>
              <a:gd name="connsiteY5" fmla="*/ 364920 h 365955"/>
              <a:gd name="connsiteX6" fmla="*/ 747754 w 1139682"/>
              <a:gd name="connsiteY6" fmla="*/ 193462 h 365955"/>
              <a:gd name="connsiteX0" fmla="*/ 778695 w 1170623"/>
              <a:gd name="connsiteY0" fmla="*/ 193505 h 365998"/>
              <a:gd name="connsiteX1" fmla="*/ 423049 w 1170623"/>
              <a:gd name="connsiteY1" fmla="*/ 96660 h 365998"/>
              <a:gd name="connsiteX2" fmla="*/ 31568 w 1170623"/>
              <a:gd name="connsiteY2" fmla="*/ 82654 h 365998"/>
              <a:gd name="connsiteX3" fmla="*/ 103248 w 1170623"/>
              <a:gd name="connsiteY3" fmla="*/ 164 h 365998"/>
              <a:gd name="connsiteX4" fmla="*/ 732952 w 1170623"/>
              <a:gd name="connsiteY4" fmla="*/ 106687 h 365998"/>
              <a:gd name="connsiteX5" fmla="*/ 1170468 w 1170623"/>
              <a:gd name="connsiteY5" fmla="*/ 364963 h 365998"/>
              <a:gd name="connsiteX6" fmla="*/ 778695 w 1170623"/>
              <a:gd name="connsiteY6" fmla="*/ 193505 h 365998"/>
              <a:gd name="connsiteX0" fmla="*/ 101049 w 1168424"/>
              <a:gd name="connsiteY0" fmla="*/ 0 h 365834"/>
              <a:gd name="connsiteX1" fmla="*/ 730753 w 1168424"/>
              <a:gd name="connsiteY1" fmla="*/ 106523 h 365834"/>
              <a:gd name="connsiteX2" fmla="*/ 1168269 w 1168424"/>
              <a:gd name="connsiteY2" fmla="*/ 364799 h 365834"/>
              <a:gd name="connsiteX3" fmla="*/ 776496 w 1168424"/>
              <a:gd name="connsiteY3" fmla="*/ 193341 h 365834"/>
              <a:gd name="connsiteX4" fmla="*/ 420850 w 1168424"/>
              <a:gd name="connsiteY4" fmla="*/ 96496 h 365834"/>
              <a:gd name="connsiteX5" fmla="*/ 29369 w 1168424"/>
              <a:gd name="connsiteY5" fmla="*/ 82490 h 365834"/>
              <a:gd name="connsiteX6" fmla="*/ 148091 w 1168424"/>
              <a:gd name="connsiteY6" fmla="*/ 49927 h 365834"/>
              <a:gd name="connsiteX0" fmla="*/ 71680 w 1139055"/>
              <a:gd name="connsiteY0" fmla="*/ 0 h 365834"/>
              <a:gd name="connsiteX1" fmla="*/ 701384 w 1139055"/>
              <a:gd name="connsiteY1" fmla="*/ 106523 h 365834"/>
              <a:gd name="connsiteX2" fmla="*/ 1138900 w 1139055"/>
              <a:gd name="connsiteY2" fmla="*/ 364799 h 365834"/>
              <a:gd name="connsiteX3" fmla="*/ 747127 w 1139055"/>
              <a:gd name="connsiteY3" fmla="*/ 193341 h 365834"/>
              <a:gd name="connsiteX4" fmla="*/ 391481 w 1139055"/>
              <a:gd name="connsiteY4" fmla="*/ 96496 h 365834"/>
              <a:gd name="connsiteX5" fmla="*/ 0 w 1139055"/>
              <a:gd name="connsiteY5" fmla="*/ 82490 h 365834"/>
              <a:gd name="connsiteX0" fmla="*/ 71680 w 1139055"/>
              <a:gd name="connsiteY0" fmla="*/ 0 h 365834"/>
              <a:gd name="connsiteX1" fmla="*/ 701384 w 1139055"/>
              <a:gd name="connsiteY1" fmla="*/ 106523 h 365834"/>
              <a:gd name="connsiteX2" fmla="*/ 1138900 w 1139055"/>
              <a:gd name="connsiteY2" fmla="*/ 364799 h 365834"/>
              <a:gd name="connsiteX3" fmla="*/ 747127 w 1139055"/>
              <a:gd name="connsiteY3" fmla="*/ 193341 h 365834"/>
              <a:gd name="connsiteX4" fmla="*/ 391481 w 1139055"/>
              <a:gd name="connsiteY4" fmla="*/ 96496 h 365834"/>
              <a:gd name="connsiteX5" fmla="*/ 0 w 1139055"/>
              <a:gd name="connsiteY5" fmla="*/ 82490 h 365834"/>
              <a:gd name="connsiteX0" fmla="*/ 91288 w 1158663"/>
              <a:gd name="connsiteY0" fmla="*/ 0 h 365834"/>
              <a:gd name="connsiteX1" fmla="*/ 720992 w 1158663"/>
              <a:gd name="connsiteY1" fmla="*/ 106523 h 365834"/>
              <a:gd name="connsiteX2" fmla="*/ 1158508 w 1158663"/>
              <a:gd name="connsiteY2" fmla="*/ 364799 h 365834"/>
              <a:gd name="connsiteX3" fmla="*/ 766735 w 1158663"/>
              <a:gd name="connsiteY3" fmla="*/ 193341 h 365834"/>
              <a:gd name="connsiteX4" fmla="*/ 411089 w 1158663"/>
              <a:gd name="connsiteY4" fmla="*/ 96496 h 365834"/>
              <a:gd name="connsiteX5" fmla="*/ 0 w 1158663"/>
              <a:gd name="connsiteY5" fmla="*/ 85021 h 3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663" h="365834">
                <a:moveTo>
                  <a:pt x="91288" y="0"/>
                </a:moveTo>
                <a:cubicBezTo>
                  <a:pt x="208185" y="4005"/>
                  <a:pt x="543122" y="45723"/>
                  <a:pt x="720992" y="106523"/>
                </a:cubicBezTo>
                <a:cubicBezTo>
                  <a:pt x="898862" y="167323"/>
                  <a:pt x="1150884" y="350329"/>
                  <a:pt x="1158508" y="364799"/>
                </a:cubicBezTo>
                <a:cubicBezTo>
                  <a:pt x="1166132" y="379269"/>
                  <a:pt x="891305" y="238058"/>
                  <a:pt x="766735" y="193341"/>
                </a:cubicBezTo>
                <a:cubicBezTo>
                  <a:pt x="642165" y="148624"/>
                  <a:pt x="538878" y="114549"/>
                  <a:pt x="411089" y="96496"/>
                </a:cubicBezTo>
                <a:cubicBezTo>
                  <a:pt x="283300" y="78443"/>
                  <a:pt x="122222" y="72064"/>
                  <a:pt x="0" y="85021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8" name="フリーフォーム 187"/>
          <p:cNvSpPr/>
          <p:nvPr/>
        </p:nvSpPr>
        <p:spPr>
          <a:xfrm rot="20184821">
            <a:off x="2442857" y="4542368"/>
            <a:ext cx="1358889" cy="847225"/>
          </a:xfrm>
          <a:custGeom>
            <a:avLst/>
            <a:gdLst>
              <a:gd name="connsiteX0" fmla="*/ 448959 w 449675"/>
              <a:gd name="connsiteY0" fmla="*/ 58085 h 357983"/>
              <a:gd name="connsiteX1" fmla="*/ 201309 w 449675"/>
              <a:gd name="connsiteY1" fmla="*/ 13635 h 357983"/>
              <a:gd name="connsiteX2" fmla="*/ 4459 w 449675"/>
              <a:gd name="connsiteY2" fmla="*/ 305735 h 357983"/>
              <a:gd name="connsiteX3" fmla="*/ 80659 w 449675"/>
              <a:gd name="connsiteY3" fmla="*/ 343835 h 357983"/>
              <a:gd name="connsiteX4" fmla="*/ 271159 w 449675"/>
              <a:gd name="connsiteY4" fmla="*/ 146985 h 357983"/>
              <a:gd name="connsiteX5" fmla="*/ 448959 w 449675"/>
              <a:gd name="connsiteY5" fmla="*/ 58085 h 357983"/>
              <a:gd name="connsiteX0" fmla="*/ 4459 w 449675"/>
              <a:gd name="connsiteY0" fmla="*/ 305735 h 388783"/>
              <a:gd name="connsiteX1" fmla="*/ 80659 w 449675"/>
              <a:gd name="connsiteY1" fmla="*/ 343835 h 388783"/>
              <a:gd name="connsiteX2" fmla="*/ 271159 w 449675"/>
              <a:gd name="connsiteY2" fmla="*/ 146985 h 388783"/>
              <a:gd name="connsiteX3" fmla="*/ 448959 w 449675"/>
              <a:gd name="connsiteY3" fmla="*/ 58085 h 388783"/>
              <a:gd name="connsiteX4" fmla="*/ 201309 w 449675"/>
              <a:gd name="connsiteY4" fmla="*/ 13635 h 388783"/>
              <a:gd name="connsiteX5" fmla="*/ 87507 w 449675"/>
              <a:gd name="connsiteY5" fmla="*/ 388783 h 388783"/>
              <a:gd name="connsiteX0" fmla="*/ 20244 w 465460"/>
              <a:gd name="connsiteY0" fmla="*/ 304609 h 356857"/>
              <a:gd name="connsiteX1" fmla="*/ 96444 w 465460"/>
              <a:gd name="connsiteY1" fmla="*/ 342709 h 356857"/>
              <a:gd name="connsiteX2" fmla="*/ 286944 w 465460"/>
              <a:gd name="connsiteY2" fmla="*/ 145859 h 356857"/>
              <a:gd name="connsiteX3" fmla="*/ 464744 w 465460"/>
              <a:gd name="connsiteY3" fmla="*/ 56959 h 356857"/>
              <a:gd name="connsiteX4" fmla="*/ 217094 w 465460"/>
              <a:gd name="connsiteY4" fmla="*/ 12509 h 356857"/>
              <a:gd name="connsiteX5" fmla="*/ 12458 w 465460"/>
              <a:gd name="connsiteY5" fmla="*/ 288173 h 356857"/>
              <a:gd name="connsiteX0" fmla="*/ 112312 w 557528"/>
              <a:gd name="connsiteY0" fmla="*/ 301691 h 353939"/>
              <a:gd name="connsiteX1" fmla="*/ 188512 w 557528"/>
              <a:gd name="connsiteY1" fmla="*/ 339791 h 353939"/>
              <a:gd name="connsiteX2" fmla="*/ 379012 w 557528"/>
              <a:gd name="connsiteY2" fmla="*/ 142941 h 353939"/>
              <a:gd name="connsiteX3" fmla="*/ 556812 w 557528"/>
              <a:gd name="connsiteY3" fmla="*/ 54041 h 353939"/>
              <a:gd name="connsiteX4" fmla="*/ 309162 w 557528"/>
              <a:gd name="connsiteY4" fmla="*/ 9591 h 353939"/>
              <a:gd name="connsiteX5" fmla="*/ 9367 w 557528"/>
              <a:gd name="connsiteY5" fmla="*/ 242001 h 353939"/>
              <a:gd name="connsiteX0" fmla="*/ 188512 w 557528"/>
              <a:gd name="connsiteY0" fmla="*/ 339791 h 339791"/>
              <a:gd name="connsiteX1" fmla="*/ 379012 w 557528"/>
              <a:gd name="connsiteY1" fmla="*/ 142941 h 339791"/>
              <a:gd name="connsiteX2" fmla="*/ 556812 w 557528"/>
              <a:gd name="connsiteY2" fmla="*/ 54041 h 339791"/>
              <a:gd name="connsiteX3" fmla="*/ 309162 w 557528"/>
              <a:gd name="connsiteY3" fmla="*/ 9591 h 339791"/>
              <a:gd name="connsiteX4" fmla="*/ 9367 w 557528"/>
              <a:gd name="connsiteY4" fmla="*/ 242001 h 339791"/>
              <a:gd name="connsiteX0" fmla="*/ 123631 w 557617"/>
              <a:gd name="connsiteY0" fmla="*/ 296537 h 296537"/>
              <a:gd name="connsiteX1" fmla="*/ 379012 w 557617"/>
              <a:gd name="connsiteY1" fmla="*/ 142941 h 296537"/>
              <a:gd name="connsiteX2" fmla="*/ 556812 w 557617"/>
              <a:gd name="connsiteY2" fmla="*/ 54041 h 296537"/>
              <a:gd name="connsiteX3" fmla="*/ 309162 w 557617"/>
              <a:gd name="connsiteY3" fmla="*/ 9591 h 296537"/>
              <a:gd name="connsiteX4" fmla="*/ 9367 w 557617"/>
              <a:gd name="connsiteY4" fmla="*/ 242001 h 296537"/>
              <a:gd name="connsiteX0" fmla="*/ 114264 w 548250"/>
              <a:gd name="connsiteY0" fmla="*/ 296537 h 296537"/>
              <a:gd name="connsiteX1" fmla="*/ 369645 w 548250"/>
              <a:gd name="connsiteY1" fmla="*/ 142941 h 296537"/>
              <a:gd name="connsiteX2" fmla="*/ 547445 w 548250"/>
              <a:gd name="connsiteY2" fmla="*/ 54041 h 296537"/>
              <a:gd name="connsiteX3" fmla="*/ 299795 w 548250"/>
              <a:gd name="connsiteY3" fmla="*/ 9591 h 296537"/>
              <a:gd name="connsiteX4" fmla="*/ 0 w 548250"/>
              <a:gd name="connsiteY4" fmla="*/ 242001 h 296537"/>
              <a:gd name="connsiteX0" fmla="*/ 114264 w 547537"/>
              <a:gd name="connsiteY0" fmla="*/ 300439 h 300439"/>
              <a:gd name="connsiteX1" fmla="*/ 369645 w 547537"/>
              <a:gd name="connsiteY1" fmla="*/ 146843 h 300439"/>
              <a:gd name="connsiteX2" fmla="*/ 547445 w 547537"/>
              <a:gd name="connsiteY2" fmla="*/ 57943 h 300439"/>
              <a:gd name="connsiteX3" fmla="*/ 347375 w 547537"/>
              <a:gd name="connsiteY3" fmla="*/ 9168 h 300439"/>
              <a:gd name="connsiteX4" fmla="*/ 0 w 547537"/>
              <a:gd name="connsiteY4" fmla="*/ 245903 h 300439"/>
              <a:gd name="connsiteX0" fmla="*/ 114264 w 642657"/>
              <a:gd name="connsiteY0" fmla="*/ 318876 h 318876"/>
              <a:gd name="connsiteX1" fmla="*/ 369645 w 642657"/>
              <a:gd name="connsiteY1" fmla="*/ 165280 h 318876"/>
              <a:gd name="connsiteX2" fmla="*/ 642604 w 642657"/>
              <a:gd name="connsiteY2" fmla="*/ 20150 h 318876"/>
              <a:gd name="connsiteX3" fmla="*/ 347375 w 642657"/>
              <a:gd name="connsiteY3" fmla="*/ 27605 h 318876"/>
              <a:gd name="connsiteX4" fmla="*/ 0 w 642657"/>
              <a:gd name="connsiteY4" fmla="*/ 264340 h 318876"/>
              <a:gd name="connsiteX0" fmla="*/ 114264 w 642605"/>
              <a:gd name="connsiteY0" fmla="*/ 314431 h 314431"/>
              <a:gd name="connsiteX1" fmla="*/ 369645 w 642605"/>
              <a:gd name="connsiteY1" fmla="*/ 160835 h 314431"/>
              <a:gd name="connsiteX2" fmla="*/ 642604 w 642605"/>
              <a:gd name="connsiteY2" fmla="*/ 15705 h 314431"/>
              <a:gd name="connsiteX3" fmla="*/ 347375 w 642605"/>
              <a:gd name="connsiteY3" fmla="*/ 23160 h 314431"/>
              <a:gd name="connsiteX4" fmla="*/ 0 w 642605"/>
              <a:gd name="connsiteY4" fmla="*/ 259895 h 314431"/>
              <a:gd name="connsiteX0" fmla="*/ 114264 w 642605"/>
              <a:gd name="connsiteY0" fmla="*/ 325580 h 325580"/>
              <a:gd name="connsiteX1" fmla="*/ 369645 w 642605"/>
              <a:gd name="connsiteY1" fmla="*/ 171984 h 325580"/>
              <a:gd name="connsiteX2" fmla="*/ 642604 w 642605"/>
              <a:gd name="connsiteY2" fmla="*/ 26854 h 325580"/>
              <a:gd name="connsiteX3" fmla="*/ 347375 w 642605"/>
              <a:gd name="connsiteY3" fmla="*/ 34309 h 325580"/>
              <a:gd name="connsiteX4" fmla="*/ 0 w 642605"/>
              <a:gd name="connsiteY4" fmla="*/ 271044 h 325580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05"/>
              <a:gd name="connsiteY0" fmla="*/ 328082 h 328082"/>
              <a:gd name="connsiteX1" fmla="*/ 343692 w 642605"/>
              <a:gd name="connsiteY1" fmla="*/ 148534 h 328082"/>
              <a:gd name="connsiteX2" fmla="*/ 642604 w 642605"/>
              <a:gd name="connsiteY2" fmla="*/ 29356 h 328082"/>
              <a:gd name="connsiteX3" fmla="*/ 347375 w 642605"/>
              <a:gd name="connsiteY3" fmla="*/ 36811 h 328082"/>
              <a:gd name="connsiteX4" fmla="*/ 0 w 642605"/>
              <a:gd name="connsiteY4" fmla="*/ 273546 h 328082"/>
              <a:gd name="connsiteX0" fmla="*/ 114264 w 642694"/>
              <a:gd name="connsiteY0" fmla="*/ 334131 h 334131"/>
              <a:gd name="connsiteX1" fmla="*/ 343692 w 642694"/>
              <a:gd name="connsiteY1" fmla="*/ 154583 h 334131"/>
              <a:gd name="connsiteX2" fmla="*/ 642604 w 642694"/>
              <a:gd name="connsiteY2" fmla="*/ 35405 h 334131"/>
              <a:gd name="connsiteX3" fmla="*/ 312772 w 642694"/>
              <a:gd name="connsiteY3" fmla="*/ 34209 h 334131"/>
              <a:gd name="connsiteX4" fmla="*/ 0 w 642694"/>
              <a:gd name="connsiteY4" fmla="*/ 279595 h 334131"/>
              <a:gd name="connsiteX0" fmla="*/ 114264 w 642694"/>
              <a:gd name="connsiteY0" fmla="*/ 319226 h 319226"/>
              <a:gd name="connsiteX1" fmla="*/ 343692 w 642694"/>
              <a:gd name="connsiteY1" fmla="*/ 139678 h 319226"/>
              <a:gd name="connsiteX2" fmla="*/ 642604 w 642694"/>
              <a:gd name="connsiteY2" fmla="*/ 20500 h 319226"/>
              <a:gd name="connsiteX3" fmla="*/ 312772 w 642694"/>
              <a:gd name="connsiteY3" fmla="*/ 19304 h 319226"/>
              <a:gd name="connsiteX4" fmla="*/ 0 w 642694"/>
              <a:gd name="connsiteY4" fmla="*/ 264690 h 319226"/>
              <a:gd name="connsiteX0" fmla="*/ 114264 w 1024763"/>
              <a:gd name="connsiteY0" fmla="*/ 557772 h 557772"/>
              <a:gd name="connsiteX1" fmla="*/ 343692 w 1024763"/>
              <a:gd name="connsiteY1" fmla="*/ 378224 h 557772"/>
              <a:gd name="connsiteX2" fmla="*/ 1024726 w 1024763"/>
              <a:gd name="connsiteY2" fmla="*/ 1167 h 557772"/>
              <a:gd name="connsiteX3" fmla="*/ 312772 w 1024763"/>
              <a:gd name="connsiteY3" fmla="*/ 257850 h 557772"/>
              <a:gd name="connsiteX4" fmla="*/ 0 w 1024763"/>
              <a:gd name="connsiteY4" fmla="*/ 503236 h 557772"/>
              <a:gd name="connsiteX0" fmla="*/ 114264 w 1024763"/>
              <a:gd name="connsiteY0" fmla="*/ 558025 h 558025"/>
              <a:gd name="connsiteX1" fmla="*/ 343692 w 1024763"/>
              <a:gd name="connsiteY1" fmla="*/ 378477 h 558025"/>
              <a:gd name="connsiteX2" fmla="*/ 1024726 w 1024763"/>
              <a:gd name="connsiteY2" fmla="*/ 1420 h 558025"/>
              <a:gd name="connsiteX3" fmla="*/ 312772 w 1024763"/>
              <a:gd name="connsiteY3" fmla="*/ 258103 h 558025"/>
              <a:gd name="connsiteX4" fmla="*/ 0 w 1024763"/>
              <a:gd name="connsiteY4" fmla="*/ 503489 h 558025"/>
              <a:gd name="connsiteX0" fmla="*/ 114264 w 1024763"/>
              <a:gd name="connsiteY0" fmla="*/ 557773 h 557773"/>
              <a:gd name="connsiteX1" fmla="*/ 343692 w 1024763"/>
              <a:gd name="connsiteY1" fmla="*/ 378225 h 557773"/>
              <a:gd name="connsiteX2" fmla="*/ 1024726 w 1024763"/>
              <a:gd name="connsiteY2" fmla="*/ 1168 h 557773"/>
              <a:gd name="connsiteX3" fmla="*/ 312772 w 1024763"/>
              <a:gd name="connsiteY3" fmla="*/ 257851 h 557773"/>
              <a:gd name="connsiteX4" fmla="*/ 0 w 1024763"/>
              <a:gd name="connsiteY4" fmla="*/ 503237 h 557773"/>
              <a:gd name="connsiteX0" fmla="*/ 114264 w 1024763"/>
              <a:gd name="connsiteY0" fmla="*/ 558055 h 558055"/>
              <a:gd name="connsiteX1" fmla="*/ 343692 w 1024763"/>
              <a:gd name="connsiteY1" fmla="*/ 378507 h 558055"/>
              <a:gd name="connsiteX2" fmla="*/ 1024726 w 1024763"/>
              <a:gd name="connsiteY2" fmla="*/ 1450 h 558055"/>
              <a:gd name="connsiteX3" fmla="*/ 312772 w 1024763"/>
              <a:gd name="connsiteY3" fmla="*/ 258133 h 558055"/>
              <a:gd name="connsiteX4" fmla="*/ 0 w 1024763"/>
              <a:gd name="connsiteY4" fmla="*/ 503519 h 558055"/>
              <a:gd name="connsiteX0" fmla="*/ 114264 w 1024726"/>
              <a:gd name="connsiteY0" fmla="*/ 559198 h 559198"/>
              <a:gd name="connsiteX1" fmla="*/ 343692 w 1024726"/>
              <a:gd name="connsiteY1" fmla="*/ 379650 h 559198"/>
              <a:gd name="connsiteX2" fmla="*/ 1024726 w 1024726"/>
              <a:gd name="connsiteY2" fmla="*/ 2593 h 559198"/>
              <a:gd name="connsiteX3" fmla="*/ 342965 w 1024726"/>
              <a:gd name="connsiteY3" fmla="*/ 227535 h 559198"/>
              <a:gd name="connsiteX4" fmla="*/ 0 w 1024726"/>
              <a:gd name="connsiteY4" fmla="*/ 504662 h 55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726" h="559198">
                <a:moveTo>
                  <a:pt x="114264" y="559198"/>
                </a:moveTo>
                <a:cubicBezTo>
                  <a:pt x="158714" y="532740"/>
                  <a:pt x="191948" y="472418"/>
                  <a:pt x="343692" y="379650"/>
                </a:cubicBezTo>
                <a:cubicBezTo>
                  <a:pt x="495436" y="286883"/>
                  <a:pt x="1024847" y="27945"/>
                  <a:pt x="1024726" y="2593"/>
                </a:cubicBezTo>
                <a:cubicBezTo>
                  <a:pt x="1024605" y="-22759"/>
                  <a:pt x="507132" y="144039"/>
                  <a:pt x="342965" y="227535"/>
                </a:cubicBezTo>
                <a:cubicBezTo>
                  <a:pt x="178798" y="311031"/>
                  <a:pt x="131702" y="301700"/>
                  <a:pt x="0" y="504662"/>
                </a:cubicBezTo>
              </a:path>
            </a:pathLst>
          </a:custGeom>
          <a:solidFill>
            <a:srgbClr val="99CC00"/>
          </a:solidFill>
          <a:ln w="3175">
            <a:solidFill>
              <a:srgbClr val="089236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96" name="図 3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900" y="1388218"/>
            <a:ext cx="3676207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グループ化 191">
            <a:extLst>
              <a:ext uri="{FF2B5EF4-FFF2-40B4-BE49-F238E27FC236}">
                <a16:creationId xmlns:a16="http://schemas.microsoft.com/office/drawing/2014/main" id="{8E400EAD-CBDD-D0C4-A3A4-9BFDE3362373}"/>
              </a:ext>
            </a:extLst>
          </p:cNvPr>
          <p:cNvGrpSpPr/>
          <p:nvPr/>
        </p:nvGrpSpPr>
        <p:grpSpPr>
          <a:xfrm>
            <a:off x="3752188" y="3447260"/>
            <a:ext cx="1692988" cy="2451050"/>
            <a:chOff x="3315582" y="3447260"/>
            <a:chExt cx="1692988" cy="2451050"/>
          </a:xfrm>
        </p:grpSpPr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5E23C608-98CD-0DDA-B863-FB3C880E11BE}"/>
                </a:ext>
              </a:extLst>
            </p:cNvPr>
            <p:cNvSpPr/>
            <p:nvPr/>
          </p:nvSpPr>
          <p:spPr>
            <a:xfrm>
              <a:off x="3691327" y="3447260"/>
              <a:ext cx="345582" cy="2451050"/>
            </a:xfrm>
            <a:custGeom>
              <a:avLst/>
              <a:gdLst>
                <a:gd name="connsiteX0" fmla="*/ 103862 w 250070"/>
                <a:gd name="connsiteY0" fmla="*/ 88013 h 2203837"/>
                <a:gd name="connsiteX1" fmla="*/ 40362 w 250070"/>
                <a:gd name="connsiteY1" fmla="*/ 703963 h 2203837"/>
                <a:gd name="connsiteX2" fmla="*/ 129262 w 250070"/>
                <a:gd name="connsiteY2" fmla="*/ 1192913 h 2203837"/>
                <a:gd name="connsiteX3" fmla="*/ 59412 w 250070"/>
                <a:gd name="connsiteY3" fmla="*/ 1637413 h 2203837"/>
                <a:gd name="connsiteX4" fmla="*/ 59412 w 250070"/>
                <a:gd name="connsiteY4" fmla="*/ 2062863 h 2203837"/>
                <a:gd name="connsiteX5" fmla="*/ 2262 w 250070"/>
                <a:gd name="connsiteY5" fmla="*/ 2202563 h 2203837"/>
                <a:gd name="connsiteX6" fmla="*/ 148312 w 250070"/>
                <a:gd name="connsiteY6" fmla="*/ 1999363 h 2203837"/>
                <a:gd name="connsiteX7" fmla="*/ 122912 w 250070"/>
                <a:gd name="connsiteY7" fmla="*/ 1599313 h 2203837"/>
                <a:gd name="connsiteX8" fmla="*/ 249912 w 250070"/>
                <a:gd name="connsiteY8" fmla="*/ 1294513 h 2203837"/>
                <a:gd name="connsiteX9" fmla="*/ 148312 w 250070"/>
                <a:gd name="connsiteY9" fmla="*/ 843663 h 2203837"/>
                <a:gd name="connsiteX10" fmla="*/ 103862 w 250070"/>
                <a:gd name="connsiteY10" fmla="*/ 380113 h 2203837"/>
                <a:gd name="connsiteX11" fmla="*/ 180062 w 250070"/>
                <a:gd name="connsiteY11" fmla="*/ 37213 h 2203837"/>
                <a:gd name="connsiteX12" fmla="*/ 103862 w 250070"/>
                <a:gd name="connsiteY12" fmla="*/ 88013 h 2203837"/>
                <a:gd name="connsiteX0" fmla="*/ 103862 w 183698"/>
                <a:gd name="connsiteY0" fmla="*/ 88013 h 2203837"/>
                <a:gd name="connsiteX1" fmla="*/ 40362 w 183698"/>
                <a:gd name="connsiteY1" fmla="*/ 703963 h 2203837"/>
                <a:gd name="connsiteX2" fmla="*/ 129262 w 183698"/>
                <a:gd name="connsiteY2" fmla="*/ 1192913 h 2203837"/>
                <a:gd name="connsiteX3" fmla="*/ 59412 w 183698"/>
                <a:gd name="connsiteY3" fmla="*/ 1637413 h 2203837"/>
                <a:gd name="connsiteX4" fmla="*/ 59412 w 183698"/>
                <a:gd name="connsiteY4" fmla="*/ 2062863 h 2203837"/>
                <a:gd name="connsiteX5" fmla="*/ 2262 w 183698"/>
                <a:gd name="connsiteY5" fmla="*/ 2202563 h 2203837"/>
                <a:gd name="connsiteX6" fmla="*/ 148312 w 183698"/>
                <a:gd name="connsiteY6" fmla="*/ 1999363 h 2203837"/>
                <a:gd name="connsiteX7" fmla="*/ 122912 w 183698"/>
                <a:gd name="connsiteY7" fmla="*/ 1599313 h 2203837"/>
                <a:gd name="connsiteX8" fmla="*/ 183237 w 183698"/>
                <a:gd name="connsiteY8" fmla="*/ 1180213 h 2203837"/>
                <a:gd name="connsiteX9" fmla="*/ 148312 w 183698"/>
                <a:gd name="connsiteY9" fmla="*/ 843663 h 2203837"/>
                <a:gd name="connsiteX10" fmla="*/ 103862 w 183698"/>
                <a:gd name="connsiteY10" fmla="*/ 380113 h 2203837"/>
                <a:gd name="connsiteX11" fmla="*/ 180062 w 183698"/>
                <a:gd name="connsiteY11" fmla="*/ 37213 h 2203837"/>
                <a:gd name="connsiteX12" fmla="*/ 103862 w 183698"/>
                <a:gd name="connsiteY12" fmla="*/ 88013 h 2203837"/>
                <a:gd name="connsiteX0" fmla="*/ 102937 w 182773"/>
                <a:gd name="connsiteY0" fmla="*/ 88013 h 2207605"/>
                <a:gd name="connsiteX1" fmla="*/ 39437 w 182773"/>
                <a:gd name="connsiteY1" fmla="*/ 703963 h 2207605"/>
                <a:gd name="connsiteX2" fmla="*/ 128337 w 182773"/>
                <a:gd name="connsiteY2" fmla="*/ 1192913 h 2207605"/>
                <a:gd name="connsiteX3" fmla="*/ 58487 w 182773"/>
                <a:gd name="connsiteY3" fmla="*/ 1637413 h 2207605"/>
                <a:gd name="connsiteX4" fmla="*/ 58487 w 182773"/>
                <a:gd name="connsiteY4" fmla="*/ 2062863 h 2207605"/>
                <a:gd name="connsiteX5" fmla="*/ 1337 w 182773"/>
                <a:gd name="connsiteY5" fmla="*/ 2202563 h 2207605"/>
                <a:gd name="connsiteX6" fmla="*/ 123574 w 182773"/>
                <a:gd name="connsiteY6" fmla="*/ 1913638 h 2207605"/>
                <a:gd name="connsiteX7" fmla="*/ 121987 w 182773"/>
                <a:gd name="connsiteY7" fmla="*/ 1599313 h 2207605"/>
                <a:gd name="connsiteX8" fmla="*/ 182312 w 182773"/>
                <a:gd name="connsiteY8" fmla="*/ 1180213 h 2207605"/>
                <a:gd name="connsiteX9" fmla="*/ 147387 w 182773"/>
                <a:gd name="connsiteY9" fmla="*/ 843663 h 2207605"/>
                <a:gd name="connsiteX10" fmla="*/ 102937 w 182773"/>
                <a:gd name="connsiteY10" fmla="*/ 380113 h 2207605"/>
                <a:gd name="connsiteX11" fmla="*/ 179137 w 182773"/>
                <a:gd name="connsiteY11" fmla="*/ 37213 h 2207605"/>
                <a:gd name="connsiteX12" fmla="*/ 102937 w 182773"/>
                <a:gd name="connsiteY12" fmla="*/ 88013 h 2207605"/>
                <a:gd name="connsiteX0" fmla="*/ 102937 w 182773"/>
                <a:gd name="connsiteY0" fmla="*/ 88013 h 2203337"/>
                <a:gd name="connsiteX1" fmla="*/ 39437 w 182773"/>
                <a:gd name="connsiteY1" fmla="*/ 703963 h 2203337"/>
                <a:gd name="connsiteX2" fmla="*/ 128337 w 182773"/>
                <a:gd name="connsiteY2" fmla="*/ 1192913 h 2203337"/>
                <a:gd name="connsiteX3" fmla="*/ 58487 w 182773"/>
                <a:gd name="connsiteY3" fmla="*/ 1637413 h 2203337"/>
                <a:gd name="connsiteX4" fmla="*/ 58487 w 182773"/>
                <a:gd name="connsiteY4" fmla="*/ 1986663 h 2203337"/>
                <a:gd name="connsiteX5" fmla="*/ 1337 w 182773"/>
                <a:gd name="connsiteY5" fmla="*/ 2202563 h 2203337"/>
                <a:gd name="connsiteX6" fmla="*/ 123574 w 182773"/>
                <a:gd name="connsiteY6" fmla="*/ 1913638 h 2203337"/>
                <a:gd name="connsiteX7" fmla="*/ 121987 w 182773"/>
                <a:gd name="connsiteY7" fmla="*/ 1599313 h 2203337"/>
                <a:gd name="connsiteX8" fmla="*/ 182312 w 182773"/>
                <a:gd name="connsiteY8" fmla="*/ 1180213 h 2203337"/>
                <a:gd name="connsiteX9" fmla="*/ 147387 w 182773"/>
                <a:gd name="connsiteY9" fmla="*/ 843663 h 2203337"/>
                <a:gd name="connsiteX10" fmla="*/ 102937 w 182773"/>
                <a:gd name="connsiteY10" fmla="*/ 380113 h 2203337"/>
                <a:gd name="connsiteX11" fmla="*/ 179137 w 182773"/>
                <a:gd name="connsiteY11" fmla="*/ 37213 h 2203337"/>
                <a:gd name="connsiteX12" fmla="*/ 102937 w 182773"/>
                <a:gd name="connsiteY12" fmla="*/ 88013 h 2203337"/>
                <a:gd name="connsiteX0" fmla="*/ 101971 w 181807"/>
                <a:gd name="connsiteY0" fmla="*/ 88013 h 2202624"/>
                <a:gd name="connsiteX1" fmla="*/ 38471 w 181807"/>
                <a:gd name="connsiteY1" fmla="*/ 703963 h 2202624"/>
                <a:gd name="connsiteX2" fmla="*/ 127371 w 181807"/>
                <a:gd name="connsiteY2" fmla="*/ 1192913 h 2202624"/>
                <a:gd name="connsiteX3" fmla="*/ 57521 w 181807"/>
                <a:gd name="connsiteY3" fmla="*/ 1637413 h 2202624"/>
                <a:gd name="connsiteX4" fmla="*/ 57521 w 181807"/>
                <a:gd name="connsiteY4" fmla="*/ 1986663 h 2202624"/>
                <a:gd name="connsiteX5" fmla="*/ 371 w 181807"/>
                <a:gd name="connsiteY5" fmla="*/ 2202563 h 2202624"/>
                <a:gd name="connsiteX6" fmla="*/ 89271 w 181807"/>
                <a:gd name="connsiteY6" fmla="*/ 2004125 h 2202624"/>
                <a:gd name="connsiteX7" fmla="*/ 121021 w 181807"/>
                <a:gd name="connsiteY7" fmla="*/ 1599313 h 2202624"/>
                <a:gd name="connsiteX8" fmla="*/ 181346 w 181807"/>
                <a:gd name="connsiteY8" fmla="*/ 1180213 h 2202624"/>
                <a:gd name="connsiteX9" fmla="*/ 146421 w 181807"/>
                <a:gd name="connsiteY9" fmla="*/ 843663 h 2202624"/>
                <a:gd name="connsiteX10" fmla="*/ 101971 w 181807"/>
                <a:gd name="connsiteY10" fmla="*/ 380113 h 2202624"/>
                <a:gd name="connsiteX11" fmla="*/ 178171 w 181807"/>
                <a:gd name="connsiteY11" fmla="*/ 37213 h 2202624"/>
                <a:gd name="connsiteX12" fmla="*/ 101971 w 181807"/>
                <a:gd name="connsiteY12" fmla="*/ 88013 h 2202624"/>
                <a:gd name="connsiteX0" fmla="*/ 101995 w 181831"/>
                <a:gd name="connsiteY0" fmla="*/ 88013 h 2202624"/>
                <a:gd name="connsiteX1" fmla="*/ 38495 w 181831"/>
                <a:gd name="connsiteY1" fmla="*/ 703963 h 2202624"/>
                <a:gd name="connsiteX2" fmla="*/ 127395 w 181831"/>
                <a:gd name="connsiteY2" fmla="*/ 1192913 h 2202624"/>
                <a:gd name="connsiteX3" fmla="*/ 78976 w 181831"/>
                <a:gd name="connsiteY3" fmla="*/ 1696944 h 2202624"/>
                <a:gd name="connsiteX4" fmla="*/ 57545 w 181831"/>
                <a:gd name="connsiteY4" fmla="*/ 1986663 h 2202624"/>
                <a:gd name="connsiteX5" fmla="*/ 395 w 181831"/>
                <a:gd name="connsiteY5" fmla="*/ 2202563 h 2202624"/>
                <a:gd name="connsiteX6" fmla="*/ 89295 w 181831"/>
                <a:gd name="connsiteY6" fmla="*/ 2004125 h 2202624"/>
                <a:gd name="connsiteX7" fmla="*/ 121045 w 181831"/>
                <a:gd name="connsiteY7" fmla="*/ 1599313 h 2202624"/>
                <a:gd name="connsiteX8" fmla="*/ 181370 w 181831"/>
                <a:gd name="connsiteY8" fmla="*/ 1180213 h 2202624"/>
                <a:gd name="connsiteX9" fmla="*/ 146445 w 181831"/>
                <a:gd name="connsiteY9" fmla="*/ 843663 h 2202624"/>
                <a:gd name="connsiteX10" fmla="*/ 101995 w 181831"/>
                <a:gd name="connsiteY10" fmla="*/ 380113 h 2202624"/>
                <a:gd name="connsiteX11" fmla="*/ 178195 w 181831"/>
                <a:gd name="connsiteY11" fmla="*/ 37213 h 2202624"/>
                <a:gd name="connsiteX12" fmla="*/ 101995 w 181831"/>
                <a:gd name="connsiteY12" fmla="*/ 88013 h 2202624"/>
                <a:gd name="connsiteX0" fmla="*/ 101995 w 181626"/>
                <a:gd name="connsiteY0" fmla="*/ 88013 h 2202625"/>
                <a:gd name="connsiteX1" fmla="*/ 38495 w 181626"/>
                <a:gd name="connsiteY1" fmla="*/ 703963 h 2202625"/>
                <a:gd name="connsiteX2" fmla="*/ 127395 w 181626"/>
                <a:gd name="connsiteY2" fmla="*/ 1192913 h 2202625"/>
                <a:gd name="connsiteX3" fmla="*/ 78976 w 181626"/>
                <a:gd name="connsiteY3" fmla="*/ 1696944 h 2202625"/>
                <a:gd name="connsiteX4" fmla="*/ 57545 w 181626"/>
                <a:gd name="connsiteY4" fmla="*/ 1986663 h 2202625"/>
                <a:gd name="connsiteX5" fmla="*/ 395 w 181626"/>
                <a:gd name="connsiteY5" fmla="*/ 2202563 h 2202625"/>
                <a:gd name="connsiteX6" fmla="*/ 89295 w 181626"/>
                <a:gd name="connsiteY6" fmla="*/ 2004125 h 2202625"/>
                <a:gd name="connsiteX7" fmla="*/ 128189 w 181626"/>
                <a:gd name="connsiteY7" fmla="*/ 1587407 h 2202625"/>
                <a:gd name="connsiteX8" fmla="*/ 181370 w 181626"/>
                <a:gd name="connsiteY8" fmla="*/ 1180213 h 2202625"/>
                <a:gd name="connsiteX9" fmla="*/ 146445 w 181626"/>
                <a:gd name="connsiteY9" fmla="*/ 843663 h 2202625"/>
                <a:gd name="connsiteX10" fmla="*/ 101995 w 181626"/>
                <a:gd name="connsiteY10" fmla="*/ 380113 h 2202625"/>
                <a:gd name="connsiteX11" fmla="*/ 178195 w 181626"/>
                <a:gd name="connsiteY11" fmla="*/ 37213 h 2202625"/>
                <a:gd name="connsiteX12" fmla="*/ 101995 w 181626"/>
                <a:gd name="connsiteY12" fmla="*/ 88013 h 2202625"/>
                <a:gd name="connsiteX0" fmla="*/ 101995 w 181626"/>
                <a:gd name="connsiteY0" fmla="*/ 88520 h 2203132"/>
                <a:gd name="connsiteX1" fmla="*/ 67070 w 181626"/>
                <a:gd name="connsiteY1" fmla="*/ 713995 h 2203132"/>
                <a:gd name="connsiteX2" fmla="*/ 127395 w 181626"/>
                <a:gd name="connsiteY2" fmla="*/ 1193420 h 2203132"/>
                <a:gd name="connsiteX3" fmla="*/ 78976 w 181626"/>
                <a:gd name="connsiteY3" fmla="*/ 1697451 h 2203132"/>
                <a:gd name="connsiteX4" fmla="*/ 57545 w 181626"/>
                <a:gd name="connsiteY4" fmla="*/ 1987170 h 2203132"/>
                <a:gd name="connsiteX5" fmla="*/ 395 w 181626"/>
                <a:gd name="connsiteY5" fmla="*/ 2203070 h 2203132"/>
                <a:gd name="connsiteX6" fmla="*/ 89295 w 181626"/>
                <a:gd name="connsiteY6" fmla="*/ 2004632 h 2203132"/>
                <a:gd name="connsiteX7" fmla="*/ 128189 w 181626"/>
                <a:gd name="connsiteY7" fmla="*/ 1587914 h 2203132"/>
                <a:gd name="connsiteX8" fmla="*/ 181370 w 181626"/>
                <a:gd name="connsiteY8" fmla="*/ 1180720 h 2203132"/>
                <a:gd name="connsiteX9" fmla="*/ 146445 w 181626"/>
                <a:gd name="connsiteY9" fmla="*/ 844170 h 2203132"/>
                <a:gd name="connsiteX10" fmla="*/ 101995 w 181626"/>
                <a:gd name="connsiteY10" fmla="*/ 380620 h 2203132"/>
                <a:gd name="connsiteX11" fmla="*/ 178195 w 181626"/>
                <a:gd name="connsiteY11" fmla="*/ 37720 h 2203132"/>
                <a:gd name="connsiteX12" fmla="*/ 101995 w 181626"/>
                <a:gd name="connsiteY12" fmla="*/ 88520 h 2203132"/>
                <a:gd name="connsiteX0" fmla="*/ 101995 w 181402"/>
                <a:gd name="connsiteY0" fmla="*/ 88520 h 2203132"/>
                <a:gd name="connsiteX1" fmla="*/ 67070 w 181402"/>
                <a:gd name="connsiteY1" fmla="*/ 713995 h 2203132"/>
                <a:gd name="connsiteX2" fmla="*/ 127395 w 181402"/>
                <a:gd name="connsiteY2" fmla="*/ 1193420 h 2203132"/>
                <a:gd name="connsiteX3" fmla="*/ 78976 w 181402"/>
                <a:gd name="connsiteY3" fmla="*/ 1697451 h 2203132"/>
                <a:gd name="connsiteX4" fmla="*/ 57545 w 181402"/>
                <a:gd name="connsiteY4" fmla="*/ 1987170 h 2203132"/>
                <a:gd name="connsiteX5" fmla="*/ 395 w 181402"/>
                <a:gd name="connsiteY5" fmla="*/ 2203070 h 2203132"/>
                <a:gd name="connsiteX6" fmla="*/ 89295 w 181402"/>
                <a:gd name="connsiteY6" fmla="*/ 2004632 h 2203132"/>
                <a:gd name="connsiteX7" fmla="*/ 128189 w 181402"/>
                <a:gd name="connsiteY7" fmla="*/ 1587914 h 2203132"/>
                <a:gd name="connsiteX8" fmla="*/ 181370 w 181402"/>
                <a:gd name="connsiteY8" fmla="*/ 1180720 h 2203132"/>
                <a:gd name="connsiteX9" fmla="*/ 120251 w 181402"/>
                <a:gd name="connsiteY9" fmla="*/ 794163 h 2203132"/>
                <a:gd name="connsiteX10" fmla="*/ 101995 w 181402"/>
                <a:gd name="connsiteY10" fmla="*/ 380620 h 2203132"/>
                <a:gd name="connsiteX11" fmla="*/ 178195 w 181402"/>
                <a:gd name="connsiteY11" fmla="*/ 37720 h 2203132"/>
                <a:gd name="connsiteX12" fmla="*/ 101995 w 181402"/>
                <a:gd name="connsiteY12" fmla="*/ 88520 h 2203132"/>
                <a:gd name="connsiteX0" fmla="*/ 101995 w 178206"/>
                <a:gd name="connsiteY0" fmla="*/ 88520 h 2203132"/>
                <a:gd name="connsiteX1" fmla="*/ 67070 w 178206"/>
                <a:gd name="connsiteY1" fmla="*/ 713995 h 2203132"/>
                <a:gd name="connsiteX2" fmla="*/ 127395 w 178206"/>
                <a:gd name="connsiteY2" fmla="*/ 1193420 h 2203132"/>
                <a:gd name="connsiteX3" fmla="*/ 78976 w 178206"/>
                <a:gd name="connsiteY3" fmla="*/ 1697451 h 2203132"/>
                <a:gd name="connsiteX4" fmla="*/ 57545 w 178206"/>
                <a:gd name="connsiteY4" fmla="*/ 1987170 h 2203132"/>
                <a:gd name="connsiteX5" fmla="*/ 395 w 178206"/>
                <a:gd name="connsiteY5" fmla="*/ 2203070 h 2203132"/>
                <a:gd name="connsiteX6" fmla="*/ 89295 w 178206"/>
                <a:gd name="connsiteY6" fmla="*/ 2004632 h 2203132"/>
                <a:gd name="connsiteX7" fmla="*/ 128189 w 178206"/>
                <a:gd name="connsiteY7" fmla="*/ 1587914 h 2203132"/>
                <a:gd name="connsiteX8" fmla="*/ 167083 w 178206"/>
                <a:gd name="connsiteY8" fmla="*/ 1171195 h 2203132"/>
                <a:gd name="connsiteX9" fmla="*/ 120251 w 178206"/>
                <a:gd name="connsiteY9" fmla="*/ 794163 h 2203132"/>
                <a:gd name="connsiteX10" fmla="*/ 101995 w 178206"/>
                <a:gd name="connsiteY10" fmla="*/ 380620 h 2203132"/>
                <a:gd name="connsiteX11" fmla="*/ 178195 w 178206"/>
                <a:gd name="connsiteY11" fmla="*/ 37720 h 2203132"/>
                <a:gd name="connsiteX12" fmla="*/ 101995 w 178206"/>
                <a:gd name="connsiteY12" fmla="*/ 88520 h 2203132"/>
                <a:gd name="connsiteX0" fmla="*/ 101995 w 178196"/>
                <a:gd name="connsiteY0" fmla="*/ 86763 h 2201375"/>
                <a:gd name="connsiteX1" fmla="*/ 67070 w 178196"/>
                <a:gd name="connsiteY1" fmla="*/ 712238 h 2201375"/>
                <a:gd name="connsiteX2" fmla="*/ 127395 w 178196"/>
                <a:gd name="connsiteY2" fmla="*/ 1191663 h 2201375"/>
                <a:gd name="connsiteX3" fmla="*/ 78976 w 178196"/>
                <a:gd name="connsiteY3" fmla="*/ 1695694 h 2201375"/>
                <a:gd name="connsiteX4" fmla="*/ 57545 w 178196"/>
                <a:gd name="connsiteY4" fmla="*/ 1985413 h 2201375"/>
                <a:gd name="connsiteX5" fmla="*/ 395 w 178196"/>
                <a:gd name="connsiteY5" fmla="*/ 2201313 h 2201375"/>
                <a:gd name="connsiteX6" fmla="*/ 89295 w 178196"/>
                <a:gd name="connsiteY6" fmla="*/ 2002875 h 2201375"/>
                <a:gd name="connsiteX7" fmla="*/ 128189 w 178196"/>
                <a:gd name="connsiteY7" fmla="*/ 1586157 h 2201375"/>
                <a:gd name="connsiteX8" fmla="*/ 167083 w 178196"/>
                <a:gd name="connsiteY8" fmla="*/ 1169438 h 2201375"/>
                <a:gd name="connsiteX9" fmla="*/ 120251 w 178196"/>
                <a:gd name="connsiteY9" fmla="*/ 792406 h 2201375"/>
                <a:gd name="connsiteX10" fmla="*/ 104376 w 178196"/>
                <a:gd name="connsiteY10" fmla="*/ 378863 h 2201375"/>
                <a:gd name="connsiteX11" fmla="*/ 178195 w 178196"/>
                <a:gd name="connsiteY11" fmla="*/ 35963 h 2201375"/>
                <a:gd name="connsiteX12" fmla="*/ 101995 w 178196"/>
                <a:gd name="connsiteY12" fmla="*/ 86763 h 2201375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20251 w 178196"/>
                <a:gd name="connsiteY9" fmla="*/ 795443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20251 w 178196"/>
                <a:gd name="connsiteY9" fmla="*/ 795443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13108 w 178196"/>
                <a:gd name="connsiteY9" fmla="*/ 819256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196"/>
                <a:gd name="connsiteY0" fmla="*/ 89800 h 2204412"/>
                <a:gd name="connsiteX1" fmla="*/ 69451 w 178196"/>
                <a:gd name="connsiteY1" fmla="*/ 770044 h 2204412"/>
                <a:gd name="connsiteX2" fmla="*/ 127395 w 178196"/>
                <a:gd name="connsiteY2" fmla="*/ 1194700 h 2204412"/>
                <a:gd name="connsiteX3" fmla="*/ 78976 w 178196"/>
                <a:gd name="connsiteY3" fmla="*/ 1698731 h 2204412"/>
                <a:gd name="connsiteX4" fmla="*/ 57545 w 178196"/>
                <a:gd name="connsiteY4" fmla="*/ 1988450 h 2204412"/>
                <a:gd name="connsiteX5" fmla="*/ 395 w 178196"/>
                <a:gd name="connsiteY5" fmla="*/ 2204350 h 2204412"/>
                <a:gd name="connsiteX6" fmla="*/ 89295 w 178196"/>
                <a:gd name="connsiteY6" fmla="*/ 2005912 h 2204412"/>
                <a:gd name="connsiteX7" fmla="*/ 128189 w 178196"/>
                <a:gd name="connsiteY7" fmla="*/ 1589194 h 2204412"/>
                <a:gd name="connsiteX8" fmla="*/ 167083 w 178196"/>
                <a:gd name="connsiteY8" fmla="*/ 1172475 h 2204412"/>
                <a:gd name="connsiteX9" fmla="*/ 113108 w 178196"/>
                <a:gd name="connsiteY9" fmla="*/ 819256 h 2204412"/>
                <a:gd name="connsiteX10" fmla="*/ 104376 w 178196"/>
                <a:gd name="connsiteY10" fmla="*/ 381900 h 2204412"/>
                <a:gd name="connsiteX11" fmla="*/ 178195 w 178196"/>
                <a:gd name="connsiteY11" fmla="*/ 39000 h 2204412"/>
                <a:gd name="connsiteX12" fmla="*/ 101995 w 178196"/>
                <a:gd name="connsiteY12" fmla="*/ 89800 h 2204412"/>
                <a:gd name="connsiteX0" fmla="*/ 101995 w 178211"/>
                <a:gd name="connsiteY0" fmla="*/ 89960 h 2204572"/>
                <a:gd name="connsiteX1" fmla="*/ 69451 w 178211"/>
                <a:gd name="connsiteY1" fmla="*/ 770204 h 2204572"/>
                <a:gd name="connsiteX2" fmla="*/ 127395 w 178211"/>
                <a:gd name="connsiteY2" fmla="*/ 1194860 h 2204572"/>
                <a:gd name="connsiteX3" fmla="*/ 78976 w 178211"/>
                <a:gd name="connsiteY3" fmla="*/ 1698891 h 2204572"/>
                <a:gd name="connsiteX4" fmla="*/ 57545 w 178211"/>
                <a:gd name="connsiteY4" fmla="*/ 1988610 h 2204572"/>
                <a:gd name="connsiteX5" fmla="*/ 395 w 178211"/>
                <a:gd name="connsiteY5" fmla="*/ 2204510 h 2204572"/>
                <a:gd name="connsiteX6" fmla="*/ 89295 w 178211"/>
                <a:gd name="connsiteY6" fmla="*/ 2006072 h 2204572"/>
                <a:gd name="connsiteX7" fmla="*/ 128189 w 178211"/>
                <a:gd name="connsiteY7" fmla="*/ 1589354 h 2204572"/>
                <a:gd name="connsiteX8" fmla="*/ 167083 w 178211"/>
                <a:gd name="connsiteY8" fmla="*/ 1172635 h 2204572"/>
                <a:gd name="connsiteX9" fmla="*/ 113108 w 178211"/>
                <a:gd name="connsiteY9" fmla="*/ 819416 h 2204572"/>
                <a:gd name="connsiteX10" fmla="*/ 109138 w 178211"/>
                <a:gd name="connsiteY10" fmla="*/ 384441 h 2204572"/>
                <a:gd name="connsiteX11" fmla="*/ 178195 w 178211"/>
                <a:gd name="connsiteY11" fmla="*/ 39160 h 2204572"/>
                <a:gd name="connsiteX12" fmla="*/ 101995 w 178211"/>
                <a:gd name="connsiteY12" fmla="*/ 89960 h 2204572"/>
                <a:gd name="connsiteX0" fmla="*/ 163712 w 239928"/>
                <a:gd name="connsiteY0" fmla="*/ 89960 h 2361699"/>
                <a:gd name="connsiteX1" fmla="*/ 131168 w 239928"/>
                <a:gd name="connsiteY1" fmla="*/ 770204 h 2361699"/>
                <a:gd name="connsiteX2" fmla="*/ 189112 w 239928"/>
                <a:gd name="connsiteY2" fmla="*/ 1194860 h 2361699"/>
                <a:gd name="connsiteX3" fmla="*/ 140693 w 239928"/>
                <a:gd name="connsiteY3" fmla="*/ 1698891 h 2361699"/>
                <a:gd name="connsiteX4" fmla="*/ 119262 w 239928"/>
                <a:gd name="connsiteY4" fmla="*/ 1988610 h 2361699"/>
                <a:gd name="connsiteX5" fmla="*/ 200 w 239928"/>
                <a:gd name="connsiteY5" fmla="*/ 2361672 h 2361699"/>
                <a:gd name="connsiteX6" fmla="*/ 151012 w 239928"/>
                <a:gd name="connsiteY6" fmla="*/ 2006072 h 2361699"/>
                <a:gd name="connsiteX7" fmla="*/ 189906 w 239928"/>
                <a:gd name="connsiteY7" fmla="*/ 1589354 h 2361699"/>
                <a:gd name="connsiteX8" fmla="*/ 228800 w 239928"/>
                <a:gd name="connsiteY8" fmla="*/ 1172635 h 2361699"/>
                <a:gd name="connsiteX9" fmla="*/ 174825 w 239928"/>
                <a:gd name="connsiteY9" fmla="*/ 819416 h 2361699"/>
                <a:gd name="connsiteX10" fmla="*/ 170855 w 239928"/>
                <a:gd name="connsiteY10" fmla="*/ 384441 h 2361699"/>
                <a:gd name="connsiteX11" fmla="*/ 239912 w 239928"/>
                <a:gd name="connsiteY11" fmla="*/ 39160 h 2361699"/>
                <a:gd name="connsiteX12" fmla="*/ 163712 w 239928"/>
                <a:gd name="connsiteY12" fmla="*/ 89960 h 2361699"/>
                <a:gd name="connsiteX0" fmla="*/ 163715 w 239931"/>
                <a:gd name="connsiteY0" fmla="*/ 89960 h 2361699"/>
                <a:gd name="connsiteX1" fmla="*/ 131171 w 239931"/>
                <a:gd name="connsiteY1" fmla="*/ 770204 h 2361699"/>
                <a:gd name="connsiteX2" fmla="*/ 189115 w 239931"/>
                <a:gd name="connsiteY2" fmla="*/ 1194860 h 2361699"/>
                <a:gd name="connsiteX3" fmla="*/ 150221 w 239931"/>
                <a:gd name="connsiteY3" fmla="*/ 1717941 h 2361699"/>
                <a:gd name="connsiteX4" fmla="*/ 119265 w 239931"/>
                <a:gd name="connsiteY4" fmla="*/ 1988610 h 2361699"/>
                <a:gd name="connsiteX5" fmla="*/ 203 w 239931"/>
                <a:gd name="connsiteY5" fmla="*/ 2361672 h 2361699"/>
                <a:gd name="connsiteX6" fmla="*/ 151015 w 239931"/>
                <a:gd name="connsiteY6" fmla="*/ 2006072 h 2361699"/>
                <a:gd name="connsiteX7" fmla="*/ 189909 w 239931"/>
                <a:gd name="connsiteY7" fmla="*/ 1589354 h 2361699"/>
                <a:gd name="connsiteX8" fmla="*/ 228803 w 239931"/>
                <a:gd name="connsiteY8" fmla="*/ 1172635 h 2361699"/>
                <a:gd name="connsiteX9" fmla="*/ 174828 w 239931"/>
                <a:gd name="connsiteY9" fmla="*/ 819416 h 2361699"/>
                <a:gd name="connsiteX10" fmla="*/ 170858 w 239931"/>
                <a:gd name="connsiteY10" fmla="*/ 384441 h 2361699"/>
                <a:gd name="connsiteX11" fmla="*/ 239915 w 239931"/>
                <a:gd name="connsiteY11" fmla="*/ 39160 h 2361699"/>
                <a:gd name="connsiteX12" fmla="*/ 163715 w 239931"/>
                <a:gd name="connsiteY12" fmla="*/ 89960 h 2361699"/>
                <a:gd name="connsiteX0" fmla="*/ 163688 w 239904"/>
                <a:gd name="connsiteY0" fmla="*/ 89960 h 2361673"/>
                <a:gd name="connsiteX1" fmla="*/ 131144 w 239904"/>
                <a:gd name="connsiteY1" fmla="*/ 770204 h 2361673"/>
                <a:gd name="connsiteX2" fmla="*/ 189088 w 239904"/>
                <a:gd name="connsiteY2" fmla="*/ 1194860 h 2361673"/>
                <a:gd name="connsiteX3" fmla="*/ 150194 w 239904"/>
                <a:gd name="connsiteY3" fmla="*/ 1717941 h 2361673"/>
                <a:gd name="connsiteX4" fmla="*/ 119238 w 239904"/>
                <a:gd name="connsiteY4" fmla="*/ 1988610 h 2361673"/>
                <a:gd name="connsiteX5" fmla="*/ 176 w 239904"/>
                <a:gd name="connsiteY5" fmla="*/ 2361672 h 2361673"/>
                <a:gd name="connsiteX6" fmla="*/ 148607 w 239904"/>
                <a:gd name="connsiteY6" fmla="*/ 1984641 h 2361673"/>
                <a:gd name="connsiteX7" fmla="*/ 189882 w 239904"/>
                <a:gd name="connsiteY7" fmla="*/ 1589354 h 2361673"/>
                <a:gd name="connsiteX8" fmla="*/ 228776 w 239904"/>
                <a:gd name="connsiteY8" fmla="*/ 1172635 h 2361673"/>
                <a:gd name="connsiteX9" fmla="*/ 174801 w 239904"/>
                <a:gd name="connsiteY9" fmla="*/ 819416 h 2361673"/>
                <a:gd name="connsiteX10" fmla="*/ 170831 w 239904"/>
                <a:gd name="connsiteY10" fmla="*/ 384441 h 2361673"/>
                <a:gd name="connsiteX11" fmla="*/ 239888 w 239904"/>
                <a:gd name="connsiteY11" fmla="*/ 39160 h 2361673"/>
                <a:gd name="connsiteX12" fmla="*/ 163688 w 239904"/>
                <a:gd name="connsiteY12" fmla="*/ 89960 h 2361673"/>
                <a:gd name="connsiteX0" fmla="*/ 163688 w 228934"/>
                <a:gd name="connsiteY0" fmla="*/ 88078 h 2359791"/>
                <a:gd name="connsiteX1" fmla="*/ 131144 w 228934"/>
                <a:gd name="connsiteY1" fmla="*/ 768322 h 2359791"/>
                <a:gd name="connsiteX2" fmla="*/ 189088 w 228934"/>
                <a:gd name="connsiteY2" fmla="*/ 1192978 h 2359791"/>
                <a:gd name="connsiteX3" fmla="*/ 150194 w 228934"/>
                <a:gd name="connsiteY3" fmla="*/ 1716059 h 2359791"/>
                <a:gd name="connsiteX4" fmla="*/ 119238 w 228934"/>
                <a:gd name="connsiteY4" fmla="*/ 1986728 h 2359791"/>
                <a:gd name="connsiteX5" fmla="*/ 176 w 228934"/>
                <a:gd name="connsiteY5" fmla="*/ 2359790 h 2359791"/>
                <a:gd name="connsiteX6" fmla="*/ 148607 w 228934"/>
                <a:gd name="connsiteY6" fmla="*/ 1982759 h 2359791"/>
                <a:gd name="connsiteX7" fmla="*/ 189882 w 228934"/>
                <a:gd name="connsiteY7" fmla="*/ 1587472 h 2359791"/>
                <a:gd name="connsiteX8" fmla="*/ 228776 w 228934"/>
                <a:gd name="connsiteY8" fmla="*/ 1170753 h 2359791"/>
                <a:gd name="connsiteX9" fmla="*/ 174801 w 228934"/>
                <a:gd name="connsiteY9" fmla="*/ 817534 h 2359791"/>
                <a:gd name="connsiteX10" fmla="*/ 170831 w 228934"/>
                <a:gd name="connsiteY10" fmla="*/ 382559 h 2359791"/>
                <a:gd name="connsiteX11" fmla="*/ 208338 w 228934"/>
                <a:gd name="connsiteY11" fmla="*/ 40336 h 2359791"/>
                <a:gd name="connsiteX12" fmla="*/ 163688 w 228934"/>
                <a:gd name="connsiteY12" fmla="*/ 88078 h 2359791"/>
                <a:gd name="connsiteX0" fmla="*/ 174204 w 228934"/>
                <a:gd name="connsiteY0" fmla="*/ 92704 h 2355243"/>
                <a:gd name="connsiteX1" fmla="*/ 131144 w 228934"/>
                <a:gd name="connsiteY1" fmla="*/ 763774 h 2355243"/>
                <a:gd name="connsiteX2" fmla="*/ 189088 w 228934"/>
                <a:gd name="connsiteY2" fmla="*/ 1188430 h 2355243"/>
                <a:gd name="connsiteX3" fmla="*/ 150194 w 228934"/>
                <a:gd name="connsiteY3" fmla="*/ 1711511 h 2355243"/>
                <a:gd name="connsiteX4" fmla="*/ 119238 w 228934"/>
                <a:gd name="connsiteY4" fmla="*/ 1982180 h 2355243"/>
                <a:gd name="connsiteX5" fmla="*/ 176 w 228934"/>
                <a:gd name="connsiteY5" fmla="*/ 2355242 h 2355243"/>
                <a:gd name="connsiteX6" fmla="*/ 148607 w 228934"/>
                <a:gd name="connsiteY6" fmla="*/ 1978211 h 2355243"/>
                <a:gd name="connsiteX7" fmla="*/ 189882 w 228934"/>
                <a:gd name="connsiteY7" fmla="*/ 1582924 h 2355243"/>
                <a:gd name="connsiteX8" fmla="*/ 228776 w 228934"/>
                <a:gd name="connsiteY8" fmla="*/ 1166205 h 2355243"/>
                <a:gd name="connsiteX9" fmla="*/ 174801 w 228934"/>
                <a:gd name="connsiteY9" fmla="*/ 812986 h 2355243"/>
                <a:gd name="connsiteX10" fmla="*/ 170831 w 228934"/>
                <a:gd name="connsiteY10" fmla="*/ 378011 h 2355243"/>
                <a:gd name="connsiteX11" fmla="*/ 208338 w 228934"/>
                <a:gd name="connsiteY11" fmla="*/ 35788 h 2355243"/>
                <a:gd name="connsiteX12" fmla="*/ 174204 w 228934"/>
                <a:gd name="connsiteY12" fmla="*/ 92704 h 2355243"/>
                <a:gd name="connsiteX0" fmla="*/ 174204 w 228934"/>
                <a:gd name="connsiteY0" fmla="*/ 96724 h 2359263"/>
                <a:gd name="connsiteX1" fmla="*/ 131144 w 228934"/>
                <a:gd name="connsiteY1" fmla="*/ 767794 h 2359263"/>
                <a:gd name="connsiteX2" fmla="*/ 189088 w 228934"/>
                <a:gd name="connsiteY2" fmla="*/ 1192450 h 2359263"/>
                <a:gd name="connsiteX3" fmla="*/ 150194 w 228934"/>
                <a:gd name="connsiteY3" fmla="*/ 1715531 h 2359263"/>
                <a:gd name="connsiteX4" fmla="*/ 119238 w 228934"/>
                <a:gd name="connsiteY4" fmla="*/ 1986200 h 2359263"/>
                <a:gd name="connsiteX5" fmla="*/ 176 w 228934"/>
                <a:gd name="connsiteY5" fmla="*/ 2359262 h 2359263"/>
                <a:gd name="connsiteX6" fmla="*/ 148607 w 228934"/>
                <a:gd name="connsiteY6" fmla="*/ 1982231 h 2359263"/>
                <a:gd name="connsiteX7" fmla="*/ 189882 w 228934"/>
                <a:gd name="connsiteY7" fmla="*/ 1586944 h 2359263"/>
                <a:gd name="connsiteX8" fmla="*/ 228776 w 228934"/>
                <a:gd name="connsiteY8" fmla="*/ 1170225 h 2359263"/>
                <a:gd name="connsiteX9" fmla="*/ 174801 w 228934"/>
                <a:gd name="connsiteY9" fmla="*/ 817006 h 2359263"/>
                <a:gd name="connsiteX10" fmla="*/ 170831 w 228934"/>
                <a:gd name="connsiteY10" fmla="*/ 382031 h 2359263"/>
                <a:gd name="connsiteX11" fmla="*/ 216751 w 228934"/>
                <a:gd name="connsiteY11" fmla="*/ 33692 h 2359263"/>
                <a:gd name="connsiteX12" fmla="*/ 174204 w 228934"/>
                <a:gd name="connsiteY12" fmla="*/ 96724 h 2359263"/>
                <a:gd name="connsiteX0" fmla="*/ 174204 w 228934"/>
                <a:gd name="connsiteY0" fmla="*/ 100844 h 2363383"/>
                <a:gd name="connsiteX1" fmla="*/ 131144 w 228934"/>
                <a:gd name="connsiteY1" fmla="*/ 771914 h 2363383"/>
                <a:gd name="connsiteX2" fmla="*/ 189088 w 228934"/>
                <a:gd name="connsiteY2" fmla="*/ 1196570 h 2363383"/>
                <a:gd name="connsiteX3" fmla="*/ 150194 w 228934"/>
                <a:gd name="connsiteY3" fmla="*/ 1719651 h 2363383"/>
                <a:gd name="connsiteX4" fmla="*/ 119238 w 228934"/>
                <a:gd name="connsiteY4" fmla="*/ 1990320 h 2363383"/>
                <a:gd name="connsiteX5" fmla="*/ 176 w 228934"/>
                <a:gd name="connsiteY5" fmla="*/ 2363382 h 2363383"/>
                <a:gd name="connsiteX6" fmla="*/ 148607 w 228934"/>
                <a:gd name="connsiteY6" fmla="*/ 1986351 h 2363383"/>
                <a:gd name="connsiteX7" fmla="*/ 189882 w 228934"/>
                <a:gd name="connsiteY7" fmla="*/ 1591064 h 2363383"/>
                <a:gd name="connsiteX8" fmla="*/ 228776 w 228934"/>
                <a:gd name="connsiteY8" fmla="*/ 1174345 h 2363383"/>
                <a:gd name="connsiteX9" fmla="*/ 174801 w 228934"/>
                <a:gd name="connsiteY9" fmla="*/ 821126 h 2363383"/>
                <a:gd name="connsiteX10" fmla="*/ 172934 w 228934"/>
                <a:gd name="connsiteY10" fmla="*/ 444252 h 2363383"/>
                <a:gd name="connsiteX11" fmla="*/ 216751 w 228934"/>
                <a:gd name="connsiteY11" fmla="*/ 37812 h 2363383"/>
                <a:gd name="connsiteX12" fmla="*/ 174204 w 228934"/>
                <a:gd name="connsiteY12" fmla="*/ 100844 h 2363383"/>
                <a:gd name="connsiteX0" fmla="*/ 174204 w 228934"/>
                <a:gd name="connsiteY0" fmla="*/ 98173 h 2360712"/>
                <a:gd name="connsiteX1" fmla="*/ 131144 w 228934"/>
                <a:gd name="connsiteY1" fmla="*/ 714199 h 2360712"/>
                <a:gd name="connsiteX2" fmla="*/ 189088 w 228934"/>
                <a:gd name="connsiteY2" fmla="*/ 1193899 h 2360712"/>
                <a:gd name="connsiteX3" fmla="*/ 150194 w 228934"/>
                <a:gd name="connsiteY3" fmla="*/ 1716980 h 2360712"/>
                <a:gd name="connsiteX4" fmla="*/ 119238 w 228934"/>
                <a:gd name="connsiteY4" fmla="*/ 1987649 h 2360712"/>
                <a:gd name="connsiteX5" fmla="*/ 176 w 228934"/>
                <a:gd name="connsiteY5" fmla="*/ 2360711 h 2360712"/>
                <a:gd name="connsiteX6" fmla="*/ 148607 w 228934"/>
                <a:gd name="connsiteY6" fmla="*/ 1983680 h 2360712"/>
                <a:gd name="connsiteX7" fmla="*/ 189882 w 228934"/>
                <a:gd name="connsiteY7" fmla="*/ 1588393 h 2360712"/>
                <a:gd name="connsiteX8" fmla="*/ 228776 w 228934"/>
                <a:gd name="connsiteY8" fmla="*/ 1171674 h 2360712"/>
                <a:gd name="connsiteX9" fmla="*/ 174801 w 228934"/>
                <a:gd name="connsiteY9" fmla="*/ 818455 h 2360712"/>
                <a:gd name="connsiteX10" fmla="*/ 172934 w 228934"/>
                <a:gd name="connsiteY10" fmla="*/ 441581 h 2360712"/>
                <a:gd name="connsiteX11" fmla="*/ 216751 w 228934"/>
                <a:gd name="connsiteY11" fmla="*/ 35141 h 2360712"/>
                <a:gd name="connsiteX12" fmla="*/ 174204 w 228934"/>
                <a:gd name="connsiteY12" fmla="*/ 98173 h 236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934" h="2360712">
                  <a:moveTo>
                    <a:pt x="174204" y="98173"/>
                  </a:moveTo>
                  <a:cubicBezTo>
                    <a:pt x="159936" y="211349"/>
                    <a:pt x="128663" y="531578"/>
                    <a:pt x="131144" y="714199"/>
                  </a:cubicBezTo>
                  <a:cubicBezTo>
                    <a:pt x="133625" y="896820"/>
                    <a:pt x="185913" y="1026769"/>
                    <a:pt x="189088" y="1193899"/>
                  </a:cubicBezTo>
                  <a:cubicBezTo>
                    <a:pt x="192263" y="1361029"/>
                    <a:pt x="161836" y="1584688"/>
                    <a:pt x="150194" y="1716980"/>
                  </a:cubicBezTo>
                  <a:cubicBezTo>
                    <a:pt x="138552" y="1849272"/>
                    <a:pt x="144241" y="1880360"/>
                    <a:pt x="119238" y="1987649"/>
                  </a:cubicBezTo>
                  <a:cubicBezTo>
                    <a:pt x="94235" y="2094938"/>
                    <a:pt x="-4719" y="2361373"/>
                    <a:pt x="176" y="2360711"/>
                  </a:cubicBezTo>
                  <a:cubicBezTo>
                    <a:pt x="5071" y="2360049"/>
                    <a:pt x="116989" y="2112399"/>
                    <a:pt x="148607" y="1983680"/>
                  </a:cubicBezTo>
                  <a:cubicBezTo>
                    <a:pt x="180225" y="1854961"/>
                    <a:pt x="176521" y="1723727"/>
                    <a:pt x="189882" y="1588393"/>
                  </a:cubicBezTo>
                  <a:cubicBezTo>
                    <a:pt x="203244" y="1453059"/>
                    <a:pt x="231289" y="1299997"/>
                    <a:pt x="228776" y="1171674"/>
                  </a:cubicBezTo>
                  <a:cubicBezTo>
                    <a:pt x="226263" y="1043351"/>
                    <a:pt x="184108" y="940137"/>
                    <a:pt x="174801" y="818455"/>
                  </a:cubicBezTo>
                  <a:cubicBezTo>
                    <a:pt x="165494" y="696773"/>
                    <a:pt x="167642" y="575989"/>
                    <a:pt x="172934" y="441581"/>
                  </a:cubicBezTo>
                  <a:cubicBezTo>
                    <a:pt x="178226" y="307173"/>
                    <a:pt x="216539" y="92376"/>
                    <a:pt x="216751" y="35141"/>
                  </a:cubicBezTo>
                  <a:cubicBezTo>
                    <a:pt x="216963" y="-22094"/>
                    <a:pt x="188472" y="-15003"/>
                    <a:pt x="174204" y="98173"/>
                  </a:cubicBez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9BCCE9EB-E364-0468-7F35-E11D5724CF83}"/>
                </a:ext>
              </a:extLst>
            </p:cNvPr>
            <p:cNvSpPr/>
            <p:nvPr/>
          </p:nvSpPr>
          <p:spPr>
            <a:xfrm rot="16719590" flipV="1">
              <a:off x="3271807" y="3539099"/>
              <a:ext cx="714771" cy="627221"/>
            </a:xfrm>
            <a:custGeom>
              <a:avLst/>
              <a:gdLst>
                <a:gd name="connsiteX0" fmla="*/ 425612 w 449163"/>
                <a:gd name="connsiteY0" fmla="*/ 10710 h 385374"/>
                <a:gd name="connsiteX1" fmla="*/ 190662 w 449163"/>
                <a:gd name="connsiteY1" fmla="*/ 271060 h 385374"/>
                <a:gd name="connsiteX2" fmla="*/ 162 w 449163"/>
                <a:gd name="connsiteY2" fmla="*/ 385360 h 385374"/>
                <a:gd name="connsiteX3" fmla="*/ 222412 w 449163"/>
                <a:gd name="connsiteY3" fmla="*/ 277410 h 385374"/>
                <a:gd name="connsiteX4" fmla="*/ 412912 w 449163"/>
                <a:gd name="connsiteY4" fmla="*/ 74210 h 385374"/>
                <a:gd name="connsiteX5" fmla="*/ 425612 w 449163"/>
                <a:gd name="connsiteY5" fmla="*/ 10710 h 385374"/>
                <a:gd name="connsiteX0" fmla="*/ 425612 w 477972"/>
                <a:gd name="connsiteY0" fmla="*/ 26984 h 401648"/>
                <a:gd name="connsiteX1" fmla="*/ 190662 w 477972"/>
                <a:gd name="connsiteY1" fmla="*/ 287334 h 401648"/>
                <a:gd name="connsiteX2" fmla="*/ 162 w 477972"/>
                <a:gd name="connsiteY2" fmla="*/ 401634 h 401648"/>
                <a:gd name="connsiteX3" fmla="*/ 222412 w 477972"/>
                <a:gd name="connsiteY3" fmla="*/ 293684 h 401648"/>
                <a:gd name="connsiteX4" fmla="*/ 458156 w 477972"/>
                <a:gd name="connsiteY4" fmla="*/ 40477 h 401648"/>
                <a:gd name="connsiteX5" fmla="*/ 425612 w 477972"/>
                <a:gd name="connsiteY5" fmla="*/ 26984 h 401648"/>
                <a:gd name="connsiteX0" fmla="*/ 425612 w 462102"/>
                <a:gd name="connsiteY0" fmla="*/ 18495 h 393159"/>
                <a:gd name="connsiteX1" fmla="*/ 190662 w 462102"/>
                <a:gd name="connsiteY1" fmla="*/ 278845 h 393159"/>
                <a:gd name="connsiteX2" fmla="*/ 162 w 462102"/>
                <a:gd name="connsiteY2" fmla="*/ 393145 h 393159"/>
                <a:gd name="connsiteX3" fmla="*/ 222412 w 462102"/>
                <a:gd name="connsiteY3" fmla="*/ 285195 h 393159"/>
                <a:gd name="connsiteX4" fmla="*/ 458156 w 462102"/>
                <a:gd name="connsiteY4" fmla="*/ 31988 h 393159"/>
                <a:gd name="connsiteX5" fmla="*/ 425612 w 462102"/>
                <a:gd name="connsiteY5" fmla="*/ 18495 h 393159"/>
                <a:gd name="connsiteX0" fmla="*/ 425612 w 462102"/>
                <a:gd name="connsiteY0" fmla="*/ 17790 h 392526"/>
                <a:gd name="connsiteX1" fmla="*/ 190662 w 462102"/>
                <a:gd name="connsiteY1" fmla="*/ 268615 h 392526"/>
                <a:gd name="connsiteX2" fmla="*/ 162 w 462102"/>
                <a:gd name="connsiteY2" fmla="*/ 392440 h 392526"/>
                <a:gd name="connsiteX3" fmla="*/ 222412 w 462102"/>
                <a:gd name="connsiteY3" fmla="*/ 284490 h 392526"/>
                <a:gd name="connsiteX4" fmla="*/ 458156 w 462102"/>
                <a:gd name="connsiteY4" fmla="*/ 31283 h 392526"/>
                <a:gd name="connsiteX5" fmla="*/ 425612 w 462102"/>
                <a:gd name="connsiteY5" fmla="*/ 17790 h 392526"/>
                <a:gd name="connsiteX0" fmla="*/ 425849 w 473506"/>
                <a:gd name="connsiteY0" fmla="*/ 23566 h 398311"/>
                <a:gd name="connsiteX1" fmla="*/ 190899 w 473506"/>
                <a:gd name="connsiteY1" fmla="*/ 274391 h 398311"/>
                <a:gd name="connsiteX2" fmla="*/ 399 w 473506"/>
                <a:gd name="connsiteY2" fmla="*/ 398216 h 398311"/>
                <a:gd name="connsiteX3" fmla="*/ 241699 w 473506"/>
                <a:gd name="connsiteY3" fmla="*/ 256929 h 398311"/>
                <a:gd name="connsiteX4" fmla="*/ 458393 w 473506"/>
                <a:gd name="connsiteY4" fmla="*/ 37059 h 398311"/>
                <a:gd name="connsiteX5" fmla="*/ 425849 w 473506"/>
                <a:gd name="connsiteY5" fmla="*/ 23566 h 398311"/>
                <a:gd name="connsiteX0" fmla="*/ 425849 w 473506"/>
                <a:gd name="connsiteY0" fmla="*/ 23566 h 398311"/>
                <a:gd name="connsiteX1" fmla="*/ 190899 w 473506"/>
                <a:gd name="connsiteY1" fmla="*/ 274391 h 398311"/>
                <a:gd name="connsiteX2" fmla="*/ 399 w 473506"/>
                <a:gd name="connsiteY2" fmla="*/ 398216 h 398311"/>
                <a:gd name="connsiteX3" fmla="*/ 241699 w 473506"/>
                <a:gd name="connsiteY3" fmla="*/ 256929 h 398311"/>
                <a:gd name="connsiteX4" fmla="*/ 458393 w 473506"/>
                <a:gd name="connsiteY4" fmla="*/ 37059 h 398311"/>
                <a:gd name="connsiteX5" fmla="*/ 425849 w 473506"/>
                <a:gd name="connsiteY5" fmla="*/ 23566 h 39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506" h="398311">
                  <a:moveTo>
                    <a:pt x="425849" y="23566"/>
                  </a:moveTo>
                  <a:cubicBezTo>
                    <a:pt x="381267" y="63121"/>
                    <a:pt x="261807" y="211949"/>
                    <a:pt x="190899" y="274391"/>
                  </a:cubicBezTo>
                  <a:cubicBezTo>
                    <a:pt x="119991" y="336833"/>
                    <a:pt x="-8068" y="401126"/>
                    <a:pt x="399" y="398216"/>
                  </a:cubicBezTo>
                  <a:cubicBezTo>
                    <a:pt x="8866" y="395306"/>
                    <a:pt x="180051" y="320694"/>
                    <a:pt x="241699" y="256929"/>
                  </a:cubicBezTo>
                  <a:cubicBezTo>
                    <a:pt x="310491" y="205071"/>
                    <a:pt x="427701" y="75953"/>
                    <a:pt x="458393" y="37059"/>
                  </a:cubicBezTo>
                  <a:cubicBezTo>
                    <a:pt x="489085" y="-1835"/>
                    <a:pt x="470431" y="-15989"/>
                    <a:pt x="425849" y="23566"/>
                  </a:cubicBez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1267259D-8F6F-AD4F-2789-BF1E9000B1EA}"/>
                </a:ext>
              </a:extLst>
            </p:cNvPr>
            <p:cNvSpPr/>
            <p:nvPr/>
          </p:nvSpPr>
          <p:spPr>
            <a:xfrm>
              <a:off x="3526803" y="3924418"/>
              <a:ext cx="392379" cy="1510076"/>
            </a:xfrm>
            <a:custGeom>
              <a:avLst/>
              <a:gdLst>
                <a:gd name="connsiteX0" fmla="*/ 241832 w 253594"/>
                <a:gd name="connsiteY0" fmla="*/ 2965 h 320491"/>
                <a:gd name="connsiteX1" fmla="*/ 70382 w 253594"/>
                <a:gd name="connsiteY1" fmla="*/ 142665 h 320491"/>
                <a:gd name="connsiteX2" fmla="*/ 532 w 253594"/>
                <a:gd name="connsiteY2" fmla="*/ 320465 h 320491"/>
                <a:gd name="connsiteX3" fmla="*/ 102132 w 253594"/>
                <a:gd name="connsiteY3" fmla="*/ 129965 h 320491"/>
                <a:gd name="connsiteX4" fmla="*/ 222782 w 253594"/>
                <a:gd name="connsiteY4" fmla="*/ 53765 h 320491"/>
                <a:gd name="connsiteX5" fmla="*/ 241832 w 253594"/>
                <a:gd name="connsiteY5" fmla="*/ 2965 h 320491"/>
                <a:gd name="connsiteX0" fmla="*/ 242309 w 253356"/>
                <a:gd name="connsiteY0" fmla="*/ 2908 h 320470"/>
                <a:gd name="connsiteX1" fmla="*/ 70859 w 253356"/>
                <a:gd name="connsiteY1" fmla="*/ 142608 h 320470"/>
                <a:gd name="connsiteX2" fmla="*/ 1009 w 253356"/>
                <a:gd name="connsiteY2" fmla="*/ 320408 h 320470"/>
                <a:gd name="connsiteX3" fmla="*/ 116896 w 253356"/>
                <a:gd name="connsiteY3" fmla="*/ 122764 h 320470"/>
                <a:gd name="connsiteX4" fmla="*/ 223259 w 253356"/>
                <a:gd name="connsiteY4" fmla="*/ 53708 h 320470"/>
                <a:gd name="connsiteX5" fmla="*/ 242309 w 253356"/>
                <a:gd name="connsiteY5" fmla="*/ 2908 h 320470"/>
                <a:gd name="connsiteX0" fmla="*/ 242309 w 259794"/>
                <a:gd name="connsiteY0" fmla="*/ 4731 h 322293"/>
                <a:gd name="connsiteX1" fmla="*/ 70859 w 259794"/>
                <a:gd name="connsiteY1" fmla="*/ 144431 h 322293"/>
                <a:gd name="connsiteX2" fmla="*/ 1009 w 259794"/>
                <a:gd name="connsiteY2" fmla="*/ 322231 h 322293"/>
                <a:gd name="connsiteX3" fmla="*/ 116896 w 259794"/>
                <a:gd name="connsiteY3" fmla="*/ 124587 h 322293"/>
                <a:gd name="connsiteX4" fmla="*/ 239928 w 259794"/>
                <a:gd name="connsiteY4" fmla="*/ 41244 h 322293"/>
                <a:gd name="connsiteX5" fmla="*/ 242309 w 259794"/>
                <a:gd name="connsiteY5" fmla="*/ 4731 h 322293"/>
                <a:gd name="connsiteX0" fmla="*/ 242058 w 259935"/>
                <a:gd name="connsiteY0" fmla="*/ 4877 h 322394"/>
                <a:gd name="connsiteX1" fmla="*/ 70608 w 259935"/>
                <a:gd name="connsiteY1" fmla="*/ 144577 h 322394"/>
                <a:gd name="connsiteX2" fmla="*/ 758 w 259935"/>
                <a:gd name="connsiteY2" fmla="*/ 322377 h 322394"/>
                <a:gd name="connsiteX3" fmla="*/ 109501 w 259935"/>
                <a:gd name="connsiteY3" fmla="*/ 134258 h 322394"/>
                <a:gd name="connsiteX4" fmla="*/ 239677 w 259935"/>
                <a:gd name="connsiteY4" fmla="*/ 41390 h 322394"/>
                <a:gd name="connsiteX5" fmla="*/ 242058 w 259935"/>
                <a:gd name="connsiteY5" fmla="*/ 4877 h 32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935" h="322394">
                  <a:moveTo>
                    <a:pt x="242058" y="4877"/>
                  </a:moveTo>
                  <a:cubicBezTo>
                    <a:pt x="213880" y="22075"/>
                    <a:pt x="110825" y="91660"/>
                    <a:pt x="70608" y="144577"/>
                  </a:cubicBezTo>
                  <a:cubicBezTo>
                    <a:pt x="30391" y="197494"/>
                    <a:pt x="-5724" y="324097"/>
                    <a:pt x="758" y="322377"/>
                  </a:cubicBezTo>
                  <a:cubicBezTo>
                    <a:pt x="7240" y="320657"/>
                    <a:pt x="72459" y="178708"/>
                    <a:pt x="109501" y="134258"/>
                  </a:cubicBezTo>
                  <a:cubicBezTo>
                    <a:pt x="146543" y="89808"/>
                    <a:pt x="217584" y="62954"/>
                    <a:pt x="239677" y="41390"/>
                  </a:cubicBezTo>
                  <a:cubicBezTo>
                    <a:pt x="261770" y="19827"/>
                    <a:pt x="270236" y="-12321"/>
                    <a:pt x="242058" y="4877"/>
                  </a:cubicBez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E57AEEC3-F3FC-137F-9C08-90CF4ACB81A4}"/>
                </a:ext>
              </a:extLst>
            </p:cNvPr>
            <p:cNvSpPr/>
            <p:nvPr/>
          </p:nvSpPr>
          <p:spPr>
            <a:xfrm flipH="1">
              <a:off x="3935921" y="3745080"/>
              <a:ext cx="1072649" cy="909209"/>
            </a:xfrm>
            <a:custGeom>
              <a:avLst/>
              <a:gdLst>
                <a:gd name="connsiteX0" fmla="*/ 673214 w 716499"/>
                <a:gd name="connsiteY0" fmla="*/ 6758 h 584608"/>
                <a:gd name="connsiteX1" fmla="*/ 438264 w 716499"/>
                <a:gd name="connsiteY1" fmla="*/ 190908 h 584608"/>
                <a:gd name="connsiteX2" fmla="*/ 133464 w 716499"/>
                <a:gd name="connsiteY2" fmla="*/ 362358 h 584608"/>
                <a:gd name="connsiteX3" fmla="*/ 114 w 716499"/>
                <a:gd name="connsiteY3" fmla="*/ 584608 h 584608"/>
                <a:gd name="connsiteX4" fmla="*/ 152514 w 716499"/>
                <a:gd name="connsiteY4" fmla="*/ 362358 h 584608"/>
                <a:gd name="connsiteX5" fmla="*/ 552564 w 716499"/>
                <a:gd name="connsiteY5" fmla="*/ 152808 h 584608"/>
                <a:gd name="connsiteX6" fmla="*/ 704964 w 716499"/>
                <a:gd name="connsiteY6" fmla="*/ 51208 h 584608"/>
                <a:gd name="connsiteX7" fmla="*/ 673214 w 716499"/>
                <a:gd name="connsiteY7" fmla="*/ 6758 h 584608"/>
                <a:gd name="connsiteX0" fmla="*/ 673214 w 708047"/>
                <a:gd name="connsiteY0" fmla="*/ 6530 h 584380"/>
                <a:gd name="connsiteX1" fmla="*/ 438264 w 708047"/>
                <a:gd name="connsiteY1" fmla="*/ 190680 h 584380"/>
                <a:gd name="connsiteX2" fmla="*/ 133464 w 708047"/>
                <a:gd name="connsiteY2" fmla="*/ 362130 h 584380"/>
                <a:gd name="connsiteX3" fmla="*/ 114 w 708047"/>
                <a:gd name="connsiteY3" fmla="*/ 584380 h 584380"/>
                <a:gd name="connsiteX4" fmla="*/ 152514 w 708047"/>
                <a:gd name="connsiteY4" fmla="*/ 362130 h 584380"/>
                <a:gd name="connsiteX5" fmla="*/ 552564 w 708047"/>
                <a:gd name="connsiteY5" fmla="*/ 152580 h 584380"/>
                <a:gd name="connsiteX6" fmla="*/ 704964 w 708047"/>
                <a:gd name="connsiteY6" fmla="*/ 50980 h 584380"/>
                <a:gd name="connsiteX7" fmla="*/ 673214 w 708047"/>
                <a:gd name="connsiteY7" fmla="*/ 6530 h 584380"/>
                <a:gd name="connsiteX0" fmla="*/ 673214 w 710158"/>
                <a:gd name="connsiteY0" fmla="*/ 5247 h 583097"/>
                <a:gd name="connsiteX1" fmla="*/ 438264 w 710158"/>
                <a:gd name="connsiteY1" fmla="*/ 189397 h 583097"/>
                <a:gd name="connsiteX2" fmla="*/ 133464 w 710158"/>
                <a:gd name="connsiteY2" fmla="*/ 360847 h 583097"/>
                <a:gd name="connsiteX3" fmla="*/ 114 w 710158"/>
                <a:gd name="connsiteY3" fmla="*/ 583097 h 583097"/>
                <a:gd name="connsiteX4" fmla="*/ 152514 w 710158"/>
                <a:gd name="connsiteY4" fmla="*/ 360847 h 583097"/>
                <a:gd name="connsiteX5" fmla="*/ 552564 w 710158"/>
                <a:gd name="connsiteY5" fmla="*/ 151297 h 583097"/>
                <a:gd name="connsiteX6" fmla="*/ 704964 w 710158"/>
                <a:gd name="connsiteY6" fmla="*/ 49697 h 583097"/>
                <a:gd name="connsiteX7" fmla="*/ 673214 w 710158"/>
                <a:gd name="connsiteY7" fmla="*/ 5247 h 583097"/>
                <a:gd name="connsiteX0" fmla="*/ 677976 w 717332"/>
                <a:gd name="connsiteY0" fmla="*/ 7350 h 578056"/>
                <a:gd name="connsiteX1" fmla="*/ 438264 w 717332"/>
                <a:gd name="connsiteY1" fmla="*/ 184356 h 578056"/>
                <a:gd name="connsiteX2" fmla="*/ 133464 w 717332"/>
                <a:gd name="connsiteY2" fmla="*/ 355806 h 578056"/>
                <a:gd name="connsiteX3" fmla="*/ 114 w 717332"/>
                <a:gd name="connsiteY3" fmla="*/ 578056 h 578056"/>
                <a:gd name="connsiteX4" fmla="*/ 152514 w 717332"/>
                <a:gd name="connsiteY4" fmla="*/ 355806 h 578056"/>
                <a:gd name="connsiteX5" fmla="*/ 552564 w 717332"/>
                <a:gd name="connsiteY5" fmla="*/ 146256 h 578056"/>
                <a:gd name="connsiteX6" fmla="*/ 704964 w 717332"/>
                <a:gd name="connsiteY6" fmla="*/ 44656 h 578056"/>
                <a:gd name="connsiteX7" fmla="*/ 677976 w 717332"/>
                <a:gd name="connsiteY7" fmla="*/ 7350 h 578056"/>
                <a:gd name="connsiteX0" fmla="*/ 677976 w 712468"/>
                <a:gd name="connsiteY0" fmla="*/ 146 h 570852"/>
                <a:gd name="connsiteX1" fmla="*/ 438264 w 712468"/>
                <a:gd name="connsiteY1" fmla="*/ 177152 h 570852"/>
                <a:gd name="connsiteX2" fmla="*/ 133464 w 712468"/>
                <a:gd name="connsiteY2" fmla="*/ 348602 h 570852"/>
                <a:gd name="connsiteX3" fmla="*/ 114 w 712468"/>
                <a:gd name="connsiteY3" fmla="*/ 570852 h 570852"/>
                <a:gd name="connsiteX4" fmla="*/ 152514 w 712468"/>
                <a:gd name="connsiteY4" fmla="*/ 348602 h 570852"/>
                <a:gd name="connsiteX5" fmla="*/ 552564 w 712468"/>
                <a:gd name="connsiteY5" fmla="*/ 139052 h 570852"/>
                <a:gd name="connsiteX6" fmla="*/ 704964 w 712468"/>
                <a:gd name="connsiteY6" fmla="*/ 37452 h 570852"/>
                <a:gd name="connsiteX7" fmla="*/ 677976 w 712468"/>
                <a:gd name="connsiteY7" fmla="*/ 146 h 570852"/>
                <a:gd name="connsiteX0" fmla="*/ 677975 w 717655"/>
                <a:gd name="connsiteY0" fmla="*/ 6554 h 577260"/>
                <a:gd name="connsiteX1" fmla="*/ 431119 w 717655"/>
                <a:gd name="connsiteY1" fmla="*/ 171654 h 577260"/>
                <a:gd name="connsiteX2" fmla="*/ 133463 w 717655"/>
                <a:gd name="connsiteY2" fmla="*/ 355010 h 577260"/>
                <a:gd name="connsiteX3" fmla="*/ 113 w 717655"/>
                <a:gd name="connsiteY3" fmla="*/ 577260 h 577260"/>
                <a:gd name="connsiteX4" fmla="*/ 152513 w 717655"/>
                <a:gd name="connsiteY4" fmla="*/ 355010 h 577260"/>
                <a:gd name="connsiteX5" fmla="*/ 552563 w 717655"/>
                <a:gd name="connsiteY5" fmla="*/ 145460 h 577260"/>
                <a:gd name="connsiteX6" fmla="*/ 704963 w 717655"/>
                <a:gd name="connsiteY6" fmla="*/ 43860 h 577260"/>
                <a:gd name="connsiteX7" fmla="*/ 677975 w 717655"/>
                <a:gd name="connsiteY7" fmla="*/ 6554 h 577260"/>
                <a:gd name="connsiteX0" fmla="*/ 677975 w 717481"/>
                <a:gd name="connsiteY0" fmla="*/ 6686 h 577392"/>
                <a:gd name="connsiteX1" fmla="*/ 431119 w 717481"/>
                <a:gd name="connsiteY1" fmla="*/ 171786 h 577392"/>
                <a:gd name="connsiteX2" fmla="*/ 133463 w 717481"/>
                <a:gd name="connsiteY2" fmla="*/ 355142 h 577392"/>
                <a:gd name="connsiteX3" fmla="*/ 113 w 717481"/>
                <a:gd name="connsiteY3" fmla="*/ 577392 h 577392"/>
                <a:gd name="connsiteX4" fmla="*/ 152513 w 717481"/>
                <a:gd name="connsiteY4" fmla="*/ 355142 h 577392"/>
                <a:gd name="connsiteX5" fmla="*/ 554944 w 717481"/>
                <a:gd name="connsiteY5" fmla="*/ 152735 h 577392"/>
                <a:gd name="connsiteX6" fmla="*/ 704963 w 717481"/>
                <a:gd name="connsiteY6" fmla="*/ 43992 h 577392"/>
                <a:gd name="connsiteX7" fmla="*/ 677975 w 717481"/>
                <a:gd name="connsiteY7" fmla="*/ 6686 h 577392"/>
                <a:gd name="connsiteX0" fmla="*/ 677975 w 708246"/>
                <a:gd name="connsiteY0" fmla="*/ 6686 h 577392"/>
                <a:gd name="connsiteX1" fmla="*/ 431119 w 708246"/>
                <a:gd name="connsiteY1" fmla="*/ 171786 h 577392"/>
                <a:gd name="connsiteX2" fmla="*/ 133463 w 708246"/>
                <a:gd name="connsiteY2" fmla="*/ 355142 h 577392"/>
                <a:gd name="connsiteX3" fmla="*/ 113 w 708246"/>
                <a:gd name="connsiteY3" fmla="*/ 577392 h 577392"/>
                <a:gd name="connsiteX4" fmla="*/ 152513 w 708246"/>
                <a:gd name="connsiteY4" fmla="*/ 355142 h 577392"/>
                <a:gd name="connsiteX5" fmla="*/ 554944 w 708246"/>
                <a:gd name="connsiteY5" fmla="*/ 152735 h 577392"/>
                <a:gd name="connsiteX6" fmla="*/ 690675 w 708246"/>
                <a:gd name="connsiteY6" fmla="*/ 43992 h 577392"/>
                <a:gd name="connsiteX7" fmla="*/ 677975 w 708246"/>
                <a:gd name="connsiteY7" fmla="*/ 6686 h 577392"/>
                <a:gd name="connsiteX0" fmla="*/ 677975 w 703120"/>
                <a:gd name="connsiteY0" fmla="*/ 6426 h 577132"/>
                <a:gd name="connsiteX1" fmla="*/ 431119 w 703120"/>
                <a:gd name="connsiteY1" fmla="*/ 171526 h 577132"/>
                <a:gd name="connsiteX2" fmla="*/ 133463 w 703120"/>
                <a:gd name="connsiteY2" fmla="*/ 354882 h 577132"/>
                <a:gd name="connsiteX3" fmla="*/ 113 w 703120"/>
                <a:gd name="connsiteY3" fmla="*/ 577132 h 577132"/>
                <a:gd name="connsiteX4" fmla="*/ 152513 w 703120"/>
                <a:gd name="connsiteY4" fmla="*/ 354882 h 577132"/>
                <a:gd name="connsiteX5" fmla="*/ 554944 w 703120"/>
                <a:gd name="connsiteY5" fmla="*/ 152475 h 577132"/>
                <a:gd name="connsiteX6" fmla="*/ 690675 w 703120"/>
                <a:gd name="connsiteY6" fmla="*/ 43732 h 577132"/>
                <a:gd name="connsiteX7" fmla="*/ 677975 w 703120"/>
                <a:gd name="connsiteY7" fmla="*/ 6426 h 577132"/>
                <a:gd name="connsiteX0" fmla="*/ 677975 w 709319"/>
                <a:gd name="connsiteY0" fmla="*/ 6510 h 577216"/>
                <a:gd name="connsiteX1" fmla="*/ 431119 w 709319"/>
                <a:gd name="connsiteY1" fmla="*/ 171610 h 577216"/>
                <a:gd name="connsiteX2" fmla="*/ 133463 w 709319"/>
                <a:gd name="connsiteY2" fmla="*/ 354966 h 577216"/>
                <a:gd name="connsiteX3" fmla="*/ 113 w 709319"/>
                <a:gd name="connsiteY3" fmla="*/ 577216 h 577216"/>
                <a:gd name="connsiteX4" fmla="*/ 152513 w 709319"/>
                <a:gd name="connsiteY4" fmla="*/ 354966 h 577216"/>
                <a:gd name="connsiteX5" fmla="*/ 538275 w 709319"/>
                <a:gd name="connsiteY5" fmla="*/ 143034 h 577216"/>
                <a:gd name="connsiteX6" fmla="*/ 690675 w 709319"/>
                <a:gd name="connsiteY6" fmla="*/ 43816 h 577216"/>
                <a:gd name="connsiteX7" fmla="*/ 677975 w 709319"/>
                <a:gd name="connsiteY7" fmla="*/ 6510 h 577216"/>
                <a:gd name="connsiteX0" fmla="*/ 678374 w 709718"/>
                <a:gd name="connsiteY0" fmla="*/ 6510 h 577216"/>
                <a:gd name="connsiteX1" fmla="*/ 431518 w 709718"/>
                <a:gd name="connsiteY1" fmla="*/ 171610 h 577216"/>
                <a:gd name="connsiteX2" fmla="*/ 133862 w 709718"/>
                <a:gd name="connsiteY2" fmla="*/ 354966 h 577216"/>
                <a:gd name="connsiteX3" fmla="*/ 512 w 709718"/>
                <a:gd name="connsiteY3" fmla="*/ 577216 h 577216"/>
                <a:gd name="connsiteX4" fmla="*/ 176724 w 709718"/>
                <a:gd name="connsiteY4" fmla="*/ 357347 h 577216"/>
                <a:gd name="connsiteX5" fmla="*/ 538674 w 709718"/>
                <a:gd name="connsiteY5" fmla="*/ 143034 h 577216"/>
                <a:gd name="connsiteX6" fmla="*/ 691074 w 709718"/>
                <a:gd name="connsiteY6" fmla="*/ 43816 h 577216"/>
                <a:gd name="connsiteX7" fmla="*/ 678374 w 709718"/>
                <a:gd name="connsiteY7" fmla="*/ 6510 h 577216"/>
                <a:gd name="connsiteX0" fmla="*/ 678540 w 709884"/>
                <a:gd name="connsiteY0" fmla="*/ 6510 h 577216"/>
                <a:gd name="connsiteX1" fmla="*/ 431684 w 709884"/>
                <a:gd name="connsiteY1" fmla="*/ 171610 h 577216"/>
                <a:gd name="connsiteX2" fmla="*/ 134028 w 709884"/>
                <a:gd name="connsiteY2" fmla="*/ 354966 h 577216"/>
                <a:gd name="connsiteX3" fmla="*/ 678 w 709884"/>
                <a:gd name="connsiteY3" fmla="*/ 577216 h 577216"/>
                <a:gd name="connsiteX4" fmla="*/ 184034 w 709884"/>
                <a:gd name="connsiteY4" fmla="*/ 357347 h 577216"/>
                <a:gd name="connsiteX5" fmla="*/ 538840 w 709884"/>
                <a:gd name="connsiteY5" fmla="*/ 143034 h 577216"/>
                <a:gd name="connsiteX6" fmla="*/ 691240 w 709884"/>
                <a:gd name="connsiteY6" fmla="*/ 43816 h 577216"/>
                <a:gd name="connsiteX7" fmla="*/ 678540 w 709884"/>
                <a:gd name="connsiteY7" fmla="*/ 6510 h 577216"/>
                <a:gd name="connsiteX0" fmla="*/ 678540 w 709884"/>
                <a:gd name="connsiteY0" fmla="*/ 6510 h 577228"/>
                <a:gd name="connsiteX1" fmla="*/ 431684 w 709884"/>
                <a:gd name="connsiteY1" fmla="*/ 171610 h 577228"/>
                <a:gd name="connsiteX2" fmla="*/ 134028 w 709884"/>
                <a:gd name="connsiteY2" fmla="*/ 366873 h 577228"/>
                <a:gd name="connsiteX3" fmla="*/ 678 w 709884"/>
                <a:gd name="connsiteY3" fmla="*/ 577216 h 577228"/>
                <a:gd name="connsiteX4" fmla="*/ 184034 w 709884"/>
                <a:gd name="connsiteY4" fmla="*/ 357347 h 577228"/>
                <a:gd name="connsiteX5" fmla="*/ 538840 w 709884"/>
                <a:gd name="connsiteY5" fmla="*/ 143034 h 577228"/>
                <a:gd name="connsiteX6" fmla="*/ 691240 w 709884"/>
                <a:gd name="connsiteY6" fmla="*/ 43816 h 577228"/>
                <a:gd name="connsiteX7" fmla="*/ 678540 w 709884"/>
                <a:gd name="connsiteY7" fmla="*/ 6510 h 577228"/>
                <a:gd name="connsiteX0" fmla="*/ 678502 w 709846"/>
                <a:gd name="connsiteY0" fmla="*/ 6510 h 577228"/>
                <a:gd name="connsiteX1" fmla="*/ 431646 w 709846"/>
                <a:gd name="connsiteY1" fmla="*/ 171610 h 577228"/>
                <a:gd name="connsiteX2" fmla="*/ 133990 w 709846"/>
                <a:gd name="connsiteY2" fmla="*/ 366873 h 577228"/>
                <a:gd name="connsiteX3" fmla="*/ 640 w 709846"/>
                <a:gd name="connsiteY3" fmla="*/ 577216 h 577228"/>
                <a:gd name="connsiteX4" fmla="*/ 183996 w 709846"/>
                <a:gd name="connsiteY4" fmla="*/ 357347 h 577228"/>
                <a:gd name="connsiteX5" fmla="*/ 538802 w 709846"/>
                <a:gd name="connsiteY5" fmla="*/ 143034 h 577228"/>
                <a:gd name="connsiteX6" fmla="*/ 691202 w 709846"/>
                <a:gd name="connsiteY6" fmla="*/ 43816 h 577228"/>
                <a:gd name="connsiteX7" fmla="*/ 678502 w 709846"/>
                <a:gd name="connsiteY7" fmla="*/ 6510 h 577228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23 w 710586"/>
                <a:gd name="connsiteY0" fmla="*/ 6668 h 577386"/>
                <a:gd name="connsiteX1" fmla="*/ 419761 w 710586"/>
                <a:gd name="connsiteY1" fmla="*/ 174149 h 577386"/>
                <a:gd name="connsiteX2" fmla="*/ 134011 w 710586"/>
                <a:gd name="connsiteY2" fmla="*/ 367031 h 577386"/>
                <a:gd name="connsiteX3" fmla="*/ 661 w 710586"/>
                <a:gd name="connsiteY3" fmla="*/ 577374 h 577386"/>
                <a:gd name="connsiteX4" fmla="*/ 184017 w 710586"/>
                <a:gd name="connsiteY4" fmla="*/ 357505 h 577386"/>
                <a:gd name="connsiteX5" fmla="*/ 538823 w 710586"/>
                <a:gd name="connsiteY5" fmla="*/ 143192 h 577386"/>
                <a:gd name="connsiteX6" fmla="*/ 691223 w 710586"/>
                <a:gd name="connsiteY6" fmla="*/ 43974 h 577386"/>
                <a:gd name="connsiteX7" fmla="*/ 678523 w 710586"/>
                <a:gd name="connsiteY7" fmla="*/ 6668 h 57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586" h="577386">
                  <a:moveTo>
                    <a:pt x="678523" y="6668"/>
                  </a:moveTo>
                  <a:cubicBezTo>
                    <a:pt x="633279" y="28364"/>
                    <a:pt x="522419" y="125995"/>
                    <a:pt x="419761" y="174149"/>
                  </a:cubicBezTo>
                  <a:cubicBezTo>
                    <a:pt x="317103" y="222303"/>
                    <a:pt x="203861" y="299827"/>
                    <a:pt x="134011" y="367031"/>
                  </a:cubicBezTo>
                  <a:cubicBezTo>
                    <a:pt x="64161" y="434235"/>
                    <a:pt x="-7673" y="578962"/>
                    <a:pt x="661" y="577374"/>
                  </a:cubicBezTo>
                  <a:cubicBezTo>
                    <a:pt x="8995" y="575786"/>
                    <a:pt x="94323" y="429869"/>
                    <a:pt x="184017" y="357505"/>
                  </a:cubicBezTo>
                  <a:cubicBezTo>
                    <a:pt x="273711" y="285141"/>
                    <a:pt x="446748" y="195050"/>
                    <a:pt x="538823" y="143192"/>
                  </a:cubicBezTo>
                  <a:cubicBezTo>
                    <a:pt x="630898" y="91334"/>
                    <a:pt x="667940" y="66728"/>
                    <a:pt x="691223" y="43974"/>
                  </a:cubicBezTo>
                  <a:cubicBezTo>
                    <a:pt x="714506" y="21220"/>
                    <a:pt x="723767" y="-15028"/>
                    <a:pt x="678523" y="6668"/>
                  </a:cubicBez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B1F64939-3680-FD0B-44EF-375760EFFC0A}"/>
                </a:ext>
              </a:extLst>
            </p:cNvPr>
            <p:cNvSpPr/>
            <p:nvPr/>
          </p:nvSpPr>
          <p:spPr>
            <a:xfrm flipH="1">
              <a:off x="3896722" y="4226762"/>
              <a:ext cx="501126" cy="1012938"/>
            </a:xfrm>
            <a:custGeom>
              <a:avLst/>
              <a:gdLst>
                <a:gd name="connsiteX0" fmla="*/ 673214 w 716499"/>
                <a:gd name="connsiteY0" fmla="*/ 6758 h 584608"/>
                <a:gd name="connsiteX1" fmla="*/ 438264 w 716499"/>
                <a:gd name="connsiteY1" fmla="*/ 190908 h 584608"/>
                <a:gd name="connsiteX2" fmla="*/ 133464 w 716499"/>
                <a:gd name="connsiteY2" fmla="*/ 362358 h 584608"/>
                <a:gd name="connsiteX3" fmla="*/ 114 w 716499"/>
                <a:gd name="connsiteY3" fmla="*/ 584608 h 584608"/>
                <a:gd name="connsiteX4" fmla="*/ 152514 w 716499"/>
                <a:gd name="connsiteY4" fmla="*/ 362358 h 584608"/>
                <a:gd name="connsiteX5" fmla="*/ 552564 w 716499"/>
                <a:gd name="connsiteY5" fmla="*/ 152808 h 584608"/>
                <a:gd name="connsiteX6" fmla="*/ 704964 w 716499"/>
                <a:gd name="connsiteY6" fmla="*/ 51208 h 584608"/>
                <a:gd name="connsiteX7" fmla="*/ 673214 w 716499"/>
                <a:gd name="connsiteY7" fmla="*/ 6758 h 584608"/>
                <a:gd name="connsiteX0" fmla="*/ 673214 w 708047"/>
                <a:gd name="connsiteY0" fmla="*/ 6530 h 584380"/>
                <a:gd name="connsiteX1" fmla="*/ 438264 w 708047"/>
                <a:gd name="connsiteY1" fmla="*/ 190680 h 584380"/>
                <a:gd name="connsiteX2" fmla="*/ 133464 w 708047"/>
                <a:gd name="connsiteY2" fmla="*/ 362130 h 584380"/>
                <a:gd name="connsiteX3" fmla="*/ 114 w 708047"/>
                <a:gd name="connsiteY3" fmla="*/ 584380 h 584380"/>
                <a:gd name="connsiteX4" fmla="*/ 152514 w 708047"/>
                <a:gd name="connsiteY4" fmla="*/ 362130 h 584380"/>
                <a:gd name="connsiteX5" fmla="*/ 552564 w 708047"/>
                <a:gd name="connsiteY5" fmla="*/ 152580 h 584380"/>
                <a:gd name="connsiteX6" fmla="*/ 704964 w 708047"/>
                <a:gd name="connsiteY6" fmla="*/ 50980 h 584380"/>
                <a:gd name="connsiteX7" fmla="*/ 673214 w 708047"/>
                <a:gd name="connsiteY7" fmla="*/ 6530 h 584380"/>
                <a:gd name="connsiteX0" fmla="*/ 673214 w 710158"/>
                <a:gd name="connsiteY0" fmla="*/ 5247 h 583097"/>
                <a:gd name="connsiteX1" fmla="*/ 438264 w 710158"/>
                <a:gd name="connsiteY1" fmla="*/ 189397 h 583097"/>
                <a:gd name="connsiteX2" fmla="*/ 133464 w 710158"/>
                <a:gd name="connsiteY2" fmla="*/ 360847 h 583097"/>
                <a:gd name="connsiteX3" fmla="*/ 114 w 710158"/>
                <a:gd name="connsiteY3" fmla="*/ 583097 h 583097"/>
                <a:gd name="connsiteX4" fmla="*/ 152514 w 710158"/>
                <a:gd name="connsiteY4" fmla="*/ 360847 h 583097"/>
                <a:gd name="connsiteX5" fmla="*/ 552564 w 710158"/>
                <a:gd name="connsiteY5" fmla="*/ 151297 h 583097"/>
                <a:gd name="connsiteX6" fmla="*/ 704964 w 710158"/>
                <a:gd name="connsiteY6" fmla="*/ 49697 h 583097"/>
                <a:gd name="connsiteX7" fmla="*/ 673214 w 710158"/>
                <a:gd name="connsiteY7" fmla="*/ 5247 h 583097"/>
                <a:gd name="connsiteX0" fmla="*/ 677976 w 717332"/>
                <a:gd name="connsiteY0" fmla="*/ 7350 h 578056"/>
                <a:gd name="connsiteX1" fmla="*/ 438264 w 717332"/>
                <a:gd name="connsiteY1" fmla="*/ 184356 h 578056"/>
                <a:gd name="connsiteX2" fmla="*/ 133464 w 717332"/>
                <a:gd name="connsiteY2" fmla="*/ 355806 h 578056"/>
                <a:gd name="connsiteX3" fmla="*/ 114 w 717332"/>
                <a:gd name="connsiteY3" fmla="*/ 578056 h 578056"/>
                <a:gd name="connsiteX4" fmla="*/ 152514 w 717332"/>
                <a:gd name="connsiteY4" fmla="*/ 355806 h 578056"/>
                <a:gd name="connsiteX5" fmla="*/ 552564 w 717332"/>
                <a:gd name="connsiteY5" fmla="*/ 146256 h 578056"/>
                <a:gd name="connsiteX6" fmla="*/ 704964 w 717332"/>
                <a:gd name="connsiteY6" fmla="*/ 44656 h 578056"/>
                <a:gd name="connsiteX7" fmla="*/ 677976 w 717332"/>
                <a:gd name="connsiteY7" fmla="*/ 7350 h 578056"/>
                <a:gd name="connsiteX0" fmla="*/ 677976 w 712468"/>
                <a:gd name="connsiteY0" fmla="*/ 146 h 570852"/>
                <a:gd name="connsiteX1" fmla="*/ 438264 w 712468"/>
                <a:gd name="connsiteY1" fmla="*/ 177152 h 570852"/>
                <a:gd name="connsiteX2" fmla="*/ 133464 w 712468"/>
                <a:gd name="connsiteY2" fmla="*/ 348602 h 570852"/>
                <a:gd name="connsiteX3" fmla="*/ 114 w 712468"/>
                <a:gd name="connsiteY3" fmla="*/ 570852 h 570852"/>
                <a:gd name="connsiteX4" fmla="*/ 152514 w 712468"/>
                <a:gd name="connsiteY4" fmla="*/ 348602 h 570852"/>
                <a:gd name="connsiteX5" fmla="*/ 552564 w 712468"/>
                <a:gd name="connsiteY5" fmla="*/ 139052 h 570852"/>
                <a:gd name="connsiteX6" fmla="*/ 704964 w 712468"/>
                <a:gd name="connsiteY6" fmla="*/ 37452 h 570852"/>
                <a:gd name="connsiteX7" fmla="*/ 677976 w 712468"/>
                <a:gd name="connsiteY7" fmla="*/ 146 h 570852"/>
                <a:gd name="connsiteX0" fmla="*/ 677975 w 717655"/>
                <a:gd name="connsiteY0" fmla="*/ 6554 h 577260"/>
                <a:gd name="connsiteX1" fmla="*/ 431119 w 717655"/>
                <a:gd name="connsiteY1" fmla="*/ 171654 h 577260"/>
                <a:gd name="connsiteX2" fmla="*/ 133463 w 717655"/>
                <a:gd name="connsiteY2" fmla="*/ 355010 h 577260"/>
                <a:gd name="connsiteX3" fmla="*/ 113 w 717655"/>
                <a:gd name="connsiteY3" fmla="*/ 577260 h 577260"/>
                <a:gd name="connsiteX4" fmla="*/ 152513 w 717655"/>
                <a:gd name="connsiteY4" fmla="*/ 355010 h 577260"/>
                <a:gd name="connsiteX5" fmla="*/ 552563 w 717655"/>
                <a:gd name="connsiteY5" fmla="*/ 145460 h 577260"/>
                <a:gd name="connsiteX6" fmla="*/ 704963 w 717655"/>
                <a:gd name="connsiteY6" fmla="*/ 43860 h 577260"/>
                <a:gd name="connsiteX7" fmla="*/ 677975 w 717655"/>
                <a:gd name="connsiteY7" fmla="*/ 6554 h 577260"/>
                <a:gd name="connsiteX0" fmla="*/ 677975 w 717481"/>
                <a:gd name="connsiteY0" fmla="*/ 6686 h 577392"/>
                <a:gd name="connsiteX1" fmla="*/ 431119 w 717481"/>
                <a:gd name="connsiteY1" fmla="*/ 171786 h 577392"/>
                <a:gd name="connsiteX2" fmla="*/ 133463 w 717481"/>
                <a:gd name="connsiteY2" fmla="*/ 355142 h 577392"/>
                <a:gd name="connsiteX3" fmla="*/ 113 w 717481"/>
                <a:gd name="connsiteY3" fmla="*/ 577392 h 577392"/>
                <a:gd name="connsiteX4" fmla="*/ 152513 w 717481"/>
                <a:gd name="connsiteY4" fmla="*/ 355142 h 577392"/>
                <a:gd name="connsiteX5" fmla="*/ 554944 w 717481"/>
                <a:gd name="connsiteY5" fmla="*/ 152735 h 577392"/>
                <a:gd name="connsiteX6" fmla="*/ 704963 w 717481"/>
                <a:gd name="connsiteY6" fmla="*/ 43992 h 577392"/>
                <a:gd name="connsiteX7" fmla="*/ 677975 w 717481"/>
                <a:gd name="connsiteY7" fmla="*/ 6686 h 577392"/>
                <a:gd name="connsiteX0" fmla="*/ 677975 w 708246"/>
                <a:gd name="connsiteY0" fmla="*/ 6686 h 577392"/>
                <a:gd name="connsiteX1" fmla="*/ 431119 w 708246"/>
                <a:gd name="connsiteY1" fmla="*/ 171786 h 577392"/>
                <a:gd name="connsiteX2" fmla="*/ 133463 w 708246"/>
                <a:gd name="connsiteY2" fmla="*/ 355142 h 577392"/>
                <a:gd name="connsiteX3" fmla="*/ 113 w 708246"/>
                <a:gd name="connsiteY3" fmla="*/ 577392 h 577392"/>
                <a:gd name="connsiteX4" fmla="*/ 152513 w 708246"/>
                <a:gd name="connsiteY4" fmla="*/ 355142 h 577392"/>
                <a:gd name="connsiteX5" fmla="*/ 554944 w 708246"/>
                <a:gd name="connsiteY5" fmla="*/ 152735 h 577392"/>
                <a:gd name="connsiteX6" fmla="*/ 690675 w 708246"/>
                <a:gd name="connsiteY6" fmla="*/ 43992 h 577392"/>
                <a:gd name="connsiteX7" fmla="*/ 677975 w 708246"/>
                <a:gd name="connsiteY7" fmla="*/ 6686 h 577392"/>
                <a:gd name="connsiteX0" fmla="*/ 677975 w 703120"/>
                <a:gd name="connsiteY0" fmla="*/ 6426 h 577132"/>
                <a:gd name="connsiteX1" fmla="*/ 431119 w 703120"/>
                <a:gd name="connsiteY1" fmla="*/ 171526 h 577132"/>
                <a:gd name="connsiteX2" fmla="*/ 133463 w 703120"/>
                <a:gd name="connsiteY2" fmla="*/ 354882 h 577132"/>
                <a:gd name="connsiteX3" fmla="*/ 113 w 703120"/>
                <a:gd name="connsiteY3" fmla="*/ 577132 h 577132"/>
                <a:gd name="connsiteX4" fmla="*/ 152513 w 703120"/>
                <a:gd name="connsiteY4" fmla="*/ 354882 h 577132"/>
                <a:gd name="connsiteX5" fmla="*/ 554944 w 703120"/>
                <a:gd name="connsiteY5" fmla="*/ 152475 h 577132"/>
                <a:gd name="connsiteX6" fmla="*/ 690675 w 703120"/>
                <a:gd name="connsiteY6" fmla="*/ 43732 h 577132"/>
                <a:gd name="connsiteX7" fmla="*/ 677975 w 703120"/>
                <a:gd name="connsiteY7" fmla="*/ 6426 h 577132"/>
                <a:gd name="connsiteX0" fmla="*/ 677975 w 709319"/>
                <a:gd name="connsiteY0" fmla="*/ 6510 h 577216"/>
                <a:gd name="connsiteX1" fmla="*/ 431119 w 709319"/>
                <a:gd name="connsiteY1" fmla="*/ 171610 h 577216"/>
                <a:gd name="connsiteX2" fmla="*/ 133463 w 709319"/>
                <a:gd name="connsiteY2" fmla="*/ 354966 h 577216"/>
                <a:gd name="connsiteX3" fmla="*/ 113 w 709319"/>
                <a:gd name="connsiteY3" fmla="*/ 577216 h 577216"/>
                <a:gd name="connsiteX4" fmla="*/ 152513 w 709319"/>
                <a:gd name="connsiteY4" fmla="*/ 354966 h 577216"/>
                <a:gd name="connsiteX5" fmla="*/ 538275 w 709319"/>
                <a:gd name="connsiteY5" fmla="*/ 143034 h 577216"/>
                <a:gd name="connsiteX6" fmla="*/ 690675 w 709319"/>
                <a:gd name="connsiteY6" fmla="*/ 43816 h 577216"/>
                <a:gd name="connsiteX7" fmla="*/ 677975 w 709319"/>
                <a:gd name="connsiteY7" fmla="*/ 6510 h 577216"/>
                <a:gd name="connsiteX0" fmla="*/ 678374 w 709718"/>
                <a:gd name="connsiteY0" fmla="*/ 6510 h 577216"/>
                <a:gd name="connsiteX1" fmla="*/ 431518 w 709718"/>
                <a:gd name="connsiteY1" fmla="*/ 171610 h 577216"/>
                <a:gd name="connsiteX2" fmla="*/ 133862 w 709718"/>
                <a:gd name="connsiteY2" fmla="*/ 354966 h 577216"/>
                <a:gd name="connsiteX3" fmla="*/ 512 w 709718"/>
                <a:gd name="connsiteY3" fmla="*/ 577216 h 577216"/>
                <a:gd name="connsiteX4" fmla="*/ 176724 w 709718"/>
                <a:gd name="connsiteY4" fmla="*/ 357347 h 577216"/>
                <a:gd name="connsiteX5" fmla="*/ 538674 w 709718"/>
                <a:gd name="connsiteY5" fmla="*/ 143034 h 577216"/>
                <a:gd name="connsiteX6" fmla="*/ 691074 w 709718"/>
                <a:gd name="connsiteY6" fmla="*/ 43816 h 577216"/>
                <a:gd name="connsiteX7" fmla="*/ 678374 w 709718"/>
                <a:gd name="connsiteY7" fmla="*/ 6510 h 577216"/>
                <a:gd name="connsiteX0" fmla="*/ 678540 w 709884"/>
                <a:gd name="connsiteY0" fmla="*/ 6510 h 577216"/>
                <a:gd name="connsiteX1" fmla="*/ 431684 w 709884"/>
                <a:gd name="connsiteY1" fmla="*/ 171610 h 577216"/>
                <a:gd name="connsiteX2" fmla="*/ 134028 w 709884"/>
                <a:gd name="connsiteY2" fmla="*/ 354966 h 577216"/>
                <a:gd name="connsiteX3" fmla="*/ 678 w 709884"/>
                <a:gd name="connsiteY3" fmla="*/ 577216 h 577216"/>
                <a:gd name="connsiteX4" fmla="*/ 184034 w 709884"/>
                <a:gd name="connsiteY4" fmla="*/ 357347 h 577216"/>
                <a:gd name="connsiteX5" fmla="*/ 538840 w 709884"/>
                <a:gd name="connsiteY5" fmla="*/ 143034 h 577216"/>
                <a:gd name="connsiteX6" fmla="*/ 691240 w 709884"/>
                <a:gd name="connsiteY6" fmla="*/ 43816 h 577216"/>
                <a:gd name="connsiteX7" fmla="*/ 678540 w 709884"/>
                <a:gd name="connsiteY7" fmla="*/ 6510 h 577216"/>
                <a:gd name="connsiteX0" fmla="*/ 678540 w 709884"/>
                <a:gd name="connsiteY0" fmla="*/ 6510 h 577228"/>
                <a:gd name="connsiteX1" fmla="*/ 431684 w 709884"/>
                <a:gd name="connsiteY1" fmla="*/ 171610 h 577228"/>
                <a:gd name="connsiteX2" fmla="*/ 134028 w 709884"/>
                <a:gd name="connsiteY2" fmla="*/ 366873 h 577228"/>
                <a:gd name="connsiteX3" fmla="*/ 678 w 709884"/>
                <a:gd name="connsiteY3" fmla="*/ 577216 h 577228"/>
                <a:gd name="connsiteX4" fmla="*/ 184034 w 709884"/>
                <a:gd name="connsiteY4" fmla="*/ 357347 h 577228"/>
                <a:gd name="connsiteX5" fmla="*/ 538840 w 709884"/>
                <a:gd name="connsiteY5" fmla="*/ 143034 h 577228"/>
                <a:gd name="connsiteX6" fmla="*/ 691240 w 709884"/>
                <a:gd name="connsiteY6" fmla="*/ 43816 h 577228"/>
                <a:gd name="connsiteX7" fmla="*/ 678540 w 709884"/>
                <a:gd name="connsiteY7" fmla="*/ 6510 h 577228"/>
                <a:gd name="connsiteX0" fmla="*/ 678502 w 709846"/>
                <a:gd name="connsiteY0" fmla="*/ 6510 h 577228"/>
                <a:gd name="connsiteX1" fmla="*/ 431646 w 709846"/>
                <a:gd name="connsiteY1" fmla="*/ 171610 h 577228"/>
                <a:gd name="connsiteX2" fmla="*/ 133990 w 709846"/>
                <a:gd name="connsiteY2" fmla="*/ 366873 h 577228"/>
                <a:gd name="connsiteX3" fmla="*/ 640 w 709846"/>
                <a:gd name="connsiteY3" fmla="*/ 577216 h 577228"/>
                <a:gd name="connsiteX4" fmla="*/ 183996 w 709846"/>
                <a:gd name="connsiteY4" fmla="*/ 357347 h 577228"/>
                <a:gd name="connsiteX5" fmla="*/ 538802 w 709846"/>
                <a:gd name="connsiteY5" fmla="*/ 143034 h 577228"/>
                <a:gd name="connsiteX6" fmla="*/ 691202 w 709846"/>
                <a:gd name="connsiteY6" fmla="*/ 43816 h 577228"/>
                <a:gd name="connsiteX7" fmla="*/ 678502 w 709846"/>
                <a:gd name="connsiteY7" fmla="*/ 6510 h 577228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14 w 711014"/>
                <a:gd name="connsiteY0" fmla="*/ 6668 h 577386"/>
                <a:gd name="connsiteX1" fmla="*/ 412608 w 711014"/>
                <a:gd name="connsiteY1" fmla="*/ 174149 h 577386"/>
                <a:gd name="connsiteX2" fmla="*/ 134002 w 711014"/>
                <a:gd name="connsiteY2" fmla="*/ 367031 h 577386"/>
                <a:gd name="connsiteX3" fmla="*/ 652 w 711014"/>
                <a:gd name="connsiteY3" fmla="*/ 577374 h 577386"/>
                <a:gd name="connsiteX4" fmla="*/ 184008 w 711014"/>
                <a:gd name="connsiteY4" fmla="*/ 357505 h 577386"/>
                <a:gd name="connsiteX5" fmla="*/ 538814 w 711014"/>
                <a:gd name="connsiteY5" fmla="*/ 143192 h 577386"/>
                <a:gd name="connsiteX6" fmla="*/ 691214 w 711014"/>
                <a:gd name="connsiteY6" fmla="*/ 43974 h 577386"/>
                <a:gd name="connsiteX7" fmla="*/ 678514 w 711014"/>
                <a:gd name="connsiteY7" fmla="*/ 6668 h 577386"/>
                <a:gd name="connsiteX0" fmla="*/ 678523 w 710586"/>
                <a:gd name="connsiteY0" fmla="*/ 6668 h 577386"/>
                <a:gd name="connsiteX1" fmla="*/ 419761 w 710586"/>
                <a:gd name="connsiteY1" fmla="*/ 174149 h 577386"/>
                <a:gd name="connsiteX2" fmla="*/ 134011 w 710586"/>
                <a:gd name="connsiteY2" fmla="*/ 367031 h 577386"/>
                <a:gd name="connsiteX3" fmla="*/ 661 w 710586"/>
                <a:gd name="connsiteY3" fmla="*/ 577374 h 577386"/>
                <a:gd name="connsiteX4" fmla="*/ 184017 w 710586"/>
                <a:gd name="connsiteY4" fmla="*/ 357505 h 577386"/>
                <a:gd name="connsiteX5" fmla="*/ 538823 w 710586"/>
                <a:gd name="connsiteY5" fmla="*/ 143192 h 577386"/>
                <a:gd name="connsiteX6" fmla="*/ 691223 w 710586"/>
                <a:gd name="connsiteY6" fmla="*/ 43974 h 577386"/>
                <a:gd name="connsiteX7" fmla="*/ 678523 w 710586"/>
                <a:gd name="connsiteY7" fmla="*/ 6668 h 57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0586" h="577386">
                  <a:moveTo>
                    <a:pt x="678523" y="6668"/>
                  </a:moveTo>
                  <a:cubicBezTo>
                    <a:pt x="633279" y="28364"/>
                    <a:pt x="522419" y="125995"/>
                    <a:pt x="419761" y="174149"/>
                  </a:cubicBezTo>
                  <a:cubicBezTo>
                    <a:pt x="317103" y="222303"/>
                    <a:pt x="203861" y="299827"/>
                    <a:pt x="134011" y="367031"/>
                  </a:cubicBezTo>
                  <a:cubicBezTo>
                    <a:pt x="64161" y="434235"/>
                    <a:pt x="-7673" y="578962"/>
                    <a:pt x="661" y="577374"/>
                  </a:cubicBezTo>
                  <a:cubicBezTo>
                    <a:pt x="8995" y="575786"/>
                    <a:pt x="94323" y="429869"/>
                    <a:pt x="184017" y="357505"/>
                  </a:cubicBezTo>
                  <a:cubicBezTo>
                    <a:pt x="273711" y="285141"/>
                    <a:pt x="446748" y="195050"/>
                    <a:pt x="538823" y="143192"/>
                  </a:cubicBezTo>
                  <a:cubicBezTo>
                    <a:pt x="630898" y="91334"/>
                    <a:pt x="667940" y="66728"/>
                    <a:pt x="691223" y="43974"/>
                  </a:cubicBezTo>
                  <a:cubicBezTo>
                    <a:pt x="714506" y="21220"/>
                    <a:pt x="723767" y="-15028"/>
                    <a:pt x="678523" y="6668"/>
                  </a:cubicBezTo>
                  <a:close/>
                </a:path>
              </a:pathLst>
            </a:custGeom>
            <a:solidFill>
              <a:srgbClr val="FFC000">
                <a:lumMod val="50000"/>
              </a:srgbClr>
            </a:solidFill>
            <a:ln w="3175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9" name="フリーフォーム 111">
              <a:extLst>
                <a:ext uri="{FF2B5EF4-FFF2-40B4-BE49-F238E27FC236}">
                  <a16:creationId xmlns:a16="http://schemas.microsoft.com/office/drawing/2014/main" id="{F51161E4-AA31-7761-3E95-644A42F3CF26}"/>
                </a:ext>
              </a:extLst>
            </p:cNvPr>
            <p:cNvSpPr/>
            <p:nvPr/>
          </p:nvSpPr>
          <p:spPr>
            <a:xfrm rot="8978570">
              <a:off x="4014722" y="4326729"/>
              <a:ext cx="170297" cy="174257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1" name="フリーフォーム 111">
              <a:extLst>
                <a:ext uri="{FF2B5EF4-FFF2-40B4-BE49-F238E27FC236}">
                  <a16:creationId xmlns:a16="http://schemas.microsoft.com/office/drawing/2014/main" id="{6F0EDD82-BCC1-B420-79E0-F8A741B759CB}"/>
                </a:ext>
              </a:extLst>
            </p:cNvPr>
            <p:cNvSpPr/>
            <p:nvPr/>
          </p:nvSpPr>
          <p:spPr>
            <a:xfrm rot="3135562">
              <a:off x="4204950" y="3854777"/>
              <a:ext cx="219660" cy="204564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2" name="フリーフォーム 111">
              <a:extLst>
                <a:ext uri="{FF2B5EF4-FFF2-40B4-BE49-F238E27FC236}">
                  <a16:creationId xmlns:a16="http://schemas.microsoft.com/office/drawing/2014/main" id="{440D0F38-F8B4-CADD-A582-649D746BD9FD}"/>
                </a:ext>
              </a:extLst>
            </p:cNvPr>
            <p:cNvSpPr/>
            <p:nvPr/>
          </p:nvSpPr>
          <p:spPr>
            <a:xfrm rot="3135562">
              <a:off x="4530569" y="4169047"/>
              <a:ext cx="145346" cy="135357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3" name="フリーフォーム 111">
              <a:extLst>
                <a:ext uri="{FF2B5EF4-FFF2-40B4-BE49-F238E27FC236}">
                  <a16:creationId xmlns:a16="http://schemas.microsoft.com/office/drawing/2014/main" id="{4264F716-C4DA-5D99-4153-18AD7BF05F06}"/>
                </a:ext>
              </a:extLst>
            </p:cNvPr>
            <p:cNvSpPr/>
            <p:nvPr/>
          </p:nvSpPr>
          <p:spPr>
            <a:xfrm rot="5231068">
              <a:off x="3792179" y="5585088"/>
              <a:ext cx="164618" cy="153304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4" name="フリーフォーム 111">
              <a:extLst>
                <a:ext uri="{FF2B5EF4-FFF2-40B4-BE49-F238E27FC236}">
                  <a16:creationId xmlns:a16="http://schemas.microsoft.com/office/drawing/2014/main" id="{246C23E8-BA65-7D39-1140-F1D0EC63247E}"/>
                </a:ext>
              </a:extLst>
            </p:cNvPr>
            <p:cNvSpPr/>
            <p:nvPr/>
          </p:nvSpPr>
          <p:spPr>
            <a:xfrm rot="5231068">
              <a:off x="3481640" y="4707523"/>
              <a:ext cx="183918" cy="171278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5" name="フリーフォーム 111">
              <a:extLst>
                <a:ext uri="{FF2B5EF4-FFF2-40B4-BE49-F238E27FC236}">
                  <a16:creationId xmlns:a16="http://schemas.microsoft.com/office/drawing/2014/main" id="{2F99F65E-7A1B-CD52-7163-BB4EF107DDA4}"/>
                </a:ext>
              </a:extLst>
            </p:cNvPr>
            <p:cNvSpPr/>
            <p:nvPr/>
          </p:nvSpPr>
          <p:spPr>
            <a:xfrm rot="2453511">
              <a:off x="3939799" y="4840427"/>
              <a:ext cx="221200" cy="205998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6" name="フリーフォーム 111">
              <a:extLst>
                <a:ext uri="{FF2B5EF4-FFF2-40B4-BE49-F238E27FC236}">
                  <a16:creationId xmlns:a16="http://schemas.microsoft.com/office/drawing/2014/main" id="{76F6C0E6-2950-958A-00D1-D4DBB441FDE2}"/>
                </a:ext>
              </a:extLst>
            </p:cNvPr>
            <p:cNvSpPr/>
            <p:nvPr/>
          </p:nvSpPr>
          <p:spPr>
            <a:xfrm rot="5231068">
              <a:off x="3663252" y="4454409"/>
              <a:ext cx="183918" cy="171278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8" name="フリーフォーム 111">
              <a:extLst>
                <a:ext uri="{FF2B5EF4-FFF2-40B4-BE49-F238E27FC236}">
                  <a16:creationId xmlns:a16="http://schemas.microsoft.com/office/drawing/2014/main" id="{1909872F-67D5-3F78-DB26-830152916407}"/>
                </a:ext>
              </a:extLst>
            </p:cNvPr>
            <p:cNvSpPr/>
            <p:nvPr/>
          </p:nvSpPr>
          <p:spPr>
            <a:xfrm rot="5231068">
              <a:off x="3645022" y="4086409"/>
              <a:ext cx="164618" cy="153304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39" name="フリーフォーム 111">
              <a:extLst>
                <a:ext uri="{FF2B5EF4-FFF2-40B4-BE49-F238E27FC236}">
                  <a16:creationId xmlns:a16="http://schemas.microsoft.com/office/drawing/2014/main" id="{323D7E89-311E-7C02-5FD6-39F269A2CCE3}"/>
                </a:ext>
              </a:extLst>
            </p:cNvPr>
            <p:cNvSpPr/>
            <p:nvPr/>
          </p:nvSpPr>
          <p:spPr>
            <a:xfrm rot="5231068">
              <a:off x="3396964" y="3782366"/>
              <a:ext cx="183918" cy="171278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  <p:sp>
          <p:nvSpPr>
            <p:cNvPr id="241" name="フリーフォーム 111">
              <a:extLst>
                <a:ext uri="{FF2B5EF4-FFF2-40B4-BE49-F238E27FC236}">
                  <a16:creationId xmlns:a16="http://schemas.microsoft.com/office/drawing/2014/main" id="{0F4B381A-08C3-5532-7A31-F605C2B0AA36}"/>
                </a:ext>
              </a:extLst>
            </p:cNvPr>
            <p:cNvSpPr/>
            <p:nvPr/>
          </p:nvSpPr>
          <p:spPr>
            <a:xfrm rot="5231068">
              <a:off x="3807729" y="5174400"/>
              <a:ext cx="164618" cy="153304"/>
            </a:xfrm>
            <a:custGeom>
              <a:avLst/>
              <a:gdLst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24843 w 350862"/>
                <a:gd name="connsiteY7" fmla="*/ 344228 h 432840"/>
                <a:gd name="connsiteX0" fmla="*/ 346108 w 350862"/>
                <a:gd name="connsiteY0" fmla="*/ 195373 h 432840"/>
                <a:gd name="connsiteX1" fmla="*/ 335475 w 350862"/>
                <a:gd name="connsiteY1" fmla="*/ 35884 h 432840"/>
                <a:gd name="connsiteX2" fmla="*/ 218517 w 350862"/>
                <a:gd name="connsiteY2" fmla="*/ 3987 h 432840"/>
                <a:gd name="connsiteX3" fmla="*/ 48396 w 350862"/>
                <a:gd name="connsiteY3" fmla="*/ 99680 h 432840"/>
                <a:gd name="connsiteX4" fmla="*/ 5866 w 350862"/>
                <a:gd name="connsiteY4" fmla="*/ 312331 h 432840"/>
                <a:gd name="connsiteX5" fmla="*/ 154722 w 350862"/>
                <a:gd name="connsiteY5" fmla="*/ 429289 h 432840"/>
                <a:gd name="connsiteX6" fmla="*/ 261047 w 350862"/>
                <a:gd name="connsiteY6" fmla="*/ 397391 h 432840"/>
                <a:gd name="connsiteX7" fmla="*/ 339485 w 350862"/>
                <a:gd name="connsiteY7" fmla="*/ 326342 h 432840"/>
                <a:gd name="connsiteX0" fmla="*/ 364929 w 366287"/>
                <a:gd name="connsiteY0" fmla="*/ 195595 h 432845"/>
                <a:gd name="connsiteX1" fmla="*/ 335475 w 366287"/>
                <a:gd name="connsiteY1" fmla="*/ 35889 h 432845"/>
                <a:gd name="connsiteX2" fmla="*/ 218517 w 366287"/>
                <a:gd name="connsiteY2" fmla="*/ 3992 h 432845"/>
                <a:gd name="connsiteX3" fmla="*/ 48396 w 366287"/>
                <a:gd name="connsiteY3" fmla="*/ 99685 h 432845"/>
                <a:gd name="connsiteX4" fmla="*/ 5866 w 366287"/>
                <a:gd name="connsiteY4" fmla="*/ 312336 h 432845"/>
                <a:gd name="connsiteX5" fmla="*/ 154722 w 366287"/>
                <a:gd name="connsiteY5" fmla="*/ 429294 h 432845"/>
                <a:gd name="connsiteX6" fmla="*/ 261047 w 366287"/>
                <a:gd name="connsiteY6" fmla="*/ 397396 h 432845"/>
                <a:gd name="connsiteX7" fmla="*/ 339485 w 366287"/>
                <a:gd name="connsiteY7" fmla="*/ 326347 h 432845"/>
                <a:gd name="connsiteX0" fmla="*/ 364929 w 365468"/>
                <a:gd name="connsiteY0" fmla="*/ 193674 h 430924"/>
                <a:gd name="connsiteX1" fmla="*/ 310759 w 365468"/>
                <a:gd name="connsiteY1" fmla="*/ 45173 h 430924"/>
                <a:gd name="connsiteX2" fmla="*/ 218517 w 365468"/>
                <a:gd name="connsiteY2" fmla="*/ 2071 h 430924"/>
                <a:gd name="connsiteX3" fmla="*/ 48396 w 365468"/>
                <a:gd name="connsiteY3" fmla="*/ 97764 h 430924"/>
                <a:gd name="connsiteX4" fmla="*/ 5866 w 365468"/>
                <a:gd name="connsiteY4" fmla="*/ 310415 h 430924"/>
                <a:gd name="connsiteX5" fmla="*/ 154722 w 365468"/>
                <a:gd name="connsiteY5" fmla="*/ 427373 h 430924"/>
                <a:gd name="connsiteX6" fmla="*/ 261047 w 365468"/>
                <a:gd name="connsiteY6" fmla="*/ 395475 h 430924"/>
                <a:gd name="connsiteX7" fmla="*/ 339485 w 365468"/>
                <a:gd name="connsiteY7" fmla="*/ 324426 h 430924"/>
                <a:gd name="connsiteX0" fmla="*/ 352455 w 352996"/>
                <a:gd name="connsiteY0" fmla="*/ 193674 h 432015"/>
                <a:gd name="connsiteX1" fmla="*/ 298285 w 352996"/>
                <a:gd name="connsiteY1" fmla="*/ 45173 h 432015"/>
                <a:gd name="connsiteX2" fmla="*/ 206043 w 352996"/>
                <a:gd name="connsiteY2" fmla="*/ 2071 h 432015"/>
                <a:gd name="connsiteX3" fmla="*/ 35922 w 352996"/>
                <a:gd name="connsiteY3" fmla="*/ 97764 h 432015"/>
                <a:gd name="connsiteX4" fmla="*/ 8033 w 352996"/>
                <a:gd name="connsiteY4" fmla="*/ 292529 h 432015"/>
                <a:gd name="connsiteX5" fmla="*/ 142248 w 352996"/>
                <a:gd name="connsiteY5" fmla="*/ 427373 h 432015"/>
                <a:gd name="connsiteX6" fmla="*/ 248573 w 352996"/>
                <a:gd name="connsiteY6" fmla="*/ 395475 h 432015"/>
                <a:gd name="connsiteX7" fmla="*/ 327011 w 352996"/>
                <a:gd name="connsiteY7" fmla="*/ 324426 h 432015"/>
                <a:gd name="connsiteX0" fmla="*/ 352057 w 352625"/>
                <a:gd name="connsiteY0" fmla="*/ 170666 h 409008"/>
                <a:gd name="connsiteX1" fmla="*/ 297887 w 352625"/>
                <a:gd name="connsiteY1" fmla="*/ 22165 h 409008"/>
                <a:gd name="connsiteX2" fmla="*/ 193096 w 352625"/>
                <a:gd name="connsiteY2" fmla="*/ 6003 h 409008"/>
                <a:gd name="connsiteX3" fmla="*/ 35524 w 352625"/>
                <a:gd name="connsiteY3" fmla="*/ 74756 h 409008"/>
                <a:gd name="connsiteX4" fmla="*/ 7635 w 352625"/>
                <a:gd name="connsiteY4" fmla="*/ 269521 h 409008"/>
                <a:gd name="connsiteX5" fmla="*/ 141850 w 352625"/>
                <a:gd name="connsiteY5" fmla="*/ 404365 h 409008"/>
                <a:gd name="connsiteX6" fmla="*/ 248175 w 352625"/>
                <a:gd name="connsiteY6" fmla="*/ 372467 h 409008"/>
                <a:gd name="connsiteX7" fmla="*/ 326613 w 352625"/>
                <a:gd name="connsiteY7" fmla="*/ 301418 h 40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625" h="409008">
                  <a:moveTo>
                    <a:pt x="352057" y="170666"/>
                  </a:moveTo>
                  <a:cubicBezTo>
                    <a:pt x="357373" y="106870"/>
                    <a:pt x="324381" y="49609"/>
                    <a:pt x="297887" y="22165"/>
                  </a:cubicBezTo>
                  <a:cubicBezTo>
                    <a:pt x="271393" y="-5279"/>
                    <a:pt x="236823" y="-2762"/>
                    <a:pt x="193096" y="6003"/>
                  </a:cubicBezTo>
                  <a:cubicBezTo>
                    <a:pt x="149369" y="14768"/>
                    <a:pt x="66434" y="30836"/>
                    <a:pt x="35524" y="74756"/>
                  </a:cubicBezTo>
                  <a:cubicBezTo>
                    <a:pt x="4614" y="118676"/>
                    <a:pt x="-10086" y="214586"/>
                    <a:pt x="7635" y="269521"/>
                  </a:cubicBezTo>
                  <a:cubicBezTo>
                    <a:pt x="25356" y="324456"/>
                    <a:pt x="101760" y="387207"/>
                    <a:pt x="141850" y="404365"/>
                  </a:cubicBezTo>
                  <a:cubicBezTo>
                    <a:pt x="181940" y="421523"/>
                    <a:pt x="219822" y="386644"/>
                    <a:pt x="248175" y="372467"/>
                  </a:cubicBezTo>
                  <a:cubicBezTo>
                    <a:pt x="276528" y="358290"/>
                    <a:pt x="326613" y="301418"/>
                    <a:pt x="326613" y="301418"/>
                  </a:cubicBezTo>
                </a:path>
              </a:pathLst>
            </a:custGeom>
            <a:gradFill flip="none" rotWithShape="1">
              <a:gsLst>
                <a:gs pos="17000">
                  <a:srgbClr val="C00000"/>
                </a:gs>
                <a:gs pos="100000">
                  <a:srgbClr val="E7E6E6">
                    <a:lumMod val="9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sz="1200" kern="0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30CADC64-BCBD-BA05-26FC-86223B71BF16}"/>
              </a:ext>
            </a:extLst>
          </p:cNvPr>
          <p:cNvGrpSpPr/>
          <p:nvPr/>
        </p:nvGrpSpPr>
        <p:grpSpPr>
          <a:xfrm>
            <a:off x="3474749" y="1109924"/>
            <a:ext cx="1860519" cy="2394306"/>
            <a:chOff x="2860002" y="667790"/>
            <a:chExt cx="2204364" cy="2836801"/>
          </a:xfrm>
        </p:grpSpPr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C1AAFD32-2FCB-C622-7E23-B80D37B6B540}"/>
                </a:ext>
              </a:extLst>
            </p:cNvPr>
            <p:cNvSpPr/>
            <p:nvPr/>
          </p:nvSpPr>
          <p:spPr>
            <a:xfrm>
              <a:off x="3910196" y="1403942"/>
              <a:ext cx="207635" cy="2100649"/>
            </a:xfrm>
            <a:custGeom>
              <a:avLst/>
              <a:gdLst>
                <a:gd name="connsiteX0" fmla="*/ 157089 w 207635"/>
                <a:gd name="connsiteY0" fmla="*/ 0 h 2100649"/>
                <a:gd name="connsiteX1" fmla="*/ 570 w 207635"/>
                <a:gd name="connsiteY1" fmla="*/ 626076 h 2100649"/>
                <a:gd name="connsiteX2" fmla="*/ 206516 w 207635"/>
                <a:gd name="connsiteY2" fmla="*/ 1202724 h 2100649"/>
                <a:gd name="connsiteX3" fmla="*/ 82949 w 207635"/>
                <a:gd name="connsiteY3" fmla="*/ 1532238 h 2100649"/>
                <a:gd name="connsiteX4" fmla="*/ 82949 w 207635"/>
                <a:gd name="connsiteY4" fmla="*/ 2100649 h 210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35" h="2100649">
                  <a:moveTo>
                    <a:pt x="157089" y="0"/>
                  </a:moveTo>
                  <a:cubicBezTo>
                    <a:pt x="74710" y="212811"/>
                    <a:pt x="-7668" y="425622"/>
                    <a:pt x="570" y="626076"/>
                  </a:cubicBezTo>
                  <a:cubicBezTo>
                    <a:pt x="8808" y="826530"/>
                    <a:pt x="192786" y="1051697"/>
                    <a:pt x="206516" y="1202724"/>
                  </a:cubicBezTo>
                  <a:cubicBezTo>
                    <a:pt x="220246" y="1353751"/>
                    <a:pt x="103543" y="1382584"/>
                    <a:pt x="82949" y="1532238"/>
                  </a:cubicBezTo>
                  <a:cubicBezTo>
                    <a:pt x="62354" y="1681892"/>
                    <a:pt x="72651" y="1891270"/>
                    <a:pt x="82949" y="2100649"/>
                  </a:cubicBezTo>
                </a:path>
              </a:pathLst>
            </a:custGeom>
            <a:noFill/>
            <a:ln w="57150" cap="flat" cmpd="sng" algn="ctr">
              <a:solidFill>
                <a:srgbClr val="81A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srgbClr val="92D050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76F0B0FE-CC9F-26F2-865C-19105037BAC9}"/>
                </a:ext>
              </a:extLst>
            </p:cNvPr>
            <p:cNvSpPr/>
            <p:nvPr/>
          </p:nvSpPr>
          <p:spPr>
            <a:xfrm rot="18900000">
              <a:off x="4378402" y="1846138"/>
              <a:ext cx="685964" cy="568728"/>
            </a:xfrm>
            <a:custGeom>
              <a:avLst/>
              <a:gdLst>
                <a:gd name="connsiteX0" fmla="*/ 27534 w 925861"/>
                <a:gd name="connsiteY0" fmla="*/ 48349 h 696970"/>
                <a:gd name="connsiteX1" fmla="*/ 46584 w 925861"/>
                <a:gd name="connsiteY1" fmla="*/ 724 h 696970"/>
                <a:gd name="connsiteX2" fmla="*/ 475209 w 925861"/>
                <a:gd name="connsiteY2" fmla="*/ 76924 h 696970"/>
                <a:gd name="connsiteX3" fmla="*/ 646659 w 925861"/>
                <a:gd name="connsiteY3" fmla="*/ 334099 h 696970"/>
                <a:gd name="connsiteX4" fmla="*/ 922884 w 925861"/>
                <a:gd name="connsiteY4" fmla="*/ 457924 h 696970"/>
                <a:gd name="connsiteX5" fmla="*/ 770484 w 925861"/>
                <a:gd name="connsiteY5" fmla="*/ 696049 h 696970"/>
                <a:gd name="connsiteX6" fmla="*/ 427584 w 925861"/>
                <a:gd name="connsiteY6" fmla="*/ 362674 h 696970"/>
                <a:gd name="connsiteX7" fmla="*/ 189459 w 925861"/>
                <a:gd name="connsiteY7" fmla="*/ 200749 h 696970"/>
                <a:gd name="connsiteX8" fmla="*/ 27534 w 925861"/>
                <a:gd name="connsiteY8" fmla="*/ 48349 h 696970"/>
                <a:gd name="connsiteX0" fmla="*/ 27534 w 777716"/>
                <a:gd name="connsiteY0" fmla="*/ 48349 h 696049"/>
                <a:gd name="connsiteX1" fmla="*/ 46584 w 777716"/>
                <a:gd name="connsiteY1" fmla="*/ 724 h 696049"/>
                <a:gd name="connsiteX2" fmla="*/ 475209 w 777716"/>
                <a:gd name="connsiteY2" fmla="*/ 76924 h 696049"/>
                <a:gd name="connsiteX3" fmla="*/ 646659 w 777716"/>
                <a:gd name="connsiteY3" fmla="*/ 334099 h 696049"/>
                <a:gd name="connsiteX4" fmla="*/ 770484 w 777716"/>
                <a:gd name="connsiteY4" fmla="*/ 696049 h 696049"/>
                <a:gd name="connsiteX5" fmla="*/ 427584 w 777716"/>
                <a:gd name="connsiteY5" fmla="*/ 362674 h 696049"/>
                <a:gd name="connsiteX6" fmla="*/ 189459 w 777716"/>
                <a:gd name="connsiteY6" fmla="*/ 200749 h 696049"/>
                <a:gd name="connsiteX7" fmla="*/ 27534 w 777716"/>
                <a:gd name="connsiteY7" fmla="*/ 48349 h 696049"/>
                <a:gd name="connsiteX0" fmla="*/ 27534 w 805581"/>
                <a:gd name="connsiteY0" fmla="*/ 48349 h 696049"/>
                <a:gd name="connsiteX1" fmla="*/ 46584 w 805581"/>
                <a:gd name="connsiteY1" fmla="*/ 724 h 696049"/>
                <a:gd name="connsiteX2" fmla="*/ 475209 w 805581"/>
                <a:gd name="connsiteY2" fmla="*/ 76924 h 696049"/>
                <a:gd name="connsiteX3" fmla="*/ 760959 w 805581"/>
                <a:gd name="connsiteY3" fmla="*/ 362674 h 696049"/>
                <a:gd name="connsiteX4" fmla="*/ 770484 w 805581"/>
                <a:gd name="connsiteY4" fmla="*/ 696049 h 696049"/>
                <a:gd name="connsiteX5" fmla="*/ 427584 w 805581"/>
                <a:gd name="connsiteY5" fmla="*/ 362674 h 696049"/>
                <a:gd name="connsiteX6" fmla="*/ 189459 w 805581"/>
                <a:gd name="connsiteY6" fmla="*/ 200749 h 696049"/>
                <a:gd name="connsiteX7" fmla="*/ 27534 w 805581"/>
                <a:gd name="connsiteY7" fmla="*/ 48349 h 69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581" h="696049">
                  <a:moveTo>
                    <a:pt x="27534" y="48349"/>
                  </a:moveTo>
                  <a:cubicBezTo>
                    <a:pt x="3722" y="15012"/>
                    <a:pt x="-28029" y="-4039"/>
                    <a:pt x="46584" y="724"/>
                  </a:cubicBezTo>
                  <a:cubicBezTo>
                    <a:pt x="121197" y="5486"/>
                    <a:pt x="356147" y="16599"/>
                    <a:pt x="475209" y="76924"/>
                  </a:cubicBezTo>
                  <a:cubicBezTo>
                    <a:pt x="594271" y="137249"/>
                    <a:pt x="711747" y="259487"/>
                    <a:pt x="760959" y="362674"/>
                  </a:cubicBezTo>
                  <a:cubicBezTo>
                    <a:pt x="810172" y="465862"/>
                    <a:pt x="826046" y="696049"/>
                    <a:pt x="770484" y="696049"/>
                  </a:cubicBezTo>
                  <a:cubicBezTo>
                    <a:pt x="714922" y="696049"/>
                    <a:pt x="524421" y="445224"/>
                    <a:pt x="427584" y="362674"/>
                  </a:cubicBezTo>
                  <a:cubicBezTo>
                    <a:pt x="330747" y="280124"/>
                    <a:pt x="259309" y="246786"/>
                    <a:pt x="189459" y="200749"/>
                  </a:cubicBezTo>
                  <a:cubicBezTo>
                    <a:pt x="119609" y="154712"/>
                    <a:pt x="51346" y="81686"/>
                    <a:pt x="27534" y="48349"/>
                  </a:cubicBezTo>
                  <a:close/>
                </a:path>
              </a:pathLst>
            </a:custGeom>
            <a:solidFill>
              <a:srgbClr val="81AF01"/>
            </a:solidFill>
            <a:ln w="3175" cap="flat" cmpd="sng" algn="ctr">
              <a:solidFill>
                <a:srgbClr val="669900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3ECF2330-F2A0-5728-FE72-E6EF0DF5FAA5}"/>
                </a:ext>
              </a:extLst>
            </p:cNvPr>
            <p:cNvSpPr/>
            <p:nvPr/>
          </p:nvSpPr>
          <p:spPr>
            <a:xfrm rot="2168984">
              <a:off x="3206217" y="2091473"/>
              <a:ext cx="469466" cy="848746"/>
            </a:xfrm>
            <a:custGeom>
              <a:avLst/>
              <a:gdLst>
                <a:gd name="connsiteX0" fmla="*/ 299439 w 433200"/>
                <a:gd name="connsiteY0" fmla="*/ 14708 h 1024414"/>
                <a:gd name="connsiteX1" fmla="*/ 4164 w 433200"/>
                <a:gd name="connsiteY1" fmla="*/ 567158 h 1024414"/>
                <a:gd name="connsiteX2" fmla="*/ 137514 w 433200"/>
                <a:gd name="connsiteY2" fmla="*/ 1024358 h 1024414"/>
                <a:gd name="connsiteX3" fmla="*/ 299439 w 433200"/>
                <a:gd name="connsiteY3" fmla="*/ 595733 h 1024414"/>
                <a:gd name="connsiteX4" fmla="*/ 432789 w 433200"/>
                <a:gd name="connsiteY4" fmla="*/ 195683 h 1024414"/>
                <a:gd name="connsiteX5" fmla="*/ 299439 w 433200"/>
                <a:gd name="connsiteY5" fmla="*/ 14708 h 1024414"/>
                <a:gd name="connsiteX0" fmla="*/ 299281 w 432945"/>
                <a:gd name="connsiteY0" fmla="*/ 14539 h 1024189"/>
                <a:gd name="connsiteX1" fmla="*/ 4006 w 432945"/>
                <a:gd name="connsiteY1" fmla="*/ 566989 h 1024189"/>
                <a:gd name="connsiteX2" fmla="*/ 137356 w 432945"/>
                <a:gd name="connsiteY2" fmla="*/ 1024189 h 1024189"/>
                <a:gd name="connsiteX3" fmla="*/ 266330 w 432945"/>
                <a:gd name="connsiteY3" fmla="*/ 570851 h 1024189"/>
                <a:gd name="connsiteX4" fmla="*/ 432631 w 432945"/>
                <a:gd name="connsiteY4" fmla="*/ 195514 h 1024189"/>
                <a:gd name="connsiteX5" fmla="*/ 299281 w 432945"/>
                <a:gd name="connsiteY5" fmla="*/ 14539 h 1024189"/>
                <a:gd name="connsiteX0" fmla="*/ 267328 w 400970"/>
                <a:gd name="connsiteY0" fmla="*/ 12230 h 1022008"/>
                <a:gd name="connsiteX1" fmla="*/ 5005 w 400970"/>
                <a:gd name="connsiteY1" fmla="*/ 523491 h 1022008"/>
                <a:gd name="connsiteX2" fmla="*/ 105403 w 400970"/>
                <a:gd name="connsiteY2" fmla="*/ 1021880 h 1022008"/>
                <a:gd name="connsiteX3" fmla="*/ 234377 w 400970"/>
                <a:gd name="connsiteY3" fmla="*/ 568542 h 1022008"/>
                <a:gd name="connsiteX4" fmla="*/ 400678 w 400970"/>
                <a:gd name="connsiteY4" fmla="*/ 193205 h 1022008"/>
                <a:gd name="connsiteX5" fmla="*/ 267328 w 400970"/>
                <a:gd name="connsiteY5" fmla="*/ 12230 h 1022008"/>
                <a:gd name="connsiteX0" fmla="*/ 345369 w 412194"/>
                <a:gd name="connsiteY0" fmla="*/ 11803 h 1029818"/>
                <a:gd name="connsiteX1" fmla="*/ 8905 w 412194"/>
                <a:gd name="connsiteY1" fmla="*/ 531301 h 1029818"/>
                <a:gd name="connsiteX2" fmla="*/ 109303 w 412194"/>
                <a:gd name="connsiteY2" fmla="*/ 1029690 h 1029818"/>
                <a:gd name="connsiteX3" fmla="*/ 238277 w 412194"/>
                <a:gd name="connsiteY3" fmla="*/ 576352 h 1029818"/>
                <a:gd name="connsiteX4" fmla="*/ 404578 w 412194"/>
                <a:gd name="connsiteY4" fmla="*/ 201015 h 1029818"/>
                <a:gd name="connsiteX5" fmla="*/ 345369 w 412194"/>
                <a:gd name="connsiteY5" fmla="*/ 11803 h 1029818"/>
                <a:gd name="connsiteX0" fmla="*/ 345369 w 410985"/>
                <a:gd name="connsiteY0" fmla="*/ 4620 h 1022635"/>
                <a:gd name="connsiteX1" fmla="*/ 8905 w 410985"/>
                <a:gd name="connsiteY1" fmla="*/ 524118 h 1022635"/>
                <a:gd name="connsiteX2" fmla="*/ 109303 w 410985"/>
                <a:gd name="connsiteY2" fmla="*/ 1022507 h 1022635"/>
                <a:gd name="connsiteX3" fmla="*/ 238277 w 410985"/>
                <a:gd name="connsiteY3" fmla="*/ 569169 h 1022635"/>
                <a:gd name="connsiteX4" fmla="*/ 404578 w 410985"/>
                <a:gd name="connsiteY4" fmla="*/ 193832 h 1022635"/>
                <a:gd name="connsiteX5" fmla="*/ 345369 w 410985"/>
                <a:gd name="connsiteY5" fmla="*/ 4620 h 1022635"/>
                <a:gd name="connsiteX0" fmla="*/ 345369 w 410030"/>
                <a:gd name="connsiteY0" fmla="*/ 9220 h 1027235"/>
                <a:gd name="connsiteX1" fmla="*/ 8905 w 410030"/>
                <a:gd name="connsiteY1" fmla="*/ 528718 h 1027235"/>
                <a:gd name="connsiteX2" fmla="*/ 109303 w 410030"/>
                <a:gd name="connsiteY2" fmla="*/ 1027107 h 1027235"/>
                <a:gd name="connsiteX3" fmla="*/ 238277 w 410030"/>
                <a:gd name="connsiteY3" fmla="*/ 573769 h 1027235"/>
                <a:gd name="connsiteX4" fmla="*/ 404578 w 410030"/>
                <a:gd name="connsiteY4" fmla="*/ 198432 h 1027235"/>
                <a:gd name="connsiteX5" fmla="*/ 345369 w 410030"/>
                <a:gd name="connsiteY5" fmla="*/ 9220 h 1027235"/>
                <a:gd name="connsiteX0" fmla="*/ 357468 w 422129"/>
                <a:gd name="connsiteY0" fmla="*/ 9220 h 1027235"/>
                <a:gd name="connsiteX1" fmla="*/ 21004 w 422129"/>
                <a:gd name="connsiteY1" fmla="*/ 528718 h 1027235"/>
                <a:gd name="connsiteX2" fmla="*/ 121402 w 422129"/>
                <a:gd name="connsiteY2" fmla="*/ 1027107 h 1027235"/>
                <a:gd name="connsiteX3" fmla="*/ 250376 w 422129"/>
                <a:gd name="connsiteY3" fmla="*/ 573769 h 1027235"/>
                <a:gd name="connsiteX4" fmla="*/ 416677 w 422129"/>
                <a:gd name="connsiteY4" fmla="*/ 198432 h 1027235"/>
                <a:gd name="connsiteX5" fmla="*/ 357468 w 422129"/>
                <a:gd name="connsiteY5" fmla="*/ 9220 h 1027235"/>
                <a:gd name="connsiteX0" fmla="*/ 357468 w 417534"/>
                <a:gd name="connsiteY0" fmla="*/ 8564 h 1026579"/>
                <a:gd name="connsiteX1" fmla="*/ 21004 w 417534"/>
                <a:gd name="connsiteY1" fmla="*/ 528062 h 1026579"/>
                <a:gd name="connsiteX2" fmla="*/ 121402 w 417534"/>
                <a:gd name="connsiteY2" fmla="*/ 1026451 h 1026579"/>
                <a:gd name="connsiteX3" fmla="*/ 250376 w 417534"/>
                <a:gd name="connsiteY3" fmla="*/ 573113 h 1026579"/>
                <a:gd name="connsiteX4" fmla="*/ 408439 w 417534"/>
                <a:gd name="connsiteY4" fmla="*/ 230728 h 1026579"/>
                <a:gd name="connsiteX5" fmla="*/ 357468 w 417534"/>
                <a:gd name="connsiteY5" fmla="*/ 8564 h 102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34" h="1026579">
                  <a:moveTo>
                    <a:pt x="357468" y="8564"/>
                  </a:moveTo>
                  <a:cubicBezTo>
                    <a:pt x="292896" y="58120"/>
                    <a:pt x="93299" y="243084"/>
                    <a:pt x="21004" y="528062"/>
                  </a:cubicBezTo>
                  <a:cubicBezTo>
                    <a:pt x="-51291" y="813040"/>
                    <a:pt x="83173" y="1018943"/>
                    <a:pt x="121402" y="1026451"/>
                  </a:cubicBezTo>
                  <a:cubicBezTo>
                    <a:pt x="159631" y="1033960"/>
                    <a:pt x="201163" y="711226"/>
                    <a:pt x="250376" y="573113"/>
                  </a:cubicBezTo>
                  <a:cubicBezTo>
                    <a:pt x="299589" y="435000"/>
                    <a:pt x="390590" y="324820"/>
                    <a:pt x="408439" y="230728"/>
                  </a:cubicBezTo>
                  <a:cubicBezTo>
                    <a:pt x="426288" y="136637"/>
                    <a:pt x="422040" y="-40992"/>
                    <a:pt x="357468" y="8564"/>
                  </a:cubicBezTo>
                  <a:close/>
                </a:path>
              </a:pathLst>
            </a:custGeom>
            <a:solidFill>
              <a:srgbClr val="81AF01"/>
            </a:solidFill>
            <a:ln w="3175" cap="flat" cmpd="sng" algn="ctr">
              <a:solidFill>
                <a:srgbClr val="669900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053C2FFE-B8A1-0156-72BA-C69CE5376C22}"/>
                </a:ext>
              </a:extLst>
            </p:cNvPr>
            <p:cNvSpPr/>
            <p:nvPr/>
          </p:nvSpPr>
          <p:spPr>
            <a:xfrm>
              <a:off x="4059048" y="2631380"/>
              <a:ext cx="247135" cy="172995"/>
            </a:xfrm>
            <a:custGeom>
              <a:avLst/>
              <a:gdLst>
                <a:gd name="connsiteX0" fmla="*/ 247135 w 247135"/>
                <a:gd name="connsiteY0" fmla="*/ 0 h 172995"/>
                <a:gd name="connsiteX1" fmla="*/ 49427 w 247135"/>
                <a:gd name="connsiteY1" fmla="*/ 82378 h 172995"/>
                <a:gd name="connsiteX2" fmla="*/ 0 w 247135"/>
                <a:gd name="connsiteY2" fmla="*/ 172995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135" h="172995">
                  <a:moveTo>
                    <a:pt x="247135" y="0"/>
                  </a:moveTo>
                  <a:cubicBezTo>
                    <a:pt x="168875" y="26773"/>
                    <a:pt x="90616" y="53546"/>
                    <a:pt x="49427" y="82378"/>
                  </a:cubicBezTo>
                  <a:cubicBezTo>
                    <a:pt x="8238" y="111211"/>
                    <a:pt x="4119" y="142103"/>
                    <a:pt x="0" y="172995"/>
                  </a:cubicBezTo>
                </a:path>
              </a:pathLst>
            </a:custGeom>
            <a:solidFill>
              <a:srgbClr val="81AF01"/>
            </a:solidFill>
            <a:ln w="57150" cap="flat" cmpd="sng" algn="ctr">
              <a:solidFill>
                <a:srgbClr val="99C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A0367573-4076-776F-74F8-1EA5F835A512}"/>
                </a:ext>
              </a:extLst>
            </p:cNvPr>
            <p:cNvGrpSpPr/>
            <p:nvPr/>
          </p:nvGrpSpPr>
          <p:grpSpPr>
            <a:xfrm rot="20856761">
              <a:off x="4079546" y="2332416"/>
              <a:ext cx="932823" cy="818601"/>
              <a:chOff x="4597359" y="2519910"/>
              <a:chExt cx="1186798" cy="1004712"/>
            </a:xfrm>
          </p:grpSpPr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DAF5AF8F-994A-A8BB-47E2-0C81FBBEA9BE}"/>
                  </a:ext>
                </a:extLst>
              </p:cNvPr>
              <p:cNvSpPr/>
              <p:nvPr/>
            </p:nvSpPr>
            <p:spPr>
              <a:xfrm>
                <a:off x="4927748" y="2519910"/>
                <a:ext cx="481084" cy="507467"/>
              </a:xfrm>
              <a:custGeom>
                <a:avLst/>
                <a:gdLst>
                  <a:gd name="connsiteX0" fmla="*/ 65903 w 481084"/>
                  <a:gd name="connsiteY0" fmla="*/ 296676 h 507467"/>
                  <a:gd name="connsiteX1" fmla="*/ 74141 w 481084"/>
                  <a:gd name="connsiteY1" fmla="*/ 239011 h 507467"/>
                  <a:gd name="connsiteX2" fmla="*/ 444843 w 481084"/>
                  <a:gd name="connsiteY2" fmla="*/ 113 h 507467"/>
                  <a:gd name="connsiteX3" fmla="*/ 453081 w 481084"/>
                  <a:gd name="connsiteY3" fmla="*/ 271962 h 507467"/>
                  <a:gd name="connsiteX4" fmla="*/ 321276 w 481084"/>
                  <a:gd name="connsiteY4" fmla="*/ 477908 h 507467"/>
                  <a:gd name="connsiteX5" fmla="*/ 115330 w 481084"/>
                  <a:gd name="connsiteY5" fmla="*/ 486146 h 507467"/>
                  <a:gd name="connsiteX6" fmla="*/ 0 w 481084"/>
                  <a:gd name="connsiteY6" fmla="*/ 288438 h 507467"/>
                  <a:gd name="connsiteX0" fmla="*/ 74141 w 481084"/>
                  <a:gd name="connsiteY0" fmla="*/ 239011 h 507467"/>
                  <a:gd name="connsiteX1" fmla="*/ 444843 w 481084"/>
                  <a:gd name="connsiteY1" fmla="*/ 113 h 507467"/>
                  <a:gd name="connsiteX2" fmla="*/ 453081 w 481084"/>
                  <a:gd name="connsiteY2" fmla="*/ 271962 h 507467"/>
                  <a:gd name="connsiteX3" fmla="*/ 321276 w 481084"/>
                  <a:gd name="connsiteY3" fmla="*/ 477908 h 507467"/>
                  <a:gd name="connsiteX4" fmla="*/ 115330 w 481084"/>
                  <a:gd name="connsiteY4" fmla="*/ 486146 h 507467"/>
                  <a:gd name="connsiteX5" fmla="*/ 0 w 481084"/>
                  <a:gd name="connsiteY5" fmla="*/ 288438 h 50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084" h="507467">
                    <a:moveTo>
                      <a:pt x="74141" y="239011"/>
                    </a:moveTo>
                    <a:cubicBezTo>
                      <a:pt x="137298" y="189584"/>
                      <a:pt x="381686" y="-5379"/>
                      <a:pt x="444843" y="113"/>
                    </a:cubicBezTo>
                    <a:cubicBezTo>
                      <a:pt x="508000" y="5605"/>
                      <a:pt x="473676" y="192329"/>
                      <a:pt x="453081" y="271962"/>
                    </a:cubicBezTo>
                    <a:cubicBezTo>
                      <a:pt x="432487" y="351595"/>
                      <a:pt x="377568" y="442211"/>
                      <a:pt x="321276" y="477908"/>
                    </a:cubicBezTo>
                    <a:cubicBezTo>
                      <a:pt x="264984" y="513605"/>
                      <a:pt x="168876" y="517724"/>
                      <a:pt x="115330" y="486146"/>
                    </a:cubicBezTo>
                    <a:cubicBezTo>
                      <a:pt x="61784" y="454568"/>
                      <a:pt x="30892" y="371503"/>
                      <a:pt x="0" y="288438"/>
                    </a:cubicBezTo>
                  </a:path>
                </a:pathLst>
              </a:custGeom>
              <a:solidFill>
                <a:srgbClr val="5D7D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94A1C6F7-4FE2-4BD8-DEE4-7A113B1F0EC6}"/>
                  </a:ext>
                </a:extLst>
              </p:cNvPr>
              <p:cNvSpPr/>
              <p:nvPr/>
            </p:nvSpPr>
            <p:spPr>
              <a:xfrm rot="1012643">
                <a:off x="4800753" y="2880987"/>
                <a:ext cx="983404" cy="400990"/>
              </a:xfrm>
              <a:custGeom>
                <a:avLst/>
                <a:gdLst>
                  <a:gd name="connsiteX0" fmla="*/ 77520 w 1408121"/>
                  <a:gd name="connsiteY0" fmla="*/ 120644 h 490072"/>
                  <a:gd name="connsiteX1" fmla="*/ 143423 w 1408121"/>
                  <a:gd name="connsiteY1" fmla="*/ 79455 h 490072"/>
                  <a:gd name="connsiteX2" fmla="*/ 1387336 w 1408121"/>
                  <a:gd name="connsiteY2" fmla="*/ 21790 h 490072"/>
                  <a:gd name="connsiteX3" fmla="*/ 868352 w 1408121"/>
                  <a:gd name="connsiteY3" fmla="*/ 483109 h 490072"/>
                  <a:gd name="connsiteX4" fmla="*/ 168136 w 1408121"/>
                  <a:gd name="connsiteY4" fmla="*/ 285401 h 490072"/>
                  <a:gd name="connsiteX5" fmla="*/ 28093 w 1408121"/>
                  <a:gd name="connsiteY5" fmla="*/ 87692 h 490072"/>
                  <a:gd name="connsiteX0" fmla="*/ 49427 w 1383119"/>
                  <a:gd name="connsiteY0" fmla="*/ 113980 h 483408"/>
                  <a:gd name="connsiteX1" fmla="*/ 1359243 w 1383119"/>
                  <a:gd name="connsiteY1" fmla="*/ 15126 h 483408"/>
                  <a:gd name="connsiteX2" fmla="*/ 840259 w 1383119"/>
                  <a:gd name="connsiteY2" fmla="*/ 476445 h 483408"/>
                  <a:gd name="connsiteX3" fmla="*/ 140043 w 1383119"/>
                  <a:gd name="connsiteY3" fmla="*/ 278737 h 483408"/>
                  <a:gd name="connsiteX4" fmla="*/ 0 w 1383119"/>
                  <a:gd name="connsiteY4" fmla="*/ 81028 h 483408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5" fmla="*/ 107092 w 1380408"/>
                  <a:gd name="connsiteY5" fmla="*/ 34416 h 51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408" h="510936">
                    <a:moveTo>
                      <a:pt x="107092" y="34416"/>
                    </a:moveTo>
                    <a:cubicBezTo>
                      <a:pt x="379970" y="13822"/>
                      <a:pt x="1237049" y="-35605"/>
                      <a:pt x="1359243" y="42654"/>
                    </a:cubicBezTo>
                    <a:cubicBezTo>
                      <a:pt x="1481437" y="120913"/>
                      <a:pt x="1043459" y="460038"/>
                      <a:pt x="840259" y="503973"/>
                    </a:cubicBezTo>
                    <a:cubicBezTo>
                      <a:pt x="637059" y="547908"/>
                      <a:pt x="280086" y="372168"/>
                      <a:pt x="140043" y="306265"/>
                    </a:cubicBezTo>
                    <a:cubicBezTo>
                      <a:pt x="0" y="240362"/>
                      <a:pt x="0" y="174459"/>
                      <a:pt x="0" y="108556"/>
                    </a:cubicBezTo>
                    <a:lnTo>
                      <a:pt x="107092" y="34416"/>
                    </a:lnTo>
                    <a:close/>
                  </a:path>
                </a:pathLst>
              </a:custGeom>
              <a:solidFill>
                <a:srgbClr val="81A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655E899B-DEBA-4996-C03C-B89CB7D5ACDD}"/>
                  </a:ext>
                </a:extLst>
              </p:cNvPr>
              <p:cNvSpPr/>
              <p:nvPr/>
            </p:nvSpPr>
            <p:spPr>
              <a:xfrm rot="10607594">
                <a:off x="4597359" y="2880817"/>
                <a:ext cx="452398" cy="643805"/>
              </a:xfrm>
              <a:custGeom>
                <a:avLst/>
                <a:gdLst>
                  <a:gd name="connsiteX0" fmla="*/ 54582 w 452398"/>
                  <a:gd name="connsiteY0" fmla="*/ 454 h 643805"/>
                  <a:gd name="connsiteX1" fmla="*/ 449998 w 452398"/>
                  <a:gd name="connsiteY1" fmla="*/ 338205 h 643805"/>
                  <a:gd name="connsiteX2" fmla="*/ 211101 w 452398"/>
                  <a:gd name="connsiteY2" fmla="*/ 643005 h 643805"/>
                  <a:gd name="connsiteX3" fmla="*/ 21631 w 452398"/>
                  <a:gd name="connsiteY3" fmla="*/ 412346 h 643805"/>
                  <a:gd name="connsiteX4" fmla="*/ 54582 w 452398"/>
                  <a:gd name="connsiteY4" fmla="*/ 454 h 6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398" h="643805">
                    <a:moveTo>
                      <a:pt x="54582" y="454"/>
                    </a:moveTo>
                    <a:cubicBezTo>
                      <a:pt x="125976" y="-11903"/>
                      <a:pt x="423912" y="231113"/>
                      <a:pt x="449998" y="338205"/>
                    </a:cubicBezTo>
                    <a:cubicBezTo>
                      <a:pt x="476084" y="445297"/>
                      <a:pt x="282495" y="630648"/>
                      <a:pt x="211101" y="643005"/>
                    </a:cubicBezTo>
                    <a:cubicBezTo>
                      <a:pt x="139707" y="655362"/>
                      <a:pt x="50463" y="522184"/>
                      <a:pt x="21631" y="412346"/>
                    </a:cubicBezTo>
                    <a:cubicBezTo>
                      <a:pt x="-7201" y="302508"/>
                      <a:pt x="-16812" y="12811"/>
                      <a:pt x="54582" y="454"/>
                    </a:cubicBezTo>
                    <a:close/>
                  </a:path>
                </a:pathLst>
              </a:custGeom>
              <a:solidFill>
                <a:srgbClr val="99C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208" name="グループ化 207">
              <a:extLst>
                <a:ext uri="{FF2B5EF4-FFF2-40B4-BE49-F238E27FC236}">
                  <a16:creationId xmlns:a16="http://schemas.microsoft.com/office/drawing/2014/main" id="{785719BA-B622-DE31-2E72-F5D158531B43}"/>
                </a:ext>
              </a:extLst>
            </p:cNvPr>
            <p:cNvGrpSpPr/>
            <p:nvPr/>
          </p:nvGrpSpPr>
          <p:grpSpPr>
            <a:xfrm rot="14408391">
              <a:off x="3651149" y="800622"/>
              <a:ext cx="789080" cy="523416"/>
              <a:chOff x="4792444" y="2744167"/>
              <a:chExt cx="991713" cy="893658"/>
            </a:xfrm>
          </p:grpSpPr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24CB756D-6CE1-72ED-3694-53AA7F8D0E2A}"/>
                  </a:ext>
                </a:extLst>
              </p:cNvPr>
              <p:cNvSpPr/>
              <p:nvPr/>
            </p:nvSpPr>
            <p:spPr>
              <a:xfrm rot="1012643">
                <a:off x="4800753" y="2880987"/>
                <a:ext cx="983404" cy="400990"/>
              </a:xfrm>
              <a:custGeom>
                <a:avLst/>
                <a:gdLst>
                  <a:gd name="connsiteX0" fmla="*/ 77520 w 1408121"/>
                  <a:gd name="connsiteY0" fmla="*/ 120644 h 490072"/>
                  <a:gd name="connsiteX1" fmla="*/ 143423 w 1408121"/>
                  <a:gd name="connsiteY1" fmla="*/ 79455 h 490072"/>
                  <a:gd name="connsiteX2" fmla="*/ 1387336 w 1408121"/>
                  <a:gd name="connsiteY2" fmla="*/ 21790 h 490072"/>
                  <a:gd name="connsiteX3" fmla="*/ 868352 w 1408121"/>
                  <a:gd name="connsiteY3" fmla="*/ 483109 h 490072"/>
                  <a:gd name="connsiteX4" fmla="*/ 168136 w 1408121"/>
                  <a:gd name="connsiteY4" fmla="*/ 285401 h 490072"/>
                  <a:gd name="connsiteX5" fmla="*/ 28093 w 1408121"/>
                  <a:gd name="connsiteY5" fmla="*/ 87692 h 490072"/>
                  <a:gd name="connsiteX0" fmla="*/ 49427 w 1383119"/>
                  <a:gd name="connsiteY0" fmla="*/ 113980 h 483408"/>
                  <a:gd name="connsiteX1" fmla="*/ 1359243 w 1383119"/>
                  <a:gd name="connsiteY1" fmla="*/ 15126 h 483408"/>
                  <a:gd name="connsiteX2" fmla="*/ 840259 w 1383119"/>
                  <a:gd name="connsiteY2" fmla="*/ 476445 h 483408"/>
                  <a:gd name="connsiteX3" fmla="*/ 140043 w 1383119"/>
                  <a:gd name="connsiteY3" fmla="*/ 278737 h 483408"/>
                  <a:gd name="connsiteX4" fmla="*/ 0 w 1383119"/>
                  <a:gd name="connsiteY4" fmla="*/ 81028 h 483408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5" fmla="*/ 107092 w 1380408"/>
                  <a:gd name="connsiteY5" fmla="*/ 34416 h 51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408" h="510936">
                    <a:moveTo>
                      <a:pt x="107092" y="34416"/>
                    </a:moveTo>
                    <a:cubicBezTo>
                      <a:pt x="379970" y="13822"/>
                      <a:pt x="1237049" y="-35605"/>
                      <a:pt x="1359243" y="42654"/>
                    </a:cubicBezTo>
                    <a:cubicBezTo>
                      <a:pt x="1481437" y="120913"/>
                      <a:pt x="1043459" y="460038"/>
                      <a:pt x="840259" y="503973"/>
                    </a:cubicBezTo>
                    <a:cubicBezTo>
                      <a:pt x="637059" y="547908"/>
                      <a:pt x="280086" y="372168"/>
                      <a:pt x="140043" y="306265"/>
                    </a:cubicBezTo>
                    <a:cubicBezTo>
                      <a:pt x="0" y="240362"/>
                      <a:pt x="0" y="174459"/>
                      <a:pt x="0" y="108556"/>
                    </a:cubicBezTo>
                    <a:lnTo>
                      <a:pt x="107092" y="34416"/>
                    </a:lnTo>
                    <a:close/>
                  </a:path>
                </a:pathLst>
              </a:custGeom>
              <a:solidFill>
                <a:srgbClr val="81A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D0C0072B-A8D7-B6B1-BC7C-A2AA653820FF}"/>
                  </a:ext>
                </a:extLst>
              </p:cNvPr>
              <p:cNvSpPr/>
              <p:nvPr/>
            </p:nvSpPr>
            <p:spPr>
              <a:xfrm rot="9413060">
                <a:off x="4792444" y="2744167"/>
                <a:ext cx="331100" cy="893658"/>
              </a:xfrm>
              <a:custGeom>
                <a:avLst/>
                <a:gdLst>
                  <a:gd name="connsiteX0" fmla="*/ 54582 w 452398"/>
                  <a:gd name="connsiteY0" fmla="*/ 454 h 643805"/>
                  <a:gd name="connsiteX1" fmla="*/ 449998 w 452398"/>
                  <a:gd name="connsiteY1" fmla="*/ 338205 h 643805"/>
                  <a:gd name="connsiteX2" fmla="*/ 211101 w 452398"/>
                  <a:gd name="connsiteY2" fmla="*/ 643005 h 643805"/>
                  <a:gd name="connsiteX3" fmla="*/ 21631 w 452398"/>
                  <a:gd name="connsiteY3" fmla="*/ 412346 h 643805"/>
                  <a:gd name="connsiteX4" fmla="*/ 54582 w 452398"/>
                  <a:gd name="connsiteY4" fmla="*/ 454 h 6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398" h="643805">
                    <a:moveTo>
                      <a:pt x="54582" y="454"/>
                    </a:moveTo>
                    <a:cubicBezTo>
                      <a:pt x="125976" y="-11903"/>
                      <a:pt x="423912" y="231113"/>
                      <a:pt x="449998" y="338205"/>
                    </a:cubicBezTo>
                    <a:cubicBezTo>
                      <a:pt x="476084" y="445297"/>
                      <a:pt x="282495" y="630648"/>
                      <a:pt x="211101" y="643005"/>
                    </a:cubicBezTo>
                    <a:cubicBezTo>
                      <a:pt x="139707" y="655362"/>
                      <a:pt x="50463" y="522184"/>
                      <a:pt x="21631" y="412346"/>
                    </a:cubicBezTo>
                    <a:cubicBezTo>
                      <a:pt x="-7201" y="302508"/>
                      <a:pt x="-16812" y="12811"/>
                      <a:pt x="54582" y="454"/>
                    </a:cubicBezTo>
                    <a:close/>
                  </a:path>
                </a:pathLst>
              </a:custGeom>
              <a:solidFill>
                <a:srgbClr val="99C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3BC29893-8C4C-7414-5398-6B37240799A6}"/>
                </a:ext>
              </a:extLst>
            </p:cNvPr>
            <p:cNvSpPr/>
            <p:nvPr/>
          </p:nvSpPr>
          <p:spPr>
            <a:xfrm>
              <a:off x="4116713" y="2161823"/>
              <a:ext cx="181232" cy="505897"/>
            </a:xfrm>
            <a:custGeom>
              <a:avLst/>
              <a:gdLst>
                <a:gd name="connsiteX0" fmla="*/ 181232 w 181232"/>
                <a:gd name="connsiteY0" fmla="*/ 0 h 505897"/>
                <a:gd name="connsiteX1" fmla="*/ 98854 w 181232"/>
                <a:gd name="connsiteY1" fmla="*/ 189471 h 505897"/>
                <a:gd name="connsiteX2" fmla="*/ 65902 w 181232"/>
                <a:gd name="connsiteY2" fmla="*/ 461319 h 505897"/>
                <a:gd name="connsiteX3" fmla="*/ 0 w 181232"/>
                <a:gd name="connsiteY3" fmla="*/ 502508 h 50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2" h="505897">
                  <a:moveTo>
                    <a:pt x="181232" y="0"/>
                  </a:moveTo>
                  <a:cubicBezTo>
                    <a:pt x="149654" y="56292"/>
                    <a:pt x="118076" y="112585"/>
                    <a:pt x="98854" y="189471"/>
                  </a:cubicBezTo>
                  <a:cubicBezTo>
                    <a:pt x="79632" y="266357"/>
                    <a:pt x="82378" y="409146"/>
                    <a:pt x="65902" y="461319"/>
                  </a:cubicBezTo>
                  <a:cubicBezTo>
                    <a:pt x="49426" y="513492"/>
                    <a:pt x="24713" y="508000"/>
                    <a:pt x="0" y="502508"/>
                  </a:cubicBezTo>
                </a:path>
              </a:pathLst>
            </a:custGeom>
            <a:noFill/>
            <a:ln w="38100" cap="flat" cmpd="sng" algn="ctr">
              <a:solidFill>
                <a:srgbClr val="81A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7C234D93-3C57-06B6-C928-97AD8D95A622}"/>
                </a:ext>
              </a:extLst>
            </p:cNvPr>
            <p:cNvSpPr/>
            <p:nvPr/>
          </p:nvSpPr>
          <p:spPr>
            <a:xfrm rot="20968328">
              <a:off x="3862616" y="2847107"/>
              <a:ext cx="85725" cy="514350"/>
            </a:xfrm>
            <a:custGeom>
              <a:avLst/>
              <a:gdLst>
                <a:gd name="connsiteX0" fmla="*/ 85725 w 85725"/>
                <a:gd name="connsiteY0" fmla="*/ 514350 h 514350"/>
                <a:gd name="connsiteX1" fmla="*/ 28575 w 85725"/>
                <a:gd name="connsiteY1" fmla="*/ 319088 h 514350"/>
                <a:gd name="connsiteX2" fmla="*/ 0 w 85725"/>
                <a:gd name="connsiteY2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514350">
                  <a:moveTo>
                    <a:pt x="85725" y="514350"/>
                  </a:moveTo>
                  <a:cubicBezTo>
                    <a:pt x="64294" y="459581"/>
                    <a:pt x="42863" y="404813"/>
                    <a:pt x="28575" y="319088"/>
                  </a:cubicBezTo>
                  <a:cubicBezTo>
                    <a:pt x="14287" y="233363"/>
                    <a:pt x="7143" y="116681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81A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60855EBD-0BE2-250F-C1B2-676A3704EB68}"/>
                </a:ext>
              </a:extLst>
            </p:cNvPr>
            <p:cNvSpPr/>
            <p:nvPr/>
          </p:nvSpPr>
          <p:spPr>
            <a:xfrm>
              <a:off x="3815131" y="2298005"/>
              <a:ext cx="150901" cy="666750"/>
            </a:xfrm>
            <a:custGeom>
              <a:avLst/>
              <a:gdLst>
                <a:gd name="connsiteX0" fmla="*/ 0 w 150901"/>
                <a:gd name="connsiteY0" fmla="*/ 0 h 666750"/>
                <a:gd name="connsiteX1" fmla="*/ 100012 w 150901"/>
                <a:gd name="connsiteY1" fmla="*/ 266700 h 666750"/>
                <a:gd name="connsiteX2" fmla="*/ 147637 w 150901"/>
                <a:gd name="connsiteY2" fmla="*/ 581025 h 666750"/>
                <a:gd name="connsiteX3" fmla="*/ 142875 w 150901"/>
                <a:gd name="connsiteY3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901" h="666750">
                  <a:moveTo>
                    <a:pt x="0" y="0"/>
                  </a:moveTo>
                  <a:cubicBezTo>
                    <a:pt x="37703" y="84931"/>
                    <a:pt x="75406" y="169863"/>
                    <a:pt x="100012" y="266700"/>
                  </a:cubicBezTo>
                  <a:cubicBezTo>
                    <a:pt x="124618" y="363537"/>
                    <a:pt x="140493" y="514350"/>
                    <a:pt x="147637" y="581025"/>
                  </a:cubicBezTo>
                  <a:cubicBezTo>
                    <a:pt x="154781" y="647700"/>
                    <a:pt x="148828" y="657225"/>
                    <a:pt x="142875" y="666750"/>
                  </a:cubicBezTo>
                </a:path>
              </a:pathLst>
            </a:custGeom>
            <a:noFill/>
            <a:ln w="38100" cap="flat" cmpd="sng" algn="ctr">
              <a:solidFill>
                <a:srgbClr val="81A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grpSp>
          <p:nvGrpSpPr>
            <p:cNvPr id="214" name="グループ化 213">
              <a:extLst>
                <a:ext uri="{FF2B5EF4-FFF2-40B4-BE49-F238E27FC236}">
                  <a16:creationId xmlns:a16="http://schemas.microsoft.com/office/drawing/2014/main" id="{D77FABF1-0999-0135-FAAD-5FCA0B97E0D6}"/>
                </a:ext>
              </a:extLst>
            </p:cNvPr>
            <p:cNvGrpSpPr/>
            <p:nvPr/>
          </p:nvGrpSpPr>
          <p:grpSpPr>
            <a:xfrm rot="743239" flipH="1">
              <a:off x="2860002" y="2655484"/>
              <a:ext cx="1170967" cy="595566"/>
              <a:chOff x="4193147" y="2269196"/>
              <a:chExt cx="1091424" cy="819070"/>
            </a:xfrm>
          </p:grpSpPr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B9FB19AA-FD47-A1AE-B94E-72936531767E}"/>
                  </a:ext>
                </a:extLst>
              </p:cNvPr>
              <p:cNvSpPr/>
              <p:nvPr/>
            </p:nvSpPr>
            <p:spPr>
              <a:xfrm rot="743239">
                <a:off x="4478795" y="2269196"/>
                <a:ext cx="379106" cy="402736"/>
              </a:xfrm>
              <a:custGeom>
                <a:avLst/>
                <a:gdLst>
                  <a:gd name="connsiteX0" fmla="*/ 65903 w 481084"/>
                  <a:gd name="connsiteY0" fmla="*/ 296676 h 507467"/>
                  <a:gd name="connsiteX1" fmla="*/ 74141 w 481084"/>
                  <a:gd name="connsiteY1" fmla="*/ 239011 h 507467"/>
                  <a:gd name="connsiteX2" fmla="*/ 444843 w 481084"/>
                  <a:gd name="connsiteY2" fmla="*/ 113 h 507467"/>
                  <a:gd name="connsiteX3" fmla="*/ 453081 w 481084"/>
                  <a:gd name="connsiteY3" fmla="*/ 271962 h 507467"/>
                  <a:gd name="connsiteX4" fmla="*/ 321276 w 481084"/>
                  <a:gd name="connsiteY4" fmla="*/ 477908 h 507467"/>
                  <a:gd name="connsiteX5" fmla="*/ 115330 w 481084"/>
                  <a:gd name="connsiteY5" fmla="*/ 486146 h 507467"/>
                  <a:gd name="connsiteX6" fmla="*/ 0 w 481084"/>
                  <a:gd name="connsiteY6" fmla="*/ 288438 h 507467"/>
                  <a:gd name="connsiteX0" fmla="*/ 74141 w 481084"/>
                  <a:gd name="connsiteY0" fmla="*/ 239011 h 507467"/>
                  <a:gd name="connsiteX1" fmla="*/ 444843 w 481084"/>
                  <a:gd name="connsiteY1" fmla="*/ 113 h 507467"/>
                  <a:gd name="connsiteX2" fmla="*/ 453081 w 481084"/>
                  <a:gd name="connsiteY2" fmla="*/ 271962 h 507467"/>
                  <a:gd name="connsiteX3" fmla="*/ 321276 w 481084"/>
                  <a:gd name="connsiteY3" fmla="*/ 477908 h 507467"/>
                  <a:gd name="connsiteX4" fmla="*/ 115330 w 481084"/>
                  <a:gd name="connsiteY4" fmla="*/ 486146 h 507467"/>
                  <a:gd name="connsiteX5" fmla="*/ 0 w 481084"/>
                  <a:gd name="connsiteY5" fmla="*/ 288438 h 50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084" h="507467">
                    <a:moveTo>
                      <a:pt x="74141" y="239011"/>
                    </a:moveTo>
                    <a:cubicBezTo>
                      <a:pt x="137298" y="189584"/>
                      <a:pt x="381686" y="-5379"/>
                      <a:pt x="444843" y="113"/>
                    </a:cubicBezTo>
                    <a:cubicBezTo>
                      <a:pt x="508000" y="5605"/>
                      <a:pt x="473676" y="192329"/>
                      <a:pt x="453081" y="271962"/>
                    </a:cubicBezTo>
                    <a:cubicBezTo>
                      <a:pt x="432487" y="351595"/>
                      <a:pt x="377568" y="442211"/>
                      <a:pt x="321276" y="477908"/>
                    </a:cubicBezTo>
                    <a:cubicBezTo>
                      <a:pt x="264984" y="513605"/>
                      <a:pt x="168876" y="517724"/>
                      <a:pt x="115330" y="486146"/>
                    </a:cubicBezTo>
                    <a:cubicBezTo>
                      <a:pt x="61784" y="454568"/>
                      <a:pt x="30892" y="371503"/>
                      <a:pt x="0" y="288438"/>
                    </a:cubicBezTo>
                  </a:path>
                </a:pathLst>
              </a:custGeom>
              <a:solidFill>
                <a:srgbClr val="5D7D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95D2D62C-C0F7-BD2C-B81D-77BE2EBF4AED}"/>
                  </a:ext>
                </a:extLst>
              </p:cNvPr>
              <p:cNvSpPr/>
              <p:nvPr/>
            </p:nvSpPr>
            <p:spPr>
              <a:xfrm rot="1750849">
                <a:off x="4301167" y="2687276"/>
                <a:ext cx="983404" cy="400990"/>
              </a:xfrm>
              <a:custGeom>
                <a:avLst/>
                <a:gdLst>
                  <a:gd name="connsiteX0" fmla="*/ 77520 w 1408121"/>
                  <a:gd name="connsiteY0" fmla="*/ 120644 h 490072"/>
                  <a:gd name="connsiteX1" fmla="*/ 143423 w 1408121"/>
                  <a:gd name="connsiteY1" fmla="*/ 79455 h 490072"/>
                  <a:gd name="connsiteX2" fmla="*/ 1387336 w 1408121"/>
                  <a:gd name="connsiteY2" fmla="*/ 21790 h 490072"/>
                  <a:gd name="connsiteX3" fmla="*/ 868352 w 1408121"/>
                  <a:gd name="connsiteY3" fmla="*/ 483109 h 490072"/>
                  <a:gd name="connsiteX4" fmla="*/ 168136 w 1408121"/>
                  <a:gd name="connsiteY4" fmla="*/ 285401 h 490072"/>
                  <a:gd name="connsiteX5" fmla="*/ 28093 w 1408121"/>
                  <a:gd name="connsiteY5" fmla="*/ 87692 h 490072"/>
                  <a:gd name="connsiteX0" fmla="*/ 49427 w 1383119"/>
                  <a:gd name="connsiteY0" fmla="*/ 113980 h 483408"/>
                  <a:gd name="connsiteX1" fmla="*/ 1359243 w 1383119"/>
                  <a:gd name="connsiteY1" fmla="*/ 15126 h 483408"/>
                  <a:gd name="connsiteX2" fmla="*/ 840259 w 1383119"/>
                  <a:gd name="connsiteY2" fmla="*/ 476445 h 483408"/>
                  <a:gd name="connsiteX3" fmla="*/ 140043 w 1383119"/>
                  <a:gd name="connsiteY3" fmla="*/ 278737 h 483408"/>
                  <a:gd name="connsiteX4" fmla="*/ 0 w 1383119"/>
                  <a:gd name="connsiteY4" fmla="*/ 81028 h 483408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5" fmla="*/ 107092 w 1380408"/>
                  <a:gd name="connsiteY5" fmla="*/ 34416 h 51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408" h="510936">
                    <a:moveTo>
                      <a:pt x="107092" y="34416"/>
                    </a:moveTo>
                    <a:cubicBezTo>
                      <a:pt x="379970" y="13822"/>
                      <a:pt x="1237049" y="-35605"/>
                      <a:pt x="1359243" y="42654"/>
                    </a:cubicBezTo>
                    <a:cubicBezTo>
                      <a:pt x="1481437" y="120913"/>
                      <a:pt x="1043459" y="460038"/>
                      <a:pt x="840259" y="503973"/>
                    </a:cubicBezTo>
                    <a:cubicBezTo>
                      <a:pt x="637059" y="547908"/>
                      <a:pt x="280086" y="372168"/>
                      <a:pt x="140043" y="306265"/>
                    </a:cubicBezTo>
                    <a:cubicBezTo>
                      <a:pt x="0" y="240362"/>
                      <a:pt x="0" y="174459"/>
                      <a:pt x="0" y="108556"/>
                    </a:cubicBezTo>
                    <a:lnTo>
                      <a:pt x="107092" y="34416"/>
                    </a:lnTo>
                    <a:close/>
                  </a:path>
                </a:pathLst>
              </a:custGeom>
              <a:solidFill>
                <a:srgbClr val="81A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EE3607E0-6946-6064-E5A0-E7B4D27D3E51}"/>
                  </a:ext>
                </a:extLst>
              </p:cNvPr>
              <p:cNvSpPr/>
              <p:nvPr/>
            </p:nvSpPr>
            <p:spPr>
              <a:xfrm rot="11543239">
                <a:off x="4193147" y="2386871"/>
                <a:ext cx="450662" cy="661148"/>
              </a:xfrm>
              <a:custGeom>
                <a:avLst/>
                <a:gdLst>
                  <a:gd name="connsiteX0" fmla="*/ 54582 w 452398"/>
                  <a:gd name="connsiteY0" fmla="*/ 454 h 643805"/>
                  <a:gd name="connsiteX1" fmla="*/ 449998 w 452398"/>
                  <a:gd name="connsiteY1" fmla="*/ 338205 h 643805"/>
                  <a:gd name="connsiteX2" fmla="*/ 211101 w 452398"/>
                  <a:gd name="connsiteY2" fmla="*/ 643005 h 643805"/>
                  <a:gd name="connsiteX3" fmla="*/ 21631 w 452398"/>
                  <a:gd name="connsiteY3" fmla="*/ 412346 h 643805"/>
                  <a:gd name="connsiteX4" fmla="*/ 54582 w 452398"/>
                  <a:gd name="connsiteY4" fmla="*/ 454 h 6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398" h="643805">
                    <a:moveTo>
                      <a:pt x="54582" y="454"/>
                    </a:moveTo>
                    <a:cubicBezTo>
                      <a:pt x="125976" y="-11903"/>
                      <a:pt x="423912" y="231113"/>
                      <a:pt x="449998" y="338205"/>
                    </a:cubicBezTo>
                    <a:cubicBezTo>
                      <a:pt x="476084" y="445297"/>
                      <a:pt x="282495" y="630648"/>
                      <a:pt x="211101" y="643005"/>
                    </a:cubicBezTo>
                    <a:cubicBezTo>
                      <a:pt x="139707" y="655362"/>
                      <a:pt x="50463" y="522184"/>
                      <a:pt x="21631" y="412346"/>
                    </a:cubicBezTo>
                    <a:cubicBezTo>
                      <a:pt x="-7201" y="302508"/>
                      <a:pt x="-16812" y="12811"/>
                      <a:pt x="54582" y="454"/>
                    </a:cubicBezTo>
                    <a:close/>
                  </a:path>
                </a:pathLst>
              </a:custGeom>
              <a:solidFill>
                <a:srgbClr val="99C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6E77B931-6E75-87D2-FF0C-390D730621E1}"/>
                </a:ext>
              </a:extLst>
            </p:cNvPr>
            <p:cNvSpPr/>
            <p:nvPr/>
          </p:nvSpPr>
          <p:spPr>
            <a:xfrm rot="20466302" flipH="1">
              <a:off x="3659600" y="1298598"/>
              <a:ext cx="268570" cy="403407"/>
            </a:xfrm>
            <a:custGeom>
              <a:avLst/>
              <a:gdLst>
                <a:gd name="connsiteX0" fmla="*/ 181232 w 181232"/>
                <a:gd name="connsiteY0" fmla="*/ 0 h 505897"/>
                <a:gd name="connsiteX1" fmla="*/ 98854 w 181232"/>
                <a:gd name="connsiteY1" fmla="*/ 189471 h 505897"/>
                <a:gd name="connsiteX2" fmla="*/ 65902 w 181232"/>
                <a:gd name="connsiteY2" fmla="*/ 461319 h 505897"/>
                <a:gd name="connsiteX3" fmla="*/ 0 w 181232"/>
                <a:gd name="connsiteY3" fmla="*/ 502508 h 505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232" h="505897">
                  <a:moveTo>
                    <a:pt x="181232" y="0"/>
                  </a:moveTo>
                  <a:cubicBezTo>
                    <a:pt x="149654" y="56292"/>
                    <a:pt x="118076" y="112585"/>
                    <a:pt x="98854" y="189471"/>
                  </a:cubicBezTo>
                  <a:cubicBezTo>
                    <a:pt x="79632" y="266357"/>
                    <a:pt x="82378" y="409146"/>
                    <a:pt x="65902" y="461319"/>
                  </a:cubicBezTo>
                  <a:cubicBezTo>
                    <a:pt x="49426" y="513492"/>
                    <a:pt x="24713" y="508000"/>
                    <a:pt x="0" y="502508"/>
                  </a:cubicBezTo>
                </a:path>
              </a:pathLst>
            </a:custGeom>
            <a:noFill/>
            <a:ln w="38100" cap="flat" cmpd="sng" algn="ctr">
              <a:solidFill>
                <a:srgbClr val="81A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grpSp>
          <p:nvGrpSpPr>
            <p:cNvPr id="219" name="グループ化 218">
              <a:extLst>
                <a:ext uri="{FF2B5EF4-FFF2-40B4-BE49-F238E27FC236}">
                  <a16:creationId xmlns:a16="http://schemas.microsoft.com/office/drawing/2014/main" id="{0842151E-44FE-9CFB-0902-9089886464F2}"/>
                </a:ext>
              </a:extLst>
            </p:cNvPr>
            <p:cNvGrpSpPr/>
            <p:nvPr/>
          </p:nvGrpSpPr>
          <p:grpSpPr>
            <a:xfrm>
              <a:off x="2868958" y="1211799"/>
              <a:ext cx="668730" cy="571623"/>
              <a:chOff x="3820607" y="2962773"/>
              <a:chExt cx="1434085" cy="1225839"/>
            </a:xfrm>
          </p:grpSpPr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C95F6328-BB8A-5828-772C-27C743D704B6}"/>
                  </a:ext>
                </a:extLst>
              </p:cNvPr>
              <p:cNvSpPr/>
              <p:nvPr/>
            </p:nvSpPr>
            <p:spPr>
              <a:xfrm>
                <a:off x="4328330" y="2962773"/>
                <a:ext cx="926362" cy="1044691"/>
              </a:xfrm>
              <a:custGeom>
                <a:avLst/>
                <a:gdLst>
                  <a:gd name="connsiteX0" fmla="*/ 117875 w 926362"/>
                  <a:gd name="connsiteY0" fmla="*/ 601077 h 1044691"/>
                  <a:gd name="connsiteX1" fmla="*/ 241443 w 926362"/>
                  <a:gd name="connsiteY1" fmla="*/ 617553 h 1044691"/>
                  <a:gd name="connsiteX2" fmla="*/ 323821 w 926362"/>
                  <a:gd name="connsiteY2" fmla="*/ 642266 h 1044691"/>
                  <a:gd name="connsiteX3" fmla="*/ 397962 w 926362"/>
                  <a:gd name="connsiteY3" fmla="*/ 856450 h 1044691"/>
                  <a:gd name="connsiteX4" fmla="*/ 430913 w 926362"/>
                  <a:gd name="connsiteY4" fmla="*/ 963542 h 1044691"/>
                  <a:gd name="connsiteX5" fmla="*/ 595670 w 926362"/>
                  <a:gd name="connsiteY5" fmla="*/ 1037683 h 1044691"/>
                  <a:gd name="connsiteX6" fmla="*/ 842805 w 926362"/>
                  <a:gd name="connsiteY6" fmla="*/ 980018 h 1044691"/>
                  <a:gd name="connsiteX7" fmla="*/ 925183 w 926362"/>
                  <a:gd name="connsiteY7" fmla="*/ 493985 h 1044691"/>
                  <a:gd name="connsiteX8" fmla="*/ 793378 w 926362"/>
                  <a:gd name="connsiteY8" fmla="*/ 238612 h 1044691"/>
                  <a:gd name="connsiteX9" fmla="*/ 628621 w 926362"/>
                  <a:gd name="connsiteY9" fmla="*/ 156234 h 1044691"/>
                  <a:gd name="connsiteX10" fmla="*/ 389724 w 926362"/>
                  <a:gd name="connsiteY10" fmla="*/ 49142 h 1044691"/>
                  <a:gd name="connsiteX11" fmla="*/ 117875 w 926362"/>
                  <a:gd name="connsiteY11" fmla="*/ 16191 h 1044691"/>
                  <a:gd name="connsiteX12" fmla="*/ 2545 w 926362"/>
                  <a:gd name="connsiteY12" fmla="*/ 304515 h 1044691"/>
                  <a:gd name="connsiteX13" fmla="*/ 43735 w 926362"/>
                  <a:gd name="connsiteY13" fmla="*/ 535174 h 1044691"/>
                  <a:gd name="connsiteX14" fmla="*/ 117875 w 926362"/>
                  <a:gd name="connsiteY14" fmla="*/ 601077 h 104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6362" h="1044691">
                    <a:moveTo>
                      <a:pt x="117875" y="601077"/>
                    </a:moveTo>
                    <a:cubicBezTo>
                      <a:pt x="150826" y="614807"/>
                      <a:pt x="207119" y="610688"/>
                      <a:pt x="241443" y="617553"/>
                    </a:cubicBezTo>
                    <a:cubicBezTo>
                      <a:pt x="275767" y="624418"/>
                      <a:pt x="297735" y="602450"/>
                      <a:pt x="323821" y="642266"/>
                    </a:cubicBezTo>
                    <a:cubicBezTo>
                      <a:pt x="349907" y="682082"/>
                      <a:pt x="380113" y="802904"/>
                      <a:pt x="397962" y="856450"/>
                    </a:cubicBezTo>
                    <a:cubicBezTo>
                      <a:pt x="415811" y="909996"/>
                      <a:pt x="397962" y="933337"/>
                      <a:pt x="430913" y="963542"/>
                    </a:cubicBezTo>
                    <a:cubicBezTo>
                      <a:pt x="463864" y="993747"/>
                      <a:pt x="527021" y="1034937"/>
                      <a:pt x="595670" y="1037683"/>
                    </a:cubicBezTo>
                    <a:cubicBezTo>
                      <a:pt x="664319" y="1040429"/>
                      <a:pt x="787886" y="1070634"/>
                      <a:pt x="842805" y="980018"/>
                    </a:cubicBezTo>
                    <a:cubicBezTo>
                      <a:pt x="897724" y="889402"/>
                      <a:pt x="933421" y="617553"/>
                      <a:pt x="925183" y="493985"/>
                    </a:cubicBezTo>
                    <a:cubicBezTo>
                      <a:pt x="916945" y="370417"/>
                      <a:pt x="842805" y="294904"/>
                      <a:pt x="793378" y="238612"/>
                    </a:cubicBezTo>
                    <a:cubicBezTo>
                      <a:pt x="743951" y="182320"/>
                      <a:pt x="695897" y="187812"/>
                      <a:pt x="628621" y="156234"/>
                    </a:cubicBezTo>
                    <a:cubicBezTo>
                      <a:pt x="561345" y="124656"/>
                      <a:pt x="474848" y="72482"/>
                      <a:pt x="389724" y="49142"/>
                    </a:cubicBezTo>
                    <a:cubicBezTo>
                      <a:pt x="304600" y="25801"/>
                      <a:pt x="182405" y="-26371"/>
                      <a:pt x="117875" y="16191"/>
                    </a:cubicBezTo>
                    <a:cubicBezTo>
                      <a:pt x="53345" y="58753"/>
                      <a:pt x="14902" y="218018"/>
                      <a:pt x="2545" y="304515"/>
                    </a:cubicBezTo>
                    <a:cubicBezTo>
                      <a:pt x="-9812" y="391012"/>
                      <a:pt x="25886" y="480255"/>
                      <a:pt x="43735" y="535174"/>
                    </a:cubicBezTo>
                    <a:cubicBezTo>
                      <a:pt x="61584" y="590093"/>
                      <a:pt x="84924" y="587347"/>
                      <a:pt x="117875" y="601077"/>
                    </a:cubicBezTo>
                    <a:close/>
                  </a:path>
                </a:pathLst>
              </a:custGeom>
              <a:solidFill>
                <a:srgbClr val="FFFA13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5794EADA-2F2D-00E2-DF85-5C205848259B}"/>
                  </a:ext>
                </a:extLst>
              </p:cNvPr>
              <p:cNvSpPr/>
              <p:nvPr/>
            </p:nvSpPr>
            <p:spPr>
              <a:xfrm>
                <a:off x="3820607" y="3499193"/>
                <a:ext cx="931067" cy="689419"/>
              </a:xfrm>
              <a:custGeom>
                <a:avLst/>
                <a:gdLst>
                  <a:gd name="connsiteX0" fmla="*/ 965733 w 978654"/>
                  <a:gd name="connsiteY0" fmla="*/ 396921 h 691147"/>
                  <a:gd name="connsiteX1" fmla="*/ 669170 w 978654"/>
                  <a:gd name="connsiteY1" fmla="*/ 685245 h 691147"/>
                  <a:gd name="connsiteX2" fmla="*/ 314943 w 978654"/>
                  <a:gd name="connsiteY2" fmla="*/ 578153 h 691147"/>
                  <a:gd name="connsiteX3" fmla="*/ 1906 w 978654"/>
                  <a:gd name="connsiteY3" fmla="*/ 421634 h 691147"/>
                  <a:gd name="connsiteX4" fmla="*/ 199614 w 978654"/>
                  <a:gd name="connsiteY4" fmla="*/ 125072 h 691147"/>
                  <a:gd name="connsiteX5" fmla="*/ 520889 w 978654"/>
                  <a:gd name="connsiteY5" fmla="*/ 1505 h 691147"/>
                  <a:gd name="connsiteX6" fmla="*/ 776262 w 978654"/>
                  <a:gd name="connsiteY6" fmla="*/ 59169 h 691147"/>
                  <a:gd name="connsiteX7" fmla="*/ 883354 w 978654"/>
                  <a:gd name="connsiteY7" fmla="*/ 100359 h 691147"/>
                  <a:gd name="connsiteX8" fmla="*/ 924543 w 978654"/>
                  <a:gd name="connsiteY8" fmla="*/ 355732 h 691147"/>
                  <a:gd name="connsiteX9" fmla="*/ 965733 w 978654"/>
                  <a:gd name="connsiteY9" fmla="*/ 396921 h 691147"/>
                  <a:gd name="connsiteX0" fmla="*/ 929987 w 949219"/>
                  <a:gd name="connsiteY0" fmla="*/ 432668 h 689419"/>
                  <a:gd name="connsiteX1" fmla="*/ 669170 w 949219"/>
                  <a:gd name="connsiteY1" fmla="*/ 685245 h 689419"/>
                  <a:gd name="connsiteX2" fmla="*/ 314943 w 949219"/>
                  <a:gd name="connsiteY2" fmla="*/ 578153 h 689419"/>
                  <a:gd name="connsiteX3" fmla="*/ 1906 w 949219"/>
                  <a:gd name="connsiteY3" fmla="*/ 421634 h 689419"/>
                  <a:gd name="connsiteX4" fmla="*/ 199614 w 949219"/>
                  <a:gd name="connsiteY4" fmla="*/ 125072 h 689419"/>
                  <a:gd name="connsiteX5" fmla="*/ 520889 w 949219"/>
                  <a:gd name="connsiteY5" fmla="*/ 1505 h 689419"/>
                  <a:gd name="connsiteX6" fmla="*/ 776262 w 949219"/>
                  <a:gd name="connsiteY6" fmla="*/ 59169 h 689419"/>
                  <a:gd name="connsiteX7" fmla="*/ 883354 w 949219"/>
                  <a:gd name="connsiteY7" fmla="*/ 100359 h 689419"/>
                  <a:gd name="connsiteX8" fmla="*/ 924543 w 949219"/>
                  <a:gd name="connsiteY8" fmla="*/ 355732 h 689419"/>
                  <a:gd name="connsiteX9" fmla="*/ 929987 w 949219"/>
                  <a:gd name="connsiteY9" fmla="*/ 432668 h 689419"/>
                  <a:gd name="connsiteX0" fmla="*/ 929987 w 931068"/>
                  <a:gd name="connsiteY0" fmla="*/ 432668 h 689419"/>
                  <a:gd name="connsiteX1" fmla="*/ 669170 w 931068"/>
                  <a:gd name="connsiteY1" fmla="*/ 685245 h 689419"/>
                  <a:gd name="connsiteX2" fmla="*/ 314943 w 931068"/>
                  <a:gd name="connsiteY2" fmla="*/ 578153 h 689419"/>
                  <a:gd name="connsiteX3" fmla="*/ 1906 w 931068"/>
                  <a:gd name="connsiteY3" fmla="*/ 421634 h 689419"/>
                  <a:gd name="connsiteX4" fmla="*/ 199614 w 931068"/>
                  <a:gd name="connsiteY4" fmla="*/ 125072 h 689419"/>
                  <a:gd name="connsiteX5" fmla="*/ 520889 w 931068"/>
                  <a:gd name="connsiteY5" fmla="*/ 1505 h 689419"/>
                  <a:gd name="connsiteX6" fmla="*/ 776262 w 931068"/>
                  <a:gd name="connsiteY6" fmla="*/ 59169 h 689419"/>
                  <a:gd name="connsiteX7" fmla="*/ 883354 w 931068"/>
                  <a:gd name="connsiteY7" fmla="*/ 100359 h 689419"/>
                  <a:gd name="connsiteX8" fmla="*/ 924543 w 931068"/>
                  <a:gd name="connsiteY8" fmla="*/ 355732 h 689419"/>
                  <a:gd name="connsiteX9" fmla="*/ 929987 w 931068"/>
                  <a:gd name="connsiteY9" fmla="*/ 432668 h 689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068" h="689419">
                    <a:moveTo>
                      <a:pt x="929987" y="432668"/>
                    </a:moveTo>
                    <a:cubicBezTo>
                      <a:pt x="928278" y="497801"/>
                      <a:pt x="771677" y="660998"/>
                      <a:pt x="669170" y="685245"/>
                    </a:cubicBezTo>
                    <a:cubicBezTo>
                      <a:pt x="566663" y="709492"/>
                      <a:pt x="426154" y="622088"/>
                      <a:pt x="314943" y="578153"/>
                    </a:cubicBezTo>
                    <a:cubicBezTo>
                      <a:pt x="203732" y="534218"/>
                      <a:pt x="21127" y="497147"/>
                      <a:pt x="1906" y="421634"/>
                    </a:cubicBezTo>
                    <a:cubicBezTo>
                      <a:pt x="-17315" y="346121"/>
                      <a:pt x="113117" y="195094"/>
                      <a:pt x="199614" y="125072"/>
                    </a:cubicBezTo>
                    <a:cubicBezTo>
                      <a:pt x="286111" y="55050"/>
                      <a:pt x="424781" y="12489"/>
                      <a:pt x="520889" y="1505"/>
                    </a:cubicBezTo>
                    <a:cubicBezTo>
                      <a:pt x="616997" y="-9479"/>
                      <a:pt x="715851" y="42693"/>
                      <a:pt x="776262" y="59169"/>
                    </a:cubicBezTo>
                    <a:cubicBezTo>
                      <a:pt x="836673" y="75645"/>
                      <a:pt x="858641" y="50932"/>
                      <a:pt x="883354" y="100359"/>
                    </a:cubicBezTo>
                    <a:cubicBezTo>
                      <a:pt x="908067" y="149786"/>
                      <a:pt x="916771" y="300347"/>
                      <a:pt x="924543" y="355732"/>
                    </a:cubicBezTo>
                    <a:cubicBezTo>
                      <a:pt x="932315" y="411117"/>
                      <a:pt x="931696" y="367535"/>
                      <a:pt x="929987" y="432668"/>
                    </a:cubicBezTo>
                    <a:close/>
                  </a:path>
                </a:pathLst>
              </a:custGeom>
              <a:solidFill>
                <a:srgbClr val="D4B508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222" name="グループ化 221">
              <a:extLst>
                <a:ext uri="{FF2B5EF4-FFF2-40B4-BE49-F238E27FC236}">
                  <a16:creationId xmlns:a16="http://schemas.microsoft.com/office/drawing/2014/main" id="{4D5C0E8B-F820-CFEE-3618-D9629644A936}"/>
                </a:ext>
              </a:extLst>
            </p:cNvPr>
            <p:cNvGrpSpPr/>
            <p:nvPr/>
          </p:nvGrpSpPr>
          <p:grpSpPr>
            <a:xfrm>
              <a:off x="3391759" y="1224945"/>
              <a:ext cx="527083" cy="727684"/>
              <a:chOff x="5586799" y="2775718"/>
              <a:chExt cx="1183509" cy="1633937"/>
            </a:xfrm>
          </p:grpSpPr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527D42FB-73DB-AC25-3DC7-41F6EDEE0DB3}"/>
                  </a:ext>
                </a:extLst>
              </p:cNvPr>
              <p:cNvSpPr/>
              <p:nvPr/>
            </p:nvSpPr>
            <p:spPr>
              <a:xfrm>
                <a:off x="6095804" y="2775718"/>
                <a:ext cx="674504" cy="1027051"/>
              </a:xfrm>
              <a:custGeom>
                <a:avLst/>
                <a:gdLst>
                  <a:gd name="connsiteX0" fmla="*/ 100209 w 674504"/>
                  <a:gd name="connsiteY0" fmla="*/ 910457 h 1027051"/>
                  <a:gd name="connsiteX1" fmla="*/ 66871 w 674504"/>
                  <a:gd name="connsiteY1" fmla="*/ 515170 h 1027051"/>
                  <a:gd name="connsiteX2" fmla="*/ 28771 w 674504"/>
                  <a:gd name="connsiteY2" fmla="*/ 224657 h 1027051"/>
                  <a:gd name="connsiteX3" fmla="*/ 196 w 674504"/>
                  <a:gd name="connsiteY3" fmla="*/ 29395 h 1027051"/>
                  <a:gd name="connsiteX4" fmla="*/ 43059 w 674504"/>
                  <a:gd name="connsiteY4" fmla="*/ 5582 h 1027051"/>
                  <a:gd name="connsiteX5" fmla="*/ 333571 w 674504"/>
                  <a:gd name="connsiteY5" fmla="*/ 77020 h 1027051"/>
                  <a:gd name="connsiteX6" fmla="*/ 585984 w 674504"/>
                  <a:gd name="connsiteY6" fmla="*/ 262757 h 1027051"/>
                  <a:gd name="connsiteX7" fmla="*/ 671709 w 674504"/>
                  <a:gd name="connsiteY7" fmla="*/ 553270 h 1027051"/>
                  <a:gd name="connsiteX8" fmla="*/ 628846 w 674504"/>
                  <a:gd name="connsiteY8" fmla="*/ 853307 h 1027051"/>
                  <a:gd name="connsiteX9" fmla="*/ 395484 w 674504"/>
                  <a:gd name="connsiteY9" fmla="*/ 1015232 h 1027051"/>
                  <a:gd name="connsiteX10" fmla="*/ 333571 w 674504"/>
                  <a:gd name="connsiteY10" fmla="*/ 1005707 h 1027051"/>
                  <a:gd name="connsiteX11" fmla="*/ 247846 w 674504"/>
                  <a:gd name="connsiteY11" fmla="*/ 934270 h 1027051"/>
                  <a:gd name="connsiteX12" fmla="*/ 176409 w 674504"/>
                  <a:gd name="connsiteY12" fmla="*/ 910457 h 1027051"/>
                  <a:gd name="connsiteX13" fmla="*/ 100209 w 674504"/>
                  <a:gd name="connsiteY13" fmla="*/ 910457 h 10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4504" h="1027051">
                    <a:moveTo>
                      <a:pt x="100209" y="910457"/>
                    </a:moveTo>
                    <a:cubicBezTo>
                      <a:pt x="81953" y="844576"/>
                      <a:pt x="78777" y="629470"/>
                      <a:pt x="66871" y="515170"/>
                    </a:cubicBezTo>
                    <a:cubicBezTo>
                      <a:pt x="54965" y="400870"/>
                      <a:pt x="39883" y="305619"/>
                      <a:pt x="28771" y="224657"/>
                    </a:cubicBezTo>
                    <a:cubicBezTo>
                      <a:pt x="17658" y="143694"/>
                      <a:pt x="-2185" y="65907"/>
                      <a:pt x="196" y="29395"/>
                    </a:cubicBezTo>
                    <a:cubicBezTo>
                      <a:pt x="2577" y="-7117"/>
                      <a:pt x="-12503" y="-2355"/>
                      <a:pt x="43059" y="5582"/>
                    </a:cubicBezTo>
                    <a:cubicBezTo>
                      <a:pt x="98621" y="13519"/>
                      <a:pt x="243083" y="34157"/>
                      <a:pt x="333571" y="77020"/>
                    </a:cubicBezTo>
                    <a:cubicBezTo>
                      <a:pt x="424059" y="119883"/>
                      <a:pt x="529628" y="183382"/>
                      <a:pt x="585984" y="262757"/>
                    </a:cubicBezTo>
                    <a:cubicBezTo>
                      <a:pt x="642340" y="342132"/>
                      <a:pt x="664565" y="454845"/>
                      <a:pt x="671709" y="553270"/>
                    </a:cubicBezTo>
                    <a:cubicBezTo>
                      <a:pt x="678853" y="651695"/>
                      <a:pt x="674883" y="776313"/>
                      <a:pt x="628846" y="853307"/>
                    </a:cubicBezTo>
                    <a:cubicBezTo>
                      <a:pt x="582809" y="930301"/>
                      <a:pt x="444696" y="989832"/>
                      <a:pt x="395484" y="1015232"/>
                    </a:cubicBezTo>
                    <a:cubicBezTo>
                      <a:pt x="346272" y="1040632"/>
                      <a:pt x="358177" y="1019201"/>
                      <a:pt x="333571" y="1005707"/>
                    </a:cubicBezTo>
                    <a:cubicBezTo>
                      <a:pt x="308965" y="992213"/>
                      <a:pt x="274040" y="950145"/>
                      <a:pt x="247846" y="934270"/>
                    </a:cubicBezTo>
                    <a:cubicBezTo>
                      <a:pt x="221652" y="918395"/>
                      <a:pt x="196253" y="917601"/>
                      <a:pt x="176409" y="910457"/>
                    </a:cubicBezTo>
                    <a:cubicBezTo>
                      <a:pt x="156565" y="903313"/>
                      <a:pt x="118465" y="976338"/>
                      <a:pt x="100209" y="910457"/>
                    </a:cubicBezTo>
                    <a:close/>
                  </a:path>
                </a:pathLst>
              </a:custGeom>
              <a:solidFill>
                <a:srgbClr val="FFFA13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A4EFE393-7774-8F13-C638-6051A5610FD4}"/>
                  </a:ext>
                </a:extLst>
              </p:cNvPr>
              <p:cNvSpPr/>
              <p:nvPr/>
            </p:nvSpPr>
            <p:spPr>
              <a:xfrm rot="21182290">
                <a:off x="6190830" y="3625126"/>
                <a:ext cx="338437" cy="759291"/>
              </a:xfrm>
              <a:custGeom>
                <a:avLst/>
                <a:gdLst>
                  <a:gd name="connsiteX0" fmla="*/ 33973 w 338982"/>
                  <a:gd name="connsiteY0" fmla="*/ 25972 h 687002"/>
                  <a:gd name="connsiteX1" fmla="*/ 14923 w 338982"/>
                  <a:gd name="connsiteY1" fmla="*/ 216472 h 687002"/>
                  <a:gd name="connsiteX2" fmla="*/ 76835 w 338982"/>
                  <a:gd name="connsiteY2" fmla="*/ 278384 h 687002"/>
                  <a:gd name="connsiteX3" fmla="*/ 635 w 338982"/>
                  <a:gd name="connsiteY3" fmla="*/ 445072 h 687002"/>
                  <a:gd name="connsiteX4" fmla="*/ 53023 w 338982"/>
                  <a:gd name="connsiteY4" fmla="*/ 626047 h 687002"/>
                  <a:gd name="connsiteX5" fmla="*/ 253048 w 338982"/>
                  <a:gd name="connsiteY5" fmla="*/ 673672 h 687002"/>
                  <a:gd name="connsiteX6" fmla="*/ 338773 w 338982"/>
                  <a:gd name="connsiteY6" fmla="*/ 406972 h 687002"/>
                  <a:gd name="connsiteX7" fmla="*/ 272098 w 338982"/>
                  <a:gd name="connsiteY7" fmla="*/ 173609 h 687002"/>
                  <a:gd name="connsiteX8" fmla="*/ 119698 w 338982"/>
                  <a:gd name="connsiteY8" fmla="*/ 21209 h 687002"/>
                  <a:gd name="connsiteX9" fmla="*/ 33973 w 338982"/>
                  <a:gd name="connsiteY9" fmla="*/ 25972 h 687002"/>
                  <a:gd name="connsiteX0" fmla="*/ 33340 w 338349"/>
                  <a:gd name="connsiteY0" fmla="*/ 25972 h 687002"/>
                  <a:gd name="connsiteX1" fmla="*/ 14290 w 338349"/>
                  <a:gd name="connsiteY1" fmla="*/ 216472 h 687002"/>
                  <a:gd name="connsiteX2" fmla="*/ 52381 w 338349"/>
                  <a:gd name="connsiteY2" fmla="*/ 295248 h 687002"/>
                  <a:gd name="connsiteX3" fmla="*/ 2 w 338349"/>
                  <a:gd name="connsiteY3" fmla="*/ 445072 h 687002"/>
                  <a:gd name="connsiteX4" fmla="*/ 52390 w 338349"/>
                  <a:gd name="connsiteY4" fmla="*/ 626047 h 687002"/>
                  <a:gd name="connsiteX5" fmla="*/ 252415 w 338349"/>
                  <a:gd name="connsiteY5" fmla="*/ 673672 h 687002"/>
                  <a:gd name="connsiteX6" fmla="*/ 338140 w 338349"/>
                  <a:gd name="connsiteY6" fmla="*/ 406972 h 687002"/>
                  <a:gd name="connsiteX7" fmla="*/ 271465 w 338349"/>
                  <a:gd name="connsiteY7" fmla="*/ 173609 h 687002"/>
                  <a:gd name="connsiteX8" fmla="*/ 119065 w 338349"/>
                  <a:gd name="connsiteY8" fmla="*/ 21209 h 687002"/>
                  <a:gd name="connsiteX9" fmla="*/ 33340 w 338349"/>
                  <a:gd name="connsiteY9" fmla="*/ 25972 h 687002"/>
                  <a:gd name="connsiteX0" fmla="*/ 33428 w 338437"/>
                  <a:gd name="connsiteY0" fmla="*/ 25972 h 687002"/>
                  <a:gd name="connsiteX1" fmla="*/ 14378 w 338437"/>
                  <a:gd name="connsiteY1" fmla="*/ 216472 h 687002"/>
                  <a:gd name="connsiteX2" fmla="*/ 39263 w 338437"/>
                  <a:gd name="connsiteY2" fmla="*/ 313283 h 687002"/>
                  <a:gd name="connsiteX3" fmla="*/ 90 w 338437"/>
                  <a:gd name="connsiteY3" fmla="*/ 445072 h 687002"/>
                  <a:gd name="connsiteX4" fmla="*/ 52478 w 338437"/>
                  <a:gd name="connsiteY4" fmla="*/ 626047 h 687002"/>
                  <a:gd name="connsiteX5" fmla="*/ 252503 w 338437"/>
                  <a:gd name="connsiteY5" fmla="*/ 673672 h 687002"/>
                  <a:gd name="connsiteX6" fmla="*/ 338228 w 338437"/>
                  <a:gd name="connsiteY6" fmla="*/ 406972 h 687002"/>
                  <a:gd name="connsiteX7" fmla="*/ 271553 w 338437"/>
                  <a:gd name="connsiteY7" fmla="*/ 173609 h 687002"/>
                  <a:gd name="connsiteX8" fmla="*/ 119153 w 338437"/>
                  <a:gd name="connsiteY8" fmla="*/ 21209 h 687002"/>
                  <a:gd name="connsiteX9" fmla="*/ 33428 w 338437"/>
                  <a:gd name="connsiteY9" fmla="*/ 25972 h 68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437" h="687002">
                    <a:moveTo>
                      <a:pt x="33428" y="25972"/>
                    </a:moveTo>
                    <a:cubicBezTo>
                      <a:pt x="15965" y="58516"/>
                      <a:pt x="13406" y="168587"/>
                      <a:pt x="14378" y="216472"/>
                    </a:cubicBezTo>
                    <a:cubicBezTo>
                      <a:pt x="15350" y="264357"/>
                      <a:pt x="41644" y="275183"/>
                      <a:pt x="39263" y="313283"/>
                    </a:cubicBezTo>
                    <a:cubicBezTo>
                      <a:pt x="36882" y="351383"/>
                      <a:pt x="-2112" y="392945"/>
                      <a:pt x="90" y="445072"/>
                    </a:cubicBezTo>
                    <a:cubicBezTo>
                      <a:pt x="2292" y="497199"/>
                      <a:pt x="10409" y="587947"/>
                      <a:pt x="52478" y="626047"/>
                    </a:cubicBezTo>
                    <a:cubicBezTo>
                      <a:pt x="94547" y="664147"/>
                      <a:pt x="204878" y="710185"/>
                      <a:pt x="252503" y="673672"/>
                    </a:cubicBezTo>
                    <a:cubicBezTo>
                      <a:pt x="300128" y="637160"/>
                      <a:pt x="335053" y="490316"/>
                      <a:pt x="338228" y="406972"/>
                    </a:cubicBezTo>
                    <a:cubicBezTo>
                      <a:pt x="341403" y="323628"/>
                      <a:pt x="308066" y="237903"/>
                      <a:pt x="271553" y="173609"/>
                    </a:cubicBezTo>
                    <a:cubicBezTo>
                      <a:pt x="235040" y="109315"/>
                      <a:pt x="160428" y="51371"/>
                      <a:pt x="119153" y="21209"/>
                    </a:cubicBezTo>
                    <a:cubicBezTo>
                      <a:pt x="77878" y="-8953"/>
                      <a:pt x="50891" y="-6572"/>
                      <a:pt x="33428" y="25972"/>
                    </a:cubicBezTo>
                    <a:close/>
                  </a:path>
                </a:pathLst>
              </a:custGeom>
              <a:solidFill>
                <a:srgbClr val="EACF08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5C200B47-D1A9-353A-E609-A38439AB622C}"/>
                  </a:ext>
                </a:extLst>
              </p:cNvPr>
              <p:cNvSpPr/>
              <p:nvPr/>
            </p:nvSpPr>
            <p:spPr>
              <a:xfrm>
                <a:off x="5586799" y="2786998"/>
                <a:ext cx="624494" cy="1045240"/>
              </a:xfrm>
              <a:custGeom>
                <a:avLst/>
                <a:gdLst>
                  <a:gd name="connsiteX0" fmla="*/ 511804 w 624494"/>
                  <a:gd name="connsiteY0" fmla="*/ 49915 h 1045240"/>
                  <a:gd name="connsiteX1" fmla="*/ 430842 w 624494"/>
                  <a:gd name="connsiteY1" fmla="*/ 7053 h 1045240"/>
                  <a:gd name="connsiteX2" fmla="*/ 187954 w 624494"/>
                  <a:gd name="connsiteY2" fmla="*/ 173740 h 1045240"/>
                  <a:gd name="connsiteX3" fmla="*/ 6979 w 624494"/>
                  <a:gd name="connsiteY3" fmla="*/ 478540 h 1045240"/>
                  <a:gd name="connsiteX4" fmla="*/ 54604 w 624494"/>
                  <a:gd name="connsiteY4" fmla="*/ 807153 h 1045240"/>
                  <a:gd name="connsiteX5" fmla="*/ 216529 w 624494"/>
                  <a:gd name="connsiteY5" fmla="*/ 1011940 h 1045240"/>
                  <a:gd name="connsiteX6" fmla="*/ 397504 w 624494"/>
                  <a:gd name="connsiteY6" fmla="*/ 1035753 h 1045240"/>
                  <a:gd name="connsiteX7" fmla="*/ 497517 w 624494"/>
                  <a:gd name="connsiteY7" fmla="*/ 916690 h 1045240"/>
                  <a:gd name="connsiteX8" fmla="*/ 621342 w 624494"/>
                  <a:gd name="connsiteY8" fmla="*/ 854778 h 1045240"/>
                  <a:gd name="connsiteX9" fmla="*/ 583242 w 624494"/>
                  <a:gd name="connsiteY9" fmla="*/ 592840 h 1045240"/>
                  <a:gd name="connsiteX10" fmla="*/ 535617 w 624494"/>
                  <a:gd name="connsiteY10" fmla="*/ 221365 h 1045240"/>
                  <a:gd name="connsiteX11" fmla="*/ 511804 w 624494"/>
                  <a:gd name="connsiteY11" fmla="*/ 49915 h 104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4494" h="1045240">
                    <a:moveTo>
                      <a:pt x="511804" y="49915"/>
                    </a:moveTo>
                    <a:cubicBezTo>
                      <a:pt x="494341" y="14196"/>
                      <a:pt x="484817" y="-13585"/>
                      <a:pt x="430842" y="7053"/>
                    </a:cubicBezTo>
                    <a:cubicBezTo>
                      <a:pt x="376867" y="27690"/>
                      <a:pt x="258598" y="95159"/>
                      <a:pt x="187954" y="173740"/>
                    </a:cubicBezTo>
                    <a:cubicBezTo>
                      <a:pt x="117310" y="252321"/>
                      <a:pt x="29204" y="372971"/>
                      <a:pt x="6979" y="478540"/>
                    </a:cubicBezTo>
                    <a:cubicBezTo>
                      <a:pt x="-15246" y="584109"/>
                      <a:pt x="19679" y="718253"/>
                      <a:pt x="54604" y="807153"/>
                    </a:cubicBezTo>
                    <a:cubicBezTo>
                      <a:pt x="89529" y="896053"/>
                      <a:pt x="159379" y="973840"/>
                      <a:pt x="216529" y="1011940"/>
                    </a:cubicBezTo>
                    <a:cubicBezTo>
                      <a:pt x="273679" y="1050040"/>
                      <a:pt x="350673" y="1051628"/>
                      <a:pt x="397504" y="1035753"/>
                    </a:cubicBezTo>
                    <a:cubicBezTo>
                      <a:pt x="444335" y="1019878"/>
                      <a:pt x="460211" y="946853"/>
                      <a:pt x="497517" y="916690"/>
                    </a:cubicBezTo>
                    <a:cubicBezTo>
                      <a:pt x="534823" y="886527"/>
                      <a:pt x="607055" y="908753"/>
                      <a:pt x="621342" y="854778"/>
                    </a:cubicBezTo>
                    <a:cubicBezTo>
                      <a:pt x="635630" y="800803"/>
                      <a:pt x="597530" y="698409"/>
                      <a:pt x="583242" y="592840"/>
                    </a:cubicBezTo>
                    <a:cubicBezTo>
                      <a:pt x="568955" y="487271"/>
                      <a:pt x="547523" y="316615"/>
                      <a:pt x="535617" y="221365"/>
                    </a:cubicBezTo>
                    <a:cubicBezTo>
                      <a:pt x="523711" y="126115"/>
                      <a:pt x="529267" y="85634"/>
                      <a:pt x="511804" y="49915"/>
                    </a:cubicBezTo>
                    <a:close/>
                  </a:path>
                </a:pathLst>
              </a:custGeom>
              <a:solidFill>
                <a:srgbClr val="F8EE2C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AAFCFAA1-D3CC-4388-1CE3-590A566C6B42}"/>
                  </a:ext>
                </a:extLst>
              </p:cNvPr>
              <p:cNvSpPr/>
              <p:nvPr/>
            </p:nvSpPr>
            <p:spPr>
              <a:xfrm>
                <a:off x="5933944" y="3650007"/>
                <a:ext cx="313453" cy="759648"/>
              </a:xfrm>
              <a:custGeom>
                <a:avLst/>
                <a:gdLst>
                  <a:gd name="connsiteX0" fmla="*/ 270571 w 313452"/>
                  <a:gd name="connsiteY0" fmla="*/ 2480 h 769629"/>
                  <a:gd name="connsiteX1" fmla="*/ 127696 w 313452"/>
                  <a:gd name="connsiteY1" fmla="*/ 54867 h 769629"/>
                  <a:gd name="connsiteX2" fmla="*/ 13396 w 313452"/>
                  <a:gd name="connsiteY2" fmla="*/ 216792 h 769629"/>
                  <a:gd name="connsiteX3" fmla="*/ 3871 w 313452"/>
                  <a:gd name="connsiteY3" fmla="*/ 393005 h 769629"/>
                  <a:gd name="connsiteX4" fmla="*/ 27683 w 313452"/>
                  <a:gd name="connsiteY4" fmla="*/ 554930 h 769629"/>
                  <a:gd name="connsiteX5" fmla="*/ 194371 w 313452"/>
                  <a:gd name="connsiteY5" fmla="*/ 764480 h 769629"/>
                  <a:gd name="connsiteX6" fmla="*/ 270571 w 313452"/>
                  <a:gd name="connsiteY6" fmla="*/ 697805 h 769629"/>
                  <a:gd name="connsiteX7" fmla="*/ 313433 w 313452"/>
                  <a:gd name="connsiteY7" fmla="*/ 612080 h 769629"/>
                  <a:gd name="connsiteX8" fmla="*/ 265808 w 313452"/>
                  <a:gd name="connsiteY8" fmla="*/ 416817 h 769629"/>
                  <a:gd name="connsiteX9" fmla="*/ 227708 w 313452"/>
                  <a:gd name="connsiteY9" fmla="*/ 245367 h 769629"/>
                  <a:gd name="connsiteX10" fmla="*/ 275333 w 313452"/>
                  <a:gd name="connsiteY10" fmla="*/ 121542 h 769629"/>
                  <a:gd name="connsiteX11" fmla="*/ 270571 w 313452"/>
                  <a:gd name="connsiteY11" fmla="*/ 2480 h 769629"/>
                  <a:gd name="connsiteX0" fmla="*/ 270571 w 313452"/>
                  <a:gd name="connsiteY0" fmla="*/ 2480 h 769629"/>
                  <a:gd name="connsiteX1" fmla="*/ 127696 w 313452"/>
                  <a:gd name="connsiteY1" fmla="*/ 54867 h 769629"/>
                  <a:gd name="connsiteX2" fmla="*/ 13396 w 313452"/>
                  <a:gd name="connsiteY2" fmla="*/ 216792 h 769629"/>
                  <a:gd name="connsiteX3" fmla="*/ 3871 w 313452"/>
                  <a:gd name="connsiteY3" fmla="*/ 393005 h 769629"/>
                  <a:gd name="connsiteX4" fmla="*/ 27683 w 313452"/>
                  <a:gd name="connsiteY4" fmla="*/ 554930 h 769629"/>
                  <a:gd name="connsiteX5" fmla="*/ 194371 w 313452"/>
                  <a:gd name="connsiteY5" fmla="*/ 764480 h 769629"/>
                  <a:gd name="connsiteX6" fmla="*/ 270571 w 313452"/>
                  <a:gd name="connsiteY6" fmla="*/ 697805 h 769629"/>
                  <a:gd name="connsiteX7" fmla="*/ 313433 w 313452"/>
                  <a:gd name="connsiteY7" fmla="*/ 612080 h 769629"/>
                  <a:gd name="connsiteX8" fmla="*/ 265808 w 313452"/>
                  <a:gd name="connsiteY8" fmla="*/ 416817 h 769629"/>
                  <a:gd name="connsiteX9" fmla="*/ 254443 w 313452"/>
                  <a:gd name="connsiteY9" fmla="*/ 256062 h 769629"/>
                  <a:gd name="connsiteX10" fmla="*/ 275333 w 313452"/>
                  <a:gd name="connsiteY10" fmla="*/ 121542 h 769629"/>
                  <a:gd name="connsiteX11" fmla="*/ 270571 w 313452"/>
                  <a:gd name="connsiteY11" fmla="*/ 2480 h 769629"/>
                  <a:gd name="connsiteX0" fmla="*/ 265226 w 313452"/>
                  <a:gd name="connsiteY0" fmla="*/ 3190 h 759648"/>
                  <a:gd name="connsiteX1" fmla="*/ 127696 w 313452"/>
                  <a:gd name="connsiteY1" fmla="*/ 44886 h 759648"/>
                  <a:gd name="connsiteX2" fmla="*/ 13396 w 313452"/>
                  <a:gd name="connsiteY2" fmla="*/ 206811 h 759648"/>
                  <a:gd name="connsiteX3" fmla="*/ 3871 w 313452"/>
                  <a:gd name="connsiteY3" fmla="*/ 383024 h 759648"/>
                  <a:gd name="connsiteX4" fmla="*/ 27683 w 313452"/>
                  <a:gd name="connsiteY4" fmla="*/ 544949 h 759648"/>
                  <a:gd name="connsiteX5" fmla="*/ 194371 w 313452"/>
                  <a:gd name="connsiteY5" fmla="*/ 754499 h 759648"/>
                  <a:gd name="connsiteX6" fmla="*/ 270571 w 313452"/>
                  <a:gd name="connsiteY6" fmla="*/ 687824 h 759648"/>
                  <a:gd name="connsiteX7" fmla="*/ 313433 w 313452"/>
                  <a:gd name="connsiteY7" fmla="*/ 602099 h 759648"/>
                  <a:gd name="connsiteX8" fmla="*/ 265808 w 313452"/>
                  <a:gd name="connsiteY8" fmla="*/ 406836 h 759648"/>
                  <a:gd name="connsiteX9" fmla="*/ 254443 w 313452"/>
                  <a:gd name="connsiteY9" fmla="*/ 246081 h 759648"/>
                  <a:gd name="connsiteX10" fmla="*/ 275333 w 313452"/>
                  <a:gd name="connsiteY10" fmla="*/ 111561 h 759648"/>
                  <a:gd name="connsiteX11" fmla="*/ 265226 w 313452"/>
                  <a:gd name="connsiteY11" fmla="*/ 3190 h 759648"/>
                  <a:gd name="connsiteX0" fmla="*/ 265226 w 313452"/>
                  <a:gd name="connsiteY0" fmla="*/ 3190 h 759648"/>
                  <a:gd name="connsiteX1" fmla="*/ 127696 w 313452"/>
                  <a:gd name="connsiteY1" fmla="*/ 44886 h 759648"/>
                  <a:gd name="connsiteX2" fmla="*/ 13396 w 313452"/>
                  <a:gd name="connsiteY2" fmla="*/ 206811 h 759648"/>
                  <a:gd name="connsiteX3" fmla="*/ 3871 w 313452"/>
                  <a:gd name="connsiteY3" fmla="*/ 383024 h 759648"/>
                  <a:gd name="connsiteX4" fmla="*/ 27683 w 313452"/>
                  <a:gd name="connsiteY4" fmla="*/ 544949 h 759648"/>
                  <a:gd name="connsiteX5" fmla="*/ 194371 w 313452"/>
                  <a:gd name="connsiteY5" fmla="*/ 754499 h 759648"/>
                  <a:gd name="connsiteX6" fmla="*/ 270571 w 313452"/>
                  <a:gd name="connsiteY6" fmla="*/ 687824 h 759648"/>
                  <a:gd name="connsiteX7" fmla="*/ 313433 w 313452"/>
                  <a:gd name="connsiteY7" fmla="*/ 602099 h 759648"/>
                  <a:gd name="connsiteX8" fmla="*/ 265808 w 313452"/>
                  <a:gd name="connsiteY8" fmla="*/ 406836 h 759648"/>
                  <a:gd name="connsiteX9" fmla="*/ 254443 w 313452"/>
                  <a:gd name="connsiteY9" fmla="*/ 246081 h 759648"/>
                  <a:gd name="connsiteX10" fmla="*/ 275332 w 313452"/>
                  <a:gd name="connsiteY10" fmla="*/ 111560 h 759648"/>
                  <a:gd name="connsiteX11" fmla="*/ 265226 w 313452"/>
                  <a:gd name="connsiteY11" fmla="*/ 3190 h 759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3452" h="759648">
                    <a:moveTo>
                      <a:pt x="265226" y="3190"/>
                    </a:moveTo>
                    <a:cubicBezTo>
                      <a:pt x="240620" y="-7922"/>
                      <a:pt x="169668" y="10949"/>
                      <a:pt x="127696" y="44886"/>
                    </a:cubicBezTo>
                    <a:cubicBezTo>
                      <a:pt x="85724" y="78823"/>
                      <a:pt x="34033" y="150455"/>
                      <a:pt x="13396" y="206811"/>
                    </a:cubicBezTo>
                    <a:cubicBezTo>
                      <a:pt x="-7241" y="263167"/>
                      <a:pt x="1490" y="326668"/>
                      <a:pt x="3871" y="383024"/>
                    </a:cubicBezTo>
                    <a:cubicBezTo>
                      <a:pt x="6252" y="439380"/>
                      <a:pt x="-4067" y="483036"/>
                      <a:pt x="27683" y="544949"/>
                    </a:cubicBezTo>
                    <a:cubicBezTo>
                      <a:pt x="59433" y="606862"/>
                      <a:pt x="153890" y="730687"/>
                      <a:pt x="194371" y="754499"/>
                    </a:cubicBezTo>
                    <a:cubicBezTo>
                      <a:pt x="234852" y="778312"/>
                      <a:pt x="250727" y="713224"/>
                      <a:pt x="270571" y="687824"/>
                    </a:cubicBezTo>
                    <a:cubicBezTo>
                      <a:pt x="290415" y="662424"/>
                      <a:pt x="314227" y="648930"/>
                      <a:pt x="313433" y="602099"/>
                    </a:cubicBezTo>
                    <a:cubicBezTo>
                      <a:pt x="312639" y="555268"/>
                      <a:pt x="275640" y="466172"/>
                      <a:pt x="265808" y="406836"/>
                    </a:cubicBezTo>
                    <a:cubicBezTo>
                      <a:pt x="255976" y="347500"/>
                      <a:pt x="252856" y="295293"/>
                      <a:pt x="254443" y="246081"/>
                    </a:cubicBezTo>
                    <a:cubicBezTo>
                      <a:pt x="256030" y="196869"/>
                      <a:pt x="273535" y="152042"/>
                      <a:pt x="275332" y="111560"/>
                    </a:cubicBezTo>
                    <a:cubicBezTo>
                      <a:pt x="277129" y="71078"/>
                      <a:pt x="289832" y="14302"/>
                      <a:pt x="265226" y="3190"/>
                    </a:cubicBezTo>
                    <a:close/>
                  </a:path>
                </a:pathLst>
              </a:custGeom>
              <a:solidFill>
                <a:srgbClr val="F8DE0A"/>
              </a:solidFill>
              <a:ln w="3175" cap="flat" cmpd="sng" algn="ctr">
                <a:solidFill>
                  <a:srgbClr val="D4B508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srgbClr val="F9E106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227" name="グループ化 226">
              <a:extLst>
                <a:ext uri="{FF2B5EF4-FFF2-40B4-BE49-F238E27FC236}">
                  <a16:creationId xmlns:a16="http://schemas.microsoft.com/office/drawing/2014/main" id="{2FC08ABE-78A7-C051-3C88-F065FC27101D}"/>
                </a:ext>
              </a:extLst>
            </p:cNvPr>
            <p:cNvGrpSpPr/>
            <p:nvPr/>
          </p:nvGrpSpPr>
          <p:grpSpPr>
            <a:xfrm>
              <a:off x="3839740" y="1397989"/>
              <a:ext cx="732260" cy="642597"/>
              <a:chOff x="4597359" y="2519910"/>
              <a:chExt cx="1186798" cy="1004712"/>
            </a:xfrm>
          </p:grpSpPr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A2180785-06B4-CF07-EC8D-980366DA717C}"/>
                  </a:ext>
                </a:extLst>
              </p:cNvPr>
              <p:cNvSpPr/>
              <p:nvPr/>
            </p:nvSpPr>
            <p:spPr>
              <a:xfrm>
                <a:off x="4927748" y="2519910"/>
                <a:ext cx="481084" cy="507467"/>
              </a:xfrm>
              <a:custGeom>
                <a:avLst/>
                <a:gdLst>
                  <a:gd name="connsiteX0" fmla="*/ 65903 w 481084"/>
                  <a:gd name="connsiteY0" fmla="*/ 296676 h 507467"/>
                  <a:gd name="connsiteX1" fmla="*/ 74141 w 481084"/>
                  <a:gd name="connsiteY1" fmla="*/ 239011 h 507467"/>
                  <a:gd name="connsiteX2" fmla="*/ 444843 w 481084"/>
                  <a:gd name="connsiteY2" fmla="*/ 113 h 507467"/>
                  <a:gd name="connsiteX3" fmla="*/ 453081 w 481084"/>
                  <a:gd name="connsiteY3" fmla="*/ 271962 h 507467"/>
                  <a:gd name="connsiteX4" fmla="*/ 321276 w 481084"/>
                  <a:gd name="connsiteY4" fmla="*/ 477908 h 507467"/>
                  <a:gd name="connsiteX5" fmla="*/ 115330 w 481084"/>
                  <a:gd name="connsiteY5" fmla="*/ 486146 h 507467"/>
                  <a:gd name="connsiteX6" fmla="*/ 0 w 481084"/>
                  <a:gd name="connsiteY6" fmla="*/ 288438 h 507467"/>
                  <a:gd name="connsiteX0" fmla="*/ 74141 w 481084"/>
                  <a:gd name="connsiteY0" fmla="*/ 239011 h 507467"/>
                  <a:gd name="connsiteX1" fmla="*/ 444843 w 481084"/>
                  <a:gd name="connsiteY1" fmla="*/ 113 h 507467"/>
                  <a:gd name="connsiteX2" fmla="*/ 453081 w 481084"/>
                  <a:gd name="connsiteY2" fmla="*/ 271962 h 507467"/>
                  <a:gd name="connsiteX3" fmla="*/ 321276 w 481084"/>
                  <a:gd name="connsiteY3" fmla="*/ 477908 h 507467"/>
                  <a:gd name="connsiteX4" fmla="*/ 115330 w 481084"/>
                  <a:gd name="connsiteY4" fmla="*/ 486146 h 507467"/>
                  <a:gd name="connsiteX5" fmla="*/ 0 w 481084"/>
                  <a:gd name="connsiteY5" fmla="*/ 288438 h 50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1084" h="507467">
                    <a:moveTo>
                      <a:pt x="74141" y="239011"/>
                    </a:moveTo>
                    <a:cubicBezTo>
                      <a:pt x="137298" y="189584"/>
                      <a:pt x="381686" y="-5379"/>
                      <a:pt x="444843" y="113"/>
                    </a:cubicBezTo>
                    <a:cubicBezTo>
                      <a:pt x="508000" y="5605"/>
                      <a:pt x="473676" y="192329"/>
                      <a:pt x="453081" y="271962"/>
                    </a:cubicBezTo>
                    <a:cubicBezTo>
                      <a:pt x="432487" y="351595"/>
                      <a:pt x="377568" y="442211"/>
                      <a:pt x="321276" y="477908"/>
                    </a:cubicBezTo>
                    <a:cubicBezTo>
                      <a:pt x="264984" y="513605"/>
                      <a:pt x="168876" y="517724"/>
                      <a:pt x="115330" y="486146"/>
                    </a:cubicBezTo>
                    <a:cubicBezTo>
                      <a:pt x="61784" y="454568"/>
                      <a:pt x="30892" y="371503"/>
                      <a:pt x="0" y="288438"/>
                    </a:cubicBezTo>
                  </a:path>
                </a:pathLst>
              </a:custGeom>
              <a:solidFill>
                <a:srgbClr val="5D7D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E53CA387-C076-BD54-82B4-93298195D98D}"/>
                  </a:ext>
                </a:extLst>
              </p:cNvPr>
              <p:cNvSpPr/>
              <p:nvPr/>
            </p:nvSpPr>
            <p:spPr>
              <a:xfrm rot="1012643">
                <a:off x="4800753" y="2880987"/>
                <a:ext cx="983404" cy="400990"/>
              </a:xfrm>
              <a:custGeom>
                <a:avLst/>
                <a:gdLst>
                  <a:gd name="connsiteX0" fmla="*/ 77520 w 1408121"/>
                  <a:gd name="connsiteY0" fmla="*/ 120644 h 490072"/>
                  <a:gd name="connsiteX1" fmla="*/ 143423 w 1408121"/>
                  <a:gd name="connsiteY1" fmla="*/ 79455 h 490072"/>
                  <a:gd name="connsiteX2" fmla="*/ 1387336 w 1408121"/>
                  <a:gd name="connsiteY2" fmla="*/ 21790 h 490072"/>
                  <a:gd name="connsiteX3" fmla="*/ 868352 w 1408121"/>
                  <a:gd name="connsiteY3" fmla="*/ 483109 h 490072"/>
                  <a:gd name="connsiteX4" fmla="*/ 168136 w 1408121"/>
                  <a:gd name="connsiteY4" fmla="*/ 285401 h 490072"/>
                  <a:gd name="connsiteX5" fmla="*/ 28093 w 1408121"/>
                  <a:gd name="connsiteY5" fmla="*/ 87692 h 490072"/>
                  <a:gd name="connsiteX0" fmla="*/ 49427 w 1383119"/>
                  <a:gd name="connsiteY0" fmla="*/ 113980 h 483408"/>
                  <a:gd name="connsiteX1" fmla="*/ 1359243 w 1383119"/>
                  <a:gd name="connsiteY1" fmla="*/ 15126 h 483408"/>
                  <a:gd name="connsiteX2" fmla="*/ 840259 w 1383119"/>
                  <a:gd name="connsiteY2" fmla="*/ 476445 h 483408"/>
                  <a:gd name="connsiteX3" fmla="*/ 140043 w 1383119"/>
                  <a:gd name="connsiteY3" fmla="*/ 278737 h 483408"/>
                  <a:gd name="connsiteX4" fmla="*/ 0 w 1383119"/>
                  <a:gd name="connsiteY4" fmla="*/ 81028 h 483408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0" fmla="*/ 107092 w 1380408"/>
                  <a:gd name="connsiteY0" fmla="*/ 34416 h 510936"/>
                  <a:gd name="connsiteX1" fmla="*/ 1359243 w 1380408"/>
                  <a:gd name="connsiteY1" fmla="*/ 42654 h 510936"/>
                  <a:gd name="connsiteX2" fmla="*/ 840259 w 1380408"/>
                  <a:gd name="connsiteY2" fmla="*/ 503973 h 510936"/>
                  <a:gd name="connsiteX3" fmla="*/ 140043 w 1380408"/>
                  <a:gd name="connsiteY3" fmla="*/ 306265 h 510936"/>
                  <a:gd name="connsiteX4" fmla="*/ 0 w 1380408"/>
                  <a:gd name="connsiteY4" fmla="*/ 108556 h 510936"/>
                  <a:gd name="connsiteX5" fmla="*/ 107092 w 1380408"/>
                  <a:gd name="connsiteY5" fmla="*/ 34416 h 51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408" h="510936">
                    <a:moveTo>
                      <a:pt x="107092" y="34416"/>
                    </a:moveTo>
                    <a:cubicBezTo>
                      <a:pt x="379970" y="13822"/>
                      <a:pt x="1237049" y="-35605"/>
                      <a:pt x="1359243" y="42654"/>
                    </a:cubicBezTo>
                    <a:cubicBezTo>
                      <a:pt x="1481437" y="120913"/>
                      <a:pt x="1043459" y="460038"/>
                      <a:pt x="840259" y="503973"/>
                    </a:cubicBezTo>
                    <a:cubicBezTo>
                      <a:pt x="637059" y="547908"/>
                      <a:pt x="280086" y="372168"/>
                      <a:pt x="140043" y="306265"/>
                    </a:cubicBezTo>
                    <a:cubicBezTo>
                      <a:pt x="0" y="240362"/>
                      <a:pt x="0" y="174459"/>
                      <a:pt x="0" y="108556"/>
                    </a:cubicBezTo>
                    <a:lnTo>
                      <a:pt x="107092" y="34416"/>
                    </a:lnTo>
                    <a:close/>
                  </a:path>
                </a:pathLst>
              </a:custGeom>
              <a:solidFill>
                <a:srgbClr val="81A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3438D456-D7FB-7689-97AC-2994E5A30F72}"/>
                  </a:ext>
                </a:extLst>
              </p:cNvPr>
              <p:cNvSpPr/>
              <p:nvPr/>
            </p:nvSpPr>
            <p:spPr>
              <a:xfrm rot="10607594">
                <a:off x="4597359" y="2880817"/>
                <a:ext cx="452398" cy="643805"/>
              </a:xfrm>
              <a:custGeom>
                <a:avLst/>
                <a:gdLst>
                  <a:gd name="connsiteX0" fmla="*/ 54582 w 452398"/>
                  <a:gd name="connsiteY0" fmla="*/ 454 h 643805"/>
                  <a:gd name="connsiteX1" fmla="*/ 449998 w 452398"/>
                  <a:gd name="connsiteY1" fmla="*/ 338205 h 643805"/>
                  <a:gd name="connsiteX2" fmla="*/ 211101 w 452398"/>
                  <a:gd name="connsiteY2" fmla="*/ 643005 h 643805"/>
                  <a:gd name="connsiteX3" fmla="*/ 21631 w 452398"/>
                  <a:gd name="connsiteY3" fmla="*/ 412346 h 643805"/>
                  <a:gd name="connsiteX4" fmla="*/ 54582 w 452398"/>
                  <a:gd name="connsiteY4" fmla="*/ 454 h 643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398" h="643805">
                    <a:moveTo>
                      <a:pt x="54582" y="454"/>
                    </a:moveTo>
                    <a:cubicBezTo>
                      <a:pt x="125976" y="-11903"/>
                      <a:pt x="423912" y="231113"/>
                      <a:pt x="449998" y="338205"/>
                    </a:cubicBezTo>
                    <a:cubicBezTo>
                      <a:pt x="476084" y="445297"/>
                      <a:pt x="282495" y="630648"/>
                      <a:pt x="211101" y="643005"/>
                    </a:cubicBezTo>
                    <a:cubicBezTo>
                      <a:pt x="139707" y="655362"/>
                      <a:pt x="50463" y="522184"/>
                      <a:pt x="21631" y="412346"/>
                    </a:cubicBezTo>
                    <a:cubicBezTo>
                      <a:pt x="-7201" y="302508"/>
                      <a:pt x="-16812" y="12811"/>
                      <a:pt x="54582" y="454"/>
                    </a:cubicBezTo>
                    <a:close/>
                  </a:path>
                </a:pathLst>
              </a:custGeom>
              <a:solidFill>
                <a:srgbClr val="99CF01"/>
              </a:solidFill>
              <a:ln w="3175" cap="flat" cmpd="sng" algn="ctr">
                <a:solidFill>
                  <a:srgbClr val="669900"/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ja-JP" altLang="en-US" kern="0" dirty="0">
                  <a:solidFill>
                    <a:prstClr val="white"/>
                  </a:solidFill>
                  <a:latin typeface="游ゴシック" panose="020F0502020204030204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F82D41A6-A8B1-EBD2-10F2-B0BE41E3BD59}"/>
                </a:ext>
              </a:extLst>
            </p:cNvPr>
            <p:cNvSpPr/>
            <p:nvPr/>
          </p:nvSpPr>
          <p:spPr>
            <a:xfrm>
              <a:off x="4211448" y="2783780"/>
              <a:ext cx="247135" cy="172995"/>
            </a:xfrm>
            <a:custGeom>
              <a:avLst/>
              <a:gdLst>
                <a:gd name="connsiteX0" fmla="*/ 247135 w 247135"/>
                <a:gd name="connsiteY0" fmla="*/ 0 h 172995"/>
                <a:gd name="connsiteX1" fmla="*/ 49427 w 247135"/>
                <a:gd name="connsiteY1" fmla="*/ 82378 h 172995"/>
                <a:gd name="connsiteX2" fmla="*/ 0 w 247135"/>
                <a:gd name="connsiteY2" fmla="*/ 172995 h 17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135" h="172995">
                  <a:moveTo>
                    <a:pt x="247135" y="0"/>
                  </a:moveTo>
                  <a:cubicBezTo>
                    <a:pt x="168875" y="26773"/>
                    <a:pt x="90616" y="53546"/>
                    <a:pt x="49427" y="82378"/>
                  </a:cubicBezTo>
                  <a:cubicBezTo>
                    <a:pt x="8238" y="111211"/>
                    <a:pt x="4119" y="142103"/>
                    <a:pt x="0" y="172995"/>
                  </a:cubicBezTo>
                </a:path>
              </a:pathLst>
            </a:custGeom>
            <a:solidFill>
              <a:srgbClr val="81AF01"/>
            </a:solidFill>
            <a:ln w="57150" cap="flat" cmpd="sng" algn="ctr">
              <a:solidFill>
                <a:srgbClr val="99CF01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</p:grpSp>
      <p:pic>
        <p:nvPicPr>
          <p:cNvPr id="193" name="図 192">
            <a:extLst>
              <a:ext uri="{FF2B5EF4-FFF2-40B4-BE49-F238E27FC236}">
                <a16:creationId xmlns:a16="http://schemas.microsoft.com/office/drawing/2014/main" id="{4B5E65DC-DCC8-DF5C-AFB3-2A26D46AD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596" y="1072662"/>
            <a:ext cx="2011854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2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F466C9BC-F383-D9A7-4F35-A0AFB323E56A}"/>
              </a:ext>
            </a:extLst>
          </p:cNvPr>
          <p:cNvGrpSpPr/>
          <p:nvPr/>
        </p:nvGrpSpPr>
        <p:grpSpPr>
          <a:xfrm>
            <a:off x="3150875" y="2447217"/>
            <a:ext cx="896478" cy="873835"/>
            <a:chOff x="4456572" y="2809165"/>
            <a:chExt cx="896478" cy="873835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7955A861-3C3A-7482-5528-ED3409F751BE}"/>
                </a:ext>
              </a:extLst>
            </p:cNvPr>
            <p:cNvSpPr/>
            <p:nvPr/>
          </p:nvSpPr>
          <p:spPr>
            <a:xfrm>
              <a:off x="4456572" y="2889249"/>
              <a:ext cx="839700" cy="793751"/>
            </a:xfrm>
            <a:custGeom>
              <a:avLst/>
              <a:gdLst>
                <a:gd name="connsiteX0" fmla="*/ 96378 w 839700"/>
                <a:gd name="connsiteY0" fmla="*/ 793751 h 793751"/>
                <a:gd name="connsiteX1" fmla="*/ 1128 w 839700"/>
                <a:gd name="connsiteY1" fmla="*/ 431801 h 793751"/>
                <a:gd name="connsiteX2" fmla="*/ 153528 w 839700"/>
                <a:gd name="connsiteY2" fmla="*/ 165101 h 793751"/>
                <a:gd name="connsiteX3" fmla="*/ 350378 w 839700"/>
                <a:gd name="connsiteY3" fmla="*/ 38101 h 793751"/>
                <a:gd name="connsiteX4" fmla="*/ 578978 w 839700"/>
                <a:gd name="connsiteY4" fmla="*/ 6351 h 793751"/>
                <a:gd name="connsiteX5" fmla="*/ 782178 w 839700"/>
                <a:gd name="connsiteY5" fmla="*/ 146051 h 793751"/>
                <a:gd name="connsiteX6" fmla="*/ 839328 w 839700"/>
                <a:gd name="connsiteY6" fmla="*/ 361951 h 793751"/>
                <a:gd name="connsiteX7" fmla="*/ 763128 w 839700"/>
                <a:gd name="connsiteY7" fmla="*/ 558801 h 793751"/>
                <a:gd name="connsiteX8" fmla="*/ 636128 w 839700"/>
                <a:gd name="connsiteY8" fmla="*/ 628651 h 793751"/>
                <a:gd name="connsiteX9" fmla="*/ 496428 w 839700"/>
                <a:gd name="connsiteY9" fmla="*/ 609601 h 79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700" h="793751">
                  <a:moveTo>
                    <a:pt x="96378" y="793751"/>
                  </a:moveTo>
                  <a:cubicBezTo>
                    <a:pt x="43990" y="665163"/>
                    <a:pt x="-8397" y="536576"/>
                    <a:pt x="1128" y="431801"/>
                  </a:cubicBezTo>
                  <a:cubicBezTo>
                    <a:pt x="10653" y="327026"/>
                    <a:pt x="95320" y="230718"/>
                    <a:pt x="153528" y="165101"/>
                  </a:cubicBezTo>
                  <a:cubicBezTo>
                    <a:pt x="211736" y="99484"/>
                    <a:pt x="279470" y="64559"/>
                    <a:pt x="350378" y="38101"/>
                  </a:cubicBezTo>
                  <a:cubicBezTo>
                    <a:pt x="421286" y="11643"/>
                    <a:pt x="507011" y="-11641"/>
                    <a:pt x="578978" y="6351"/>
                  </a:cubicBezTo>
                  <a:cubicBezTo>
                    <a:pt x="650945" y="24343"/>
                    <a:pt x="738786" y="86784"/>
                    <a:pt x="782178" y="146051"/>
                  </a:cubicBezTo>
                  <a:cubicBezTo>
                    <a:pt x="825570" y="205318"/>
                    <a:pt x="842503" y="293159"/>
                    <a:pt x="839328" y="361951"/>
                  </a:cubicBezTo>
                  <a:cubicBezTo>
                    <a:pt x="836153" y="430743"/>
                    <a:pt x="796995" y="514351"/>
                    <a:pt x="763128" y="558801"/>
                  </a:cubicBezTo>
                  <a:cubicBezTo>
                    <a:pt x="729261" y="603251"/>
                    <a:pt x="680578" y="620184"/>
                    <a:pt x="636128" y="628651"/>
                  </a:cubicBezTo>
                  <a:cubicBezTo>
                    <a:pt x="591678" y="637118"/>
                    <a:pt x="544053" y="623359"/>
                    <a:pt x="496428" y="609601"/>
                  </a:cubicBezTo>
                </a:path>
              </a:pathLst>
            </a:custGeom>
            <a:noFill/>
            <a:ln w="508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2B9F3F99-BBDC-B5CB-3EC5-9B8D7F33360F}"/>
                </a:ext>
              </a:extLst>
            </p:cNvPr>
            <p:cNvSpPr/>
            <p:nvPr/>
          </p:nvSpPr>
          <p:spPr>
            <a:xfrm>
              <a:off x="5058554" y="2809165"/>
              <a:ext cx="66675" cy="83344"/>
            </a:xfrm>
            <a:custGeom>
              <a:avLst/>
              <a:gdLst>
                <a:gd name="connsiteX0" fmla="*/ 0 w 66675"/>
                <a:gd name="connsiteY0" fmla="*/ 83344 h 83344"/>
                <a:gd name="connsiteX1" fmla="*/ 42863 w 66675"/>
                <a:gd name="connsiteY1" fmla="*/ 33338 h 83344"/>
                <a:gd name="connsiteX2" fmla="*/ 66675 w 66675"/>
                <a:gd name="connsiteY2" fmla="*/ 0 h 83344"/>
                <a:gd name="connsiteX3" fmla="*/ 66675 w 66675"/>
                <a:gd name="connsiteY3" fmla="*/ 0 h 8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83344">
                  <a:moveTo>
                    <a:pt x="0" y="83344"/>
                  </a:moveTo>
                  <a:cubicBezTo>
                    <a:pt x="15875" y="65286"/>
                    <a:pt x="31751" y="47229"/>
                    <a:pt x="42863" y="33338"/>
                  </a:cubicBezTo>
                  <a:cubicBezTo>
                    <a:pt x="53975" y="19447"/>
                    <a:pt x="66675" y="0"/>
                    <a:pt x="66675" y="0"/>
                  </a:cubicBezTo>
                  <a:lnTo>
                    <a:pt x="66675" y="0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AB409C5B-E158-8BC9-355A-9D1DEEF164FE}"/>
                </a:ext>
              </a:extLst>
            </p:cNvPr>
            <p:cNvSpPr/>
            <p:nvPr/>
          </p:nvSpPr>
          <p:spPr>
            <a:xfrm>
              <a:off x="5216369" y="2973247"/>
              <a:ext cx="59531" cy="21431"/>
            </a:xfrm>
            <a:custGeom>
              <a:avLst/>
              <a:gdLst>
                <a:gd name="connsiteX0" fmla="*/ 0 w 59531"/>
                <a:gd name="connsiteY0" fmla="*/ 21431 h 21431"/>
                <a:gd name="connsiteX1" fmla="*/ 59531 w 59531"/>
                <a:gd name="connsiteY1" fmla="*/ 0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31" h="21431">
                  <a:moveTo>
                    <a:pt x="0" y="21431"/>
                  </a:moveTo>
                  <a:lnTo>
                    <a:pt x="59531" y="0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CA55AB7-57E8-7833-345F-0A12B8CC4F9B}"/>
                </a:ext>
              </a:extLst>
            </p:cNvPr>
            <p:cNvSpPr/>
            <p:nvPr/>
          </p:nvSpPr>
          <p:spPr>
            <a:xfrm>
              <a:off x="5303044" y="3271838"/>
              <a:ext cx="50006" cy="38100"/>
            </a:xfrm>
            <a:custGeom>
              <a:avLst/>
              <a:gdLst>
                <a:gd name="connsiteX0" fmla="*/ 0 w 50006"/>
                <a:gd name="connsiteY0" fmla="*/ 0 h 38100"/>
                <a:gd name="connsiteX1" fmla="*/ 50006 w 50006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06" h="38100">
                  <a:moveTo>
                    <a:pt x="0" y="0"/>
                  </a:moveTo>
                  <a:lnTo>
                    <a:pt x="50006" y="38100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D27BD657-21DD-6317-D642-4EF85BBB6D19}"/>
                </a:ext>
              </a:extLst>
            </p:cNvPr>
            <p:cNvSpPr/>
            <p:nvPr/>
          </p:nvSpPr>
          <p:spPr>
            <a:xfrm>
              <a:off x="5245894" y="3429000"/>
              <a:ext cx="21431" cy="66675"/>
            </a:xfrm>
            <a:custGeom>
              <a:avLst/>
              <a:gdLst>
                <a:gd name="connsiteX0" fmla="*/ 0 w 21431"/>
                <a:gd name="connsiteY0" fmla="*/ 0 h 66675"/>
                <a:gd name="connsiteX1" fmla="*/ 21431 w 21431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431" h="66675">
                  <a:moveTo>
                    <a:pt x="0" y="0"/>
                  </a:moveTo>
                  <a:lnTo>
                    <a:pt x="21431" y="66675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D3B5AEF2-90A3-5D39-BCAD-8692F7123DBE}"/>
                </a:ext>
              </a:extLst>
            </p:cNvPr>
            <p:cNvSpPr/>
            <p:nvPr/>
          </p:nvSpPr>
          <p:spPr>
            <a:xfrm>
              <a:off x="5110163" y="3521869"/>
              <a:ext cx="9525" cy="64294"/>
            </a:xfrm>
            <a:custGeom>
              <a:avLst/>
              <a:gdLst>
                <a:gd name="connsiteX0" fmla="*/ 9525 w 9525"/>
                <a:gd name="connsiteY0" fmla="*/ 0 h 64294"/>
                <a:gd name="connsiteX1" fmla="*/ 0 w 9525"/>
                <a:gd name="connsiteY1" fmla="*/ 64294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4294">
                  <a:moveTo>
                    <a:pt x="9525" y="0"/>
                  </a:moveTo>
                  <a:lnTo>
                    <a:pt x="0" y="64294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382F7143-7CE7-6FB9-32BA-E77DFF40EF6D}"/>
                </a:ext>
              </a:extLst>
            </p:cNvPr>
            <p:cNvSpPr/>
            <p:nvPr/>
          </p:nvSpPr>
          <p:spPr>
            <a:xfrm>
              <a:off x="4997217" y="3514724"/>
              <a:ext cx="62940" cy="45719"/>
            </a:xfrm>
            <a:custGeom>
              <a:avLst/>
              <a:gdLst>
                <a:gd name="connsiteX0" fmla="*/ 47625 w 47625"/>
                <a:gd name="connsiteY0" fmla="*/ 0 h 38100"/>
                <a:gd name="connsiteX1" fmla="*/ 0 w 47625"/>
                <a:gd name="connsiteY1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38100">
                  <a:moveTo>
                    <a:pt x="47625" y="0"/>
                  </a:moveTo>
                  <a:lnTo>
                    <a:pt x="0" y="38100"/>
                  </a:ln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423BFFAF-7E3A-B451-BBF3-244EBC4971B2}"/>
                </a:ext>
              </a:extLst>
            </p:cNvPr>
            <p:cNvSpPr/>
            <p:nvPr/>
          </p:nvSpPr>
          <p:spPr>
            <a:xfrm>
              <a:off x="4836529" y="2840722"/>
              <a:ext cx="2381" cy="64294"/>
            </a:xfrm>
            <a:custGeom>
              <a:avLst/>
              <a:gdLst>
                <a:gd name="connsiteX0" fmla="*/ 0 w 2381"/>
                <a:gd name="connsiteY0" fmla="*/ 64294 h 64294"/>
                <a:gd name="connsiteX1" fmla="*/ 2381 w 2381"/>
                <a:gd name="connsiteY1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" h="64294">
                  <a:moveTo>
                    <a:pt x="0" y="64294"/>
                  </a:moveTo>
                  <a:cubicBezTo>
                    <a:pt x="794" y="42863"/>
                    <a:pt x="1587" y="21431"/>
                    <a:pt x="2381" y="0"/>
                  </a:cubicBez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07DFF641-F75B-AA8F-2F87-B5D674343863}"/>
                </a:ext>
              </a:extLst>
            </p:cNvPr>
            <p:cNvSpPr/>
            <p:nvPr/>
          </p:nvSpPr>
          <p:spPr>
            <a:xfrm>
              <a:off x="4533900" y="2945606"/>
              <a:ext cx="78581" cy="80963"/>
            </a:xfrm>
            <a:custGeom>
              <a:avLst/>
              <a:gdLst>
                <a:gd name="connsiteX0" fmla="*/ 78581 w 78581"/>
                <a:gd name="connsiteY0" fmla="*/ 80963 h 80963"/>
                <a:gd name="connsiteX1" fmla="*/ 45244 w 78581"/>
                <a:gd name="connsiteY1" fmla="*/ 26194 h 80963"/>
                <a:gd name="connsiteX2" fmla="*/ 0 w 78581"/>
                <a:gd name="connsiteY2" fmla="*/ 0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81" h="80963">
                  <a:moveTo>
                    <a:pt x="78581" y="80963"/>
                  </a:moveTo>
                  <a:cubicBezTo>
                    <a:pt x="68461" y="60325"/>
                    <a:pt x="58341" y="39688"/>
                    <a:pt x="45244" y="26194"/>
                  </a:cubicBezTo>
                  <a:cubicBezTo>
                    <a:pt x="32147" y="12700"/>
                    <a:pt x="16073" y="635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4EA72F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AD9B6CE-46C3-830F-DF34-2CAE2FFDB8EF}"/>
              </a:ext>
            </a:extLst>
          </p:cNvPr>
          <p:cNvGrpSpPr/>
          <p:nvPr/>
        </p:nvGrpSpPr>
        <p:grpSpPr>
          <a:xfrm rot="20140551">
            <a:off x="4144674" y="2813190"/>
            <a:ext cx="443570" cy="967582"/>
            <a:chOff x="5197816" y="3441317"/>
            <a:chExt cx="443570" cy="967582"/>
          </a:xfrm>
        </p:grpSpPr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B26E3A0D-4C8A-48ED-1D11-390DD10D5D5A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E38C36D8-FC06-AEFD-853E-015913A93A6A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E74B16E-4531-726D-0463-473FF8F272B9}"/>
              </a:ext>
            </a:extLst>
          </p:cNvPr>
          <p:cNvGrpSpPr/>
          <p:nvPr/>
        </p:nvGrpSpPr>
        <p:grpSpPr>
          <a:xfrm>
            <a:off x="3868306" y="3073409"/>
            <a:ext cx="443570" cy="967582"/>
            <a:chOff x="5197816" y="3441317"/>
            <a:chExt cx="443570" cy="967582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76C0700C-A65C-73DE-1B43-F97CFFB33579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236DCF31-77F0-6143-5448-ADFDF7249F1C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0003907-22AE-A589-57DD-E434A96B31E6}"/>
              </a:ext>
            </a:extLst>
          </p:cNvPr>
          <p:cNvGrpSpPr/>
          <p:nvPr/>
        </p:nvGrpSpPr>
        <p:grpSpPr>
          <a:xfrm rot="2127576">
            <a:off x="3412407" y="3197615"/>
            <a:ext cx="465336" cy="1015061"/>
            <a:chOff x="5197816" y="3441317"/>
            <a:chExt cx="443570" cy="967582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580279F2-F583-0062-C0A6-3713FB947FC3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000A928-C0D5-8DC2-97D2-29D95A628DD2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A08C0F4-60AC-EEE9-4067-0A68D628CB58}"/>
              </a:ext>
            </a:extLst>
          </p:cNvPr>
          <p:cNvGrpSpPr/>
          <p:nvPr/>
        </p:nvGrpSpPr>
        <p:grpSpPr>
          <a:xfrm rot="4410219">
            <a:off x="3138427" y="3001416"/>
            <a:ext cx="412582" cy="899987"/>
            <a:chOff x="5197816" y="3441317"/>
            <a:chExt cx="443570" cy="967582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9BC2F43B-B074-EAD8-1821-07277C35E157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632688C5-33D7-BF4B-CF79-8BF70ACD5CE0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8B8D24A-F9EB-A2BD-09F5-A98287F1B67A}"/>
              </a:ext>
            </a:extLst>
          </p:cNvPr>
          <p:cNvGrpSpPr/>
          <p:nvPr/>
        </p:nvGrpSpPr>
        <p:grpSpPr>
          <a:xfrm rot="7070455">
            <a:off x="3086934" y="2694624"/>
            <a:ext cx="368033" cy="757075"/>
            <a:chOff x="5197816" y="3441317"/>
            <a:chExt cx="443570" cy="967582"/>
          </a:xfrm>
        </p:grpSpPr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61B18DC4-D2D0-5079-52DA-456841B5F145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E09E38C6-5DCC-3D1F-EE12-204FDF86EA2C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B891339-0F47-D80F-ECB9-4C1E822C37DF}"/>
              </a:ext>
            </a:extLst>
          </p:cNvPr>
          <p:cNvGrpSpPr/>
          <p:nvPr/>
        </p:nvGrpSpPr>
        <p:grpSpPr>
          <a:xfrm rot="6690453" flipH="1">
            <a:off x="2473269" y="1575007"/>
            <a:ext cx="592528" cy="1292512"/>
            <a:chOff x="5197816" y="3441317"/>
            <a:chExt cx="443570" cy="967582"/>
          </a:xfrm>
        </p:grpSpPr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FD4615AF-595B-3FF0-E2EA-3B44354AF981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5A1D5871-DEE8-444C-C2EA-739C29F324BB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D438CE7-0034-7261-BED6-55C18C7FA4BC}"/>
              </a:ext>
            </a:extLst>
          </p:cNvPr>
          <p:cNvGrpSpPr/>
          <p:nvPr/>
        </p:nvGrpSpPr>
        <p:grpSpPr>
          <a:xfrm rot="9039496" flipH="1">
            <a:off x="3097114" y="1207402"/>
            <a:ext cx="577311" cy="1292512"/>
            <a:chOff x="5197816" y="3441317"/>
            <a:chExt cx="443570" cy="967582"/>
          </a:xfrm>
        </p:grpSpPr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6C74C361-CBCB-C45B-0A67-8D0DC8A43111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3F9702C6-C775-0B40-6FE6-178A73723EFB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60561FC-3A71-C17B-3028-10ED5EB5F998}"/>
              </a:ext>
            </a:extLst>
          </p:cNvPr>
          <p:cNvGrpSpPr/>
          <p:nvPr/>
        </p:nvGrpSpPr>
        <p:grpSpPr>
          <a:xfrm rot="15360462">
            <a:off x="3988298" y="1570330"/>
            <a:ext cx="579737" cy="1177776"/>
            <a:chOff x="5197816" y="3441317"/>
            <a:chExt cx="443570" cy="967582"/>
          </a:xfrm>
        </p:grpSpPr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0CC1281C-3744-1C97-0D91-7CF29AA88166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82C836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9BCB1961-C0CF-476A-CB2C-75852AB499DE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8BCD43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F5E65B90-CFFC-A8F9-ABD0-A5B68B830393}"/>
              </a:ext>
            </a:extLst>
          </p:cNvPr>
          <p:cNvGrpSpPr/>
          <p:nvPr/>
        </p:nvGrpSpPr>
        <p:grpSpPr>
          <a:xfrm rot="18162905">
            <a:off x="4279530" y="2221458"/>
            <a:ext cx="463286" cy="1120962"/>
            <a:chOff x="5197816" y="3441317"/>
            <a:chExt cx="443570" cy="967582"/>
          </a:xfrm>
        </p:grpSpPr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76EEB2C9-9721-E6CA-CF42-BC554E1717EA}"/>
                </a:ext>
              </a:extLst>
            </p:cNvPr>
            <p:cNvSpPr/>
            <p:nvPr/>
          </p:nvSpPr>
          <p:spPr>
            <a:xfrm>
              <a:off x="5197816" y="3441317"/>
              <a:ext cx="443570" cy="966219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570" h="966219">
                  <a:moveTo>
                    <a:pt x="53634" y="25781"/>
                  </a:moveTo>
                  <a:cubicBezTo>
                    <a:pt x="35246" y="61632"/>
                    <a:pt x="-11983" y="137567"/>
                    <a:pt x="2834" y="229774"/>
                  </a:cubicBezTo>
                  <a:cubicBezTo>
                    <a:pt x="17651" y="321981"/>
                    <a:pt x="89617" y="478615"/>
                    <a:pt x="142534" y="579024"/>
                  </a:cubicBezTo>
                  <a:cubicBezTo>
                    <a:pt x="195451" y="679433"/>
                    <a:pt x="271651" y="767805"/>
                    <a:pt x="320334" y="832231"/>
                  </a:cubicBezTo>
                  <a:cubicBezTo>
                    <a:pt x="369017" y="896657"/>
                    <a:pt x="424051" y="974048"/>
                    <a:pt x="434634" y="965581"/>
                  </a:cubicBezTo>
                  <a:cubicBezTo>
                    <a:pt x="445217" y="957114"/>
                    <a:pt x="445085" y="723619"/>
                    <a:pt x="440984" y="609981"/>
                  </a:cubicBezTo>
                  <a:cubicBezTo>
                    <a:pt x="436883" y="496343"/>
                    <a:pt x="439661" y="369475"/>
                    <a:pt x="410028" y="283750"/>
                  </a:cubicBezTo>
                  <a:cubicBezTo>
                    <a:pt x="380395" y="198025"/>
                    <a:pt x="311867" y="140081"/>
                    <a:pt x="263184" y="95631"/>
                  </a:cubicBezTo>
                  <a:cubicBezTo>
                    <a:pt x="214501" y="51181"/>
                    <a:pt x="151265" y="32660"/>
                    <a:pt x="113165" y="14668"/>
                  </a:cubicBezTo>
                  <a:cubicBezTo>
                    <a:pt x="75065" y="-3324"/>
                    <a:pt x="72022" y="-10070"/>
                    <a:pt x="53634" y="25781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62F00BA9-02B5-4A25-A71D-13D9642BDBE0}"/>
                </a:ext>
              </a:extLst>
            </p:cNvPr>
            <p:cNvSpPr/>
            <p:nvPr/>
          </p:nvSpPr>
          <p:spPr>
            <a:xfrm>
              <a:off x="5198050" y="3441317"/>
              <a:ext cx="433614" cy="967582"/>
            </a:xfrm>
            <a:custGeom>
              <a:avLst/>
              <a:gdLst>
                <a:gd name="connsiteX0" fmla="*/ 53765 w 446384"/>
                <a:gd name="connsiteY0" fmla="*/ 22640 h 970160"/>
                <a:gd name="connsiteX1" fmla="*/ 2965 w 446384"/>
                <a:gd name="connsiteY1" fmla="*/ 219490 h 970160"/>
                <a:gd name="connsiteX2" fmla="*/ 142665 w 446384"/>
                <a:gd name="connsiteY2" fmla="*/ 568740 h 970160"/>
                <a:gd name="connsiteX3" fmla="*/ 320465 w 446384"/>
                <a:gd name="connsiteY3" fmla="*/ 829090 h 970160"/>
                <a:gd name="connsiteX4" fmla="*/ 434765 w 446384"/>
                <a:gd name="connsiteY4" fmla="*/ 962440 h 970160"/>
                <a:gd name="connsiteX5" fmla="*/ 441115 w 446384"/>
                <a:gd name="connsiteY5" fmla="*/ 606840 h 970160"/>
                <a:gd name="connsiteX6" fmla="*/ 422065 w 446384"/>
                <a:gd name="connsiteY6" fmla="*/ 282990 h 970160"/>
                <a:gd name="connsiteX7" fmla="*/ 263315 w 446384"/>
                <a:gd name="connsiteY7" fmla="*/ 92490 h 970160"/>
                <a:gd name="connsiteX8" fmla="*/ 129965 w 446384"/>
                <a:gd name="connsiteY8" fmla="*/ 16290 h 970160"/>
                <a:gd name="connsiteX9" fmla="*/ 53765 w 446384"/>
                <a:gd name="connsiteY9" fmla="*/ 22640 h 970160"/>
                <a:gd name="connsiteX0" fmla="*/ 53765 w 442843"/>
                <a:gd name="connsiteY0" fmla="*/ 22640 h 963087"/>
                <a:gd name="connsiteX1" fmla="*/ 2965 w 442843"/>
                <a:gd name="connsiteY1" fmla="*/ 219490 h 963087"/>
                <a:gd name="connsiteX2" fmla="*/ 142665 w 442843"/>
                <a:gd name="connsiteY2" fmla="*/ 568740 h 963087"/>
                <a:gd name="connsiteX3" fmla="*/ 320465 w 442843"/>
                <a:gd name="connsiteY3" fmla="*/ 829090 h 963087"/>
                <a:gd name="connsiteX4" fmla="*/ 434765 w 442843"/>
                <a:gd name="connsiteY4" fmla="*/ 962440 h 963087"/>
                <a:gd name="connsiteX5" fmla="*/ 441115 w 442843"/>
                <a:gd name="connsiteY5" fmla="*/ 606840 h 963087"/>
                <a:gd name="connsiteX6" fmla="*/ 422065 w 442843"/>
                <a:gd name="connsiteY6" fmla="*/ 282990 h 963087"/>
                <a:gd name="connsiteX7" fmla="*/ 263315 w 442843"/>
                <a:gd name="connsiteY7" fmla="*/ 92490 h 963087"/>
                <a:gd name="connsiteX8" fmla="*/ 129965 w 442843"/>
                <a:gd name="connsiteY8" fmla="*/ 16290 h 963087"/>
                <a:gd name="connsiteX9" fmla="*/ 53765 w 442843"/>
                <a:gd name="connsiteY9" fmla="*/ 22640 h 963087"/>
                <a:gd name="connsiteX0" fmla="*/ 53765 w 443701"/>
                <a:gd name="connsiteY0" fmla="*/ 22640 h 963087"/>
                <a:gd name="connsiteX1" fmla="*/ 2965 w 443701"/>
                <a:gd name="connsiteY1" fmla="*/ 219490 h 963087"/>
                <a:gd name="connsiteX2" fmla="*/ 142665 w 443701"/>
                <a:gd name="connsiteY2" fmla="*/ 568740 h 963087"/>
                <a:gd name="connsiteX3" fmla="*/ 320465 w 443701"/>
                <a:gd name="connsiteY3" fmla="*/ 829090 h 963087"/>
                <a:gd name="connsiteX4" fmla="*/ 434765 w 443701"/>
                <a:gd name="connsiteY4" fmla="*/ 962440 h 963087"/>
                <a:gd name="connsiteX5" fmla="*/ 441115 w 443701"/>
                <a:gd name="connsiteY5" fmla="*/ 606840 h 963087"/>
                <a:gd name="connsiteX6" fmla="*/ 410159 w 443701"/>
                <a:gd name="connsiteY6" fmla="*/ 280609 h 963087"/>
                <a:gd name="connsiteX7" fmla="*/ 263315 w 443701"/>
                <a:gd name="connsiteY7" fmla="*/ 92490 h 963087"/>
                <a:gd name="connsiteX8" fmla="*/ 129965 w 443701"/>
                <a:gd name="connsiteY8" fmla="*/ 16290 h 963087"/>
                <a:gd name="connsiteX9" fmla="*/ 53765 w 443701"/>
                <a:gd name="connsiteY9" fmla="*/ 22640 h 963087"/>
                <a:gd name="connsiteX0" fmla="*/ 53765 w 443701"/>
                <a:gd name="connsiteY0" fmla="*/ 22640 h 963078"/>
                <a:gd name="connsiteX1" fmla="*/ 2965 w 443701"/>
                <a:gd name="connsiteY1" fmla="*/ 219490 h 963078"/>
                <a:gd name="connsiteX2" fmla="*/ 142665 w 443701"/>
                <a:gd name="connsiteY2" fmla="*/ 575883 h 963078"/>
                <a:gd name="connsiteX3" fmla="*/ 320465 w 443701"/>
                <a:gd name="connsiteY3" fmla="*/ 829090 h 963078"/>
                <a:gd name="connsiteX4" fmla="*/ 434765 w 443701"/>
                <a:gd name="connsiteY4" fmla="*/ 962440 h 963078"/>
                <a:gd name="connsiteX5" fmla="*/ 441115 w 443701"/>
                <a:gd name="connsiteY5" fmla="*/ 606840 h 963078"/>
                <a:gd name="connsiteX6" fmla="*/ 410159 w 443701"/>
                <a:gd name="connsiteY6" fmla="*/ 280609 h 963078"/>
                <a:gd name="connsiteX7" fmla="*/ 263315 w 443701"/>
                <a:gd name="connsiteY7" fmla="*/ 92490 h 963078"/>
                <a:gd name="connsiteX8" fmla="*/ 129965 w 443701"/>
                <a:gd name="connsiteY8" fmla="*/ 16290 h 963078"/>
                <a:gd name="connsiteX9" fmla="*/ 53765 w 443701"/>
                <a:gd name="connsiteY9" fmla="*/ 22640 h 963078"/>
                <a:gd name="connsiteX0" fmla="*/ 53765 w 443701"/>
                <a:gd name="connsiteY0" fmla="*/ 23101 h 963539"/>
                <a:gd name="connsiteX1" fmla="*/ 2965 w 443701"/>
                <a:gd name="connsiteY1" fmla="*/ 227094 h 963539"/>
                <a:gd name="connsiteX2" fmla="*/ 142665 w 443701"/>
                <a:gd name="connsiteY2" fmla="*/ 576344 h 963539"/>
                <a:gd name="connsiteX3" fmla="*/ 320465 w 443701"/>
                <a:gd name="connsiteY3" fmla="*/ 829551 h 963539"/>
                <a:gd name="connsiteX4" fmla="*/ 434765 w 443701"/>
                <a:gd name="connsiteY4" fmla="*/ 962901 h 963539"/>
                <a:gd name="connsiteX5" fmla="*/ 441115 w 443701"/>
                <a:gd name="connsiteY5" fmla="*/ 607301 h 963539"/>
                <a:gd name="connsiteX6" fmla="*/ 410159 w 443701"/>
                <a:gd name="connsiteY6" fmla="*/ 281070 h 963539"/>
                <a:gd name="connsiteX7" fmla="*/ 263315 w 443701"/>
                <a:gd name="connsiteY7" fmla="*/ 92951 h 963539"/>
                <a:gd name="connsiteX8" fmla="*/ 129965 w 443701"/>
                <a:gd name="connsiteY8" fmla="*/ 16751 h 963539"/>
                <a:gd name="connsiteX9" fmla="*/ 53765 w 443701"/>
                <a:gd name="connsiteY9" fmla="*/ 23101 h 963539"/>
                <a:gd name="connsiteX0" fmla="*/ 53634 w 443570"/>
                <a:gd name="connsiteY0" fmla="*/ 25781 h 966219"/>
                <a:gd name="connsiteX1" fmla="*/ 2834 w 443570"/>
                <a:gd name="connsiteY1" fmla="*/ 229774 h 966219"/>
                <a:gd name="connsiteX2" fmla="*/ 142534 w 443570"/>
                <a:gd name="connsiteY2" fmla="*/ 579024 h 966219"/>
                <a:gd name="connsiteX3" fmla="*/ 320334 w 443570"/>
                <a:gd name="connsiteY3" fmla="*/ 832231 h 966219"/>
                <a:gd name="connsiteX4" fmla="*/ 434634 w 443570"/>
                <a:gd name="connsiteY4" fmla="*/ 965581 h 966219"/>
                <a:gd name="connsiteX5" fmla="*/ 440984 w 443570"/>
                <a:gd name="connsiteY5" fmla="*/ 609981 h 966219"/>
                <a:gd name="connsiteX6" fmla="*/ 410028 w 443570"/>
                <a:gd name="connsiteY6" fmla="*/ 283750 h 966219"/>
                <a:gd name="connsiteX7" fmla="*/ 263184 w 443570"/>
                <a:gd name="connsiteY7" fmla="*/ 95631 h 966219"/>
                <a:gd name="connsiteX8" fmla="*/ 113165 w 443570"/>
                <a:gd name="connsiteY8" fmla="*/ 14668 h 966219"/>
                <a:gd name="connsiteX9" fmla="*/ 53634 w 443570"/>
                <a:gd name="connsiteY9" fmla="*/ 25781 h 966219"/>
                <a:gd name="connsiteX0" fmla="*/ 53634 w 456046"/>
                <a:gd name="connsiteY0" fmla="*/ 25781 h 966219"/>
                <a:gd name="connsiteX1" fmla="*/ 2834 w 456046"/>
                <a:gd name="connsiteY1" fmla="*/ 229774 h 966219"/>
                <a:gd name="connsiteX2" fmla="*/ 142534 w 456046"/>
                <a:gd name="connsiteY2" fmla="*/ 579024 h 966219"/>
                <a:gd name="connsiteX3" fmla="*/ 320334 w 456046"/>
                <a:gd name="connsiteY3" fmla="*/ 832231 h 966219"/>
                <a:gd name="connsiteX4" fmla="*/ 434634 w 456046"/>
                <a:gd name="connsiteY4" fmla="*/ 965581 h 966219"/>
                <a:gd name="connsiteX5" fmla="*/ 440984 w 456046"/>
                <a:gd name="connsiteY5" fmla="*/ 609981 h 966219"/>
                <a:gd name="connsiteX6" fmla="*/ 240959 w 456046"/>
                <a:gd name="connsiteY6" fmla="*/ 326613 h 966219"/>
                <a:gd name="connsiteX7" fmla="*/ 263184 w 456046"/>
                <a:gd name="connsiteY7" fmla="*/ 95631 h 966219"/>
                <a:gd name="connsiteX8" fmla="*/ 113165 w 456046"/>
                <a:gd name="connsiteY8" fmla="*/ 14668 h 966219"/>
                <a:gd name="connsiteX9" fmla="*/ 53634 w 456046"/>
                <a:gd name="connsiteY9" fmla="*/ 25781 h 966219"/>
                <a:gd name="connsiteX0" fmla="*/ 53634 w 434634"/>
                <a:gd name="connsiteY0" fmla="*/ 25781 h 974509"/>
                <a:gd name="connsiteX1" fmla="*/ 2834 w 434634"/>
                <a:gd name="connsiteY1" fmla="*/ 229774 h 974509"/>
                <a:gd name="connsiteX2" fmla="*/ 142534 w 434634"/>
                <a:gd name="connsiteY2" fmla="*/ 579024 h 974509"/>
                <a:gd name="connsiteX3" fmla="*/ 320334 w 434634"/>
                <a:gd name="connsiteY3" fmla="*/ 832231 h 974509"/>
                <a:gd name="connsiteX4" fmla="*/ 434634 w 434634"/>
                <a:gd name="connsiteY4" fmla="*/ 965581 h 974509"/>
                <a:gd name="connsiteX5" fmla="*/ 319540 w 434634"/>
                <a:gd name="connsiteY5" fmla="*/ 586169 h 974509"/>
                <a:gd name="connsiteX6" fmla="*/ 240959 w 434634"/>
                <a:gd name="connsiteY6" fmla="*/ 326613 h 974509"/>
                <a:gd name="connsiteX7" fmla="*/ 263184 w 434634"/>
                <a:gd name="connsiteY7" fmla="*/ 95631 h 974509"/>
                <a:gd name="connsiteX8" fmla="*/ 113165 w 434634"/>
                <a:gd name="connsiteY8" fmla="*/ 14668 h 974509"/>
                <a:gd name="connsiteX9" fmla="*/ 53634 w 434634"/>
                <a:gd name="connsiteY9" fmla="*/ 25781 h 974509"/>
                <a:gd name="connsiteX0" fmla="*/ 53634 w 434634"/>
                <a:gd name="connsiteY0" fmla="*/ 23962 h 972690"/>
                <a:gd name="connsiteX1" fmla="*/ 2834 w 434634"/>
                <a:gd name="connsiteY1" fmla="*/ 227955 h 972690"/>
                <a:gd name="connsiteX2" fmla="*/ 142534 w 434634"/>
                <a:gd name="connsiteY2" fmla="*/ 577205 h 972690"/>
                <a:gd name="connsiteX3" fmla="*/ 320334 w 434634"/>
                <a:gd name="connsiteY3" fmla="*/ 830412 h 972690"/>
                <a:gd name="connsiteX4" fmla="*/ 434634 w 434634"/>
                <a:gd name="connsiteY4" fmla="*/ 963762 h 972690"/>
                <a:gd name="connsiteX5" fmla="*/ 319540 w 434634"/>
                <a:gd name="connsiteY5" fmla="*/ 584350 h 972690"/>
                <a:gd name="connsiteX6" fmla="*/ 240959 w 434634"/>
                <a:gd name="connsiteY6" fmla="*/ 324794 h 972690"/>
                <a:gd name="connsiteX7" fmla="*/ 129834 w 434634"/>
                <a:gd name="connsiteY7" fmla="*/ 103337 h 972690"/>
                <a:gd name="connsiteX8" fmla="*/ 113165 w 434634"/>
                <a:gd name="connsiteY8" fmla="*/ 12849 h 972690"/>
                <a:gd name="connsiteX9" fmla="*/ 53634 w 434634"/>
                <a:gd name="connsiteY9" fmla="*/ 23962 h 972690"/>
                <a:gd name="connsiteX0" fmla="*/ 53512 w 434512"/>
                <a:gd name="connsiteY0" fmla="*/ 33263 h 981991"/>
                <a:gd name="connsiteX1" fmla="*/ 2712 w 434512"/>
                <a:gd name="connsiteY1" fmla="*/ 237256 h 981991"/>
                <a:gd name="connsiteX2" fmla="*/ 142412 w 434512"/>
                <a:gd name="connsiteY2" fmla="*/ 586506 h 981991"/>
                <a:gd name="connsiteX3" fmla="*/ 320212 w 434512"/>
                <a:gd name="connsiteY3" fmla="*/ 839713 h 981991"/>
                <a:gd name="connsiteX4" fmla="*/ 434512 w 434512"/>
                <a:gd name="connsiteY4" fmla="*/ 973063 h 981991"/>
                <a:gd name="connsiteX5" fmla="*/ 319418 w 434512"/>
                <a:gd name="connsiteY5" fmla="*/ 593651 h 981991"/>
                <a:gd name="connsiteX6" fmla="*/ 240837 w 434512"/>
                <a:gd name="connsiteY6" fmla="*/ 334095 h 981991"/>
                <a:gd name="connsiteX7" fmla="*/ 129712 w 434512"/>
                <a:gd name="connsiteY7" fmla="*/ 112638 h 981991"/>
                <a:gd name="connsiteX8" fmla="*/ 96374 w 434512"/>
                <a:gd name="connsiteY8" fmla="*/ 7862 h 981991"/>
                <a:gd name="connsiteX9" fmla="*/ 53512 w 434512"/>
                <a:gd name="connsiteY9" fmla="*/ 33263 h 981991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6464 h 975192"/>
                <a:gd name="connsiteX1" fmla="*/ 2712 w 434512"/>
                <a:gd name="connsiteY1" fmla="*/ 230457 h 975192"/>
                <a:gd name="connsiteX2" fmla="*/ 142412 w 434512"/>
                <a:gd name="connsiteY2" fmla="*/ 579707 h 975192"/>
                <a:gd name="connsiteX3" fmla="*/ 320212 w 434512"/>
                <a:gd name="connsiteY3" fmla="*/ 832914 h 975192"/>
                <a:gd name="connsiteX4" fmla="*/ 434512 w 434512"/>
                <a:gd name="connsiteY4" fmla="*/ 966264 h 975192"/>
                <a:gd name="connsiteX5" fmla="*/ 319418 w 434512"/>
                <a:gd name="connsiteY5" fmla="*/ 586852 h 975192"/>
                <a:gd name="connsiteX6" fmla="*/ 240837 w 434512"/>
                <a:gd name="connsiteY6" fmla="*/ 327296 h 975192"/>
                <a:gd name="connsiteX7" fmla="*/ 129712 w 434512"/>
                <a:gd name="connsiteY7" fmla="*/ 105839 h 975192"/>
                <a:gd name="connsiteX8" fmla="*/ 96374 w 434512"/>
                <a:gd name="connsiteY8" fmla="*/ 1063 h 975192"/>
                <a:gd name="connsiteX9" fmla="*/ 53512 w 434512"/>
                <a:gd name="connsiteY9" fmla="*/ 26464 h 975192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29712 w 434512"/>
                <a:gd name="connsiteY7" fmla="*/ 104776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53512 w 434512"/>
                <a:gd name="connsiteY0" fmla="*/ 25401 h 974129"/>
                <a:gd name="connsiteX1" fmla="*/ 2712 w 434512"/>
                <a:gd name="connsiteY1" fmla="*/ 229394 h 974129"/>
                <a:gd name="connsiteX2" fmla="*/ 142412 w 434512"/>
                <a:gd name="connsiteY2" fmla="*/ 578644 h 974129"/>
                <a:gd name="connsiteX3" fmla="*/ 320212 w 434512"/>
                <a:gd name="connsiteY3" fmla="*/ 831851 h 974129"/>
                <a:gd name="connsiteX4" fmla="*/ 434512 w 434512"/>
                <a:gd name="connsiteY4" fmla="*/ 965201 h 974129"/>
                <a:gd name="connsiteX5" fmla="*/ 319418 w 434512"/>
                <a:gd name="connsiteY5" fmla="*/ 585789 h 974129"/>
                <a:gd name="connsiteX6" fmla="*/ 240837 w 434512"/>
                <a:gd name="connsiteY6" fmla="*/ 326233 h 974129"/>
                <a:gd name="connsiteX7" fmla="*/ 139237 w 434512"/>
                <a:gd name="connsiteY7" fmla="*/ 95251 h 974129"/>
                <a:gd name="connsiteX8" fmla="*/ 96374 w 434512"/>
                <a:gd name="connsiteY8" fmla="*/ 0 h 974129"/>
                <a:gd name="connsiteX9" fmla="*/ 53512 w 434512"/>
                <a:gd name="connsiteY9" fmla="*/ 25401 h 974129"/>
                <a:gd name="connsiteX0" fmla="*/ 60063 w 433919"/>
                <a:gd name="connsiteY0" fmla="*/ 25401 h 974129"/>
                <a:gd name="connsiteX1" fmla="*/ 2119 w 433919"/>
                <a:gd name="connsiteY1" fmla="*/ 229394 h 974129"/>
                <a:gd name="connsiteX2" fmla="*/ 141819 w 433919"/>
                <a:gd name="connsiteY2" fmla="*/ 578644 h 974129"/>
                <a:gd name="connsiteX3" fmla="*/ 319619 w 433919"/>
                <a:gd name="connsiteY3" fmla="*/ 831851 h 974129"/>
                <a:gd name="connsiteX4" fmla="*/ 433919 w 433919"/>
                <a:gd name="connsiteY4" fmla="*/ 965201 h 974129"/>
                <a:gd name="connsiteX5" fmla="*/ 318825 w 433919"/>
                <a:gd name="connsiteY5" fmla="*/ 585789 h 974129"/>
                <a:gd name="connsiteX6" fmla="*/ 240244 w 433919"/>
                <a:gd name="connsiteY6" fmla="*/ 326233 h 974129"/>
                <a:gd name="connsiteX7" fmla="*/ 138644 w 433919"/>
                <a:gd name="connsiteY7" fmla="*/ 95251 h 974129"/>
                <a:gd name="connsiteX8" fmla="*/ 95781 w 433919"/>
                <a:gd name="connsiteY8" fmla="*/ 0 h 974129"/>
                <a:gd name="connsiteX9" fmla="*/ 60063 w 433919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74129"/>
                <a:gd name="connsiteX1" fmla="*/ 2048 w 433848"/>
                <a:gd name="connsiteY1" fmla="*/ 229394 h 974129"/>
                <a:gd name="connsiteX2" fmla="*/ 141748 w 433848"/>
                <a:gd name="connsiteY2" fmla="*/ 578644 h 974129"/>
                <a:gd name="connsiteX3" fmla="*/ 319548 w 433848"/>
                <a:gd name="connsiteY3" fmla="*/ 831851 h 974129"/>
                <a:gd name="connsiteX4" fmla="*/ 433848 w 433848"/>
                <a:gd name="connsiteY4" fmla="*/ 965201 h 974129"/>
                <a:gd name="connsiteX5" fmla="*/ 318754 w 433848"/>
                <a:gd name="connsiteY5" fmla="*/ 585789 h 974129"/>
                <a:gd name="connsiteX6" fmla="*/ 240173 w 433848"/>
                <a:gd name="connsiteY6" fmla="*/ 326233 h 974129"/>
                <a:gd name="connsiteX7" fmla="*/ 138573 w 433848"/>
                <a:gd name="connsiteY7" fmla="*/ 95251 h 974129"/>
                <a:gd name="connsiteX8" fmla="*/ 95710 w 433848"/>
                <a:gd name="connsiteY8" fmla="*/ 0 h 974129"/>
                <a:gd name="connsiteX9" fmla="*/ 59992 w 433848"/>
                <a:gd name="connsiteY9" fmla="*/ 25401 h 974129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40173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18754 w 433848"/>
                <a:gd name="connsiteY5" fmla="*/ 585789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59992 w 433848"/>
                <a:gd name="connsiteY0" fmla="*/ 25401 h 965201"/>
                <a:gd name="connsiteX1" fmla="*/ 2048 w 433848"/>
                <a:gd name="connsiteY1" fmla="*/ 229394 h 965201"/>
                <a:gd name="connsiteX2" fmla="*/ 141748 w 433848"/>
                <a:gd name="connsiteY2" fmla="*/ 578644 h 965201"/>
                <a:gd name="connsiteX3" fmla="*/ 319548 w 433848"/>
                <a:gd name="connsiteY3" fmla="*/ 831851 h 965201"/>
                <a:gd name="connsiteX4" fmla="*/ 433848 w 433848"/>
                <a:gd name="connsiteY4" fmla="*/ 965201 h 965201"/>
                <a:gd name="connsiteX5" fmla="*/ 328279 w 433848"/>
                <a:gd name="connsiteY5" fmla="*/ 569120 h 965201"/>
                <a:gd name="connsiteX6" fmla="*/ 237792 w 433848"/>
                <a:gd name="connsiteY6" fmla="*/ 326233 h 965201"/>
                <a:gd name="connsiteX7" fmla="*/ 138573 w 433848"/>
                <a:gd name="connsiteY7" fmla="*/ 95251 h 965201"/>
                <a:gd name="connsiteX8" fmla="*/ 95710 w 433848"/>
                <a:gd name="connsiteY8" fmla="*/ 0 h 965201"/>
                <a:gd name="connsiteX9" fmla="*/ 59992 w 433848"/>
                <a:gd name="connsiteY9" fmla="*/ 25401 h 965201"/>
                <a:gd name="connsiteX0" fmla="*/ 60038 w 433894"/>
                <a:gd name="connsiteY0" fmla="*/ 19409 h 959209"/>
                <a:gd name="connsiteX1" fmla="*/ 2094 w 433894"/>
                <a:gd name="connsiteY1" fmla="*/ 223402 h 959209"/>
                <a:gd name="connsiteX2" fmla="*/ 141794 w 433894"/>
                <a:gd name="connsiteY2" fmla="*/ 572652 h 959209"/>
                <a:gd name="connsiteX3" fmla="*/ 319594 w 433894"/>
                <a:gd name="connsiteY3" fmla="*/ 825859 h 959209"/>
                <a:gd name="connsiteX4" fmla="*/ 433894 w 433894"/>
                <a:gd name="connsiteY4" fmla="*/ 959209 h 959209"/>
                <a:gd name="connsiteX5" fmla="*/ 328325 w 433894"/>
                <a:gd name="connsiteY5" fmla="*/ 563128 h 959209"/>
                <a:gd name="connsiteX6" fmla="*/ 237838 w 433894"/>
                <a:gd name="connsiteY6" fmla="*/ 320241 h 959209"/>
                <a:gd name="connsiteX7" fmla="*/ 138619 w 433894"/>
                <a:gd name="connsiteY7" fmla="*/ 89259 h 959209"/>
                <a:gd name="connsiteX8" fmla="*/ 90993 w 433894"/>
                <a:gd name="connsiteY8" fmla="*/ 1152 h 959209"/>
                <a:gd name="connsiteX9" fmla="*/ 60038 w 433894"/>
                <a:gd name="connsiteY9" fmla="*/ 19409 h 959209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8810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25401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25401 h 958057"/>
                <a:gd name="connsiteX0" fmla="*/ 53478 w 434478"/>
                <a:gd name="connsiteY0" fmla="*/ 32545 h 958057"/>
                <a:gd name="connsiteX1" fmla="*/ 2678 w 434478"/>
                <a:gd name="connsiteY1" fmla="*/ 222250 h 958057"/>
                <a:gd name="connsiteX2" fmla="*/ 142378 w 434478"/>
                <a:gd name="connsiteY2" fmla="*/ 571500 h 958057"/>
                <a:gd name="connsiteX3" fmla="*/ 320178 w 434478"/>
                <a:gd name="connsiteY3" fmla="*/ 824707 h 958057"/>
                <a:gd name="connsiteX4" fmla="*/ 434478 w 434478"/>
                <a:gd name="connsiteY4" fmla="*/ 958057 h 958057"/>
                <a:gd name="connsiteX5" fmla="*/ 328909 w 434478"/>
                <a:gd name="connsiteY5" fmla="*/ 561976 h 958057"/>
                <a:gd name="connsiteX6" fmla="*/ 238422 w 434478"/>
                <a:gd name="connsiteY6" fmla="*/ 319089 h 958057"/>
                <a:gd name="connsiteX7" fmla="*/ 139203 w 434478"/>
                <a:gd name="connsiteY7" fmla="*/ 107157 h 958057"/>
                <a:gd name="connsiteX8" fmla="*/ 91577 w 434478"/>
                <a:gd name="connsiteY8" fmla="*/ 0 h 958057"/>
                <a:gd name="connsiteX9" fmla="*/ 53478 w 434478"/>
                <a:gd name="connsiteY9" fmla="*/ 32545 h 958057"/>
                <a:gd name="connsiteX0" fmla="*/ 53688 w 434688"/>
                <a:gd name="connsiteY0" fmla="*/ 32545 h 958057"/>
                <a:gd name="connsiteX1" fmla="*/ 2888 w 434688"/>
                <a:gd name="connsiteY1" fmla="*/ 222250 h 958057"/>
                <a:gd name="connsiteX2" fmla="*/ 142588 w 434688"/>
                <a:gd name="connsiteY2" fmla="*/ 571500 h 958057"/>
                <a:gd name="connsiteX3" fmla="*/ 320388 w 434688"/>
                <a:gd name="connsiteY3" fmla="*/ 824707 h 958057"/>
                <a:gd name="connsiteX4" fmla="*/ 434688 w 434688"/>
                <a:gd name="connsiteY4" fmla="*/ 958057 h 958057"/>
                <a:gd name="connsiteX5" fmla="*/ 329119 w 434688"/>
                <a:gd name="connsiteY5" fmla="*/ 561976 h 958057"/>
                <a:gd name="connsiteX6" fmla="*/ 238632 w 434688"/>
                <a:gd name="connsiteY6" fmla="*/ 319089 h 958057"/>
                <a:gd name="connsiteX7" fmla="*/ 139413 w 434688"/>
                <a:gd name="connsiteY7" fmla="*/ 107157 h 958057"/>
                <a:gd name="connsiteX8" fmla="*/ 91787 w 434688"/>
                <a:gd name="connsiteY8" fmla="*/ 0 h 958057"/>
                <a:gd name="connsiteX9" fmla="*/ 53688 w 434688"/>
                <a:gd name="connsiteY9" fmla="*/ 32545 h 958057"/>
                <a:gd name="connsiteX0" fmla="*/ 53400 w 434400"/>
                <a:gd name="connsiteY0" fmla="*/ 34926 h 960438"/>
                <a:gd name="connsiteX1" fmla="*/ 2600 w 434400"/>
                <a:gd name="connsiteY1" fmla="*/ 224631 h 960438"/>
                <a:gd name="connsiteX2" fmla="*/ 142300 w 434400"/>
                <a:gd name="connsiteY2" fmla="*/ 573881 h 960438"/>
                <a:gd name="connsiteX3" fmla="*/ 320100 w 434400"/>
                <a:gd name="connsiteY3" fmla="*/ 827088 h 960438"/>
                <a:gd name="connsiteX4" fmla="*/ 434400 w 434400"/>
                <a:gd name="connsiteY4" fmla="*/ 960438 h 960438"/>
                <a:gd name="connsiteX5" fmla="*/ 328831 w 434400"/>
                <a:gd name="connsiteY5" fmla="*/ 564357 h 960438"/>
                <a:gd name="connsiteX6" fmla="*/ 238344 w 434400"/>
                <a:gd name="connsiteY6" fmla="*/ 321470 h 960438"/>
                <a:gd name="connsiteX7" fmla="*/ 139125 w 434400"/>
                <a:gd name="connsiteY7" fmla="*/ 109538 h 960438"/>
                <a:gd name="connsiteX8" fmla="*/ 79592 w 434400"/>
                <a:gd name="connsiteY8" fmla="*/ 0 h 960438"/>
                <a:gd name="connsiteX9" fmla="*/ 53400 w 434400"/>
                <a:gd name="connsiteY9" fmla="*/ 34926 h 960438"/>
                <a:gd name="connsiteX0" fmla="*/ 44837 w 435362"/>
                <a:gd name="connsiteY0" fmla="*/ 42069 h 960438"/>
                <a:gd name="connsiteX1" fmla="*/ 3562 w 435362"/>
                <a:gd name="connsiteY1" fmla="*/ 224631 h 960438"/>
                <a:gd name="connsiteX2" fmla="*/ 143262 w 435362"/>
                <a:gd name="connsiteY2" fmla="*/ 573881 h 960438"/>
                <a:gd name="connsiteX3" fmla="*/ 321062 w 435362"/>
                <a:gd name="connsiteY3" fmla="*/ 827088 h 960438"/>
                <a:gd name="connsiteX4" fmla="*/ 435362 w 435362"/>
                <a:gd name="connsiteY4" fmla="*/ 960438 h 960438"/>
                <a:gd name="connsiteX5" fmla="*/ 329793 w 435362"/>
                <a:gd name="connsiteY5" fmla="*/ 564357 h 960438"/>
                <a:gd name="connsiteX6" fmla="*/ 239306 w 435362"/>
                <a:gd name="connsiteY6" fmla="*/ 321470 h 960438"/>
                <a:gd name="connsiteX7" fmla="*/ 140087 w 435362"/>
                <a:gd name="connsiteY7" fmla="*/ 109538 h 960438"/>
                <a:gd name="connsiteX8" fmla="*/ 80554 w 435362"/>
                <a:gd name="connsiteY8" fmla="*/ 0 h 960438"/>
                <a:gd name="connsiteX9" fmla="*/ 44837 w 435362"/>
                <a:gd name="connsiteY9" fmla="*/ 42069 h 960438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44725 w 435250"/>
                <a:gd name="connsiteY0" fmla="*/ 49213 h 967582"/>
                <a:gd name="connsiteX1" fmla="*/ 3450 w 435250"/>
                <a:gd name="connsiteY1" fmla="*/ 231775 h 967582"/>
                <a:gd name="connsiteX2" fmla="*/ 143150 w 435250"/>
                <a:gd name="connsiteY2" fmla="*/ 581025 h 967582"/>
                <a:gd name="connsiteX3" fmla="*/ 320950 w 435250"/>
                <a:gd name="connsiteY3" fmla="*/ 834232 h 967582"/>
                <a:gd name="connsiteX4" fmla="*/ 435250 w 435250"/>
                <a:gd name="connsiteY4" fmla="*/ 967582 h 967582"/>
                <a:gd name="connsiteX5" fmla="*/ 329681 w 435250"/>
                <a:gd name="connsiteY5" fmla="*/ 571501 h 967582"/>
                <a:gd name="connsiteX6" fmla="*/ 239194 w 435250"/>
                <a:gd name="connsiteY6" fmla="*/ 328614 h 967582"/>
                <a:gd name="connsiteX7" fmla="*/ 139975 w 435250"/>
                <a:gd name="connsiteY7" fmla="*/ 116682 h 967582"/>
                <a:gd name="connsiteX8" fmla="*/ 68535 w 435250"/>
                <a:gd name="connsiteY8" fmla="*/ 0 h 967582"/>
                <a:gd name="connsiteX9" fmla="*/ 44725 w 435250"/>
                <a:gd name="connsiteY9" fmla="*/ 49213 h 967582"/>
                <a:gd name="connsiteX0" fmla="*/ 34421 w 436852"/>
                <a:gd name="connsiteY0" fmla="*/ 68263 h 967582"/>
                <a:gd name="connsiteX1" fmla="*/ 5052 w 436852"/>
                <a:gd name="connsiteY1" fmla="*/ 231775 h 967582"/>
                <a:gd name="connsiteX2" fmla="*/ 144752 w 436852"/>
                <a:gd name="connsiteY2" fmla="*/ 581025 h 967582"/>
                <a:gd name="connsiteX3" fmla="*/ 322552 w 436852"/>
                <a:gd name="connsiteY3" fmla="*/ 834232 h 967582"/>
                <a:gd name="connsiteX4" fmla="*/ 436852 w 436852"/>
                <a:gd name="connsiteY4" fmla="*/ 967582 h 967582"/>
                <a:gd name="connsiteX5" fmla="*/ 331283 w 436852"/>
                <a:gd name="connsiteY5" fmla="*/ 571501 h 967582"/>
                <a:gd name="connsiteX6" fmla="*/ 240796 w 436852"/>
                <a:gd name="connsiteY6" fmla="*/ 328614 h 967582"/>
                <a:gd name="connsiteX7" fmla="*/ 141577 w 436852"/>
                <a:gd name="connsiteY7" fmla="*/ 116682 h 967582"/>
                <a:gd name="connsiteX8" fmla="*/ 70137 w 436852"/>
                <a:gd name="connsiteY8" fmla="*/ 0 h 967582"/>
                <a:gd name="connsiteX9" fmla="*/ 34421 w 436852"/>
                <a:gd name="connsiteY9" fmla="*/ 68263 h 967582"/>
                <a:gd name="connsiteX0" fmla="*/ 33839 w 436270"/>
                <a:gd name="connsiteY0" fmla="*/ 68263 h 967582"/>
                <a:gd name="connsiteX1" fmla="*/ 4470 w 436270"/>
                <a:gd name="connsiteY1" fmla="*/ 231775 h 967582"/>
                <a:gd name="connsiteX2" fmla="*/ 144170 w 436270"/>
                <a:gd name="connsiteY2" fmla="*/ 581025 h 967582"/>
                <a:gd name="connsiteX3" fmla="*/ 321970 w 436270"/>
                <a:gd name="connsiteY3" fmla="*/ 834232 h 967582"/>
                <a:gd name="connsiteX4" fmla="*/ 436270 w 436270"/>
                <a:gd name="connsiteY4" fmla="*/ 967582 h 967582"/>
                <a:gd name="connsiteX5" fmla="*/ 330701 w 436270"/>
                <a:gd name="connsiteY5" fmla="*/ 571501 h 967582"/>
                <a:gd name="connsiteX6" fmla="*/ 240214 w 436270"/>
                <a:gd name="connsiteY6" fmla="*/ 328614 h 967582"/>
                <a:gd name="connsiteX7" fmla="*/ 140995 w 436270"/>
                <a:gd name="connsiteY7" fmla="*/ 116682 h 967582"/>
                <a:gd name="connsiteX8" fmla="*/ 69555 w 436270"/>
                <a:gd name="connsiteY8" fmla="*/ 0 h 967582"/>
                <a:gd name="connsiteX9" fmla="*/ 33839 w 436270"/>
                <a:gd name="connsiteY9" fmla="*/ 68263 h 967582"/>
                <a:gd name="connsiteX0" fmla="*/ 66899 w 433614"/>
                <a:gd name="connsiteY0" fmla="*/ 0 h 967582"/>
                <a:gd name="connsiteX1" fmla="*/ 1814 w 433614"/>
                <a:gd name="connsiteY1" fmla="*/ 231775 h 967582"/>
                <a:gd name="connsiteX2" fmla="*/ 141514 w 433614"/>
                <a:gd name="connsiteY2" fmla="*/ 581025 h 967582"/>
                <a:gd name="connsiteX3" fmla="*/ 319314 w 433614"/>
                <a:gd name="connsiteY3" fmla="*/ 834232 h 967582"/>
                <a:gd name="connsiteX4" fmla="*/ 433614 w 433614"/>
                <a:gd name="connsiteY4" fmla="*/ 967582 h 967582"/>
                <a:gd name="connsiteX5" fmla="*/ 328045 w 433614"/>
                <a:gd name="connsiteY5" fmla="*/ 571501 h 967582"/>
                <a:gd name="connsiteX6" fmla="*/ 237558 w 433614"/>
                <a:gd name="connsiteY6" fmla="*/ 328614 h 967582"/>
                <a:gd name="connsiteX7" fmla="*/ 138339 w 433614"/>
                <a:gd name="connsiteY7" fmla="*/ 116682 h 967582"/>
                <a:gd name="connsiteX8" fmla="*/ 66899 w 433614"/>
                <a:gd name="connsiteY8" fmla="*/ 0 h 96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14" h="967582">
                  <a:moveTo>
                    <a:pt x="66899" y="0"/>
                  </a:moveTo>
                  <a:cubicBezTo>
                    <a:pt x="44145" y="19182"/>
                    <a:pt x="-10622" y="134938"/>
                    <a:pt x="1814" y="231775"/>
                  </a:cubicBezTo>
                  <a:cubicBezTo>
                    <a:pt x="14250" y="328613"/>
                    <a:pt x="88597" y="480616"/>
                    <a:pt x="141514" y="581025"/>
                  </a:cubicBezTo>
                  <a:cubicBezTo>
                    <a:pt x="194431" y="681434"/>
                    <a:pt x="270631" y="769806"/>
                    <a:pt x="319314" y="834232"/>
                  </a:cubicBezTo>
                  <a:cubicBezTo>
                    <a:pt x="367997" y="898658"/>
                    <a:pt x="398027" y="939536"/>
                    <a:pt x="433614" y="967582"/>
                  </a:cubicBezTo>
                  <a:cubicBezTo>
                    <a:pt x="419194" y="871803"/>
                    <a:pt x="360721" y="677996"/>
                    <a:pt x="328045" y="571501"/>
                  </a:cubicBezTo>
                  <a:cubicBezTo>
                    <a:pt x="295369" y="465006"/>
                    <a:pt x="269176" y="404417"/>
                    <a:pt x="237558" y="328614"/>
                  </a:cubicBezTo>
                  <a:cubicBezTo>
                    <a:pt x="205940" y="252811"/>
                    <a:pt x="166782" y="171451"/>
                    <a:pt x="138339" y="116682"/>
                  </a:cubicBezTo>
                  <a:cubicBezTo>
                    <a:pt x="109896" y="61913"/>
                    <a:pt x="112936" y="77522"/>
                    <a:pt x="66899" y="0"/>
                  </a:cubicBezTo>
                  <a:close/>
                </a:path>
              </a:pathLst>
            </a:custGeom>
            <a:solidFill>
              <a:srgbClr val="B2DE8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F62EF604-4389-14C7-A9D6-C07404215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07" y="1059731"/>
            <a:ext cx="3225064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2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91AA0B8-3807-D2F3-6F0A-CACC18B528EF}"/>
              </a:ext>
            </a:extLst>
          </p:cNvPr>
          <p:cNvGrpSpPr/>
          <p:nvPr/>
        </p:nvGrpSpPr>
        <p:grpSpPr>
          <a:xfrm rot="20115089">
            <a:off x="2695831" y="2507146"/>
            <a:ext cx="915327" cy="1849160"/>
            <a:chOff x="1481039" y="2137722"/>
            <a:chExt cx="610636" cy="1233620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9DC2112D-0D50-2E93-788F-5A55EBD150AC}"/>
                </a:ext>
              </a:extLst>
            </p:cNvPr>
            <p:cNvSpPr/>
            <p:nvPr/>
          </p:nvSpPr>
          <p:spPr>
            <a:xfrm rot="19696684">
              <a:off x="1905829" y="2260348"/>
              <a:ext cx="185846" cy="80682"/>
            </a:xfrm>
            <a:custGeom>
              <a:avLst/>
              <a:gdLst>
                <a:gd name="connsiteX0" fmla="*/ 78756 w 185846"/>
                <a:gd name="connsiteY0" fmla="*/ 79368 h 80682"/>
                <a:gd name="connsiteX1" fmla="*/ 166863 w 185846"/>
                <a:gd name="connsiteY1" fmla="*/ 46030 h 80682"/>
                <a:gd name="connsiteX2" fmla="*/ 181150 w 185846"/>
                <a:gd name="connsiteY2" fmla="*/ 22218 h 80682"/>
                <a:gd name="connsiteX3" fmla="*/ 104950 w 185846"/>
                <a:gd name="connsiteY3" fmla="*/ 3168 h 80682"/>
                <a:gd name="connsiteX4" fmla="*/ 50181 w 185846"/>
                <a:gd name="connsiteY4" fmla="*/ 3168 h 80682"/>
                <a:gd name="connsiteX5" fmla="*/ 4938 w 185846"/>
                <a:gd name="connsiteY5" fmla="*/ 34124 h 80682"/>
                <a:gd name="connsiteX6" fmla="*/ 4938 w 185846"/>
                <a:gd name="connsiteY6" fmla="*/ 69843 h 80682"/>
                <a:gd name="connsiteX7" fmla="*/ 78756 w 185846"/>
                <a:gd name="connsiteY7" fmla="*/ 79368 h 8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6" h="80682">
                  <a:moveTo>
                    <a:pt x="78756" y="79368"/>
                  </a:moveTo>
                  <a:cubicBezTo>
                    <a:pt x="105744" y="75399"/>
                    <a:pt x="149797" y="55555"/>
                    <a:pt x="166863" y="46030"/>
                  </a:cubicBezTo>
                  <a:cubicBezTo>
                    <a:pt x="183929" y="36505"/>
                    <a:pt x="191469" y="29362"/>
                    <a:pt x="181150" y="22218"/>
                  </a:cubicBezTo>
                  <a:cubicBezTo>
                    <a:pt x="170831" y="15074"/>
                    <a:pt x="126778" y="6343"/>
                    <a:pt x="104950" y="3168"/>
                  </a:cubicBezTo>
                  <a:cubicBezTo>
                    <a:pt x="83122" y="-7"/>
                    <a:pt x="66850" y="-1991"/>
                    <a:pt x="50181" y="3168"/>
                  </a:cubicBezTo>
                  <a:cubicBezTo>
                    <a:pt x="33512" y="8327"/>
                    <a:pt x="12478" y="23012"/>
                    <a:pt x="4938" y="34124"/>
                  </a:cubicBezTo>
                  <a:cubicBezTo>
                    <a:pt x="-2602" y="45236"/>
                    <a:pt x="-618" y="61905"/>
                    <a:pt x="4938" y="69843"/>
                  </a:cubicBezTo>
                  <a:cubicBezTo>
                    <a:pt x="10494" y="77781"/>
                    <a:pt x="51768" y="83337"/>
                    <a:pt x="78756" y="79368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DE9B822-2DDF-548A-C7A9-4E59CEA8E2DE}"/>
                </a:ext>
              </a:extLst>
            </p:cNvPr>
            <p:cNvSpPr/>
            <p:nvPr/>
          </p:nvSpPr>
          <p:spPr>
            <a:xfrm>
              <a:off x="1875687" y="2217516"/>
              <a:ext cx="127862" cy="173421"/>
            </a:xfrm>
            <a:custGeom>
              <a:avLst/>
              <a:gdLst>
                <a:gd name="connsiteX0" fmla="*/ 64238 w 127862"/>
                <a:gd name="connsiteY0" fmla="*/ 173259 h 173421"/>
                <a:gd name="connsiteX1" fmla="*/ 124563 w 127862"/>
                <a:gd name="connsiteY1" fmla="*/ 103409 h 173421"/>
                <a:gd name="connsiteX2" fmla="*/ 115038 w 127862"/>
                <a:gd name="connsiteY2" fmla="*/ 8159 h 173421"/>
                <a:gd name="connsiteX3" fmla="*/ 73763 w 127862"/>
                <a:gd name="connsiteY3" fmla="*/ 17684 h 173421"/>
                <a:gd name="connsiteX4" fmla="*/ 738 w 127862"/>
                <a:gd name="connsiteY4" fmla="*/ 119284 h 173421"/>
                <a:gd name="connsiteX5" fmla="*/ 64238 w 127862"/>
                <a:gd name="connsiteY5" fmla="*/ 173259 h 17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62" h="173421">
                  <a:moveTo>
                    <a:pt x="64238" y="173259"/>
                  </a:moveTo>
                  <a:cubicBezTo>
                    <a:pt x="84875" y="170613"/>
                    <a:pt x="116096" y="130926"/>
                    <a:pt x="124563" y="103409"/>
                  </a:cubicBezTo>
                  <a:cubicBezTo>
                    <a:pt x="133030" y="75892"/>
                    <a:pt x="123505" y="22447"/>
                    <a:pt x="115038" y="8159"/>
                  </a:cubicBezTo>
                  <a:cubicBezTo>
                    <a:pt x="106571" y="-6129"/>
                    <a:pt x="92813" y="-837"/>
                    <a:pt x="73763" y="17684"/>
                  </a:cubicBezTo>
                  <a:cubicBezTo>
                    <a:pt x="54713" y="36205"/>
                    <a:pt x="8146" y="92826"/>
                    <a:pt x="738" y="119284"/>
                  </a:cubicBezTo>
                  <a:cubicBezTo>
                    <a:pt x="-6670" y="145742"/>
                    <a:pt x="43601" y="175905"/>
                    <a:pt x="64238" y="1732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EB16F7EB-6D32-C99F-C1D1-E546FFA57189}"/>
                </a:ext>
              </a:extLst>
            </p:cNvPr>
            <p:cNvSpPr/>
            <p:nvPr/>
          </p:nvSpPr>
          <p:spPr>
            <a:xfrm>
              <a:off x="1481039" y="2630156"/>
              <a:ext cx="350458" cy="366553"/>
            </a:xfrm>
            <a:custGeom>
              <a:avLst/>
              <a:gdLst>
                <a:gd name="connsiteX0" fmla="*/ 349125 w 350458"/>
                <a:gd name="connsiteY0" fmla="*/ 15588 h 366553"/>
                <a:gd name="connsiteX1" fmla="*/ 268163 w 350458"/>
                <a:gd name="connsiteY1" fmla="*/ 167988 h 366553"/>
                <a:gd name="connsiteX2" fmla="*/ 163388 w 350458"/>
                <a:gd name="connsiteY2" fmla="*/ 244188 h 366553"/>
                <a:gd name="connsiteX3" fmla="*/ 53850 w 350458"/>
                <a:gd name="connsiteY3" fmla="*/ 339438 h 366553"/>
                <a:gd name="connsiteX4" fmla="*/ 1463 w 350458"/>
                <a:gd name="connsiteY4" fmla="*/ 358488 h 366553"/>
                <a:gd name="connsiteX5" fmla="*/ 20513 w 350458"/>
                <a:gd name="connsiteY5" fmla="*/ 222757 h 366553"/>
                <a:gd name="connsiteX6" fmla="*/ 82425 w 350458"/>
                <a:gd name="connsiteY6" fmla="*/ 106076 h 366553"/>
                <a:gd name="connsiteX7" fmla="*/ 201488 w 350458"/>
                <a:gd name="connsiteY7" fmla="*/ 20351 h 366553"/>
                <a:gd name="connsiteX8" fmla="*/ 349125 w 350458"/>
                <a:gd name="connsiteY8" fmla="*/ 15588 h 36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458" h="366553">
                  <a:moveTo>
                    <a:pt x="349125" y="15588"/>
                  </a:moveTo>
                  <a:cubicBezTo>
                    <a:pt x="360237" y="40194"/>
                    <a:pt x="299119" y="129888"/>
                    <a:pt x="268163" y="167988"/>
                  </a:cubicBezTo>
                  <a:cubicBezTo>
                    <a:pt x="237207" y="206088"/>
                    <a:pt x="199107" y="215613"/>
                    <a:pt x="163388" y="244188"/>
                  </a:cubicBezTo>
                  <a:cubicBezTo>
                    <a:pt x="127669" y="272763"/>
                    <a:pt x="80837" y="320388"/>
                    <a:pt x="53850" y="339438"/>
                  </a:cubicBezTo>
                  <a:cubicBezTo>
                    <a:pt x="26863" y="358488"/>
                    <a:pt x="7019" y="377935"/>
                    <a:pt x="1463" y="358488"/>
                  </a:cubicBezTo>
                  <a:cubicBezTo>
                    <a:pt x="-4093" y="339041"/>
                    <a:pt x="7019" y="264826"/>
                    <a:pt x="20513" y="222757"/>
                  </a:cubicBezTo>
                  <a:cubicBezTo>
                    <a:pt x="34007" y="180688"/>
                    <a:pt x="52262" y="139810"/>
                    <a:pt x="82425" y="106076"/>
                  </a:cubicBezTo>
                  <a:cubicBezTo>
                    <a:pt x="112588" y="72342"/>
                    <a:pt x="160213" y="42973"/>
                    <a:pt x="201488" y="20351"/>
                  </a:cubicBezTo>
                  <a:cubicBezTo>
                    <a:pt x="242763" y="-2271"/>
                    <a:pt x="338013" y="-9018"/>
                    <a:pt x="349125" y="15588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dirty="0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32B0E91E-440A-5E04-3686-561102D6D000}"/>
                </a:ext>
              </a:extLst>
            </p:cNvPr>
            <p:cNvSpPr/>
            <p:nvPr/>
          </p:nvSpPr>
          <p:spPr>
            <a:xfrm rot="21054790">
              <a:off x="1857451" y="2493100"/>
              <a:ext cx="193186" cy="410152"/>
            </a:xfrm>
            <a:custGeom>
              <a:avLst/>
              <a:gdLst>
                <a:gd name="connsiteX0" fmla="*/ 2739 w 228788"/>
                <a:gd name="connsiteY0" fmla="*/ 26941 h 485738"/>
                <a:gd name="connsiteX1" fmla="*/ 105133 w 228788"/>
                <a:gd name="connsiteY1" fmla="*/ 10272 h 485738"/>
                <a:gd name="connsiteX2" fmla="*/ 219433 w 228788"/>
                <a:gd name="connsiteY2" fmla="*/ 146003 h 485738"/>
                <a:gd name="connsiteX3" fmla="*/ 212289 w 228788"/>
                <a:gd name="connsiteY3" fmla="*/ 281735 h 485738"/>
                <a:gd name="connsiteX4" fmla="*/ 133708 w 228788"/>
                <a:gd name="connsiteY4" fmla="*/ 484141 h 485738"/>
                <a:gd name="connsiteX5" fmla="*/ 100370 w 228788"/>
                <a:gd name="connsiteY5" fmla="*/ 365078 h 485738"/>
                <a:gd name="connsiteX6" fmla="*/ 36077 w 228788"/>
                <a:gd name="connsiteY6" fmla="*/ 165053 h 485738"/>
                <a:gd name="connsiteX7" fmla="*/ 2739 w 228788"/>
                <a:gd name="connsiteY7" fmla="*/ 26941 h 4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88" h="485738">
                  <a:moveTo>
                    <a:pt x="2739" y="26941"/>
                  </a:moveTo>
                  <a:cubicBezTo>
                    <a:pt x="14248" y="1144"/>
                    <a:pt x="69018" y="-9572"/>
                    <a:pt x="105133" y="10272"/>
                  </a:cubicBezTo>
                  <a:cubicBezTo>
                    <a:pt x="141248" y="30116"/>
                    <a:pt x="201574" y="100759"/>
                    <a:pt x="219433" y="146003"/>
                  </a:cubicBezTo>
                  <a:cubicBezTo>
                    <a:pt x="237292" y="191247"/>
                    <a:pt x="226577" y="225379"/>
                    <a:pt x="212289" y="281735"/>
                  </a:cubicBezTo>
                  <a:cubicBezTo>
                    <a:pt x="198002" y="338091"/>
                    <a:pt x="152361" y="470251"/>
                    <a:pt x="133708" y="484141"/>
                  </a:cubicBezTo>
                  <a:cubicBezTo>
                    <a:pt x="115055" y="498031"/>
                    <a:pt x="116642" y="418259"/>
                    <a:pt x="100370" y="365078"/>
                  </a:cubicBezTo>
                  <a:cubicBezTo>
                    <a:pt x="84098" y="311897"/>
                    <a:pt x="36077" y="165053"/>
                    <a:pt x="36077" y="165053"/>
                  </a:cubicBezTo>
                  <a:cubicBezTo>
                    <a:pt x="18615" y="110284"/>
                    <a:pt x="-8770" y="52738"/>
                    <a:pt x="2739" y="2694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99A8B204-716B-CC0C-75C1-D837126D13DD}"/>
                </a:ext>
              </a:extLst>
            </p:cNvPr>
            <p:cNvSpPr/>
            <p:nvPr/>
          </p:nvSpPr>
          <p:spPr>
            <a:xfrm>
              <a:off x="1708198" y="2874680"/>
              <a:ext cx="194726" cy="496662"/>
            </a:xfrm>
            <a:custGeom>
              <a:avLst/>
              <a:gdLst>
                <a:gd name="connsiteX0" fmla="*/ 149 w 194726"/>
                <a:gd name="connsiteY0" fmla="*/ 13265 h 496662"/>
                <a:gd name="connsiteX1" fmla="*/ 107305 w 194726"/>
                <a:gd name="connsiteY1" fmla="*/ 10884 h 496662"/>
                <a:gd name="connsiteX2" fmla="*/ 183505 w 194726"/>
                <a:gd name="connsiteY2" fmla="*/ 148997 h 496662"/>
                <a:gd name="connsiteX3" fmla="*/ 183505 w 194726"/>
                <a:gd name="connsiteY3" fmla="*/ 303778 h 496662"/>
                <a:gd name="connsiteX4" fmla="*/ 81111 w 194726"/>
                <a:gd name="connsiteY4" fmla="*/ 496659 h 496662"/>
                <a:gd name="connsiteX5" fmla="*/ 71586 w 194726"/>
                <a:gd name="connsiteY5" fmla="*/ 308540 h 496662"/>
                <a:gd name="connsiteX6" fmla="*/ 81111 w 194726"/>
                <a:gd name="connsiteY6" fmla="*/ 113278 h 496662"/>
                <a:gd name="connsiteX7" fmla="*/ 83493 w 194726"/>
                <a:gd name="connsiteY7" fmla="*/ 48984 h 496662"/>
                <a:gd name="connsiteX8" fmla="*/ 149 w 194726"/>
                <a:gd name="connsiteY8" fmla="*/ 13265 h 49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726" h="496662">
                  <a:moveTo>
                    <a:pt x="149" y="13265"/>
                  </a:moveTo>
                  <a:cubicBezTo>
                    <a:pt x="4118" y="6915"/>
                    <a:pt x="76746" y="-11738"/>
                    <a:pt x="107305" y="10884"/>
                  </a:cubicBezTo>
                  <a:cubicBezTo>
                    <a:pt x="137864" y="33506"/>
                    <a:pt x="170805" y="100181"/>
                    <a:pt x="183505" y="148997"/>
                  </a:cubicBezTo>
                  <a:cubicBezTo>
                    <a:pt x="196205" y="197813"/>
                    <a:pt x="200571" y="245834"/>
                    <a:pt x="183505" y="303778"/>
                  </a:cubicBezTo>
                  <a:cubicBezTo>
                    <a:pt x="166439" y="361722"/>
                    <a:pt x="99764" y="495865"/>
                    <a:pt x="81111" y="496659"/>
                  </a:cubicBezTo>
                  <a:cubicBezTo>
                    <a:pt x="62458" y="497453"/>
                    <a:pt x="71586" y="372437"/>
                    <a:pt x="71586" y="308540"/>
                  </a:cubicBezTo>
                  <a:cubicBezTo>
                    <a:pt x="71586" y="244643"/>
                    <a:pt x="79127" y="156537"/>
                    <a:pt x="81111" y="113278"/>
                  </a:cubicBezTo>
                  <a:cubicBezTo>
                    <a:pt x="83095" y="70019"/>
                    <a:pt x="94605" y="65653"/>
                    <a:pt x="83493" y="48984"/>
                  </a:cubicBezTo>
                  <a:cubicBezTo>
                    <a:pt x="72381" y="32315"/>
                    <a:pt x="-3820" y="19615"/>
                    <a:pt x="149" y="13265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7200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073D28D0-FC3F-4D18-0B20-2F60A0EF1944}"/>
                </a:ext>
              </a:extLst>
            </p:cNvPr>
            <p:cNvSpPr/>
            <p:nvPr/>
          </p:nvSpPr>
          <p:spPr>
            <a:xfrm>
              <a:off x="1600940" y="2351085"/>
              <a:ext cx="323134" cy="996191"/>
            </a:xfrm>
            <a:custGeom>
              <a:avLst/>
              <a:gdLst>
                <a:gd name="connsiteX0" fmla="*/ 48183 w 298292"/>
                <a:gd name="connsiteY0" fmla="*/ 704850 h 807699"/>
                <a:gd name="connsiteX1" fmla="*/ 86283 w 298292"/>
                <a:gd name="connsiteY1" fmla="*/ 545306 h 807699"/>
                <a:gd name="connsiteX2" fmla="*/ 117239 w 298292"/>
                <a:gd name="connsiteY2" fmla="*/ 557213 h 807699"/>
                <a:gd name="connsiteX3" fmla="*/ 162483 w 298292"/>
                <a:gd name="connsiteY3" fmla="*/ 352425 h 807699"/>
                <a:gd name="connsiteX4" fmla="*/ 164864 w 298292"/>
                <a:gd name="connsiteY4" fmla="*/ 269081 h 807699"/>
                <a:gd name="connsiteX5" fmla="*/ 167245 w 298292"/>
                <a:gd name="connsiteY5" fmla="*/ 209550 h 807699"/>
                <a:gd name="connsiteX6" fmla="*/ 222014 w 298292"/>
                <a:gd name="connsiteY6" fmla="*/ 107156 h 807699"/>
                <a:gd name="connsiteX7" fmla="*/ 226776 w 298292"/>
                <a:gd name="connsiteY7" fmla="*/ 61913 h 807699"/>
                <a:gd name="connsiteX8" fmla="*/ 264876 w 298292"/>
                <a:gd name="connsiteY8" fmla="*/ 0 h 807699"/>
                <a:gd name="connsiteX9" fmla="*/ 298214 w 298292"/>
                <a:gd name="connsiteY9" fmla="*/ 61913 h 807699"/>
                <a:gd name="connsiteX10" fmla="*/ 255351 w 298292"/>
                <a:gd name="connsiteY10" fmla="*/ 159544 h 807699"/>
                <a:gd name="connsiteX11" fmla="*/ 236301 w 298292"/>
                <a:gd name="connsiteY11" fmla="*/ 247650 h 807699"/>
                <a:gd name="connsiteX12" fmla="*/ 207726 w 298292"/>
                <a:gd name="connsiteY12" fmla="*/ 376238 h 807699"/>
                <a:gd name="connsiteX13" fmla="*/ 141051 w 298292"/>
                <a:gd name="connsiteY13" fmla="*/ 588169 h 807699"/>
                <a:gd name="connsiteX14" fmla="*/ 138670 w 298292"/>
                <a:gd name="connsiteY14" fmla="*/ 614363 h 807699"/>
                <a:gd name="connsiteX15" fmla="*/ 79139 w 298292"/>
                <a:gd name="connsiteY15" fmla="*/ 785813 h 807699"/>
                <a:gd name="connsiteX16" fmla="*/ 69614 w 298292"/>
                <a:gd name="connsiteY16" fmla="*/ 804863 h 807699"/>
                <a:gd name="connsiteX17" fmla="*/ 10083 w 298292"/>
                <a:gd name="connsiteY17" fmla="*/ 781050 h 807699"/>
                <a:gd name="connsiteX18" fmla="*/ 558 w 298292"/>
                <a:gd name="connsiteY18" fmla="*/ 790575 h 807699"/>
                <a:gd name="connsiteX0" fmla="*/ 48183 w 298292"/>
                <a:gd name="connsiteY0" fmla="*/ 704850 h 807699"/>
                <a:gd name="connsiteX1" fmla="*/ 86283 w 298292"/>
                <a:gd name="connsiteY1" fmla="*/ 545306 h 807699"/>
                <a:gd name="connsiteX2" fmla="*/ 117239 w 298292"/>
                <a:gd name="connsiteY2" fmla="*/ 557213 h 807699"/>
                <a:gd name="connsiteX3" fmla="*/ 162483 w 298292"/>
                <a:gd name="connsiteY3" fmla="*/ 352425 h 807699"/>
                <a:gd name="connsiteX4" fmla="*/ 164864 w 298292"/>
                <a:gd name="connsiteY4" fmla="*/ 269081 h 807699"/>
                <a:gd name="connsiteX5" fmla="*/ 186295 w 298292"/>
                <a:gd name="connsiteY5" fmla="*/ 215900 h 807699"/>
                <a:gd name="connsiteX6" fmla="*/ 222014 w 298292"/>
                <a:gd name="connsiteY6" fmla="*/ 107156 h 807699"/>
                <a:gd name="connsiteX7" fmla="*/ 226776 w 298292"/>
                <a:gd name="connsiteY7" fmla="*/ 61913 h 807699"/>
                <a:gd name="connsiteX8" fmla="*/ 264876 w 298292"/>
                <a:gd name="connsiteY8" fmla="*/ 0 h 807699"/>
                <a:gd name="connsiteX9" fmla="*/ 298214 w 298292"/>
                <a:gd name="connsiteY9" fmla="*/ 61913 h 807699"/>
                <a:gd name="connsiteX10" fmla="*/ 255351 w 298292"/>
                <a:gd name="connsiteY10" fmla="*/ 159544 h 807699"/>
                <a:gd name="connsiteX11" fmla="*/ 236301 w 298292"/>
                <a:gd name="connsiteY11" fmla="*/ 247650 h 807699"/>
                <a:gd name="connsiteX12" fmla="*/ 207726 w 298292"/>
                <a:gd name="connsiteY12" fmla="*/ 376238 h 807699"/>
                <a:gd name="connsiteX13" fmla="*/ 141051 w 298292"/>
                <a:gd name="connsiteY13" fmla="*/ 588169 h 807699"/>
                <a:gd name="connsiteX14" fmla="*/ 138670 w 298292"/>
                <a:gd name="connsiteY14" fmla="*/ 614363 h 807699"/>
                <a:gd name="connsiteX15" fmla="*/ 79139 w 298292"/>
                <a:gd name="connsiteY15" fmla="*/ 785813 h 807699"/>
                <a:gd name="connsiteX16" fmla="*/ 69614 w 298292"/>
                <a:gd name="connsiteY16" fmla="*/ 804863 h 807699"/>
                <a:gd name="connsiteX17" fmla="*/ 10083 w 298292"/>
                <a:gd name="connsiteY17" fmla="*/ 781050 h 807699"/>
                <a:gd name="connsiteX18" fmla="*/ 558 w 298292"/>
                <a:gd name="connsiteY18" fmla="*/ 790575 h 807699"/>
                <a:gd name="connsiteX0" fmla="*/ 48183 w 298292"/>
                <a:gd name="connsiteY0" fmla="*/ 704850 h 807699"/>
                <a:gd name="connsiteX1" fmla="*/ 86283 w 298292"/>
                <a:gd name="connsiteY1" fmla="*/ 545306 h 807699"/>
                <a:gd name="connsiteX2" fmla="*/ 117239 w 298292"/>
                <a:gd name="connsiteY2" fmla="*/ 557213 h 807699"/>
                <a:gd name="connsiteX3" fmla="*/ 162483 w 298292"/>
                <a:gd name="connsiteY3" fmla="*/ 352425 h 807699"/>
                <a:gd name="connsiteX4" fmla="*/ 168039 w 298292"/>
                <a:gd name="connsiteY4" fmla="*/ 288131 h 807699"/>
                <a:gd name="connsiteX5" fmla="*/ 186295 w 298292"/>
                <a:gd name="connsiteY5" fmla="*/ 215900 h 807699"/>
                <a:gd name="connsiteX6" fmla="*/ 222014 w 298292"/>
                <a:gd name="connsiteY6" fmla="*/ 107156 h 807699"/>
                <a:gd name="connsiteX7" fmla="*/ 226776 w 298292"/>
                <a:gd name="connsiteY7" fmla="*/ 61913 h 807699"/>
                <a:gd name="connsiteX8" fmla="*/ 264876 w 298292"/>
                <a:gd name="connsiteY8" fmla="*/ 0 h 807699"/>
                <a:gd name="connsiteX9" fmla="*/ 298214 w 298292"/>
                <a:gd name="connsiteY9" fmla="*/ 61913 h 807699"/>
                <a:gd name="connsiteX10" fmla="*/ 255351 w 298292"/>
                <a:gd name="connsiteY10" fmla="*/ 159544 h 807699"/>
                <a:gd name="connsiteX11" fmla="*/ 236301 w 298292"/>
                <a:gd name="connsiteY11" fmla="*/ 247650 h 807699"/>
                <a:gd name="connsiteX12" fmla="*/ 207726 w 298292"/>
                <a:gd name="connsiteY12" fmla="*/ 376238 h 807699"/>
                <a:gd name="connsiteX13" fmla="*/ 141051 w 298292"/>
                <a:gd name="connsiteY13" fmla="*/ 588169 h 807699"/>
                <a:gd name="connsiteX14" fmla="*/ 138670 w 298292"/>
                <a:gd name="connsiteY14" fmla="*/ 614363 h 807699"/>
                <a:gd name="connsiteX15" fmla="*/ 79139 w 298292"/>
                <a:gd name="connsiteY15" fmla="*/ 785813 h 807699"/>
                <a:gd name="connsiteX16" fmla="*/ 69614 w 298292"/>
                <a:gd name="connsiteY16" fmla="*/ 804863 h 807699"/>
                <a:gd name="connsiteX17" fmla="*/ 10083 w 298292"/>
                <a:gd name="connsiteY17" fmla="*/ 781050 h 807699"/>
                <a:gd name="connsiteX18" fmla="*/ 558 w 298292"/>
                <a:gd name="connsiteY18" fmla="*/ 790575 h 807699"/>
                <a:gd name="connsiteX0" fmla="*/ 48183 w 298292"/>
                <a:gd name="connsiteY0" fmla="*/ 704850 h 807699"/>
                <a:gd name="connsiteX1" fmla="*/ 86283 w 298292"/>
                <a:gd name="connsiteY1" fmla="*/ 545306 h 807699"/>
                <a:gd name="connsiteX2" fmla="*/ 117239 w 298292"/>
                <a:gd name="connsiteY2" fmla="*/ 557213 h 807699"/>
                <a:gd name="connsiteX3" fmla="*/ 156133 w 298292"/>
                <a:gd name="connsiteY3" fmla="*/ 368300 h 807699"/>
                <a:gd name="connsiteX4" fmla="*/ 168039 w 298292"/>
                <a:gd name="connsiteY4" fmla="*/ 288131 h 807699"/>
                <a:gd name="connsiteX5" fmla="*/ 186295 w 298292"/>
                <a:gd name="connsiteY5" fmla="*/ 215900 h 807699"/>
                <a:gd name="connsiteX6" fmla="*/ 222014 w 298292"/>
                <a:gd name="connsiteY6" fmla="*/ 107156 h 807699"/>
                <a:gd name="connsiteX7" fmla="*/ 226776 w 298292"/>
                <a:gd name="connsiteY7" fmla="*/ 61913 h 807699"/>
                <a:gd name="connsiteX8" fmla="*/ 264876 w 298292"/>
                <a:gd name="connsiteY8" fmla="*/ 0 h 807699"/>
                <a:gd name="connsiteX9" fmla="*/ 298214 w 298292"/>
                <a:gd name="connsiteY9" fmla="*/ 61913 h 807699"/>
                <a:gd name="connsiteX10" fmla="*/ 255351 w 298292"/>
                <a:gd name="connsiteY10" fmla="*/ 159544 h 807699"/>
                <a:gd name="connsiteX11" fmla="*/ 236301 w 298292"/>
                <a:gd name="connsiteY11" fmla="*/ 247650 h 807699"/>
                <a:gd name="connsiteX12" fmla="*/ 207726 w 298292"/>
                <a:gd name="connsiteY12" fmla="*/ 376238 h 807699"/>
                <a:gd name="connsiteX13" fmla="*/ 141051 w 298292"/>
                <a:gd name="connsiteY13" fmla="*/ 588169 h 807699"/>
                <a:gd name="connsiteX14" fmla="*/ 138670 w 298292"/>
                <a:gd name="connsiteY14" fmla="*/ 614363 h 807699"/>
                <a:gd name="connsiteX15" fmla="*/ 79139 w 298292"/>
                <a:gd name="connsiteY15" fmla="*/ 785813 h 807699"/>
                <a:gd name="connsiteX16" fmla="*/ 69614 w 298292"/>
                <a:gd name="connsiteY16" fmla="*/ 804863 h 807699"/>
                <a:gd name="connsiteX17" fmla="*/ 10083 w 298292"/>
                <a:gd name="connsiteY17" fmla="*/ 781050 h 807699"/>
                <a:gd name="connsiteX18" fmla="*/ 558 w 298292"/>
                <a:gd name="connsiteY18" fmla="*/ 790575 h 807699"/>
                <a:gd name="connsiteX0" fmla="*/ 48183 w 298292"/>
                <a:gd name="connsiteY0" fmla="*/ 704850 h 807699"/>
                <a:gd name="connsiteX1" fmla="*/ 86283 w 298292"/>
                <a:gd name="connsiteY1" fmla="*/ 545306 h 807699"/>
                <a:gd name="connsiteX2" fmla="*/ 107714 w 298292"/>
                <a:gd name="connsiteY2" fmla="*/ 531813 h 807699"/>
                <a:gd name="connsiteX3" fmla="*/ 156133 w 298292"/>
                <a:gd name="connsiteY3" fmla="*/ 368300 h 807699"/>
                <a:gd name="connsiteX4" fmla="*/ 168039 w 298292"/>
                <a:gd name="connsiteY4" fmla="*/ 288131 h 807699"/>
                <a:gd name="connsiteX5" fmla="*/ 186295 w 298292"/>
                <a:gd name="connsiteY5" fmla="*/ 215900 h 807699"/>
                <a:gd name="connsiteX6" fmla="*/ 222014 w 298292"/>
                <a:gd name="connsiteY6" fmla="*/ 107156 h 807699"/>
                <a:gd name="connsiteX7" fmla="*/ 226776 w 298292"/>
                <a:gd name="connsiteY7" fmla="*/ 61913 h 807699"/>
                <a:gd name="connsiteX8" fmla="*/ 264876 w 298292"/>
                <a:gd name="connsiteY8" fmla="*/ 0 h 807699"/>
                <a:gd name="connsiteX9" fmla="*/ 298214 w 298292"/>
                <a:gd name="connsiteY9" fmla="*/ 61913 h 807699"/>
                <a:gd name="connsiteX10" fmla="*/ 255351 w 298292"/>
                <a:gd name="connsiteY10" fmla="*/ 159544 h 807699"/>
                <a:gd name="connsiteX11" fmla="*/ 236301 w 298292"/>
                <a:gd name="connsiteY11" fmla="*/ 247650 h 807699"/>
                <a:gd name="connsiteX12" fmla="*/ 207726 w 298292"/>
                <a:gd name="connsiteY12" fmla="*/ 376238 h 807699"/>
                <a:gd name="connsiteX13" fmla="*/ 141051 w 298292"/>
                <a:gd name="connsiteY13" fmla="*/ 588169 h 807699"/>
                <a:gd name="connsiteX14" fmla="*/ 138670 w 298292"/>
                <a:gd name="connsiteY14" fmla="*/ 614363 h 807699"/>
                <a:gd name="connsiteX15" fmla="*/ 79139 w 298292"/>
                <a:gd name="connsiteY15" fmla="*/ 785813 h 807699"/>
                <a:gd name="connsiteX16" fmla="*/ 69614 w 298292"/>
                <a:gd name="connsiteY16" fmla="*/ 804863 h 807699"/>
                <a:gd name="connsiteX17" fmla="*/ 10083 w 298292"/>
                <a:gd name="connsiteY17" fmla="*/ 781050 h 807699"/>
                <a:gd name="connsiteX18" fmla="*/ 558 w 298292"/>
                <a:gd name="connsiteY18" fmla="*/ 790575 h 807699"/>
                <a:gd name="connsiteX0" fmla="*/ 38100 w 288209"/>
                <a:gd name="connsiteY0" fmla="*/ 704850 h 807699"/>
                <a:gd name="connsiteX1" fmla="*/ 76200 w 288209"/>
                <a:gd name="connsiteY1" fmla="*/ 545306 h 807699"/>
                <a:gd name="connsiteX2" fmla="*/ 97631 w 288209"/>
                <a:gd name="connsiteY2" fmla="*/ 531813 h 807699"/>
                <a:gd name="connsiteX3" fmla="*/ 146050 w 288209"/>
                <a:gd name="connsiteY3" fmla="*/ 368300 h 807699"/>
                <a:gd name="connsiteX4" fmla="*/ 157956 w 288209"/>
                <a:gd name="connsiteY4" fmla="*/ 288131 h 807699"/>
                <a:gd name="connsiteX5" fmla="*/ 176212 w 288209"/>
                <a:gd name="connsiteY5" fmla="*/ 215900 h 807699"/>
                <a:gd name="connsiteX6" fmla="*/ 211931 w 288209"/>
                <a:gd name="connsiteY6" fmla="*/ 107156 h 807699"/>
                <a:gd name="connsiteX7" fmla="*/ 216693 w 288209"/>
                <a:gd name="connsiteY7" fmla="*/ 61913 h 807699"/>
                <a:gd name="connsiteX8" fmla="*/ 254793 w 288209"/>
                <a:gd name="connsiteY8" fmla="*/ 0 h 807699"/>
                <a:gd name="connsiteX9" fmla="*/ 288131 w 288209"/>
                <a:gd name="connsiteY9" fmla="*/ 61913 h 807699"/>
                <a:gd name="connsiteX10" fmla="*/ 245268 w 288209"/>
                <a:gd name="connsiteY10" fmla="*/ 159544 h 807699"/>
                <a:gd name="connsiteX11" fmla="*/ 226218 w 288209"/>
                <a:gd name="connsiteY11" fmla="*/ 247650 h 807699"/>
                <a:gd name="connsiteX12" fmla="*/ 197643 w 288209"/>
                <a:gd name="connsiteY12" fmla="*/ 376238 h 807699"/>
                <a:gd name="connsiteX13" fmla="*/ 130968 w 288209"/>
                <a:gd name="connsiteY13" fmla="*/ 588169 h 807699"/>
                <a:gd name="connsiteX14" fmla="*/ 128587 w 288209"/>
                <a:gd name="connsiteY14" fmla="*/ 614363 h 807699"/>
                <a:gd name="connsiteX15" fmla="*/ 69056 w 288209"/>
                <a:gd name="connsiteY15" fmla="*/ 785813 h 807699"/>
                <a:gd name="connsiteX16" fmla="*/ 59531 w 288209"/>
                <a:gd name="connsiteY16" fmla="*/ 804863 h 807699"/>
                <a:gd name="connsiteX17" fmla="*/ 0 w 288209"/>
                <a:gd name="connsiteY17" fmla="*/ 781050 h 807699"/>
                <a:gd name="connsiteX0" fmla="*/ 3175 w 288209"/>
                <a:gd name="connsiteY0" fmla="*/ 762000 h 807699"/>
                <a:gd name="connsiteX1" fmla="*/ 76200 w 288209"/>
                <a:gd name="connsiteY1" fmla="*/ 545306 h 807699"/>
                <a:gd name="connsiteX2" fmla="*/ 97631 w 288209"/>
                <a:gd name="connsiteY2" fmla="*/ 531813 h 807699"/>
                <a:gd name="connsiteX3" fmla="*/ 146050 w 288209"/>
                <a:gd name="connsiteY3" fmla="*/ 368300 h 807699"/>
                <a:gd name="connsiteX4" fmla="*/ 157956 w 288209"/>
                <a:gd name="connsiteY4" fmla="*/ 288131 h 807699"/>
                <a:gd name="connsiteX5" fmla="*/ 176212 w 288209"/>
                <a:gd name="connsiteY5" fmla="*/ 215900 h 807699"/>
                <a:gd name="connsiteX6" fmla="*/ 211931 w 288209"/>
                <a:gd name="connsiteY6" fmla="*/ 107156 h 807699"/>
                <a:gd name="connsiteX7" fmla="*/ 216693 w 288209"/>
                <a:gd name="connsiteY7" fmla="*/ 61913 h 807699"/>
                <a:gd name="connsiteX8" fmla="*/ 254793 w 288209"/>
                <a:gd name="connsiteY8" fmla="*/ 0 h 807699"/>
                <a:gd name="connsiteX9" fmla="*/ 288131 w 288209"/>
                <a:gd name="connsiteY9" fmla="*/ 61913 h 807699"/>
                <a:gd name="connsiteX10" fmla="*/ 245268 w 288209"/>
                <a:gd name="connsiteY10" fmla="*/ 159544 h 807699"/>
                <a:gd name="connsiteX11" fmla="*/ 226218 w 288209"/>
                <a:gd name="connsiteY11" fmla="*/ 247650 h 807699"/>
                <a:gd name="connsiteX12" fmla="*/ 197643 w 288209"/>
                <a:gd name="connsiteY12" fmla="*/ 376238 h 807699"/>
                <a:gd name="connsiteX13" fmla="*/ 130968 w 288209"/>
                <a:gd name="connsiteY13" fmla="*/ 588169 h 807699"/>
                <a:gd name="connsiteX14" fmla="*/ 128587 w 288209"/>
                <a:gd name="connsiteY14" fmla="*/ 614363 h 807699"/>
                <a:gd name="connsiteX15" fmla="*/ 69056 w 288209"/>
                <a:gd name="connsiteY15" fmla="*/ 785813 h 807699"/>
                <a:gd name="connsiteX16" fmla="*/ 59531 w 288209"/>
                <a:gd name="connsiteY16" fmla="*/ 804863 h 807699"/>
                <a:gd name="connsiteX17" fmla="*/ 0 w 288209"/>
                <a:gd name="connsiteY17" fmla="*/ 781050 h 807699"/>
                <a:gd name="connsiteX0" fmla="*/ 3175 w 288209"/>
                <a:gd name="connsiteY0" fmla="*/ 762000 h 807699"/>
                <a:gd name="connsiteX1" fmla="*/ 76200 w 288209"/>
                <a:gd name="connsiteY1" fmla="*/ 545306 h 807699"/>
                <a:gd name="connsiteX2" fmla="*/ 97631 w 288209"/>
                <a:gd name="connsiteY2" fmla="*/ 531813 h 807699"/>
                <a:gd name="connsiteX3" fmla="*/ 146050 w 288209"/>
                <a:gd name="connsiteY3" fmla="*/ 368300 h 807699"/>
                <a:gd name="connsiteX4" fmla="*/ 157956 w 288209"/>
                <a:gd name="connsiteY4" fmla="*/ 288131 h 807699"/>
                <a:gd name="connsiteX5" fmla="*/ 176212 w 288209"/>
                <a:gd name="connsiteY5" fmla="*/ 215900 h 807699"/>
                <a:gd name="connsiteX6" fmla="*/ 211931 w 288209"/>
                <a:gd name="connsiteY6" fmla="*/ 107156 h 807699"/>
                <a:gd name="connsiteX7" fmla="*/ 216693 w 288209"/>
                <a:gd name="connsiteY7" fmla="*/ 61913 h 807699"/>
                <a:gd name="connsiteX8" fmla="*/ 254793 w 288209"/>
                <a:gd name="connsiteY8" fmla="*/ 0 h 807699"/>
                <a:gd name="connsiteX9" fmla="*/ 288131 w 288209"/>
                <a:gd name="connsiteY9" fmla="*/ 61913 h 807699"/>
                <a:gd name="connsiteX10" fmla="*/ 245268 w 288209"/>
                <a:gd name="connsiteY10" fmla="*/ 159544 h 807699"/>
                <a:gd name="connsiteX11" fmla="*/ 226218 w 288209"/>
                <a:gd name="connsiteY11" fmla="*/ 247650 h 807699"/>
                <a:gd name="connsiteX12" fmla="*/ 197643 w 288209"/>
                <a:gd name="connsiteY12" fmla="*/ 376238 h 807699"/>
                <a:gd name="connsiteX13" fmla="*/ 130968 w 288209"/>
                <a:gd name="connsiteY13" fmla="*/ 588169 h 807699"/>
                <a:gd name="connsiteX14" fmla="*/ 128587 w 288209"/>
                <a:gd name="connsiteY14" fmla="*/ 614363 h 807699"/>
                <a:gd name="connsiteX15" fmla="*/ 69056 w 288209"/>
                <a:gd name="connsiteY15" fmla="*/ 785813 h 807699"/>
                <a:gd name="connsiteX16" fmla="*/ 59531 w 288209"/>
                <a:gd name="connsiteY16" fmla="*/ 804863 h 807699"/>
                <a:gd name="connsiteX17" fmla="*/ 0 w 288209"/>
                <a:gd name="connsiteY17" fmla="*/ 781050 h 807699"/>
                <a:gd name="connsiteX18" fmla="*/ 3175 w 288209"/>
                <a:gd name="connsiteY18" fmla="*/ 762000 h 807699"/>
                <a:gd name="connsiteX0" fmla="*/ 3175 w 288209"/>
                <a:gd name="connsiteY0" fmla="*/ 762000 h 807699"/>
                <a:gd name="connsiteX1" fmla="*/ 76200 w 288209"/>
                <a:gd name="connsiteY1" fmla="*/ 545306 h 807699"/>
                <a:gd name="connsiteX2" fmla="*/ 97631 w 288209"/>
                <a:gd name="connsiteY2" fmla="*/ 512763 h 807699"/>
                <a:gd name="connsiteX3" fmla="*/ 146050 w 288209"/>
                <a:gd name="connsiteY3" fmla="*/ 368300 h 807699"/>
                <a:gd name="connsiteX4" fmla="*/ 157956 w 288209"/>
                <a:gd name="connsiteY4" fmla="*/ 288131 h 807699"/>
                <a:gd name="connsiteX5" fmla="*/ 176212 w 288209"/>
                <a:gd name="connsiteY5" fmla="*/ 215900 h 807699"/>
                <a:gd name="connsiteX6" fmla="*/ 211931 w 288209"/>
                <a:gd name="connsiteY6" fmla="*/ 107156 h 807699"/>
                <a:gd name="connsiteX7" fmla="*/ 216693 w 288209"/>
                <a:gd name="connsiteY7" fmla="*/ 61913 h 807699"/>
                <a:gd name="connsiteX8" fmla="*/ 254793 w 288209"/>
                <a:gd name="connsiteY8" fmla="*/ 0 h 807699"/>
                <a:gd name="connsiteX9" fmla="*/ 288131 w 288209"/>
                <a:gd name="connsiteY9" fmla="*/ 61913 h 807699"/>
                <a:gd name="connsiteX10" fmla="*/ 245268 w 288209"/>
                <a:gd name="connsiteY10" fmla="*/ 159544 h 807699"/>
                <a:gd name="connsiteX11" fmla="*/ 226218 w 288209"/>
                <a:gd name="connsiteY11" fmla="*/ 247650 h 807699"/>
                <a:gd name="connsiteX12" fmla="*/ 197643 w 288209"/>
                <a:gd name="connsiteY12" fmla="*/ 376238 h 807699"/>
                <a:gd name="connsiteX13" fmla="*/ 130968 w 288209"/>
                <a:gd name="connsiteY13" fmla="*/ 588169 h 807699"/>
                <a:gd name="connsiteX14" fmla="*/ 128587 w 288209"/>
                <a:gd name="connsiteY14" fmla="*/ 614363 h 807699"/>
                <a:gd name="connsiteX15" fmla="*/ 69056 w 288209"/>
                <a:gd name="connsiteY15" fmla="*/ 785813 h 807699"/>
                <a:gd name="connsiteX16" fmla="*/ 59531 w 288209"/>
                <a:gd name="connsiteY16" fmla="*/ 804863 h 807699"/>
                <a:gd name="connsiteX17" fmla="*/ 0 w 288209"/>
                <a:gd name="connsiteY17" fmla="*/ 781050 h 807699"/>
                <a:gd name="connsiteX18" fmla="*/ 3175 w 288209"/>
                <a:gd name="connsiteY18" fmla="*/ 762000 h 807699"/>
                <a:gd name="connsiteX0" fmla="*/ 3175 w 288209"/>
                <a:gd name="connsiteY0" fmla="*/ 762000 h 807699"/>
                <a:gd name="connsiteX1" fmla="*/ 76200 w 288209"/>
                <a:gd name="connsiteY1" fmla="*/ 545306 h 807699"/>
                <a:gd name="connsiteX2" fmla="*/ 97631 w 288209"/>
                <a:gd name="connsiteY2" fmla="*/ 512763 h 807699"/>
                <a:gd name="connsiteX3" fmla="*/ 146050 w 288209"/>
                <a:gd name="connsiteY3" fmla="*/ 368300 h 807699"/>
                <a:gd name="connsiteX4" fmla="*/ 157956 w 288209"/>
                <a:gd name="connsiteY4" fmla="*/ 288131 h 807699"/>
                <a:gd name="connsiteX5" fmla="*/ 176212 w 288209"/>
                <a:gd name="connsiteY5" fmla="*/ 215900 h 807699"/>
                <a:gd name="connsiteX6" fmla="*/ 211931 w 288209"/>
                <a:gd name="connsiteY6" fmla="*/ 107156 h 807699"/>
                <a:gd name="connsiteX7" fmla="*/ 216693 w 288209"/>
                <a:gd name="connsiteY7" fmla="*/ 61913 h 807699"/>
                <a:gd name="connsiteX8" fmla="*/ 254793 w 288209"/>
                <a:gd name="connsiteY8" fmla="*/ 0 h 807699"/>
                <a:gd name="connsiteX9" fmla="*/ 288131 w 288209"/>
                <a:gd name="connsiteY9" fmla="*/ 61913 h 807699"/>
                <a:gd name="connsiteX10" fmla="*/ 245268 w 288209"/>
                <a:gd name="connsiteY10" fmla="*/ 159544 h 807699"/>
                <a:gd name="connsiteX11" fmla="*/ 226218 w 288209"/>
                <a:gd name="connsiteY11" fmla="*/ 247650 h 807699"/>
                <a:gd name="connsiteX12" fmla="*/ 197643 w 288209"/>
                <a:gd name="connsiteY12" fmla="*/ 376238 h 807699"/>
                <a:gd name="connsiteX13" fmla="*/ 130968 w 288209"/>
                <a:gd name="connsiteY13" fmla="*/ 588169 h 807699"/>
                <a:gd name="connsiteX14" fmla="*/ 69056 w 288209"/>
                <a:gd name="connsiteY14" fmla="*/ 785813 h 807699"/>
                <a:gd name="connsiteX15" fmla="*/ 59531 w 288209"/>
                <a:gd name="connsiteY15" fmla="*/ 804863 h 807699"/>
                <a:gd name="connsiteX16" fmla="*/ 0 w 288209"/>
                <a:gd name="connsiteY16" fmla="*/ 781050 h 807699"/>
                <a:gd name="connsiteX17" fmla="*/ 3175 w 288209"/>
                <a:gd name="connsiteY17" fmla="*/ 762000 h 807699"/>
                <a:gd name="connsiteX0" fmla="*/ 3175 w 288209"/>
                <a:gd name="connsiteY0" fmla="*/ 762000 h 807699"/>
                <a:gd name="connsiteX1" fmla="*/ 97631 w 288209"/>
                <a:gd name="connsiteY1" fmla="*/ 512763 h 807699"/>
                <a:gd name="connsiteX2" fmla="*/ 146050 w 288209"/>
                <a:gd name="connsiteY2" fmla="*/ 368300 h 807699"/>
                <a:gd name="connsiteX3" fmla="*/ 157956 w 288209"/>
                <a:gd name="connsiteY3" fmla="*/ 288131 h 807699"/>
                <a:gd name="connsiteX4" fmla="*/ 176212 w 288209"/>
                <a:gd name="connsiteY4" fmla="*/ 215900 h 807699"/>
                <a:gd name="connsiteX5" fmla="*/ 211931 w 288209"/>
                <a:gd name="connsiteY5" fmla="*/ 107156 h 807699"/>
                <a:gd name="connsiteX6" fmla="*/ 216693 w 288209"/>
                <a:gd name="connsiteY6" fmla="*/ 61913 h 807699"/>
                <a:gd name="connsiteX7" fmla="*/ 254793 w 288209"/>
                <a:gd name="connsiteY7" fmla="*/ 0 h 807699"/>
                <a:gd name="connsiteX8" fmla="*/ 288131 w 288209"/>
                <a:gd name="connsiteY8" fmla="*/ 61913 h 807699"/>
                <a:gd name="connsiteX9" fmla="*/ 245268 w 288209"/>
                <a:gd name="connsiteY9" fmla="*/ 159544 h 807699"/>
                <a:gd name="connsiteX10" fmla="*/ 226218 w 288209"/>
                <a:gd name="connsiteY10" fmla="*/ 247650 h 807699"/>
                <a:gd name="connsiteX11" fmla="*/ 197643 w 288209"/>
                <a:gd name="connsiteY11" fmla="*/ 376238 h 807699"/>
                <a:gd name="connsiteX12" fmla="*/ 130968 w 288209"/>
                <a:gd name="connsiteY12" fmla="*/ 588169 h 807699"/>
                <a:gd name="connsiteX13" fmla="*/ 69056 w 288209"/>
                <a:gd name="connsiteY13" fmla="*/ 785813 h 807699"/>
                <a:gd name="connsiteX14" fmla="*/ 59531 w 288209"/>
                <a:gd name="connsiteY14" fmla="*/ 804863 h 807699"/>
                <a:gd name="connsiteX15" fmla="*/ 0 w 288209"/>
                <a:gd name="connsiteY15" fmla="*/ 781050 h 807699"/>
                <a:gd name="connsiteX16" fmla="*/ 3175 w 288209"/>
                <a:gd name="connsiteY16" fmla="*/ 762000 h 807699"/>
                <a:gd name="connsiteX0" fmla="*/ 47625 w 332659"/>
                <a:gd name="connsiteY0" fmla="*/ 762000 h 914698"/>
                <a:gd name="connsiteX1" fmla="*/ 142081 w 332659"/>
                <a:gd name="connsiteY1" fmla="*/ 512763 h 914698"/>
                <a:gd name="connsiteX2" fmla="*/ 190500 w 332659"/>
                <a:gd name="connsiteY2" fmla="*/ 368300 h 914698"/>
                <a:gd name="connsiteX3" fmla="*/ 202406 w 332659"/>
                <a:gd name="connsiteY3" fmla="*/ 288131 h 914698"/>
                <a:gd name="connsiteX4" fmla="*/ 220662 w 332659"/>
                <a:gd name="connsiteY4" fmla="*/ 215900 h 914698"/>
                <a:gd name="connsiteX5" fmla="*/ 256381 w 332659"/>
                <a:gd name="connsiteY5" fmla="*/ 107156 h 914698"/>
                <a:gd name="connsiteX6" fmla="*/ 261143 w 332659"/>
                <a:gd name="connsiteY6" fmla="*/ 61913 h 914698"/>
                <a:gd name="connsiteX7" fmla="*/ 299243 w 332659"/>
                <a:gd name="connsiteY7" fmla="*/ 0 h 914698"/>
                <a:gd name="connsiteX8" fmla="*/ 332581 w 332659"/>
                <a:gd name="connsiteY8" fmla="*/ 61913 h 914698"/>
                <a:gd name="connsiteX9" fmla="*/ 289718 w 332659"/>
                <a:gd name="connsiteY9" fmla="*/ 159544 h 914698"/>
                <a:gd name="connsiteX10" fmla="*/ 270668 w 332659"/>
                <a:gd name="connsiteY10" fmla="*/ 247650 h 914698"/>
                <a:gd name="connsiteX11" fmla="*/ 242093 w 332659"/>
                <a:gd name="connsiteY11" fmla="*/ 376238 h 914698"/>
                <a:gd name="connsiteX12" fmla="*/ 175418 w 332659"/>
                <a:gd name="connsiteY12" fmla="*/ 588169 h 914698"/>
                <a:gd name="connsiteX13" fmla="*/ 113506 w 332659"/>
                <a:gd name="connsiteY13" fmla="*/ 785813 h 914698"/>
                <a:gd name="connsiteX14" fmla="*/ 103981 w 332659"/>
                <a:gd name="connsiteY14" fmla="*/ 804863 h 914698"/>
                <a:gd name="connsiteX15" fmla="*/ 0 w 332659"/>
                <a:gd name="connsiteY15" fmla="*/ 914698 h 914698"/>
                <a:gd name="connsiteX16" fmla="*/ 47625 w 332659"/>
                <a:gd name="connsiteY16" fmla="*/ 762000 h 914698"/>
                <a:gd name="connsiteX0" fmla="*/ 47625 w 332659"/>
                <a:gd name="connsiteY0" fmla="*/ 762000 h 917229"/>
                <a:gd name="connsiteX1" fmla="*/ 142081 w 332659"/>
                <a:gd name="connsiteY1" fmla="*/ 512763 h 917229"/>
                <a:gd name="connsiteX2" fmla="*/ 190500 w 332659"/>
                <a:gd name="connsiteY2" fmla="*/ 368300 h 917229"/>
                <a:gd name="connsiteX3" fmla="*/ 202406 w 332659"/>
                <a:gd name="connsiteY3" fmla="*/ 288131 h 917229"/>
                <a:gd name="connsiteX4" fmla="*/ 220662 w 332659"/>
                <a:gd name="connsiteY4" fmla="*/ 215900 h 917229"/>
                <a:gd name="connsiteX5" fmla="*/ 256381 w 332659"/>
                <a:gd name="connsiteY5" fmla="*/ 107156 h 917229"/>
                <a:gd name="connsiteX6" fmla="*/ 261143 w 332659"/>
                <a:gd name="connsiteY6" fmla="*/ 61913 h 917229"/>
                <a:gd name="connsiteX7" fmla="*/ 299243 w 332659"/>
                <a:gd name="connsiteY7" fmla="*/ 0 h 917229"/>
                <a:gd name="connsiteX8" fmla="*/ 332581 w 332659"/>
                <a:gd name="connsiteY8" fmla="*/ 61913 h 917229"/>
                <a:gd name="connsiteX9" fmla="*/ 289718 w 332659"/>
                <a:gd name="connsiteY9" fmla="*/ 159544 h 917229"/>
                <a:gd name="connsiteX10" fmla="*/ 270668 w 332659"/>
                <a:gd name="connsiteY10" fmla="*/ 247650 h 917229"/>
                <a:gd name="connsiteX11" fmla="*/ 242093 w 332659"/>
                <a:gd name="connsiteY11" fmla="*/ 376238 h 917229"/>
                <a:gd name="connsiteX12" fmla="*/ 175418 w 332659"/>
                <a:gd name="connsiteY12" fmla="*/ 588169 h 917229"/>
                <a:gd name="connsiteX13" fmla="*/ 113506 w 332659"/>
                <a:gd name="connsiteY13" fmla="*/ 785813 h 917229"/>
                <a:gd name="connsiteX14" fmla="*/ 59531 w 332659"/>
                <a:gd name="connsiteY14" fmla="*/ 903647 h 917229"/>
                <a:gd name="connsiteX15" fmla="*/ 0 w 332659"/>
                <a:gd name="connsiteY15" fmla="*/ 914698 h 917229"/>
                <a:gd name="connsiteX16" fmla="*/ 47625 w 332659"/>
                <a:gd name="connsiteY16" fmla="*/ 762000 h 917229"/>
                <a:gd name="connsiteX0" fmla="*/ 76200 w 332659"/>
                <a:gd name="connsiteY0" fmla="*/ 767810 h 917229"/>
                <a:gd name="connsiteX1" fmla="*/ 142081 w 332659"/>
                <a:gd name="connsiteY1" fmla="*/ 512763 h 917229"/>
                <a:gd name="connsiteX2" fmla="*/ 190500 w 332659"/>
                <a:gd name="connsiteY2" fmla="*/ 368300 h 917229"/>
                <a:gd name="connsiteX3" fmla="*/ 202406 w 332659"/>
                <a:gd name="connsiteY3" fmla="*/ 288131 h 917229"/>
                <a:gd name="connsiteX4" fmla="*/ 220662 w 332659"/>
                <a:gd name="connsiteY4" fmla="*/ 215900 h 917229"/>
                <a:gd name="connsiteX5" fmla="*/ 256381 w 332659"/>
                <a:gd name="connsiteY5" fmla="*/ 107156 h 917229"/>
                <a:gd name="connsiteX6" fmla="*/ 261143 w 332659"/>
                <a:gd name="connsiteY6" fmla="*/ 61913 h 917229"/>
                <a:gd name="connsiteX7" fmla="*/ 299243 w 332659"/>
                <a:gd name="connsiteY7" fmla="*/ 0 h 917229"/>
                <a:gd name="connsiteX8" fmla="*/ 332581 w 332659"/>
                <a:gd name="connsiteY8" fmla="*/ 61913 h 917229"/>
                <a:gd name="connsiteX9" fmla="*/ 289718 w 332659"/>
                <a:gd name="connsiteY9" fmla="*/ 159544 h 917229"/>
                <a:gd name="connsiteX10" fmla="*/ 270668 w 332659"/>
                <a:gd name="connsiteY10" fmla="*/ 247650 h 917229"/>
                <a:gd name="connsiteX11" fmla="*/ 242093 w 332659"/>
                <a:gd name="connsiteY11" fmla="*/ 376238 h 917229"/>
                <a:gd name="connsiteX12" fmla="*/ 175418 w 332659"/>
                <a:gd name="connsiteY12" fmla="*/ 588169 h 917229"/>
                <a:gd name="connsiteX13" fmla="*/ 113506 w 332659"/>
                <a:gd name="connsiteY13" fmla="*/ 785813 h 917229"/>
                <a:gd name="connsiteX14" fmla="*/ 59531 w 332659"/>
                <a:gd name="connsiteY14" fmla="*/ 903647 h 917229"/>
                <a:gd name="connsiteX15" fmla="*/ 0 w 332659"/>
                <a:gd name="connsiteY15" fmla="*/ 914698 h 917229"/>
                <a:gd name="connsiteX16" fmla="*/ 76200 w 332659"/>
                <a:gd name="connsiteY16" fmla="*/ 767810 h 917229"/>
                <a:gd name="connsiteX0" fmla="*/ 82550 w 332659"/>
                <a:gd name="connsiteY0" fmla="*/ 730040 h 917229"/>
                <a:gd name="connsiteX1" fmla="*/ 142081 w 332659"/>
                <a:gd name="connsiteY1" fmla="*/ 512763 h 917229"/>
                <a:gd name="connsiteX2" fmla="*/ 190500 w 332659"/>
                <a:gd name="connsiteY2" fmla="*/ 368300 h 917229"/>
                <a:gd name="connsiteX3" fmla="*/ 202406 w 332659"/>
                <a:gd name="connsiteY3" fmla="*/ 288131 h 917229"/>
                <a:gd name="connsiteX4" fmla="*/ 220662 w 332659"/>
                <a:gd name="connsiteY4" fmla="*/ 215900 h 917229"/>
                <a:gd name="connsiteX5" fmla="*/ 256381 w 332659"/>
                <a:gd name="connsiteY5" fmla="*/ 107156 h 917229"/>
                <a:gd name="connsiteX6" fmla="*/ 261143 w 332659"/>
                <a:gd name="connsiteY6" fmla="*/ 61913 h 917229"/>
                <a:gd name="connsiteX7" fmla="*/ 299243 w 332659"/>
                <a:gd name="connsiteY7" fmla="*/ 0 h 917229"/>
                <a:gd name="connsiteX8" fmla="*/ 332581 w 332659"/>
                <a:gd name="connsiteY8" fmla="*/ 61913 h 917229"/>
                <a:gd name="connsiteX9" fmla="*/ 289718 w 332659"/>
                <a:gd name="connsiteY9" fmla="*/ 159544 h 917229"/>
                <a:gd name="connsiteX10" fmla="*/ 270668 w 332659"/>
                <a:gd name="connsiteY10" fmla="*/ 247650 h 917229"/>
                <a:gd name="connsiteX11" fmla="*/ 242093 w 332659"/>
                <a:gd name="connsiteY11" fmla="*/ 376238 h 917229"/>
                <a:gd name="connsiteX12" fmla="*/ 175418 w 332659"/>
                <a:gd name="connsiteY12" fmla="*/ 588169 h 917229"/>
                <a:gd name="connsiteX13" fmla="*/ 113506 w 332659"/>
                <a:gd name="connsiteY13" fmla="*/ 785813 h 917229"/>
                <a:gd name="connsiteX14" fmla="*/ 59531 w 332659"/>
                <a:gd name="connsiteY14" fmla="*/ 903647 h 917229"/>
                <a:gd name="connsiteX15" fmla="*/ 0 w 332659"/>
                <a:gd name="connsiteY15" fmla="*/ 914698 h 917229"/>
                <a:gd name="connsiteX16" fmla="*/ 82550 w 332659"/>
                <a:gd name="connsiteY16" fmla="*/ 730040 h 917229"/>
                <a:gd name="connsiteX0" fmla="*/ 82550 w 332659"/>
                <a:gd name="connsiteY0" fmla="*/ 730040 h 920084"/>
                <a:gd name="connsiteX1" fmla="*/ 142081 w 332659"/>
                <a:gd name="connsiteY1" fmla="*/ 512763 h 920084"/>
                <a:gd name="connsiteX2" fmla="*/ 190500 w 332659"/>
                <a:gd name="connsiteY2" fmla="*/ 368300 h 920084"/>
                <a:gd name="connsiteX3" fmla="*/ 202406 w 332659"/>
                <a:gd name="connsiteY3" fmla="*/ 288131 h 920084"/>
                <a:gd name="connsiteX4" fmla="*/ 220662 w 332659"/>
                <a:gd name="connsiteY4" fmla="*/ 215900 h 920084"/>
                <a:gd name="connsiteX5" fmla="*/ 256381 w 332659"/>
                <a:gd name="connsiteY5" fmla="*/ 107156 h 920084"/>
                <a:gd name="connsiteX6" fmla="*/ 261143 w 332659"/>
                <a:gd name="connsiteY6" fmla="*/ 61913 h 920084"/>
                <a:gd name="connsiteX7" fmla="*/ 299243 w 332659"/>
                <a:gd name="connsiteY7" fmla="*/ 0 h 920084"/>
                <a:gd name="connsiteX8" fmla="*/ 332581 w 332659"/>
                <a:gd name="connsiteY8" fmla="*/ 61913 h 920084"/>
                <a:gd name="connsiteX9" fmla="*/ 289718 w 332659"/>
                <a:gd name="connsiteY9" fmla="*/ 159544 h 920084"/>
                <a:gd name="connsiteX10" fmla="*/ 270668 w 332659"/>
                <a:gd name="connsiteY10" fmla="*/ 247650 h 920084"/>
                <a:gd name="connsiteX11" fmla="*/ 242093 w 332659"/>
                <a:gd name="connsiteY11" fmla="*/ 376238 h 920084"/>
                <a:gd name="connsiteX12" fmla="*/ 175418 w 332659"/>
                <a:gd name="connsiteY12" fmla="*/ 588169 h 920084"/>
                <a:gd name="connsiteX13" fmla="*/ 135731 w 332659"/>
                <a:gd name="connsiteY13" fmla="*/ 742232 h 920084"/>
                <a:gd name="connsiteX14" fmla="*/ 59531 w 332659"/>
                <a:gd name="connsiteY14" fmla="*/ 903647 h 920084"/>
                <a:gd name="connsiteX15" fmla="*/ 0 w 332659"/>
                <a:gd name="connsiteY15" fmla="*/ 914698 h 920084"/>
                <a:gd name="connsiteX16" fmla="*/ 82550 w 332659"/>
                <a:gd name="connsiteY16" fmla="*/ 730040 h 920084"/>
                <a:gd name="connsiteX0" fmla="*/ 98425 w 332659"/>
                <a:gd name="connsiteY0" fmla="*/ 698081 h 920084"/>
                <a:gd name="connsiteX1" fmla="*/ 142081 w 332659"/>
                <a:gd name="connsiteY1" fmla="*/ 512763 h 920084"/>
                <a:gd name="connsiteX2" fmla="*/ 190500 w 332659"/>
                <a:gd name="connsiteY2" fmla="*/ 368300 h 920084"/>
                <a:gd name="connsiteX3" fmla="*/ 202406 w 332659"/>
                <a:gd name="connsiteY3" fmla="*/ 288131 h 920084"/>
                <a:gd name="connsiteX4" fmla="*/ 220662 w 332659"/>
                <a:gd name="connsiteY4" fmla="*/ 215900 h 920084"/>
                <a:gd name="connsiteX5" fmla="*/ 256381 w 332659"/>
                <a:gd name="connsiteY5" fmla="*/ 107156 h 920084"/>
                <a:gd name="connsiteX6" fmla="*/ 261143 w 332659"/>
                <a:gd name="connsiteY6" fmla="*/ 61913 h 920084"/>
                <a:gd name="connsiteX7" fmla="*/ 299243 w 332659"/>
                <a:gd name="connsiteY7" fmla="*/ 0 h 920084"/>
                <a:gd name="connsiteX8" fmla="*/ 332581 w 332659"/>
                <a:gd name="connsiteY8" fmla="*/ 61913 h 920084"/>
                <a:gd name="connsiteX9" fmla="*/ 289718 w 332659"/>
                <a:gd name="connsiteY9" fmla="*/ 159544 h 920084"/>
                <a:gd name="connsiteX10" fmla="*/ 270668 w 332659"/>
                <a:gd name="connsiteY10" fmla="*/ 247650 h 920084"/>
                <a:gd name="connsiteX11" fmla="*/ 242093 w 332659"/>
                <a:gd name="connsiteY11" fmla="*/ 376238 h 920084"/>
                <a:gd name="connsiteX12" fmla="*/ 175418 w 332659"/>
                <a:gd name="connsiteY12" fmla="*/ 588169 h 920084"/>
                <a:gd name="connsiteX13" fmla="*/ 135731 w 332659"/>
                <a:gd name="connsiteY13" fmla="*/ 742232 h 920084"/>
                <a:gd name="connsiteX14" fmla="*/ 59531 w 332659"/>
                <a:gd name="connsiteY14" fmla="*/ 903647 h 920084"/>
                <a:gd name="connsiteX15" fmla="*/ 0 w 332659"/>
                <a:gd name="connsiteY15" fmla="*/ 914698 h 920084"/>
                <a:gd name="connsiteX16" fmla="*/ 98425 w 332659"/>
                <a:gd name="connsiteY16" fmla="*/ 698081 h 920084"/>
                <a:gd name="connsiteX0" fmla="*/ 88900 w 323134"/>
                <a:gd name="connsiteY0" fmla="*/ 698081 h 911598"/>
                <a:gd name="connsiteX1" fmla="*/ 132556 w 323134"/>
                <a:gd name="connsiteY1" fmla="*/ 512763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88900 w 323134"/>
                <a:gd name="connsiteY16" fmla="*/ 698081 h 911598"/>
                <a:gd name="connsiteX0" fmla="*/ 88900 w 323134"/>
                <a:gd name="connsiteY0" fmla="*/ 698081 h 911598"/>
                <a:gd name="connsiteX1" fmla="*/ 132556 w 323134"/>
                <a:gd name="connsiteY1" fmla="*/ 512763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88900 w 323134"/>
                <a:gd name="connsiteY16" fmla="*/ 698081 h 911598"/>
                <a:gd name="connsiteX0" fmla="*/ 88900 w 323134"/>
                <a:gd name="connsiteY0" fmla="*/ 698081 h 911598"/>
                <a:gd name="connsiteX1" fmla="*/ 132556 w 323134"/>
                <a:gd name="connsiteY1" fmla="*/ 512763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88900 w 323134"/>
                <a:gd name="connsiteY16" fmla="*/ 698081 h 911598"/>
                <a:gd name="connsiteX0" fmla="*/ 88900 w 323134"/>
                <a:gd name="connsiteY0" fmla="*/ 698081 h 911598"/>
                <a:gd name="connsiteX1" fmla="*/ 132556 w 323134"/>
                <a:gd name="connsiteY1" fmla="*/ 512763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88900 w 323134"/>
                <a:gd name="connsiteY16" fmla="*/ 698081 h 911598"/>
                <a:gd name="connsiteX0" fmla="*/ 88900 w 323134"/>
                <a:gd name="connsiteY0" fmla="*/ 698081 h 911598"/>
                <a:gd name="connsiteX1" fmla="*/ 135731 w 323134"/>
                <a:gd name="connsiteY1" fmla="*/ 518574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88900 w 323134"/>
                <a:gd name="connsiteY16" fmla="*/ 698081 h 911598"/>
                <a:gd name="connsiteX0" fmla="*/ 73025 w 323134"/>
                <a:gd name="connsiteY0" fmla="*/ 712608 h 911598"/>
                <a:gd name="connsiteX1" fmla="*/ 135731 w 323134"/>
                <a:gd name="connsiteY1" fmla="*/ 518574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658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73025 w 323134"/>
                <a:gd name="connsiteY16" fmla="*/ 712608 h 911598"/>
                <a:gd name="connsiteX0" fmla="*/ 73025 w 323134"/>
                <a:gd name="connsiteY0" fmla="*/ 712608 h 911598"/>
                <a:gd name="connsiteX1" fmla="*/ 135731 w 323134"/>
                <a:gd name="connsiteY1" fmla="*/ 518574 h 911598"/>
                <a:gd name="connsiteX2" fmla="*/ 180975 w 323134"/>
                <a:gd name="connsiteY2" fmla="*/ 368300 h 911598"/>
                <a:gd name="connsiteX3" fmla="*/ 192881 w 323134"/>
                <a:gd name="connsiteY3" fmla="*/ 288131 h 911598"/>
                <a:gd name="connsiteX4" fmla="*/ 211137 w 323134"/>
                <a:gd name="connsiteY4" fmla="*/ 215900 h 911598"/>
                <a:gd name="connsiteX5" fmla="*/ 246856 w 323134"/>
                <a:gd name="connsiteY5" fmla="*/ 107156 h 911598"/>
                <a:gd name="connsiteX6" fmla="*/ 251618 w 323134"/>
                <a:gd name="connsiteY6" fmla="*/ 61913 h 911598"/>
                <a:gd name="connsiteX7" fmla="*/ 289718 w 323134"/>
                <a:gd name="connsiteY7" fmla="*/ 0 h 911598"/>
                <a:gd name="connsiteX8" fmla="*/ 323056 w 323134"/>
                <a:gd name="connsiteY8" fmla="*/ 61913 h 911598"/>
                <a:gd name="connsiteX9" fmla="*/ 280193 w 323134"/>
                <a:gd name="connsiteY9" fmla="*/ 159544 h 911598"/>
                <a:gd name="connsiteX10" fmla="*/ 261143 w 323134"/>
                <a:gd name="connsiteY10" fmla="*/ 247650 h 911598"/>
                <a:gd name="connsiteX11" fmla="*/ 232568 w 323134"/>
                <a:gd name="connsiteY11" fmla="*/ 376238 h 911598"/>
                <a:gd name="connsiteX12" fmla="*/ 178593 w 323134"/>
                <a:gd name="connsiteY12" fmla="*/ 588169 h 911598"/>
                <a:gd name="connsiteX13" fmla="*/ 126206 w 323134"/>
                <a:gd name="connsiteY13" fmla="*/ 742232 h 911598"/>
                <a:gd name="connsiteX14" fmla="*/ 50006 w 323134"/>
                <a:gd name="connsiteY14" fmla="*/ 903647 h 911598"/>
                <a:gd name="connsiteX15" fmla="*/ 0 w 323134"/>
                <a:gd name="connsiteY15" fmla="*/ 888549 h 911598"/>
                <a:gd name="connsiteX16" fmla="*/ 73025 w 323134"/>
                <a:gd name="connsiteY16" fmla="*/ 712608 h 91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134" h="911598">
                  <a:moveTo>
                    <a:pt x="73025" y="712608"/>
                  </a:moveTo>
                  <a:cubicBezTo>
                    <a:pt x="95647" y="650946"/>
                    <a:pt x="117739" y="575959"/>
                    <a:pt x="135731" y="518574"/>
                  </a:cubicBezTo>
                  <a:cubicBezTo>
                    <a:pt x="153723" y="461189"/>
                    <a:pt x="171450" y="406707"/>
                    <a:pt x="180975" y="368300"/>
                  </a:cubicBezTo>
                  <a:cubicBezTo>
                    <a:pt x="190500" y="329893"/>
                    <a:pt x="187854" y="313531"/>
                    <a:pt x="192881" y="288131"/>
                  </a:cubicBezTo>
                  <a:cubicBezTo>
                    <a:pt x="197908" y="262731"/>
                    <a:pt x="202141" y="246063"/>
                    <a:pt x="211137" y="215900"/>
                  </a:cubicBezTo>
                  <a:cubicBezTo>
                    <a:pt x="220133" y="185738"/>
                    <a:pt x="240109" y="132820"/>
                    <a:pt x="246856" y="107156"/>
                  </a:cubicBezTo>
                  <a:cubicBezTo>
                    <a:pt x="253603" y="81492"/>
                    <a:pt x="244474" y="79772"/>
                    <a:pt x="251618" y="61913"/>
                  </a:cubicBezTo>
                  <a:cubicBezTo>
                    <a:pt x="258762" y="44054"/>
                    <a:pt x="277812" y="0"/>
                    <a:pt x="289718" y="0"/>
                  </a:cubicBezTo>
                  <a:cubicBezTo>
                    <a:pt x="301624" y="0"/>
                    <a:pt x="324644" y="35322"/>
                    <a:pt x="323056" y="61913"/>
                  </a:cubicBezTo>
                  <a:cubicBezTo>
                    <a:pt x="321468" y="88504"/>
                    <a:pt x="290512" y="128588"/>
                    <a:pt x="280193" y="159544"/>
                  </a:cubicBezTo>
                  <a:cubicBezTo>
                    <a:pt x="269874" y="190500"/>
                    <a:pt x="269080" y="211534"/>
                    <a:pt x="261143" y="247650"/>
                  </a:cubicBezTo>
                  <a:cubicBezTo>
                    <a:pt x="253206" y="283766"/>
                    <a:pt x="246326" y="319485"/>
                    <a:pt x="232568" y="376238"/>
                  </a:cubicBezTo>
                  <a:cubicBezTo>
                    <a:pt x="218810" y="432991"/>
                    <a:pt x="196320" y="527170"/>
                    <a:pt x="178593" y="588169"/>
                  </a:cubicBezTo>
                  <a:cubicBezTo>
                    <a:pt x="160866" y="649168"/>
                    <a:pt x="147637" y="689652"/>
                    <a:pt x="126206" y="742232"/>
                  </a:cubicBezTo>
                  <a:cubicBezTo>
                    <a:pt x="104775" y="794812"/>
                    <a:pt x="71040" y="879261"/>
                    <a:pt x="50006" y="903647"/>
                  </a:cubicBezTo>
                  <a:cubicBezTo>
                    <a:pt x="28972" y="928033"/>
                    <a:pt x="0" y="888549"/>
                    <a:pt x="0" y="888549"/>
                  </a:cubicBezTo>
                  <a:cubicBezTo>
                    <a:pt x="29633" y="825060"/>
                    <a:pt x="50403" y="774271"/>
                    <a:pt x="73025" y="712608"/>
                  </a:cubicBezTo>
                  <a:close/>
                </a:path>
              </a:pathLst>
            </a:custGeom>
            <a:gradFill>
              <a:gsLst>
                <a:gs pos="34000">
                  <a:schemeClr val="accent6">
                    <a:lumMod val="75000"/>
                  </a:schemeClr>
                </a:gs>
                <a:gs pos="67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9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dirty="0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DFD8944C-AA89-E80E-4E4C-60550565FE22}"/>
                </a:ext>
              </a:extLst>
            </p:cNvPr>
            <p:cNvSpPr/>
            <p:nvPr/>
          </p:nvSpPr>
          <p:spPr>
            <a:xfrm rot="21446975">
              <a:off x="1814249" y="2634112"/>
              <a:ext cx="205718" cy="457964"/>
            </a:xfrm>
            <a:custGeom>
              <a:avLst/>
              <a:gdLst>
                <a:gd name="connsiteX0" fmla="*/ 66487 w 228544"/>
                <a:gd name="connsiteY0" fmla="*/ 4726 h 458500"/>
                <a:gd name="connsiteX1" fmla="*/ 190312 w 228544"/>
                <a:gd name="connsiteY1" fmla="*/ 52351 h 458500"/>
                <a:gd name="connsiteX2" fmla="*/ 228412 w 228544"/>
                <a:gd name="connsiteY2" fmla="*/ 209514 h 458500"/>
                <a:gd name="connsiteX3" fmla="*/ 180787 w 228544"/>
                <a:gd name="connsiteY3" fmla="*/ 347626 h 458500"/>
                <a:gd name="connsiteX4" fmla="*/ 118874 w 228544"/>
                <a:gd name="connsiteY4" fmla="*/ 457164 h 458500"/>
                <a:gd name="connsiteX5" fmla="*/ 4574 w 228544"/>
                <a:gd name="connsiteY5" fmla="*/ 271426 h 458500"/>
                <a:gd name="connsiteX6" fmla="*/ 23624 w 228544"/>
                <a:gd name="connsiteY6" fmla="*/ 152364 h 458500"/>
                <a:gd name="connsiteX7" fmla="*/ 66487 w 228544"/>
                <a:gd name="connsiteY7" fmla="*/ 4726 h 458500"/>
                <a:gd name="connsiteX0" fmla="*/ 43661 w 205718"/>
                <a:gd name="connsiteY0" fmla="*/ 4726 h 457964"/>
                <a:gd name="connsiteX1" fmla="*/ 167486 w 205718"/>
                <a:gd name="connsiteY1" fmla="*/ 52351 h 457964"/>
                <a:gd name="connsiteX2" fmla="*/ 205586 w 205718"/>
                <a:gd name="connsiteY2" fmla="*/ 209514 h 457964"/>
                <a:gd name="connsiteX3" fmla="*/ 157961 w 205718"/>
                <a:gd name="connsiteY3" fmla="*/ 347626 h 457964"/>
                <a:gd name="connsiteX4" fmla="*/ 96048 w 205718"/>
                <a:gd name="connsiteY4" fmla="*/ 457164 h 457964"/>
                <a:gd name="connsiteX5" fmla="*/ 29373 w 205718"/>
                <a:gd name="connsiteY5" fmla="*/ 290476 h 457964"/>
                <a:gd name="connsiteX6" fmla="*/ 798 w 205718"/>
                <a:gd name="connsiteY6" fmla="*/ 152364 h 457964"/>
                <a:gd name="connsiteX7" fmla="*/ 43661 w 205718"/>
                <a:gd name="connsiteY7" fmla="*/ 4726 h 457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718" h="457964">
                  <a:moveTo>
                    <a:pt x="43661" y="4726"/>
                  </a:moveTo>
                  <a:cubicBezTo>
                    <a:pt x="71442" y="-11943"/>
                    <a:pt x="140499" y="18220"/>
                    <a:pt x="167486" y="52351"/>
                  </a:cubicBezTo>
                  <a:cubicBezTo>
                    <a:pt x="194473" y="86482"/>
                    <a:pt x="207173" y="160302"/>
                    <a:pt x="205586" y="209514"/>
                  </a:cubicBezTo>
                  <a:cubicBezTo>
                    <a:pt x="203999" y="258726"/>
                    <a:pt x="176217" y="306351"/>
                    <a:pt x="157961" y="347626"/>
                  </a:cubicBezTo>
                  <a:cubicBezTo>
                    <a:pt x="139705" y="388901"/>
                    <a:pt x="117479" y="466689"/>
                    <a:pt x="96048" y="457164"/>
                  </a:cubicBezTo>
                  <a:cubicBezTo>
                    <a:pt x="74617" y="447639"/>
                    <a:pt x="45248" y="341276"/>
                    <a:pt x="29373" y="290476"/>
                  </a:cubicBezTo>
                  <a:cubicBezTo>
                    <a:pt x="13498" y="239676"/>
                    <a:pt x="-3965" y="192052"/>
                    <a:pt x="798" y="152364"/>
                  </a:cubicBezTo>
                  <a:cubicBezTo>
                    <a:pt x="5560" y="112677"/>
                    <a:pt x="15880" y="21395"/>
                    <a:pt x="43661" y="4726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53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6D57916-A89A-8083-000D-D145EF7ABAF5}"/>
                </a:ext>
              </a:extLst>
            </p:cNvPr>
            <p:cNvSpPr/>
            <p:nvPr/>
          </p:nvSpPr>
          <p:spPr>
            <a:xfrm>
              <a:off x="1879294" y="2370661"/>
              <a:ext cx="174528" cy="197867"/>
            </a:xfrm>
            <a:custGeom>
              <a:avLst/>
              <a:gdLst>
                <a:gd name="connsiteX0" fmla="*/ 1757 w 174528"/>
                <a:gd name="connsiteY0" fmla="*/ 19093 h 197867"/>
                <a:gd name="connsiteX1" fmla="*/ 108913 w 174528"/>
                <a:gd name="connsiteY1" fmla="*/ 4805 h 197867"/>
                <a:gd name="connsiteX2" fmla="*/ 168444 w 174528"/>
                <a:gd name="connsiteY2" fmla="*/ 104818 h 197867"/>
                <a:gd name="connsiteX3" fmla="*/ 163682 w 174528"/>
                <a:gd name="connsiteY3" fmla="*/ 197686 h 197867"/>
                <a:gd name="connsiteX4" fmla="*/ 89863 w 174528"/>
                <a:gd name="connsiteY4" fmla="*/ 126249 h 197867"/>
                <a:gd name="connsiteX5" fmla="*/ 44619 w 174528"/>
                <a:gd name="connsiteY5" fmla="*/ 47668 h 197867"/>
                <a:gd name="connsiteX6" fmla="*/ 1757 w 174528"/>
                <a:gd name="connsiteY6" fmla="*/ 19093 h 19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528" h="197867">
                  <a:moveTo>
                    <a:pt x="1757" y="19093"/>
                  </a:moveTo>
                  <a:cubicBezTo>
                    <a:pt x="12473" y="11949"/>
                    <a:pt x="81132" y="-9482"/>
                    <a:pt x="108913" y="4805"/>
                  </a:cubicBezTo>
                  <a:cubicBezTo>
                    <a:pt x="136694" y="19092"/>
                    <a:pt x="159316" y="72671"/>
                    <a:pt x="168444" y="104818"/>
                  </a:cubicBezTo>
                  <a:cubicBezTo>
                    <a:pt x="177572" y="136965"/>
                    <a:pt x="176779" y="194114"/>
                    <a:pt x="163682" y="197686"/>
                  </a:cubicBezTo>
                  <a:cubicBezTo>
                    <a:pt x="150585" y="201258"/>
                    <a:pt x="109707" y="151252"/>
                    <a:pt x="89863" y="126249"/>
                  </a:cubicBezTo>
                  <a:cubicBezTo>
                    <a:pt x="70019" y="101246"/>
                    <a:pt x="56922" y="66718"/>
                    <a:pt x="44619" y="47668"/>
                  </a:cubicBezTo>
                  <a:cubicBezTo>
                    <a:pt x="32316" y="28618"/>
                    <a:pt x="-8959" y="26237"/>
                    <a:pt x="1757" y="19093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A780C84-8AA3-0B2F-EFBE-2D428E13C2B6}"/>
                </a:ext>
              </a:extLst>
            </p:cNvPr>
            <p:cNvSpPr/>
            <p:nvPr/>
          </p:nvSpPr>
          <p:spPr>
            <a:xfrm>
              <a:off x="1819332" y="2137722"/>
              <a:ext cx="127272" cy="297767"/>
            </a:xfrm>
            <a:custGeom>
              <a:avLst/>
              <a:gdLst>
                <a:gd name="connsiteX0" fmla="*/ 47897 w 127272"/>
                <a:gd name="connsiteY0" fmla="*/ 297724 h 297767"/>
                <a:gd name="connsiteX1" fmla="*/ 85997 w 127272"/>
                <a:gd name="connsiteY1" fmla="*/ 238193 h 297767"/>
                <a:gd name="connsiteX2" fmla="*/ 119335 w 127272"/>
                <a:gd name="connsiteY2" fmla="*/ 183424 h 297767"/>
                <a:gd name="connsiteX3" fmla="*/ 124097 w 127272"/>
                <a:gd name="connsiteY3" fmla="*/ 88174 h 297767"/>
                <a:gd name="connsiteX4" fmla="*/ 78854 w 127272"/>
                <a:gd name="connsiteY4" fmla="*/ 68 h 297767"/>
                <a:gd name="connsiteX5" fmla="*/ 5035 w 127272"/>
                <a:gd name="connsiteY5" fmla="*/ 102462 h 297767"/>
                <a:gd name="connsiteX6" fmla="*/ 9797 w 127272"/>
                <a:gd name="connsiteY6" fmla="*/ 228668 h 297767"/>
                <a:gd name="connsiteX7" fmla="*/ 47897 w 127272"/>
                <a:gd name="connsiteY7" fmla="*/ 297724 h 29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272" h="297767">
                  <a:moveTo>
                    <a:pt x="47897" y="297724"/>
                  </a:moveTo>
                  <a:cubicBezTo>
                    <a:pt x="60597" y="299311"/>
                    <a:pt x="74091" y="257243"/>
                    <a:pt x="85997" y="238193"/>
                  </a:cubicBezTo>
                  <a:cubicBezTo>
                    <a:pt x="97903" y="219143"/>
                    <a:pt x="112985" y="208427"/>
                    <a:pt x="119335" y="183424"/>
                  </a:cubicBezTo>
                  <a:cubicBezTo>
                    <a:pt x="125685" y="158421"/>
                    <a:pt x="130844" y="118733"/>
                    <a:pt x="124097" y="88174"/>
                  </a:cubicBezTo>
                  <a:cubicBezTo>
                    <a:pt x="117350" y="57615"/>
                    <a:pt x="98698" y="-2313"/>
                    <a:pt x="78854" y="68"/>
                  </a:cubicBezTo>
                  <a:cubicBezTo>
                    <a:pt x="59010" y="2449"/>
                    <a:pt x="16544" y="64362"/>
                    <a:pt x="5035" y="102462"/>
                  </a:cubicBezTo>
                  <a:cubicBezTo>
                    <a:pt x="-6474" y="140562"/>
                    <a:pt x="4638" y="194537"/>
                    <a:pt x="9797" y="228668"/>
                  </a:cubicBezTo>
                  <a:cubicBezTo>
                    <a:pt x="14956" y="262799"/>
                    <a:pt x="35197" y="296137"/>
                    <a:pt x="47897" y="297724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19DA76E4-7BAD-33C6-18F1-6139738DC564}"/>
                </a:ext>
              </a:extLst>
            </p:cNvPr>
            <p:cNvSpPr/>
            <p:nvPr/>
          </p:nvSpPr>
          <p:spPr>
            <a:xfrm>
              <a:off x="1665038" y="2278617"/>
              <a:ext cx="222055" cy="162028"/>
            </a:xfrm>
            <a:custGeom>
              <a:avLst/>
              <a:gdLst>
                <a:gd name="connsiteX0" fmla="*/ 220776 w 222055"/>
                <a:gd name="connsiteY0" fmla="*/ 162028 h 162028"/>
                <a:gd name="connsiteX1" fmla="*/ 218395 w 222055"/>
                <a:gd name="connsiteY1" fmla="*/ 81066 h 162028"/>
                <a:gd name="connsiteX2" fmla="*/ 189820 w 222055"/>
                <a:gd name="connsiteY2" fmla="*/ 31060 h 162028"/>
                <a:gd name="connsiteX3" fmla="*/ 149339 w 222055"/>
                <a:gd name="connsiteY3" fmla="*/ 103 h 162028"/>
                <a:gd name="connsiteX4" fmla="*/ 92189 w 222055"/>
                <a:gd name="connsiteY4" fmla="*/ 23916 h 162028"/>
                <a:gd name="connsiteX5" fmla="*/ 32657 w 222055"/>
                <a:gd name="connsiteY5" fmla="*/ 95353 h 162028"/>
                <a:gd name="connsiteX6" fmla="*/ 1701 w 222055"/>
                <a:gd name="connsiteY6" fmla="*/ 157266 h 162028"/>
                <a:gd name="connsiteX7" fmla="*/ 82664 w 222055"/>
                <a:gd name="connsiteY7" fmla="*/ 145360 h 162028"/>
                <a:gd name="connsiteX8" fmla="*/ 158864 w 222055"/>
                <a:gd name="connsiteY8" fmla="*/ 135835 h 162028"/>
                <a:gd name="connsiteX9" fmla="*/ 220776 w 222055"/>
                <a:gd name="connsiteY9" fmla="*/ 162028 h 16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055" h="162028">
                  <a:moveTo>
                    <a:pt x="220776" y="162028"/>
                  </a:moveTo>
                  <a:cubicBezTo>
                    <a:pt x="222165" y="132461"/>
                    <a:pt x="223554" y="102894"/>
                    <a:pt x="218395" y="81066"/>
                  </a:cubicBezTo>
                  <a:cubicBezTo>
                    <a:pt x="213236" y="59238"/>
                    <a:pt x="201329" y="44554"/>
                    <a:pt x="189820" y="31060"/>
                  </a:cubicBezTo>
                  <a:cubicBezTo>
                    <a:pt x="178311" y="17566"/>
                    <a:pt x="165611" y="1294"/>
                    <a:pt x="149339" y="103"/>
                  </a:cubicBezTo>
                  <a:cubicBezTo>
                    <a:pt x="133067" y="-1088"/>
                    <a:pt x="111636" y="8041"/>
                    <a:pt x="92189" y="23916"/>
                  </a:cubicBezTo>
                  <a:cubicBezTo>
                    <a:pt x="72742" y="39791"/>
                    <a:pt x="47738" y="73128"/>
                    <a:pt x="32657" y="95353"/>
                  </a:cubicBezTo>
                  <a:cubicBezTo>
                    <a:pt x="17576" y="117578"/>
                    <a:pt x="-6633" y="148932"/>
                    <a:pt x="1701" y="157266"/>
                  </a:cubicBezTo>
                  <a:cubicBezTo>
                    <a:pt x="10035" y="165600"/>
                    <a:pt x="56470" y="148932"/>
                    <a:pt x="82664" y="145360"/>
                  </a:cubicBezTo>
                  <a:cubicBezTo>
                    <a:pt x="108858" y="141788"/>
                    <a:pt x="158864" y="135835"/>
                    <a:pt x="158864" y="135835"/>
                  </a:cubicBezTo>
                  <a:lnTo>
                    <a:pt x="220776" y="162028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54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2604E02-D6AD-6540-C504-50F567238D50}"/>
                </a:ext>
              </a:extLst>
            </p:cNvPr>
            <p:cNvSpPr/>
            <p:nvPr/>
          </p:nvSpPr>
          <p:spPr>
            <a:xfrm>
              <a:off x="1483158" y="2848443"/>
              <a:ext cx="303100" cy="434793"/>
            </a:xfrm>
            <a:custGeom>
              <a:avLst/>
              <a:gdLst>
                <a:gd name="connsiteX0" fmla="*/ 363942 w 364229"/>
                <a:gd name="connsiteY0" fmla="*/ 94966 h 435714"/>
                <a:gd name="connsiteX1" fmla="*/ 273455 w 364229"/>
                <a:gd name="connsiteY1" fmla="*/ 23528 h 435714"/>
                <a:gd name="connsiteX2" fmla="*/ 156774 w 364229"/>
                <a:gd name="connsiteY2" fmla="*/ 9241 h 435714"/>
                <a:gd name="connsiteX3" fmla="*/ 47236 w 364229"/>
                <a:gd name="connsiteY3" fmla="*/ 154497 h 435714"/>
                <a:gd name="connsiteX4" fmla="*/ 9136 w 364229"/>
                <a:gd name="connsiteY4" fmla="*/ 244985 h 435714"/>
                <a:gd name="connsiteX5" fmla="*/ 4374 w 364229"/>
                <a:gd name="connsiteY5" fmla="*/ 359285 h 435714"/>
                <a:gd name="connsiteX6" fmla="*/ 11517 w 364229"/>
                <a:gd name="connsiteY6" fmla="*/ 435485 h 435714"/>
                <a:gd name="connsiteX7" fmla="*/ 130580 w 364229"/>
                <a:gd name="connsiteY7" fmla="*/ 335472 h 435714"/>
                <a:gd name="connsiteX8" fmla="*/ 187730 w 364229"/>
                <a:gd name="connsiteY8" fmla="*/ 202122 h 435714"/>
                <a:gd name="connsiteX9" fmla="*/ 213924 w 364229"/>
                <a:gd name="connsiteY9" fmla="*/ 137828 h 435714"/>
                <a:gd name="connsiteX10" fmla="*/ 299649 w 364229"/>
                <a:gd name="connsiteY10" fmla="*/ 64010 h 435714"/>
                <a:gd name="connsiteX11" fmla="*/ 363942 w 364229"/>
                <a:gd name="connsiteY11" fmla="*/ 94966 h 435714"/>
                <a:gd name="connsiteX0" fmla="*/ 299649 w 303100"/>
                <a:gd name="connsiteY0" fmla="*/ 63089 h 434793"/>
                <a:gd name="connsiteX1" fmla="*/ 273455 w 303100"/>
                <a:gd name="connsiteY1" fmla="*/ 22607 h 434793"/>
                <a:gd name="connsiteX2" fmla="*/ 156774 w 303100"/>
                <a:gd name="connsiteY2" fmla="*/ 8320 h 434793"/>
                <a:gd name="connsiteX3" fmla="*/ 47236 w 303100"/>
                <a:gd name="connsiteY3" fmla="*/ 153576 h 434793"/>
                <a:gd name="connsiteX4" fmla="*/ 9136 w 303100"/>
                <a:gd name="connsiteY4" fmla="*/ 244064 h 434793"/>
                <a:gd name="connsiteX5" fmla="*/ 4374 w 303100"/>
                <a:gd name="connsiteY5" fmla="*/ 358364 h 434793"/>
                <a:gd name="connsiteX6" fmla="*/ 11517 w 303100"/>
                <a:gd name="connsiteY6" fmla="*/ 434564 h 434793"/>
                <a:gd name="connsiteX7" fmla="*/ 130580 w 303100"/>
                <a:gd name="connsiteY7" fmla="*/ 334551 h 434793"/>
                <a:gd name="connsiteX8" fmla="*/ 187730 w 303100"/>
                <a:gd name="connsiteY8" fmla="*/ 201201 h 434793"/>
                <a:gd name="connsiteX9" fmla="*/ 213924 w 303100"/>
                <a:gd name="connsiteY9" fmla="*/ 136907 h 434793"/>
                <a:gd name="connsiteX10" fmla="*/ 299649 w 303100"/>
                <a:gd name="connsiteY10" fmla="*/ 63089 h 43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100" h="434793">
                  <a:moveTo>
                    <a:pt x="299649" y="63089"/>
                  </a:moveTo>
                  <a:cubicBezTo>
                    <a:pt x="309571" y="44039"/>
                    <a:pt x="297267" y="31735"/>
                    <a:pt x="273455" y="22607"/>
                  </a:cubicBezTo>
                  <a:cubicBezTo>
                    <a:pt x="249643" y="13479"/>
                    <a:pt x="194477" y="-13508"/>
                    <a:pt x="156774" y="8320"/>
                  </a:cubicBezTo>
                  <a:cubicBezTo>
                    <a:pt x="119071" y="30148"/>
                    <a:pt x="71842" y="114285"/>
                    <a:pt x="47236" y="153576"/>
                  </a:cubicBezTo>
                  <a:cubicBezTo>
                    <a:pt x="22630" y="192867"/>
                    <a:pt x="16280" y="209933"/>
                    <a:pt x="9136" y="244064"/>
                  </a:cubicBezTo>
                  <a:cubicBezTo>
                    <a:pt x="1992" y="278195"/>
                    <a:pt x="3977" y="326614"/>
                    <a:pt x="4374" y="358364"/>
                  </a:cubicBezTo>
                  <a:cubicBezTo>
                    <a:pt x="4771" y="390114"/>
                    <a:pt x="-9517" y="438533"/>
                    <a:pt x="11517" y="434564"/>
                  </a:cubicBezTo>
                  <a:cubicBezTo>
                    <a:pt x="32551" y="430595"/>
                    <a:pt x="101211" y="373445"/>
                    <a:pt x="130580" y="334551"/>
                  </a:cubicBezTo>
                  <a:cubicBezTo>
                    <a:pt x="159949" y="295657"/>
                    <a:pt x="173839" y="234142"/>
                    <a:pt x="187730" y="201201"/>
                  </a:cubicBezTo>
                  <a:cubicBezTo>
                    <a:pt x="201621" y="168260"/>
                    <a:pt x="195271" y="159926"/>
                    <a:pt x="213924" y="136907"/>
                  </a:cubicBezTo>
                  <a:cubicBezTo>
                    <a:pt x="232577" y="113888"/>
                    <a:pt x="289727" y="82139"/>
                    <a:pt x="299649" y="63089"/>
                  </a:cubicBezTo>
                  <a:close/>
                </a:path>
              </a:pathLst>
            </a:custGeom>
            <a:gradFill>
              <a:gsLst>
                <a:gs pos="31000">
                  <a:schemeClr val="accent6">
                    <a:lumMod val="75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87000">
                  <a:schemeClr val="accent6">
                    <a:lumMod val="60000"/>
                    <a:lumOff val="40000"/>
                  </a:schemeClr>
                </a:gs>
              </a:gsLst>
              <a:lin ang="126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B096824B-30A0-5D02-D32C-770D9B4B48C6}"/>
                </a:ext>
              </a:extLst>
            </p:cNvPr>
            <p:cNvSpPr/>
            <p:nvPr/>
          </p:nvSpPr>
          <p:spPr>
            <a:xfrm rot="1074370">
              <a:off x="1585879" y="2453468"/>
              <a:ext cx="225176" cy="365109"/>
            </a:xfrm>
            <a:custGeom>
              <a:avLst/>
              <a:gdLst>
                <a:gd name="connsiteX0" fmla="*/ 206543 w 207809"/>
                <a:gd name="connsiteY0" fmla="*/ 19979 h 336950"/>
                <a:gd name="connsiteX1" fmla="*/ 154155 w 207809"/>
                <a:gd name="connsiteY1" fmla="*/ 177142 h 336950"/>
                <a:gd name="connsiteX2" fmla="*/ 116055 w 207809"/>
                <a:gd name="connsiteY2" fmla="*/ 310492 h 336950"/>
                <a:gd name="connsiteX3" fmla="*/ 77955 w 207809"/>
                <a:gd name="connsiteY3" fmla="*/ 329542 h 336950"/>
                <a:gd name="connsiteX4" fmla="*/ 1755 w 207809"/>
                <a:gd name="connsiteY4" fmla="*/ 220004 h 336950"/>
                <a:gd name="connsiteX5" fmla="*/ 30330 w 207809"/>
                <a:gd name="connsiteY5" fmla="*/ 72367 h 336950"/>
                <a:gd name="connsiteX6" fmla="*/ 97005 w 207809"/>
                <a:gd name="connsiteY6" fmla="*/ 10454 h 336950"/>
                <a:gd name="connsiteX7" fmla="*/ 206543 w 207809"/>
                <a:gd name="connsiteY7" fmla="*/ 19979 h 33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809" h="336950">
                  <a:moveTo>
                    <a:pt x="206543" y="19979"/>
                  </a:moveTo>
                  <a:cubicBezTo>
                    <a:pt x="216068" y="47760"/>
                    <a:pt x="169236" y="128723"/>
                    <a:pt x="154155" y="177142"/>
                  </a:cubicBezTo>
                  <a:cubicBezTo>
                    <a:pt x="139074" y="225561"/>
                    <a:pt x="128755" y="285092"/>
                    <a:pt x="116055" y="310492"/>
                  </a:cubicBezTo>
                  <a:cubicBezTo>
                    <a:pt x="103355" y="335892"/>
                    <a:pt x="97005" y="344623"/>
                    <a:pt x="77955" y="329542"/>
                  </a:cubicBezTo>
                  <a:cubicBezTo>
                    <a:pt x="58905" y="314461"/>
                    <a:pt x="9692" y="262866"/>
                    <a:pt x="1755" y="220004"/>
                  </a:cubicBezTo>
                  <a:cubicBezTo>
                    <a:pt x="-6182" y="177142"/>
                    <a:pt x="14455" y="107292"/>
                    <a:pt x="30330" y="72367"/>
                  </a:cubicBezTo>
                  <a:cubicBezTo>
                    <a:pt x="46205" y="37442"/>
                    <a:pt x="74780" y="23154"/>
                    <a:pt x="97005" y="10454"/>
                  </a:cubicBezTo>
                  <a:cubicBezTo>
                    <a:pt x="119230" y="-2246"/>
                    <a:pt x="197018" y="-7802"/>
                    <a:pt x="206543" y="1997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25F3A7BF-0108-1458-B5C2-35FBD402F73C}"/>
              </a:ext>
            </a:extLst>
          </p:cNvPr>
          <p:cNvGrpSpPr/>
          <p:nvPr/>
        </p:nvGrpSpPr>
        <p:grpSpPr>
          <a:xfrm>
            <a:off x="3606759" y="2275259"/>
            <a:ext cx="1263511" cy="2100589"/>
            <a:chOff x="7637279" y="1119013"/>
            <a:chExt cx="1502525" cy="2497952"/>
          </a:xfrm>
        </p:grpSpPr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29F624D0-0319-AB78-DABF-A72A44271ADF}"/>
                </a:ext>
              </a:extLst>
            </p:cNvPr>
            <p:cNvSpPr/>
            <p:nvPr/>
          </p:nvSpPr>
          <p:spPr>
            <a:xfrm rot="268774">
              <a:off x="8081499" y="1185342"/>
              <a:ext cx="330516" cy="1163110"/>
            </a:xfrm>
            <a:custGeom>
              <a:avLst/>
              <a:gdLst>
                <a:gd name="connsiteX0" fmla="*/ 451356 w 469796"/>
                <a:gd name="connsiteY0" fmla="*/ 1380686 h 1383559"/>
                <a:gd name="connsiteX1" fmla="*/ 358487 w 469796"/>
                <a:gd name="connsiteY1" fmla="*/ 1123511 h 1383559"/>
                <a:gd name="connsiteX2" fmla="*/ 279906 w 469796"/>
                <a:gd name="connsiteY2" fmla="*/ 725842 h 1383559"/>
                <a:gd name="connsiteX3" fmla="*/ 156081 w 469796"/>
                <a:gd name="connsiteY3" fmla="*/ 418661 h 1383559"/>
                <a:gd name="connsiteX4" fmla="*/ 60831 w 469796"/>
                <a:gd name="connsiteY4" fmla="*/ 178155 h 1383559"/>
                <a:gd name="connsiteX5" fmla="*/ 15587 w 469796"/>
                <a:gd name="connsiteY5" fmla="*/ 75761 h 1383559"/>
                <a:gd name="connsiteX6" fmla="*/ 1300 w 469796"/>
                <a:gd name="connsiteY6" fmla="*/ 11467 h 1383559"/>
                <a:gd name="connsiteX7" fmla="*/ 44162 w 469796"/>
                <a:gd name="connsiteY7" fmla="*/ 47186 h 1383559"/>
                <a:gd name="connsiteX8" fmla="*/ 56068 w 469796"/>
                <a:gd name="connsiteY8" fmla="*/ 6705 h 1383559"/>
                <a:gd name="connsiteX9" fmla="*/ 163225 w 469796"/>
                <a:gd name="connsiteY9" fmla="*/ 213874 h 1383559"/>
                <a:gd name="connsiteX10" fmla="*/ 260856 w 469796"/>
                <a:gd name="connsiteY10" fmla="*/ 487717 h 1383559"/>
                <a:gd name="connsiteX11" fmla="*/ 360868 w 469796"/>
                <a:gd name="connsiteY11" fmla="*/ 692505 h 1383559"/>
                <a:gd name="connsiteX12" fmla="*/ 398968 w 469796"/>
                <a:gd name="connsiteY12" fmla="*/ 871099 h 1383559"/>
                <a:gd name="connsiteX13" fmla="*/ 432306 w 469796"/>
                <a:gd name="connsiteY13" fmla="*/ 1078267 h 1383559"/>
                <a:gd name="connsiteX14" fmla="*/ 465643 w 469796"/>
                <a:gd name="connsiteY14" fmla="*/ 1249717 h 1383559"/>
                <a:gd name="connsiteX15" fmla="*/ 451356 w 469796"/>
                <a:gd name="connsiteY15" fmla="*/ 1380686 h 1383559"/>
                <a:gd name="connsiteX0" fmla="*/ 451356 w 469796"/>
                <a:gd name="connsiteY0" fmla="*/ 1380686 h 1383559"/>
                <a:gd name="connsiteX1" fmla="*/ 358487 w 469796"/>
                <a:gd name="connsiteY1" fmla="*/ 1123511 h 1383559"/>
                <a:gd name="connsiteX2" fmla="*/ 279906 w 469796"/>
                <a:gd name="connsiteY2" fmla="*/ 725842 h 1383559"/>
                <a:gd name="connsiteX3" fmla="*/ 156081 w 469796"/>
                <a:gd name="connsiteY3" fmla="*/ 418661 h 1383559"/>
                <a:gd name="connsiteX4" fmla="*/ 60831 w 469796"/>
                <a:gd name="connsiteY4" fmla="*/ 178155 h 1383559"/>
                <a:gd name="connsiteX5" fmla="*/ 15587 w 469796"/>
                <a:gd name="connsiteY5" fmla="*/ 75761 h 1383559"/>
                <a:gd name="connsiteX6" fmla="*/ 1300 w 469796"/>
                <a:gd name="connsiteY6" fmla="*/ 11467 h 1383559"/>
                <a:gd name="connsiteX7" fmla="*/ 44162 w 469796"/>
                <a:gd name="connsiteY7" fmla="*/ 47186 h 1383559"/>
                <a:gd name="connsiteX8" fmla="*/ 56068 w 469796"/>
                <a:gd name="connsiteY8" fmla="*/ 6705 h 1383559"/>
                <a:gd name="connsiteX9" fmla="*/ 163225 w 469796"/>
                <a:gd name="connsiteY9" fmla="*/ 213874 h 1383559"/>
                <a:gd name="connsiteX10" fmla="*/ 260856 w 469796"/>
                <a:gd name="connsiteY10" fmla="*/ 487717 h 1383559"/>
                <a:gd name="connsiteX11" fmla="*/ 332293 w 469796"/>
                <a:gd name="connsiteY11" fmla="*/ 706793 h 1383559"/>
                <a:gd name="connsiteX12" fmla="*/ 398968 w 469796"/>
                <a:gd name="connsiteY12" fmla="*/ 871099 h 1383559"/>
                <a:gd name="connsiteX13" fmla="*/ 432306 w 469796"/>
                <a:gd name="connsiteY13" fmla="*/ 1078267 h 1383559"/>
                <a:gd name="connsiteX14" fmla="*/ 465643 w 469796"/>
                <a:gd name="connsiteY14" fmla="*/ 1249717 h 1383559"/>
                <a:gd name="connsiteX15" fmla="*/ 451356 w 469796"/>
                <a:gd name="connsiteY15" fmla="*/ 1380686 h 1383559"/>
                <a:gd name="connsiteX0" fmla="*/ 451356 w 469337"/>
                <a:gd name="connsiteY0" fmla="*/ 1380686 h 1384517"/>
                <a:gd name="connsiteX1" fmla="*/ 372775 w 469337"/>
                <a:gd name="connsiteY1" fmla="*/ 1099699 h 1384517"/>
                <a:gd name="connsiteX2" fmla="*/ 279906 w 469337"/>
                <a:gd name="connsiteY2" fmla="*/ 725842 h 1384517"/>
                <a:gd name="connsiteX3" fmla="*/ 156081 w 469337"/>
                <a:gd name="connsiteY3" fmla="*/ 418661 h 1384517"/>
                <a:gd name="connsiteX4" fmla="*/ 60831 w 469337"/>
                <a:gd name="connsiteY4" fmla="*/ 178155 h 1384517"/>
                <a:gd name="connsiteX5" fmla="*/ 15587 w 469337"/>
                <a:gd name="connsiteY5" fmla="*/ 75761 h 1384517"/>
                <a:gd name="connsiteX6" fmla="*/ 1300 w 469337"/>
                <a:gd name="connsiteY6" fmla="*/ 11467 h 1384517"/>
                <a:gd name="connsiteX7" fmla="*/ 44162 w 469337"/>
                <a:gd name="connsiteY7" fmla="*/ 47186 h 1384517"/>
                <a:gd name="connsiteX8" fmla="*/ 56068 w 469337"/>
                <a:gd name="connsiteY8" fmla="*/ 6705 h 1384517"/>
                <a:gd name="connsiteX9" fmla="*/ 163225 w 469337"/>
                <a:gd name="connsiteY9" fmla="*/ 213874 h 1384517"/>
                <a:gd name="connsiteX10" fmla="*/ 260856 w 469337"/>
                <a:gd name="connsiteY10" fmla="*/ 487717 h 1384517"/>
                <a:gd name="connsiteX11" fmla="*/ 332293 w 469337"/>
                <a:gd name="connsiteY11" fmla="*/ 706793 h 1384517"/>
                <a:gd name="connsiteX12" fmla="*/ 398968 w 469337"/>
                <a:gd name="connsiteY12" fmla="*/ 871099 h 1384517"/>
                <a:gd name="connsiteX13" fmla="*/ 432306 w 469337"/>
                <a:gd name="connsiteY13" fmla="*/ 1078267 h 1384517"/>
                <a:gd name="connsiteX14" fmla="*/ 465643 w 469337"/>
                <a:gd name="connsiteY14" fmla="*/ 1249717 h 1384517"/>
                <a:gd name="connsiteX15" fmla="*/ 451356 w 469337"/>
                <a:gd name="connsiteY15" fmla="*/ 1380686 h 1384517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79906 w 466264"/>
                <a:gd name="connsiteY2" fmla="*/ 725842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32293 w 466264"/>
                <a:gd name="connsiteY11" fmla="*/ 706793 h 1384625"/>
                <a:gd name="connsiteX12" fmla="*/ 398968 w 466264"/>
                <a:gd name="connsiteY12" fmla="*/ 871099 h 1384625"/>
                <a:gd name="connsiteX13" fmla="*/ 441831 w 466264"/>
                <a:gd name="connsiteY13" fmla="*/ 1044930 h 1384625"/>
                <a:gd name="connsiteX14" fmla="*/ 465643 w 466264"/>
                <a:gd name="connsiteY14" fmla="*/ 1249717 h 1384625"/>
                <a:gd name="connsiteX15" fmla="*/ 451356 w 466264"/>
                <a:gd name="connsiteY15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79906 w 466264"/>
                <a:gd name="connsiteY2" fmla="*/ 725842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46581 w 466264"/>
                <a:gd name="connsiteY11" fmla="*/ 706793 h 1384625"/>
                <a:gd name="connsiteX12" fmla="*/ 398968 w 466264"/>
                <a:gd name="connsiteY12" fmla="*/ 871099 h 1384625"/>
                <a:gd name="connsiteX13" fmla="*/ 441831 w 466264"/>
                <a:gd name="connsiteY13" fmla="*/ 1044930 h 1384625"/>
                <a:gd name="connsiteX14" fmla="*/ 465643 w 466264"/>
                <a:gd name="connsiteY14" fmla="*/ 1249717 h 1384625"/>
                <a:gd name="connsiteX15" fmla="*/ 451356 w 466264"/>
                <a:gd name="connsiteY15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65619 w 466264"/>
                <a:gd name="connsiteY2" fmla="*/ 749654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46581 w 466264"/>
                <a:gd name="connsiteY11" fmla="*/ 706793 h 1384625"/>
                <a:gd name="connsiteX12" fmla="*/ 398968 w 466264"/>
                <a:gd name="connsiteY12" fmla="*/ 871099 h 1384625"/>
                <a:gd name="connsiteX13" fmla="*/ 441831 w 466264"/>
                <a:gd name="connsiteY13" fmla="*/ 1044930 h 1384625"/>
                <a:gd name="connsiteX14" fmla="*/ 465643 w 466264"/>
                <a:gd name="connsiteY14" fmla="*/ 1249717 h 1384625"/>
                <a:gd name="connsiteX15" fmla="*/ 451356 w 466264"/>
                <a:gd name="connsiteY15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65619 w 466264"/>
                <a:gd name="connsiteY2" fmla="*/ 749654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13243 w 466264"/>
                <a:gd name="connsiteY11" fmla="*/ 687743 h 1384625"/>
                <a:gd name="connsiteX12" fmla="*/ 398968 w 466264"/>
                <a:gd name="connsiteY12" fmla="*/ 871099 h 1384625"/>
                <a:gd name="connsiteX13" fmla="*/ 441831 w 466264"/>
                <a:gd name="connsiteY13" fmla="*/ 1044930 h 1384625"/>
                <a:gd name="connsiteX14" fmla="*/ 465643 w 466264"/>
                <a:gd name="connsiteY14" fmla="*/ 1249717 h 1384625"/>
                <a:gd name="connsiteX15" fmla="*/ 451356 w 466264"/>
                <a:gd name="connsiteY15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65619 w 466264"/>
                <a:gd name="connsiteY2" fmla="*/ 749654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13243 w 466264"/>
                <a:gd name="connsiteY11" fmla="*/ 687743 h 1384625"/>
                <a:gd name="connsiteX12" fmla="*/ 398968 w 466264"/>
                <a:gd name="connsiteY12" fmla="*/ 871099 h 1384625"/>
                <a:gd name="connsiteX13" fmla="*/ 441831 w 466264"/>
                <a:gd name="connsiteY13" fmla="*/ 1044930 h 1384625"/>
                <a:gd name="connsiteX14" fmla="*/ 465643 w 466264"/>
                <a:gd name="connsiteY14" fmla="*/ 1249717 h 1384625"/>
                <a:gd name="connsiteX15" fmla="*/ 451356 w 466264"/>
                <a:gd name="connsiteY15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65619 w 466264"/>
                <a:gd name="connsiteY2" fmla="*/ 749654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13243 w 466264"/>
                <a:gd name="connsiteY11" fmla="*/ 687743 h 1384625"/>
                <a:gd name="connsiteX12" fmla="*/ 441831 w 466264"/>
                <a:gd name="connsiteY12" fmla="*/ 1044930 h 1384625"/>
                <a:gd name="connsiteX13" fmla="*/ 465643 w 466264"/>
                <a:gd name="connsiteY13" fmla="*/ 1249717 h 1384625"/>
                <a:gd name="connsiteX14" fmla="*/ 451356 w 466264"/>
                <a:gd name="connsiteY14" fmla="*/ 1380686 h 1384625"/>
                <a:gd name="connsiteX0" fmla="*/ 451356 w 466264"/>
                <a:gd name="connsiteY0" fmla="*/ 1380686 h 1384625"/>
                <a:gd name="connsiteX1" fmla="*/ 372775 w 466264"/>
                <a:gd name="connsiteY1" fmla="*/ 1099699 h 1384625"/>
                <a:gd name="connsiteX2" fmla="*/ 265619 w 466264"/>
                <a:gd name="connsiteY2" fmla="*/ 749654 h 1384625"/>
                <a:gd name="connsiteX3" fmla="*/ 156081 w 466264"/>
                <a:gd name="connsiteY3" fmla="*/ 418661 h 1384625"/>
                <a:gd name="connsiteX4" fmla="*/ 60831 w 466264"/>
                <a:gd name="connsiteY4" fmla="*/ 178155 h 1384625"/>
                <a:gd name="connsiteX5" fmla="*/ 15587 w 466264"/>
                <a:gd name="connsiteY5" fmla="*/ 75761 h 1384625"/>
                <a:gd name="connsiteX6" fmla="*/ 1300 w 466264"/>
                <a:gd name="connsiteY6" fmla="*/ 11467 h 1384625"/>
                <a:gd name="connsiteX7" fmla="*/ 44162 w 466264"/>
                <a:gd name="connsiteY7" fmla="*/ 47186 h 1384625"/>
                <a:gd name="connsiteX8" fmla="*/ 56068 w 466264"/>
                <a:gd name="connsiteY8" fmla="*/ 6705 h 1384625"/>
                <a:gd name="connsiteX9" fmla="*/ 163225 w 466264"/>
                <a:gd name="connsiteY9" fmla="*/ 213874 h 1384625"/>
                <a:gd name="connsiteX10" fmla="*/ 260856 w 466264"/>
                <a:gd name="connsiteY10" fmla="*/ 487717 h 1384625"/>
                <a:gd name="connsiteX11" fmla="*/ 341818 w 466264"/>
                <a:gd name="connsiteY11" fmla="*/ 730605 h 1384625"/>
                <a:gd name="connsiteX12" fmla="*/ 441831 w 466264"/>
                <a:gd name="connsiteY12" fmla="*/ 1044930 h 1384625"/>
                <a:gd name="connsiteX13" fmla="*/ 465643 w 466264"/>
                <a:gd name="connsiteY13" fmla="*/ 1249717 h 1384625"/>
                <a:gd name="connsiteX14" fmla="*/ 451356 w 466264"/>
                <a:gd name="connsiteY14" fmla="*/ 1380686 h 138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264" h="1384625">
                  <a:moveTo>
                    <a:pt x="451356" y="1380686"/>
                  </a:moveTo>
                  <a:cubicBezTo>
                    <a:pt x="435878" y="1355683"/>
                    <a:pt x="403731" y="1204871"/>
                    <a:pt x="372775" y="1099699"/>
                  </a:cubicBezTo>
                  <a:cubicBezTo>
                    <a:pt x="341819" y="994527"/>
                    <a:pt x="301735" y="863160"/>
                    <a:pt x="265619" y="749654"/>
                  </a:cubicBezTo>
                  <a:cubicBezTo>
                    <a:pt x="229503" y="636148"/>
                    <a:pt x="190212" y="513911"/>
                    <a:pt x="156081" y="418661"/>
                  </a:cubicBezTo>
                  <a:cubicBezTo>
                    <a:pt x="121950" y="323411"/>
                    <a:pt x="84247" y="235305"/>
                    <a:pt x="60831" y="178155"/>
                  </a:cubicBezTo>
                  <a:cubicBezTo>
                    <a:pt x="37415" y="121005"/>
                    <a:pt x="25509" y="103542"/>
                    <a:pt x="15587" y="75761"/>
                  </a:cubicBezTo>
                  <a:cubicBezTo>
                    <a:pt x="5665" y="47980"/>
                    <a:pt x="-3462" y="16229"/>
                    <a:pt x="1300" y="11467"/>
                  </a:cubicBezTo>
                  <a:cubicBezTo>
                    <a:pt x="6062" y="6705"/>
                    <a:pt x="35034" y="47980"/>
                    <a:pt x="44162" y="47186"/>
                  </a:cubicBezTo>
                  <a:cubicBezTo>
                    <a:pt x="53290" y="46392"/>
                    <a:pt x="36224" y="-21076"/>
                    <a:pt x="56068" y="6705"/>
                  </a:cubicBezTo>
                  <a:cubicBezTo>
                    <a:pt x="75912" y="34486"/>
                    <a:pt x="129094" y="133705"/>
                    <a:pt x="163225" y="213874"/>
                  </a:cubicBezTo>
                  <a:cubicBezTo>
                    <a:pt x="197356" y="294043"/>
                    <a:pt x="231091" y="401595"/>
                    <a:pt x="260856" y="487717"/>
                  </a:cubicBezTo>
                  <a:cubicBezTo>
                    <a:pt x="290621" y="573839"/>
                    <a:pt x="311656" y="637736"/>
                    <a:pt x="341818" y="730605"/>
                  </a:cubicBezTo>
                  <a:cubicBezTo>
                    <a:pt x="371980" y="823474"/>
                    <a:pt x="416431" y="951268"/>
                    <a:pt x="441831" y="1044930"/>
                  </a:cubicBezTo>
                  <a:cubicBezTo>
                    <a:pt x="467231" y="1138592"/>
                    <a:pt x="464056" y="1193758"/>
                    <a:pt x="465643" y="1249717"/>
                  </a:cubicBezTo>
                  <a:cubicBezTo>
                    <a:pt x="467230" y="1305676"/>
                    <a:pt x="466834" y="1405689"/>
                    <a:pt x="451356" y="1380686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dirty="0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3A857F4C-8D23-0F43-1E2B-92E87F914FD7}"/>
                </a:ext>
              </a:extLst>
            </p:cNvPr>
            <p:cNvSpPr/>
            <p:nvPr/>
          </p:nvSpPr>
          <p:spPr>
            <a:xfrm>
              <a:off x="8343900" y="2209846"/>
              <a:ext cx="69745" cy="1407119"/>
            </a:xfrm>
            <a:custGeom>
              <a:avLst/>
              <a:gdLst>
                <a:gd name="connsiteX0" fmla="*/ 5210 w 65033"/>
                <a:gd name="connsiteY0" fmla="*/ 1413467 h 1413928"/>
                <a:gd name="connsiteX1" fmla="*/ 2829 w 65033"/>
                <a:gd name="connsiteY1" fmla="*/ 1070567 h 1413928"/>
                <a:gd name="connsiteX2" fmla="*/ 21879 w 65033"/>
                <a:gd name="connsiteY2" fmla="*/ 911023 h 1413928"/>
                <a:gd name="connsiteX3" fmla="*/ 29023 w 65033"/>
                <a:gd name="connsiteY3" fmla="*/ 408580 h 1413928"/>
                <a:gd name="connsiteX4" fmla="*/ 19498 w 65033"/>
                <a:gd name="connsiteY4" fmla="*/ 213317 h 1413928"/>
                <a:gd name="connsiteX5" fmla="*/ 17116 w 65033"/>
                <a:gd name="connsiteY5" fmla="*/ 27580 h 1413928"/>
                <a:gd name="connsiteX6" fmla="*/ 43310 w 65033"/>
                <a:gd name="connsiteY6" fmla="*/ 3767 h 1413928"/>
                <a:gd name="connsiteX7" fmla="*/ 55216 w 65033"/>
                <a:gd name="connsiteY7" fmla="*/ 56155 h 1413928"/>
                <a:gd name="connsiteX8" fmla="*/ 64741 w 65033"/>
                <a:gd name="connsiteY8" fmla="*/ 399055 h 1413928"/>
                <a:gd name="connsiteX9" fmla="*/ 62360 w 65033"/>
                <a:gd name="connsiteY9" fmla="*/ 610986 h 1413928"/>
                <a:gd name="connsiteX10" fmla="*/ 59979 w 65033"/>
                <a:gd name="connsiteY10" fmla="*/ 922930 h 1413928"/>
                <a:gd name="connsiteX11" fmla="*/ 50454 w 65033"/>
                <a:gd name="connsiteY11" fmla="*/ 1139623 h 1413928"/>
                <a:gd name="connsiteX12" fmla="*/ 5210 w 65033"/>
                <a:gd name="connsiteY12" fmla="*/ 1413467 h 1413928"/>
                <a:gd name="connsiteX0" fmla="*/ 5210 w 65033"/>
                <a:gd name="connsiteY0" fmla="*/ 1413467 h 1424292"/>
                <a:gd name="connsiteX1" fmla="*/ 2829 w 65033"/>
                <a:gd name="connsiteY1" fmla="*/ 1070567 h 1424292"/>
                <a:gd name="connsiteX2" fmla="*/ 21879 w 65033"/>
                <a:gd name="connsiteY2" fmla="*/ 911023 h 1424292"/>
                <a:gd name="connsiteX3" fmla="*/ 29023 w 65033"/>
                <a:gd name="connsiteY3" fmla="*/ 408580 h 1424292"/>
                <a:gd name="connsiteX4" fmla="*/ 19498 w 65033"/>
                <a:gd name="connsiteY4" fmla="*/ 213317 h 1424292"/>
                <a:gd name="connsiteX5" fmla="*/ 17116 w 65033"/>
                <a:gd name="connsiteY5" fmla="*/ 27580 h 1424292"/>
                <a:gd name="connsiteX6" fmla="*/ 43310 w 65033"/>
                <a:gd name="connsiteY6" fmla="*/ 3767 h 1424292"/>
                <a:gd name="connsiteX7" fmla="*/ 55216 w 65033"/>
                <a:gd name="connsiteY7" fmla="*/ 56155 h 1424292"/>
                <a:gd name="connsiteX8" fmla="*/ 64741 w 65033"/>
                <a:gd name="connsiteY8" fmla="*/ 399055 h 1424292"/>
                <a:gd name="connsiteX9" fmla="*/ 62360 w 65033"/>
                <a:gd name="connsiteY9" fmla="*/ 610986 h 1424292"/>
                <a:gd name="connsiteX10" fmla="*/ 59979 w 65033"/>
                <a:gd name="connsiteY10" fmla="*/ 922930 h 1424292"/>
                <a:gd name="connsiteX11" fmla="*/ 50454 w 65033"/>
                <a:gd name="connsiteY11" fmla="*/ 1139623 h 1424292"/>
                <a:gd name="connsiteX12" fmla="*/ 24260 w 65033"/>
                <a:gd name="connsiteY12" fmla="*/ 1320598 h 1424292"/>
                <a:gd name="connsiteX13" fmla="*/ 5210 w 65033"/>
                <a:gd name="connsiteY13" fmla="*/ 1413467 h 1424292"/>
                <a:gd name="connsiteX0" fmla="*/ 4629 w 64452"/>
                <a:gd name="connsiteY0" fmla="*/ 1413467 h 1461712"/>
                <a:gd name="connsiteX1" fmla="*/ 2248 w 64452"/>
                <a:gd name="connsiteY1" fmla="*/ 1070567 h 1461712"/>
                <a:gd name="connsiteX2" fmla="*/ 21298 w 64452"/>
                <a:gd name="connsiteY2" fmla="*/ 911023 h 1461712"/>
                <a:gd name="connsiteX3" fmla="*/ 28442 w 64452"/>
                <a:gd name="connsiteY3" fmla="*/ 408580 h 1461712"/>
                <a:gd name="connsiteX4" fmla="*/ 18917 w 64452"/>
                <a:gd name="connsiteY4" fmla="*/ 213317 h 1461712"/>
                <a:gd name="connsiteX5" fmla="*/ 16535 w 64452"/>
                <a:gd name="connsiteY5" fmla="*/ 27580 h 1461712"/>
                <a:gd name="connsiteX6" fmla="*/ 42729 w 64452"/>
                <a:gd name="connsiteY6" fmla="*/ 3767 h 1461712"/>
                <a:gd name="connsiteX7" fmla="*/ 54635 w 64452"/>
                <a:gd name="connsiteY7" fmla="*/ 56155 h 1461712"/>
                <a:gd name="connsiteX8" fmla="*/ 64160 w 64452"/>
                <a:gd name="connsiteY8" fmla="*/ 399055 h 1461712"/>
                <a:gd name="connsiteX9" fmla="*/ 61779 w 64452"/>
                <a:gd name="connsiteY9" fmla="*/ 610986 h 1461712"/>
                <a:gd name="connsiteX10" fmla="*/ 59398 w 64452"/>
                <a:gd name="connsiteY10" fmla="*/ 922930 h 1461712"/>
                <a:gd name="connsiteX11" fmla="*/ 49873 w 64452"/>
                <a:gd name="connsiteY11" fmla="*/ 1139623 h 1461712"/>
                <a:gd name="connsiteX12" fmla="*/ 40347 w 64452"/>
                <a:gd name="connsiteY12" fmla="*/ 1430135 h 1461712"/>
                <a:gd name="connsiteX13" fmla="*/ 4629 w 64452"/>
                <a:gd name="connsiteY13" fmla="*/ 1413467 h 1461712"/>
                <a:gd name="connsiteX0" fmla="*/ 743 w 60566"/>
                <a:gd name="connsiteY0" fmla="*/ 1413467 h 1461578"/>
                <a:gd name="connsiteX1" fmla="*/ 12649 w 60566"/>
                <a:gd name="connsiteY1" fmla="*/ 1072948 h 1461578"/>
                <a:gd name="connsiteX2" fmla="*/ 17412 w 60566"/>
                <a:gd name="connsiteY2" fmla="*/ 911023 h 1461578"/>
                <a:gd name="connsiteX3" fmla="*/ 24556 w 60566"/>
                <a:gd name="connsiteY3" fmla="*/ 408580 h 1461578"/>
                <a:gd name="connsiteX4" fmla="*/ 15031 w 60566"/>
                <a:gd name="connsiteY4" fmla="*/ 213317 h 1461578"/>
                <a:gd name="connsiteX5" fmla="*/ 12649 w 60566"/>
                <a:gd name="connsiteY5" fmla="*/ 27580 h 1461578"/>
                <a:gd name="connsiteX6" fmla="*/ 38843 w 60566"/>
                <a:gd name="connsiteY6" fmla="*/ 3767 h 1461578"/>
                <a:gd name="connsiteX7" fmla="*/ 50749 w 60566"/>
                <a:gd name="connsiteY7" fmla="*/ 56155 h 1461578"/>
                <a:gd name="connsiteX8" fmla="*/ 60274 w 60566"/>
                <a:gd name="connsiteY8" fmla="*/ 399055 h 1461578"/>
                <a:gd name="connsiteX9" fmla="*/ 57893 w 60566"/>
                <a:gd name="connsiteY9" fmla="*/ 610986 h 1461578"/>
                <a:gd name="connsiteX10" fmla="*/ 55512 w 60566"/>
                <a:gd name="connsiteY10" fmla="*/ 922930 h 1461578"/>
                <a:gd name="connsiteX11" fmla="*/ 45987 w 60566"/>
                <a:gd name="connsiteY11" fmla="*/ 1139623 h 1461578"/>
                <a:gd name="connsiteX12" fmla="*/ 36461 w 60566"/>
                <a:gd name="connsiteY12" fmla="*/ 1430135 h 1461578"/>
                <a:gd name="connsiteX13" fmla="*/ 743 w 60566"/>
                <a:gd name="connsiteY13" fmla="*/ 1413467 h 1461578"/>
                <a:gd name="connsiteX0" fmla="*/ 743 w 60566"/>
                <a:gd name="connsiteY0" fmla="*/ 1413467 h 1461578"/>
                <a:gd name="connsiteX1" fmla="*/ 12649 w 60566"/>
                <a:gd name="connsiteY1" fmla="*/ 1072948 h 1461578"/>
                <a:gd name="connsiteX2" fmla="*/ 17412 w 60566"/>
                <a:gd name="connsiteY2" fmla="*/ 911023 h 1461578"/>
                <a:gd name="connsiteX3" fmla="*/ 24556 w 60566"/>
                <a:gd name="connsiteY3" fmla="*/ 408580 h 1461578"/>
                <a:gd name="connsiteX4" fmla="*/ 15031 w 60566"/>
                <a:gd name="connsiteY4" fmla="*/ 213317 h 1461578"/>
                <a:gd name="connsiteX5" fmla="*/ 12649 w 60566"/>
                <a:gd name="connsiteY5" fmla="*/ 27580 h 1461578"/>
                <a:gd name="connsiteX6" fmla="*/ 38843 w 60566"/>
                <a:gd name="connsiteY6" fmla="*/ 3767 h 1461578"/>
                <a:gd name="connsiteX7" fmla="*/ 50749 w 60566"/>
                <a:gd name="connsiteY7" fmla="*/ 56155 h 1461578"/>
                <a:gd name="connsiteX8" fmla="*/ 60274 w 60566"/>
                <a:gd name="connsiteY8" fmla="*/ 399055 h 1461578"/>
                <a:gd name="connsiteX9" fmla="*/ 57893 w 60566"/>
                <a:gd name="connsiteY9" fmla="*/ 610986 h 1461578"/>
                <a:gd name="connsiteX10" fmla="*/ 55512 w 60566"/>
                <a:gd name="connsiteY10" fmla="*/ 922930 h 1461578"/>
                <a:gd name="connsiteX11" fmla="*/ 57893 w 60566"/>
                <a:gd name="connsiteY11" fmla="*/ 1139623 h 1461578"/>
                <a:gd name="connsiteX12" fmla="*/ 36461 w 60566"/>
                <a:gd name="connsiteY12" fmla="*/ 1430135 h 1461578"/>
                <a:gd name="connsiteX13" fmla="*/ 743 w 60566"/>
                <a:gd name="connsiteY13" fmla="*/ 1413467 h 1461578"/>
                <a:gd name="connsiteX0" fmla="*/ 743 w 70015"/>
                <a:gd name="connsiteY0" fmla="*/ 1413467 h 1461578"/>
                <a:gd name="connsiteX1" fmla="*/ 12649 w 70015"/>
                <a:gd name="connsiteY1" fmla="*/ 1072948 h 1461578"/>
                <a:gd name="connsiteX2" fmla="*/ 17412 w 70015"/>
                <a:gd name="connsiteY2" fmla="*/ 911023 h 1461578"/>
                <a:gd name="connsiteX3" fmla="*/ 24556 w 70015"/>
                <a:gd name="connsiteY3" fmla="*/ 408580 h 1461578"/>
                <a:gd name="connsiteX4" fmla="*/ 15031 w 70015"/>
                <a:gd name="connsiteY4" fmla="*/ 213317 h 1461578"/>
                <a:gd name="connsiteX5" fmla="*/ 12649 w 70015"/>
                <a:gd name="connsiteY5" fmla="*/ 27580 h 1461578"/>
                <a:gd name="connsiteX6" fmla="*/ 38843 w 70015"/>
                <a:gd name="connsiteY6" fmla="*/ 3767 h 1461578"/>
                <a:gd name="connsiteX7" fmla="*/ 50749 w 70015"/>
                <a:gd name="connsiteY7" fmla="*/ 56155 h 1461578"/>
                <a:gd name="connsiteX8" fmla="*/ 60274 w 70015"/>
                <a:gd name="connsiteY8" fmla="*/ 399055 h 1461578"/>
                <a:gd name="connsiteX9" fmla="*/ 57893 w 70015"/>
                <a:gd name="connsiteY9" fmla="*/ 610986 h 1461578"/>
                <a:gd name="connsiteX10" fmla="*/ 69800 w 70015"/>
                <a:gd name="connsiteY10" fmla="*/ 901499 h 1461578"/>
                <a:gd name="connsiteX11" fmla="*/ 57893 w 70015"/>
                <a:gd name="connsiteY11" fmla="*/ 1139623 h 1461578"/>
                <a:gd name="connsiteX12" fmla="*/ 36461 w 70015"/>
                <a:gd name="connsiteY12" fmla="*/ 1430135 h 1461578"/>
                <a:gd name="connsiteX13" fmla="*/ 743 w 70015"/>
                <a:gd name="connsiteY13" fmla="*/ 1413467 h 1461578"/>
                <a:gd name="connsiteX0" fmla="*/ 743 w 70015"/>
                <a:gd name="connsiteY0" fmla="*/ 1453948 h 1484616"/>
                <a:gd name="connsiteX1" fmla="*/ 12649 w 70015"/>
                <a:gd name="connsiteY1" fmla="*/ 1072948 h 1484616"/>
                <a:gd name="connsiteX2" fmla="*/ 17412 w 70015"/>
                <a:gd name="connsiteY2" fmla="*/ 911023 h 1484616"/>
                <a:gd name="connsiteX3" fmla="*/ 24556 w 70015"/>
                <a:gd name="connsiteY3" fmla="*/ 408580 h 1484616"/>
                <a:gd name="connsiteX4" fmla="*/ 15031 w 70015"/>
                <a:gd name="connsiteY4" fmla="*/ 213317 h 1484616"/>
                <a:gd name="connsiteX5" fmla="*/ 12649 w 70015"/>
                <a:gd name="connsiteY5" fmla="*/ 27580 h 1484616"/>
                <a:gd name="connsiteX6" fmla="*/ 38843 w 70015"/>
                <a:gd name="connsiteY6" fmla="*/ 3767 h 1484616"/>
                <a:gd name="connsiteX7" fmla="*/ 50749 w 70015"/>
                <a:gd name="connsiteY7" fmla="*/ 56155 h 1484616"/>
                <a:gd name="connsiteX8" fmla="*/ 60274 w 70015"/>
                <a:gd name="connsiteY8" fmla="*/ 399055 h 1484616"/>
                <a:gd name="connsiteX9" fmla="*/ 57893 w 70015"/>
                <a:gd name="connsiteY9" fmla="*/ 610986 h 1484616"/>
                <a:gd name="connsiteX10" fmla="*/ 69800 w 70015"/>
                <a:gd name="connsiteY10" fmla="*/ 901499 h 1484616"/>
                <a:gd name="connsiteX11" fmla="*/ 57893 w 70015"/>
                <a:gd name="connsiteY11" fmla="*/ 1139623 h 1484616"/>
                <a:gd name="connsiteX12" fmla="*/ 36461 w 70015"/>
                <a:gd name="connsiteY12" fmla="*/ 1430135 h 1484616"/>
                <a:gd name="connsiteX13" fmla="*/ 743 w 70015"/>
                <a:gd name="connsiteY13" fmla="*/ 1453948 h 1484616"/>
                <a:gd name="connsiteX0" fmla="*/ 743 w 70015"/>
                <a:gd name="connsiteY0" fmla="*/ 1453948 h 1488468"/>
                <a:gd name="connsiteX1" fmla="*/ 12649 w 70015"/>
                <a:gd name="connsiteY1" fmla="*/ 1072948 h 1488468"/>
                <a:gd name="connsiteX2" fmla="*/ 17412 w 70015"/>
                <a:gd name="connsiteY2" fmla="*/ 911023 h 1488468"/>
                <a:gd name="connsiteX3" fmla="*/ 24556 w 70015"/>
                <a:gd name="connsiteY3" fmla="*/ 408580 h 1488468"/>
                <a:gd name="connsiteX4" fmla="*/ 15031 w 70015"/>
                <a:gd name="connsiteY4" fmla="*/ 213317 h 1488468"/>
                <a:gd name="connsiteX5" fmla="*/ 12649 w 70015"/>
                <a:gd name="connsiteY5" fmla="*/ 27580 h 1488468"/>
                <a:gd name="connsiteX6" fmla="*/ 38843 w 70015"/>
                <a:gd name="connsiteY6" fmla="*/ 3767 h 1488468"/>
                <a:gd name="connsiteX7" fmla="*/ 50749 w 70015"/>
                <a:gd name="connsiteY7" fmla="*/ 56155 h 1488468"/>
                <a:gd name="connsiteX8" fmla="*/ 60274 w 70015"/>
                <a:gd name="connsiteY8" fmla="*/ 399055 h 1488468"/>
                <a:gd name="connsiteX9" fmla="*/ 57893 w 70015"/>
                <a:gd name="connsiteY9" fmla="*/ 610986 h 1488468"/>
                <a:gd name="connsiteX10" fmla="*/ 69800 w 70015"/>
                <a:gd name="connsiteY10" fmla="*/ 901499 h 1488468"/>
                <a:gd name="connsiteX11" fmla="*/ 57893 w 70015"/>
                <a:gd name="connsiteY11" fmla="*/ 1139623 h 1488468"/>
                <a:gd name="connsiteX12" fmla="*/ 36461 w 70015"/>
                <a:gd name="connsiteY12" fmla="*/ 1439660 h 1488468"/>
                <a:gd name="connsiteX13" fmla="*/ 743 w 70015"/>
                <a:gd name="connsiteY13" fmla="*/ 1453948 h 1488468"/>
                <a:gd name="connsiteX0" fmla="*/ 743 w 70488"/>
                <a:gd name="connsiteY0" fmla="*/ 1453948 h 1488468"/>
                <a:gd name="connsiteX1" fmla="*/ 12649 w 70488"/>
                <a:gd name="connsiteY1" fmla="*/ 1072948 h 1488468"/>
                <a:gd name="connsiteX2" fmla="*/ 17412 w 70488"/>
                <a:gd name="connsiteY2" fmla="*/ 911023 h 1488468"/>
                <a:gd name="connsiteX3" fmla="*/ 24556 w 70488"/>
                <a:gd name="connsiteY3" fmla="*/ 408580 h 1488468"/>
                <a:gd name="connsiteX4" fmla="*/ 15031 w 70488"/>
                <a:gd name="connsiteY4" fmla="*/ 213317 h 1488468"/>
                <a:gd name="connsiteX5" fmla="*/ 12649 w 70488"/>
                <a:gd name="connsiteY5" fmla="*/ 27580 h 1488468"/>
                <a:gd name="connsiteX6" fmla="*/ 38843 w 70488"/>
                <a:gd name="connsiteY6" fmla="*/ 3767 h 1488468"/>
                <a:gd name="connsiteX7" fmla="*/ 50749 w 70488"/>
                <a:gd name="connsiteY7" fmla="*/ 56155 h 1488468"/>
                <a:gd name="connsiteX8" fmla="*/ 60274 w 70488"/>
                <a:gd name="connsiteY8" fmla="*/ 399055 h 1488468"/>
                <a:gd name="connsiteX9" fmla="*/ 67418 w 70488"/>
                <a:gd name="connsiteY9" fmla="*/ 601461 h 1488468"/>
                <a:gd name="connsiteX10" fmla="*/ 69800 w 70488"/>
                <a:gd name="connsiteY10" fmla="*/ 901499 h 1488468"/>
                <a:gd name="connsiteX11" fmla="*/ 57893 w 70488"/>
                <a:gd name="connsiteY11" fmla="*/ 1139623 h 1488468"/>
                <a:gd name="connsiteX12" fmla="*/ 36461 w 70488"/>
                <a:gd name="connsiteY12" fmla="*/ 1439660 h 1488468"/>
                <a:gd name="connsiteX13" fmla="*/ 743 w 70488"/>
                <a:gd name="connsiteY13" fmla="*/ 1453948 h 1488468"/>
                <a:gd name="connsiteX0" fmla="*/ 743 w 70488"/>
                <a:gd name="connsiteY0" fmla="*/ 1453948 h 1488468"/>
                <a:gd name="connsiteX1" fmla="*/ 12649 w 70488"/>
                <a:gd name="connsiteY1" fmla="*/ 1072948 h 1488468"/>
                <a:gd name="connsiteX2" fmla="*/ 17412 w 70488"/>
                <a:gd name="connsiteY2" fmla="*/ 911023 h 1488468"/>
                <a:gd name="connsiteX3" fmla="*/ 24556 w 70488"/>
                <a:gd name="connsiteY3" fmla="*/ 408580 h 1488468"/>
                <a:gd name="connsiteX4" fmla="*/ 15031 w 70488"/>
                <a:gd name="connsiteY4" fmla="*/ 213317 h 1488468"/>
                <a:gd name="connsiteX5" fmla="*/ 12649 w 70488"/>
                <a:gd name="connsiteY5" fmla="*/ 27580 h 1488468"/>
                <a:gd name="connsiteX6" fmla="*/ 38843 w 70488"/>
                <a:gd name="connsiteY6" fmla="*/ 3767 h 1488468"/>
                <a:gd name="connsiteX7" fmla="*/ 50749 w 70488"/>
                <a:gd name="connsiteY7" fmla="*/ 56155 h 1488468"/>
                <a:gd name="connsiteX8" fmla="*/ 60274 w 70488"/>
                <a:gd name="connsiteY8" fmla="*/ 399055 h 1488468"/>
                <a:gd name="connsiteX9" fmla="*/ 67418 w 70488"/>
                <a:gd name="connsiteY9" fmla="*/ 601461 h 1488468"/>
                <a:gd name="connsiteX10" fmla="*/ 69800 w 70488"/>
                <a:gd name="connsiteY10" fmla="*/ 901499 h 1488468"/>
                <a:gd name="connsiteX11" fmla="*/ 57893 w 70488"/>
                <a:gd name="connsiteY11" fmla="*/ 1139623 h 1488468"/>
                <a:gd name="connsiteX12" fmla="*/ 36461 w 70488"/>
                <a:gd name="connsiteY12" fmla="*/ 1439660 h 1488468"/>
                <a:gd name="connsiteX13" fmla="*/ 743 w 70488"/>
                <a:gd name="connsiteY13" fmla="*/ 1453948 h 1488468"/>
                <a:gd name="connsiteX0" fmla="*/ 1113 w 70858"/>
                <a:gd name="connsiteY0" fmla="*/ 1453948 h 1492795"/>
                <a:gd name="connsiteX1" fmla="*/ 13019 w 70858"/>
                <a:gd name="connsiteY1" fmla="*/ 1072948 h 1492795"/>
                <a:gd name="connsiteX2" fmla="*/ 17782 w 70858"/>
                <a:gd name="connsiteY2" fmla="*/ 911023 h 1492795"/>
                <a:gd name="connsiteX3" fmla="*/ 24926 w 70858"/>
                <a:gd name="connsiteY3" fmla="*/ 408580 h 1492795"/>
                <a:gd name="connsiteX4" fmla="*/ 15401 w 70858"/>
                <a:gd name="connsiteY4" fmla="*/ 213317 h 1492795"/>
                <a:gd name="connsiteX5" fmla="*/ 13019 w 70858"/>
                <a:gd name="connsiteY5" fmla="*/ 27580 h 1492795"/>
                <a:gd name="connsiteX6" fmla="*/ 39213 w 70858"/>
                <a:gd name="connsiteY6" fmla="*/ 3767 h 1492795"/>
                <a:gd name="connsiteX7" fmla="*/ 51119 w 70858"/>
                <a:gd name="connsiteY7" fmla="*/ 56155 h 1492795"/>
                <a:gd name="connsiteX8" fmla="*/ 60644 w 70858"/>
                <a:gd name="connsiteY8" fmla="*/ 399055 h 1492795"/>
                <a:gd name="connsiteX9" fmla="*/ 67788 w 70858"/>
                <a:gd name="connsiteY9" fmla="*/ 601461 h 1492795"/>
                <a:gd name="connsiteX10" fmla="*/ 70170 w 70858"/>
                <a:gd name="connsiteY10" fmla="*/ 901499 h 1492795"/>
                <a:gd name="connsiteX11" fmla="*/ 58263 w 70858"/>
                <a:gd name="connsiteY11" fmla="*/ 1139623 h 1492795"/>
                <a:gd name="connsiteX12" fmla="*/ 43975 w 70858"/>
                <a:gd name="connsiteY12" fmla="*/ 1449185 h 1492795"/>
                <a:gd name="connsiteX13" fmla="*/ 1113 w 70858"/>
                <a:gd name="connsiteY13" fmla="*/ 1453948 h 1492795"/>
                <a:gd name="connsiteX0" fmla="*/ 1113 w 70858"/>
                <a:gd name="connsiteY0" fmla="*/ 1453948 h 1482804"/>
                <a:gd name="connsiteX1" fmla="*/ 13019 w 70858"/>
                <a:gd name="connsiteY1" fmla="*/ 1072948 h 1482804"/>
                <a:gd name="connsiteX2" fmla="*/ 17782 w 70858"/>
                <a:gd name="connsiteY2" fmla="*/ 911023 h 1482804"/>
                <a:gd name="connsiteX3" fmla="*/ 24926 w 70858"/>
                <a:gd name="connsiteY3" fmla="*/ 408580 h 1482804"/>
                <a:gd name="connsiteX4" fmla="*/ 15401 w 70858"/>
                <a:gd name="connsiteY4" fmla="*/ 213317 h 1482804"/>
                <a:gd name="connsiteX5" fmla="*/ 13019 w 70858"/>
                <a:gd name="connsiteY5" fmla="*/ 27580 h 1482804"/>
                <a:gd name="connsiteX6" fmla="*/ 39213 w 70858"/>
                <a:gd name="connsiteY6" fmla="*/ 3767 h 1482804"/>
                <a:gd name="connsiteX7" fmla="*/ 51119 w 70858"/>
                <a:gd name="connsiteY7" fmla="*/ 56155 h 1482804"/>
                <a:gd name="connsiteX8" fmla="*/ 60644 w 70858"/>
                <a:gd name="connsiteY8" fmla="*/ 399055 h 1482804"/>
                <a:gd name="connsiteX9" fmla="*/ 67788 w 70858"/>
                <a:gd name="connsiteY9" fmla="*/ 601461 h 1482804"/>
                <a:gd name="connsiteX10" fmla="*/ 70170 w 70858"/>
                <a:gd name="connsiteY10" fmla="*/ 901499 h 1482804"/>
                <a:gd name="connsiteX11" fmla="*/ 58263 w 70858"/>
                <a:gd name="connsiteY11" fmla="*/ 1139623 h 1482804"/>
                <a:gd name="connsiteX12" fmla="*/ 43975 w 70858"/>
                <a:gd name="connsiteY12" fmla="*/ 1449185 h 1482804"/>
                <a:gd name="connsiteX13" fmla="*/ 1113 w 70858"/>
                <a:gd name="connsiteY13" fmla="*/ 1453948 h 1482804"/>
                <a:gd name="connsiteX0" fmla="*/ 6734 w 76479"/>
                <a:gd name="connsiteY0" fmla="*/ 1453948 h 1463788"/>
                <a:gd name="connsiteX1" fmla="*/ 18640 w 76479"/>
                <a:gd name="connsiteY1" fmla="*/ 1072948 h 1463788"/>
                <a:gd name="connsiteX2" fmla="*/ 23403 w 76479"/>
                <a:gd name="connsiteY2" fmla="*/ 911023 h 1463788"/>
                <a:gd name="connsiteX3" fmla="*/ 30547 w 76479"/>
                <a:gd name="connsiteY3" fmla="*/ 408580 h 1463788"/>
                <a:gd name="connsiteX4" fmla="*/ 21022 w 76479"/>
                <a:gd name="connsiteY4" fmla="*/ 213317 h 1463788"/>
                <a:gd name="connsiteX5" fmla="*/ 18640 w 76479"/>
                <a:gd name="connsiteY5" fmla="*/ 27580 h 1463788"/>
                <a:gd name="connsiteX6" fmla="*/ 44834 w 76479"/>
                <a:gd name="connsiteY6" fmla="*/ 3767 h 1463788"/>
                <a:gd name="connsiteX7" fmla="*/ 56740 w 76479"/>
                <a:gd name="connsiteY7" fmla="*/ 56155 h 1463788"/>
                <a:gd name="connsiteX8" fmla="*/ 66265 w 76479"/>
                <a:gd name="connsiteY8" fmla="*/ 399055 h 1463788"/>
                <a:gd name="connsiteX9" fmla="*/ 73409 w 76479"/>
                <a:gd name="connsiteY9" fmla="*/ 601461 h 1463788"/>
                <a:gd name="connsiteX10" fmla="*/ 75791 w 76479"/>
                <a:gd name="connsiteY10" fmla="*/ 901499 h 1463788"/>
                <a:gd name="connsiteX11" fmla="*/ 63884 w 76479"/>
                <a:gd name="connsiteY11" fmla="*/ 1139623 h 1463788"/>
                <a:gd name="connsiteX12" fmla="*/ 49596 w 76479"/>
                <a:gd name="connsiteY12" fmla="*/ 1449185 h 1463788"/>
                <a:gd name="connsiteX13" fmla="*/ 6734 w 76479"/>
                <a:gd name="connsiteY13" fmla="*/ 1453948 h 1463788"/>
                <a:gd name="connsiteX0" fmla="*/ 6734 w 76479"/>
                <a:gd name="connsiteY0" fmla="*/ 1453948 h 1463788"/>
                <a:gd name="connsiteX1" fmla="*/ 18640 w 76479"/>
                <a:gd name="connsiteY1" fmla="*/ 1072948 h 1463788"/>
                <a:gd name="connsiteX2" fmla="*/ 23403 w 76479"/>
                <a:gd name="connsiteY2" fmla="*/ 911023 h 1463788"/>
                <a:gd name="connsiteX3" fmla="*/ 30547 w 76479"/>
                <a:gd name="connsiteY3" fmla="*/ 408580 h 1463788"/>
                <a:gd name="connsiteX4" fmla="*/ 21022 w 76479"/>
                <a:gd name="connsiteY4" fmla="*/ 213317 h 1463788"/>
                <a:gd name="connsiteX5" fmla="*/ 18640 w 76479"/>
                <a:gd name="connsiteY5" fmla="*/ 27580 h 1463788"/>
                <a:gd name="connsiteX6" fmla="*/ 44834 w 76479"/>
                <a:gd name="connsiteY6" fmla="*/ 3767 h 1463788"/>
                <a:gd name="connsiteX7" fmla="*/ 56740 w 76479"/>
                <a:gd name="connsiteY7" fmla="*/ 56155 h 1463788"/>
                <a:gd name="connsiteX8" fmla="*/ 66265 w 76479"/>
                <a:gd name="connsiteY8" fmla="*/ 399055 h 1463788"/>
                <a:gd name="connsiteX9" fmla="*/ 73409 w 76479"/>
                <a:gd name="connsiteY9" fmla="*/ 601461 h 1463788"/>
                <a:gd name="connsiteX10" fmla="*/ 75791 w 76479"/>
                <a:gd name="connsiteY10" fmla="*/ 901499 h 1463788"/>
                <a:gd name="connsiteX11" fmla="*/ 63884 w 76479"/>
                <a:gd name="connsiteY11" fmla="*/ 1139623 h 1463788"/>
                <a:gd name="connsiteX12" fmla="*/ 49596 w 76479"/>
                <a:gd name="connsiteY12" fmla="*/ 1449185 h 1463788"/>
                <a:gd name="connsiteX13" fmla="*/ 6734 w 76479"/>
                <a:gd name="connsiteY13" fmla="*/ 1453948 h 1463788"/>
                <a:gd name="connsiteX0" fmla="*/ 1114 w 70859"/>
                <a:gd name="connsiteY0" fmla="*/ 1453948 h 1463788"/>
                <a:gd name="connsiteX1" fmla="*/ 13020 w 70859"/>
                <a:gd name="connsiteY1" fmla="*/ 1072948 h 1463788"/>
                <a:gd name="connsiteX2" fmla="*/ 17783 w 70859"/>
                <a:gd name="connsiteY2" fmla="*/ 911023 h 1463788"/>
                <a:gd name="connsiteX3" fmla="*/ 24927 w 70859"/>
                <a:gd name="connsiteY3" fmla="*/ 408580 h 1463788"/>
                <a:gd name="connsiteX4" fmla="*/ 15402 w 70859"/>
                <a:gd name="connsiteY4" fmla="*/ 213317 h 1463788"/>
                <a:gd name="connsiteX5" fmla="*/ 13020 w 70859"/>
                <a:gd name="connsiteY5" fmla="*/ 27580 h 1463788"/>
                <a:gd name="connsiteX6" fmla="*/ 39214 w 70859"/>
                <a:gd name="connsiteY6" fmla="*/ 3767 h 1463788"/>
                <a:gd name="connsiteX7" fmla="*/ 51120 w 70859"/>
                <a:gd name="connsiteY7" fmla="*/ 56155 h 1463788"/>
                <a:gd name="connsiteX8" fmla="*/ 60645 w 70859"/>
                <a:gd name="connsiteY8" fmla="*/ 399055 h 1463788"/>
                <a:gd name="connsiteX9" fmla="*/ 67789 w 70859"/>
                <a:gd name="connsiteY9" fmla="*/ 601461 h 1463788"/>
                <a:gd name="connsiteX10" fmla="*/ 70171 w 70859"/>
                <a:gd name="connsiteY10" fmla="*/ 901499 h 1463788"/>
                <a:gd name="connsiteX11" fmla="*/ 58264 w 70859"/>
                <a:gd name="connsiteY11" fmla="*/ 1139623 h 1463788"/>
                <a:gd name="connsiteX12" fmla="*/ 43976 w 70859"/>
                <a:gd name="connsiteY12" fmla="*/ 1449185 h 1463788"/>
                <a:gd name="connsiteX13" fmla="*/ 1114 w 70859"/>
                <a:gd name="connsiteY13" fmla="*/ 1453948 h 1463788"/>
                <a:gd name="connsiteX0" fmla="*/ 1114 w 70859"/>
                <a:gd name="connsiteY0" fmla="*/ 1453948 h 1458558"/>
                <a:gd name="connsiteX1" fmla="*/ 13020 w 70859"/>
                <a:gd name="connsiteY1" fmla="*/ 1072948 h 1458558"/>
                <a:gd name="connsiteX2" fmla="*/ 17783 w 70859"/>
                <a:gd name="connsiteY2" fmla="*/ 911023 h 1458558"/>
                <a:gd name="connsiteX3" fmla="*/ 24927 w 70859"/>
                <a:gd name="connsiteY3" fmla="*/ 408580 h 1458558"/>
                <a:gd name="connsiteX4" fmla="*/ 15402 w 70859"/>
                <a:gd name="connsiteY4" fmla="*/ 213317 h 1458558"/>
                <a:gd name="connsiteX5" fmla="*/ 13020 w 70859"/>
                <a:gd name="connsiteY5" fmla="*/ 27580 h 1458558"/>
                <a:gd name="connsiteX6" fmla="*/ 39214 w 70859"/>
                <a:gd name="connsiteY6" fmla="*/ 3767 h 1458558"/>
                <a:gd name="connsiteX7" fmla="*/ 51120 w 70859"/>
                <a:gd name="connsiteY7" fmla="*/ 56155 h 1458558"/>
                <a:gd name="connsiteX8" fmla="*/ 60645 w 70859"/>
                <a:gd name="connsiteY8" fmla="*/ 399055 h 1458558"/>
                <a:gd name="connsiteX9" fmla="*/ 67789 w 70859"/>
                <a:gd name="connsiteY9" fmla="*/ 601461 h 1458558"/>
                <a:gd name="connsiteX10" fmla="*/ 70171 w 70859"/>
                <a:gd name="connsiteY10" fmla="*/ 901499 h 1458558"/>
                <a:gd name="connsiteX11" fmla="*/ 58264 w 70859"/>
                <a:gd name="connsiteY11" fmla="*/ 1139623 h 1458558"/>
                <a:gd name="connsiteX12" fmla="*/ 43976 w 70859"/>
                <a:gd name="connsiteY12" fmla="*/ 1449185 h 1458558"/>
                <a:gd name="connsiteX13" fmla="*/ 1114 w 70859"/>
                <a:gd name="connsiteY13" fmla="*/ 1453948 h 1458558"/>
                <a:gd name="connsiteX0" fmla="*/ 0 w 69745"/>
                <a:gd name="connsiteY0" fmla="*/ 1453948 h 1458558"/>
                <a:gd name="connsiteX1" fmla="*/ 11906 w 69745"/>
                <a:gd name="connsiteY1" fmla="*/ 1072948 h 1458558"/>
                <a:gd name="connsiteX2" fmla="*/ 16669 w 69745"/>
                <a:gd name="connsiteY2" fmla="*/ 911023 h 1458558"/>
                <a:gd name="connsiteX3" fmla="*/ 23813 w 69745"/>
                <a:gd name="connsiteY3" fmla="*/ 408580 h 1458558"/>
                <a:gd name="connsiteX4" fmla="*/ 14288 w 69745"/>
                <a:gd name="connsiteY4" fmla="*/ 213317 h 1458558"/>
                <a:gd name="connsiteX5" fmla="*/ 11906 w 69745"/>
                <a:gd name="connsiteY5" fmla="*/ 27580 h 1458558"/>
                <a:gd name="connsiteX6" fmla="*/ 38100 w 69745"/>
                <a:gd name="connsiteY6" fmla="*/ 3767 h 1458558"/>
                <a:gd name="connsiteX7" fmla="*/ 50006 w 69745"/>
                <a:gd name="connsiteY7" fmla="*/ 56155 h 1458558"/>
                <a:gd name="connsiteX8" fmla="*/ 59531 w 69745"/>
                <a:gd name="connsiteY8" fmla="*/ 399055 h 1458558"/>
                <a:gd name="connsiteX9" fmla="*/ 66675 w 69745"/>
                <a:gd name="connsiteY9" fmla="*/ 601461 h 1458558"/>
                <a:gd name="connsiteX10" fmla="*/ 69057 w 69745"/>
                <a:gd name="connsiteY10" fmla="*/ 901499 h 1458558"/>
                <a:gd name="connsiteX11" fmla="*/ 57150 w 69745"/>
                <a:gd name="connsiteY11" fmla="*/ 1139623 h 1458558"/>
                <a:gd name="connsiteX12" fmla="*/ 42862 w 69745"/>
                <a:gd name="connsiteY12" fmla="*/ 1449185 h 1458558"/>
                <a:gd name="connsiteX13" fmla="*/ 0 w 69745"/>
                <a:gd name="connsiteY13" fmla="*/ 1453948 h 1458558"/>
                <a:gd name="connsiteX0" fmla="*/ 0 w 69745"/>
                <a:gd name="connsiteY0" fmla="*/ 1462912 h 1467522"/>
                <a:gd name="connsiteX1" fmla="*/ 11906 w 69745"/>
                <a:gd name="connsiteY1" fmla="*/ 1081912 h 1467522"/>
                <a:gd name="connsiteX2" fmla="*/ 16669 w 69745"/>
                <a:gd name="connsiteY2" fmla="*/ 919987 h 1467522"/>
                <a:gd name="connsiteX3" fmla="*/ 23813 w 69745"/>
                <a:gd name="connsiteY3" fmla="*/ 417544 h 1467522"/>
                <a:gd name="connsiteX4" fmla="*/ 14288 w 69745"/>
                <a:gd name="connsiteY4" fmla="*/ 222281 h 1467522"/>
                <a:gd name="connsiteX5" fmla="*/ 38100 w 69745"/>
                <a:gd name="connsiteY5" fmla="*/ 12731 h 1467522"/>
                <a:gd name="connsiteX6" fmla="*/ 50006 w 69745"/>
                <a:gd name="connsiteY6" fmla="*/ 65119 h 1467522"/>
                <a:gd name="connsiteX7" fmla="*/ 59531 w 69745"/>
                <a:gd name="connsiteY7" fmla="*/ 408019 h 1467522"/>
                <a:gd name="connsiteX8" fmla="*/ 66675 w 69745"/>
                <a:gd name="connsiteY8" fmla="*/ 610425 h 1467522"/>
                <a:gd name="connsiteX9" fmla="*/ 69057 w 69745"/>
                <a:gd name="connsiteY9" fmla="*/ 910463 h 1467522"/>
                <a:gd name="connsiteX10" fmla="*/ 57150 w 69745"/>
                <a:gd name="connsiteY10" fmla="*/ 1148587 h 1467522"/>
                <a:gd name="connsiteX11" fmla="*/ 42862 w 69745"/>
                <a:gd name="connsiteY11" fmla="*/ 1458149 h 1467522"/>
                <a:gd name="connsiteX12" fmla="*/ 0 w 69745"/>
                <a:gd name="connsiteY12" fmla="*/ 1462912 h 1467522"/>
                <a:gd name="connsiteX0" fmla="*/ 0 w 69745"/>
                <a:gd name="connsiteY0" fmla="*/ 1426929 h 1431539"/>
                <a:gd name="connsiteX1" fmla="*/ 11906 w 69745"/>
                <a:gd name="connsiteY1" fmla="*/ 1045929 h 1431539"/>
                <a:gd name="connsiteX2" fmla="*/ 16669 w 69745"/>
                <a:gd name="connsiteY2" fmla="*/ 884004 h 1431539"/>
                <a:gd name="connsiteX3" fmla="*/ 23813 w 69745"/>
                <a:gd name="connsiteY3" fmla="*/ 381561 h 1431539"/>
                <a:gd name="connsiteX4" fmla="*/ 14288 w 69745"/>
                <a:gd name="connsiteY4" fmla="*/ 186298 h 1431539"/>
                <a:gd name="connsiteX5" fmla="*/ 20157 w 69745"/>
                <a:gd name="connsiteY5" fmla="*/ 36562 h 1431539"/>
                <a:gd name="connsiteX6" fmla="*/ 50006 w 69745"/>
                <a:gd name="connsiteY6" fmla="*/ 29136 h 1431539"/>
                <a:gd name="connsiteX7" fmla="*/ 59531 w 69745"/>
                <a:gd name="connsiteY7" fmla="*/ 372036 h 1431539"/>
                <a:gd name="connsiteX8" fmla="*/ 66675 w 69745"/>
                <a:gd name="connsiteY8" fmla="*/ 574442 h 1431539"/>
                <a:gd name="connsiteX9" fmla="*/ 69057 w 69745"/>
                <a:gd name="connsiteY9" fmla="*/ 874480 h 1431539"/>
                <a:gd name="connsiteX10" fmla="*/ 57150 w 69745"/>
                <a:gd name="connsiteY10" fmla="*/ 1112604 h 1431539"/>
                <a:gd name="connsiteX11" fmla="*/ 42862 w 69745"/>
                <a:gd name="connsiteY11" fmla="*/ 1422166 h 1431539"/>
                <a:gd name="connsiteX12" fmla="*/ 0 w 69745"/>
                <a:gd name="connsiteY12" fmla="*/ 1426929 h 1431539"/>
                <a:gd name="connsiteX0" fmla="*/ 0 w 69745"/>
                <a:gd name="connsiteY0" fmla="*/ 1402509 h 1407119"/>
                <a:gd name="connsiteX1" fmla="*/ 11906 w 69745"/>
                <a:gd name="connsiteY1" fmla="*/ 1021509 h 1407119"/>
                <a:gd name="connsiteX2" fmla="*/ 16669 w 69745"/>
                <a:gd name="connsiteY2" fmla="*/ 859584 h 1407119"/>
                <a:gd name="connsiteX3" fmla="*/ 23813 w 69745"/>
                <a:gd name="connsiteY3" fmla="*/ 357141 h 1407119"/>
                <a:gd name="connsiteX4" fmla="*/ 14288 w 69745"/>
                <a:gd name="connsiteY4" fmla="*/ 161878 h 1407119"/>
                <a:gd name="connsiteX5" fmla="*/ 50006 w 69745"/>
                <a:gd name="connsiteY5" fmla="*/ 4716 h 1407119"/>
                <a:gd name="connsiteX6" fmla="*/ 59531 w 69745"/>
                <a:gd name="connsiteY6" fmla="*/ 347616 h 1407119"/>
                <a:gd name="connsiteX7" fmla="*/ 66675 w 69745"/>
                <a:gd name="connsiteY7" fmla="*/ 550022 h 1407119"/>
                <a:gd name="connsiteX8" fmla="*/ 69057 w 69745"/>
                <a:gd name="connsiteY8" fmla="*/ 850060 h 1407119"/>
                <a:gd name="connsiteX9" fmla="*/ 57150 w 69745"/>
                <a:gd name="connsiteY9" fmla="*/ 1088184 h 1407119"/>
                <a:gd name="connsiteX10" fmla="*/ 42862 w 69745"/>
                <a:gd name="connsiteY10" fmla="*/ 1397746 h 1407119"/>
                <a:gd name="connsiteX11" fmla="*/ 0 w 69745"/>
                <a:gd name="connsiteY11" fmla="*/ 1402509 h 140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745" h="1407119">
                  <a:moveTo>
                    <a:pt x="0" y="1402509"/>
                  </a:moveTo>
                  <a:cubicBezTo>
                    <a:pt x="11510" y="1244553"/>
                    <a:pt x="9128" y="1111996"/>
                    <a:pt x="11906" y="1021509"/>
                  </a:cubicBezTo>
                  <a:cubicBezTo>
                    <a:pt x="14684" y="931022"/>
                    <a:pt x="14685" y="970312"/>
                    <a:pt x="16669" y="859584"/>
                  </a:cubicBezTo>
                  <a:cubicBezTo>
                    <a:pt x="18654" y="748856"/>
                    <a:pt x="24210" y="473425"/>
                    <a:pt x="23813" y="357141"/>
                  </a:cubicBezTo>
                  <a:cubicBezTo>
                    <a:pt x="23416" y="240857"/>
                    <a:pt x="9923" y="220615"/>
                    <a:pt x="14288" y="161878"/>
                  </a:cubicBezTo>
                  <a:cubicBezTo>
                    <a:pt x="18653" y="103141"/>
                    <a:pt x="42466" y="-26240"/>
                    <a:pt x="50006" y="4716"/>
                  </a:cubicBezTo>
                  <a:cubicBezTo>
                    <a:pt x="57546" y="35672"/>
                    <a:pt x="56753" y="256732"/>
                    <a:pt x="59531" y="347616"/>
                  </a:cubicBezTo>
                  <a:cubicBezTo>
                    <a:pt x="62309" y="438500"/>
                    <a:pt x="65087" y="466281"/>
                    <a:pt x="66675" y="550022"/>
                  </a:cubicBezTo>
                  <a:cubicBezTo>
                    <a:pt x="68263" y="633763"/>
                    <a:pt x="71041" y="761954"/>
                    <a:pt x="69057" y="850060"/>
                  </a:cubicBezTo>
                  <a:cubicBezTo>
                    <a:pt x="67073" y="938166"/>
                    <a:pt x="61516" y="996903"/>
                    <a:pt x="57150" y="1088184"/>
                  </a:cubicBezTo>
                  <a:cubicBezTo>
                    <a:pt x="52784" y="1179465"/>
                    <a:pt x="50403" y="1352105"/>
                    <a:pt x="42862" y="1397746"/>
                  </a:cubicBezTo>
                  <a:cubicBezTo>
                    <a:pt x="30558" y="1407668"/>
                    <a:pt x="26590" y="1410446"/>
                    <a:pt x="0" y="140250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90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74F2A5A9-C98C-E236-F11B-893551F3226E}"/>
                </a:ext>
              </a:extLst>
            </p:cNvPr>
            <p:cNvSpPr/>
            <p:nvPr/>
          </p:nvSpPr>
          <p:spPr>
            <a:xfrm>
              <a:off x="8348834" y="1119013"/>
              <a:ext cx="310844" cy="1271789"/>
            </a:xfrm>
            <a:custGeom>
              <a:avLst/>
              <a:gdLst>
                <a:gd name="connsiteX0" fmla="*/ 24018 w 360033"/>
                <a:gd name="connsiteY0" fmla="*/ 1519274 h 1543562"/>
                <a:gd name="connsiteX1" fmla="*/ 130698 w 360033"/>
                <a:gd name="connsiteY1" fmla="*/ 1016354 h 1543562"/>
                <a:gd name="connsiteX2" fmla="*/ 161178 w 360033"/>
                <a:gd name="connsiteY2" fmla="*/ 757274 h 1543562"/>
                <a:gd name="connsiteX3" fmla="*/ 199278 w 360033"/>
                <a:gd name="connsiteY3" fmla="*/ 543914 h 1543562"/>
                <a:gd name="connsiteX4" fmla="*/ 290718 w 360033"/>
                <a:gd name="connsiteY4" fmla="*/ 254354 h 1543562"/>
                <a:gd name="connsiteX5" fmla="*/ 359298 w 360033"/>
                <a:gd name="connsiteY5" fmla="*/ 10514 h 1543562"/>
                <a:gd name="connsiteX6" fmla="*/ 328818 w 360033"/>
                <a:gd name="connsiteY6" fmla="*/ 40994 h 1543562"/>
                <a:gd name="connsiteX7" fmla="*/ 298338 w 360033"/>
                <a:gd name="connsiteY7" fmla="*/ 10514 h 1543562"/>
                <a:gd name="connsiteX8" fmla="*/ 222138 w 360033"/>
                <a:gd name="connsiteY8" fmla="*/ 254354 h 1543562"/>
                <a:gd name="connsiteX9" fmla="*/ 115458 w 360033"/>
                <a:gd name="connsiteY9" fmla="*/ 688694 h 1543562"/>
                <a:gd name="connsiteX10" fmla="*/ 46878 w 360033"/>
                <a:gd name="connsiteY10" fmla="*/ 1115414 h 1543562"/>
                <a:gd name="connsiteX11" fmla="*/ 1158 w 360033"/>
                <a:gd name="connsiteY11" fmla="*/ 1427834 h 1543562"/>
                <a:gd name="connsiteX12" fmla="*/ 24018 w 360033"/>
                <a:gd name="connsiteY12" fmla="*/ 1519274 h 1543562"/>
                <a:gd name="connsiteX0" fmla="*/ 24018 w 360033"/>
                <a:gd name="connsiteY0" fmla="*/ 1519274 h 1543562"/>
                <a:gd name="connsiteX1" fmla="*/ 130698 w 360033"/>
                <a:gd name="connsiteY1" fmla="*/ 1016354 h 1543562"/>
                <a:gd name="connsiteX2" fmla="*/ 161178 w 360033"/>
                <a:gd name="connsiteY2" fmla="*/ 757274 h 1543562"/>
                <a:gd name="connsiteX3" fmla="*/ 201659 w 360033"/>
                <a:gd name="connsiteY3" fmla="*/ 574870 h 1543562"/>
                <a:gd name="connsiteX4" fmla="*/ 290718 w 360033"/>
                <a:gd name="connsiteY4" fmla="*/ 254354 h 1543562"/>
                <a:gd name="connsiteX5" fmla="*/ 359298 w 360033"/>
                <a:gd name="connsiteY5" fmla="*/ 10514 h 1543562"/>
                <a:gd name="connsiteX6" fmla="*/ 328818 w 360033"/>
                <a:gd name="connsiteY6" fmla="*/ 40994 h 1543562"/>
                <a:gd name="connsiteX7" fmla="*/ 298338 w 360033"/>
                <a:gd name="connsiteY7" fmla="*/ 10514 h 1543562"/>
                <a:gd name="connsiteX8" fmla="*/ 222138 w 360033"/>
                <a:gd name="connsiteY8" fmla="*/ 254354 h 1543562"/>
                <a:gd name="connsiteX9" fmla="*/ 115458 w 360033"/>
                <a:gd name="connsiteY9" fmla="*/ 688694 h 1543562"/>
                <a:gd name="connsiteX10" fmla="*/ 46878 w 360033"/>
                <a:gd name="connsiteY10" fmla="*/ 1115414 h 1543562"/>
                <a:gd name="connsiteX11" fmla="*/ 1158 w 360033"/>
                <a:gd name="connsiteY11" fmla="*/ 1427834 h 1543562"/>
                <a:gd name="connsiteX12" fmla="*/ 24018 w 360033"/>
                <a:gd name="connsiteY12" fmla="*/ 1519274 h 1543562"/>
                <a:gd name="connsiteX0" fmla="*/ 23853 w 359868"/>
                <a:gd name="connsiteY0" fmla="*/ 1519274 h 1543562"/>
                <a:gd name="connsiteX1" fmla="*/ 118627 w 359868"/>
                <a:gd name="connsiteY1" fmla="*/ 1016354 h 1543562"/>
                <a:gd name="connsiteX2" fmla="*/ 161013 w 359868"/>
                <a:gd name="connsiteY2" fmla="*/ 757274 h 1543562"/>
                <a:gd name="connsiteX3" fmla="*/ 201494 w 359868"/>
                <a:gd name="connsiteY3" fmla="*/ 574870 h 1543562"/>
                <a:gd name="connsiteX4" fmla="*/ 290553 w 359868"/>
                <a:gd name="connsiteY4" fmla="*/ 254354 h 1543562"/>
                <a:gd name="connsiteX5" fmla="*/ 359133 w 359868"/>
                <a:gd name="connsiteY5" fmla="*/ 10514 h 1543562"/>
                <a:gd name="connsiteX6" fmla="*/ 328653 w 359868"/>
                <a:gd name="connsiteY6" fmla="*/ 40994 h 1543562"/>
                <a:gd name="connsiteX7" fmla="*/ 298173 w 359868"/>
                <a:gd name="connsiteY7" fmla="*/ 10514 h 1543562"/>
                <a:gd name="connsiteX8" fmla="*/ 221973 w 359868"/>
                <a:gd name="connsiteY8" fmla="*/ 254354 h 1543562"/>
                <a:gd name="connsiteX9" fmla="*/ 115293 w 359868"/>
                <a:gd name="connsiteY9" fmla="*/ 688694 h 1543562"/>
                <a:gd name="connsiteX10" fmla="*/ 46713 w 359868"/>
                <a:gd name="connsiteY10" fmla="*/ 1115414 h 1543562"/>
                <a:gd name="connsiteX11" fmla="*/ 993 w 359868"/>
                <a:gd name="connsiteY11" fmla="*/ 1427834 h 1543562"/>
                <a:gd name="connsiteX12" fmla="*/ 23853 w 359868"/>
                <a:gd name="connsiteY12" fmla="*/ 1519274 h 1543562"/>
                <a:gd name="connsiteX0" fmla="*/ 44294 w 358877"/>
                <a:gd name="connsiteY0" fmla="*/ 1524036 h 1547537"/>
                <a:gd name="connsiteX1" fmla="*/ 117636 w 358877"/>
                <a:gd name="connsiteY1" fmla="*/ 1016354 h 1547537"/>
                <a:gd name="connsiteX2" fmla="*/ 160022 w 358877"/>
                <a:gd name="connsiteY2" fmla="*/ 757274 h 1547537"/>
                <a:gd name="connsiteX3" fmla="*/ 200503 w 358877"/>
                <a:gd name="connsiteY3" fmla="*/ 574870 h 1547537"/>
                <a:gd name="connsiteX4" fmla="*/ 289562 w 358877"/>
                <a:gd name="connsiteY4" fmla="*/ 254354 h 1547537"/>
                <a:gd name="connsiteX5" fmla="*/ 358142 w 358877"/>
                <a:gd name="connsiteY5" fmla="*/ 10514 h 1547537"/>
                <a:gd name="connsiteX6" fmla="*/ 327662 w 358877"/>
                <a:gd name="connsiteY6" fmla="*/ 40994 h 1547537"/>
                <a:gd name="connsiteX7" fmla="*/ 297182 w 358877"/>
                <a:gd name="connsiteY7" fmla="*/ 10514 h 1547537"/>
                <a:gd name="connsiteX8" fmla="*/ 220982 w 358877"/>
                <a:gd name="connsiteY8" fmla="*/ 254354 h 1547537"/>
                <a:gd name="connsiteX9" fmla="*/ 114302 w 358877"/>
                <a:gd name="connsiteY9" fmla="*/ 688694 h 1547537"/>
                <a:gd name="connsiteX10" fmla="*/ 45722 w 358877"/>
                <a:gd name="connsiteY10" fmla="*/ 1115414 h 1547537"/>
                <a:gd name="connsiteX11" fmla="*/ 2 w 358877"/>
                <a:gd name="connsiteY11" fmla="*/ 1427834 h 1547537"/>
                <a:gd name="connsiteX12" fmla="*/ 44294 w 358877"/>
                <a:gd name="connsiteY12" fmla="*/ 1524036 h 1547537"/>
                <a:gd name="connsiteX0" fmla="*/ 46674 w 361257"/>
                <a:gd name="connsiteY0" fmla="*/ 1524036 h 1576191"/>
                <a:gd name="connsiteX1" fmla="*/ 120016 w 361257"/>
                <a:gd name="connsiteY1" fmla="*/ 1016354 h 1576191"/>
                <a:gd name="connsiteX2" fmla="*/ 162402 w 361257"/>
                <a:gd name="connsiteY2" fmla="*/ 757274 h 1576191"/>
                <a:gd name="connsiteX3" fmla="*/ 202883 w 361257"/>
                <a:gd name="connsiteY3" fmla="*/ 574870 h 1576191"/>
                <a:gd name="connsiteX4" fmla="*/ 291942 w 361257"/>
                <a:gd name="connsiteY4" fmla="*/ 254354 h 1576191"/>
                <a:gd name="connsiteX5" fmla="*/ 360522 w 361257"/>
                <a:gd name="connsiteY5" fmla="*/ 10514 h 1576191"/>
                <a:gd name="connsiteX6" fmla="*/ 330042 w 361257"/>
                <a:gd name="connsiteY6" fmla="*/ 40994 h 1576191"/>
                <a:gd name="connsiteX7" fmla="*/ 299562 w 361257"/>
                <a:gd name="connsiteY7" fmla="*/ 10514 h 1576191"/>
                <a:gd name="connsiteX8" fmla="*/ 223362 w 361257"/>
                <a:gd name="connsiteY8" fmla="*/ 254354 h 1576191"/>
                <a:gd name="connsiteX9" fmla="*/ 116682 w 361257"/>
                <a:gd name="connsiteY9" fmla="*/ 688694 h 1576191"/>
                <a:gd name="connsiteX10" fmla="*/ 48102 w 361257"/>
                <a:gd name="connsiteY10" fmla="*/ 1115414 h 1576191"/>
                <a:gd name="connsiteX11" fmla="*/ 1 w 361257"/>
                <a:gd name="connsiteY11" fmla="*/ 1513559 h 1576191"/>
                <a:gd name="connsiteX12" fmla="*/ 46674 w 361257"/>
                <a:gd name="connsiteY12" fmla="*/ 1524036 h 1576191"/>
                <a:gd name="connsiteX0" fmla="*/ 50973 w 365556"/>
                <a:gd name="connsiteY0" fmla="*/ 1524036 h 1560082"/>
                <a:gd name="connsiteX1" fmla="*/ 124315 w 365556"/>
                <a:gd name="connsiteY1" fmla="*/ 1016354 h 1560082"/>
                <a:gd name="connsiteX2" fmla="*/ 166701 w 365556"/>
                <a:gd name="connsiteY2" fmla="*/ 757274 h 1560082"/>
                <a:gd name="connsiteX3" fmla="*/ 207182 w 365556"/>
                <a:gd name="connsiteY3" fmla="*/ 574870 h 1560082"/>
                <a:gd name="connsiteX4" fmla="*/ 296241 w 365556"/>
                <a:gd name="connsiteY4" fmla="*/ 254354 h 1560082"/>
                <a:gd name="connsiteX5" fmla="*/ 364821 w 365556"/>
                <a:gd name="connsiteY5" fmla="*/ 10514 h 1560082"/>
                <a:gd name="connsiteX6" fmla="*/ 334341 w 365556"/>
                <a:gd name="connsiteY6" fmla="*/ 40994 h 1560082"/>
                <a:gd name="connsiteX7" fmla="*/ 303861 w 365556"/>
                <a:gd name="connsiteY7" fmla="*/ 10514 h 1560082"/>
                <a:gd name="connsiteX8" fmla="*/ 227661 w 365556"/>
                <a:gd name="connsiteY8" fmla="*/ 254354 h 1560082"/>
                <a:gd name="connsiteX9" fmla="*/ 120981 w 365556"/>
                <a:gd name="connsiteY9" fmla="*/ 688694 h 1560082"/>
                <a:gd name="connsiteX10" fmla="*/ 52401 w 365556"/>
                <a:gd name="connsiteY10" fmla="*/ 1115414 h 1560082"/>
                <a:gd name="connsiteX11" fmla="*/ 4300 w 365556"/>
                <a:gd name="connsiteY11" fmla="*/ 1513559 h 1560082"/>
                <a:gd name="connsiteX12" fmla="*/ 50973 w 365556"/>
                <a:gd name="connsiteY12" fmla="*/ 1524036 h 1560082"/>
                <a:gd name="connsiteX0" fmla="*/ 50973 w 365556"/>
                <a:gd name="connsiteY0" fmla="*/ 1524036 h 1560082"/>
                <a:gd name="connsiteX1" fmla="*/ 124315 w 365556"/>
                <a:gd name="connsiteY1" fmla="*/ 1016354 h 1560082"/>
                <a:gd name="connsiteX2" fmla="*/ 166701 w 365556"/>
                <a:gd name="connsiteY2" fmla="*/ 757274 h 1560082"/>
                <a:gd name="connsiteX3" fmla="*/ 207182 w 365556"/>
                <a:gd name="connsiteY3" fmla="*/ 574870 h 1560082"/>
                <a:gd name="connsiteX4" fmla="*/ 296241 w 365556"/>
                <a:gd name="connsiteY4" fmla="*/ 254354 h 1560082"/>
                <a:gd name="connsiteX5" fmla="*/ 364821 w 365556"/>
                <a:gd name="connsiteY5" fmla="*/ 10514 h 1560082"/>
                <a:gd name="connsiteX6" fmla="*/ 334341 w 365556"/>
                <a:gd name="connsiteY6" fmla="*/ 40994 h 1560082"/>
                <a:gd name="connsiteX7" fmla="*/ 303861 w 365556"/>
                <a:gd name="connsiteY7" fmla="*/ 10514 h 1560082"/>
                <a:gd name="connsiteX8" fmla="*/ 227661 w 365556"/>
                <a:gd name="connsiteY8" fmla="*/ 254354 h 1560082"/>
                <a:gd name="connsiteX9" fmla="*/ 120981 w 365556"/>
                <a:gd name="connsiteY9" fmla="*/ 688694 h 1560082"/>
                <a:gd name="connsiteX10" fmla="*/ 52401 w 365556"/>
                <a:gd name="connsiteY10" fmla="*/ 1115414 h 1560082"/>
                <a:gd name="connsiteX11" fmla="*/ 4300 w 365556"/>
                <a:gd name="connsiteY11" fmla="*/ 1513559 h 1560082"/>
                <a:gd name="connsiteX12" fmla="*/ 50973 w 365556"/>
                <a:gd name="connsiteY12" fmla="*/ 1524036 h 1560082"/>
                <a:gd name="connsiteX0" fmla="*/ 46673 w 361256"/>
                <a:gd name="connsiteY0" fmla="*/ 1524036 h 1560082"/>
                <a:gd name="connsiteX1" fmla="*/ 120015 w 361256"/>
                <a:gd name="connsiteY1" fmla="*/ 1016354 h 1560082"/>
                <a:gd name="connsiteX2" fmla="*/ 162401 w 361256"/>
                <a:gd name="connsiteY2" fmla="*/ 757274 h 1560082"/>
                <a:gd name="connsiteX3" fmla="*/ 202882 w 361256"/>
                <a:gd name="connsiteY3" fmla="*/ 574870 h 1560082"/>
                <a:gd name="connsiteX4" fmla="*/ 291941 w 361256"/>
                <a:gd name="connsiteY4" fmla="*/ 254354 h 1560082"/>
                <a:gd name="connsiteX5" fmla="*/ 360521 w 361256"/>
                <a:gd name="connsiteY5" fmla="*/ 10514 h 1560082"/>
                <a:gd name="connsiteX6" fmla="*/ 330041 w 361256"/>
                <a:gd name="connsiteY6" fmla="*/ 40994 h 1560082"/>
                <a:gd name="connsiteX7" fmla="*/ 299561 w 361256"/>
                <a:gd name="connsiteY7" fmla="*/ 10514 h 1560082"/>
                <a:gd name="connsiteX8" fmla="*/ 223361 w 361256"/>
                <a:gd name="connsiteY8" fmla="*/ 254354 h 1560082"/>
                <a:gd name="connsiteX9" fmla="*/ 116681 w 361256"/>
                <a:gd name="connsiteY9" fmla="*/ 688694 h 1560082"/>
                <a:gd name="connsiteX10" fmla="*/ 48101 w 361256"/>
                <a:gd name="connsiteY10" fmla="*/ 1115414 h 1560082"/>
                <a:gd name="connsiteX11" fmla="*/ 0 w 361256"/>
                <a:gd name="connsiteY11" fmla="*/ 1513559 h 1560082"/>
                <a:gd name="connsiteX12" fmla="*/ 46673 w 361256"/>
                <a:gd name="connsiteY12" fmla="*/ 1524036 h 1560082"/>
                <a:gd name="connsiteX0" fmla="*/ 46673 w 361256"/>
                <a:gd name="connsiteY0" fmla="*/ 1524036 h 1560082"/>
                <a:gd name="connsiteX1" fmla="*/ 120015 w 361256"/>
                <a:gd name="connsiteY1" fmla="*/ 1016354 h 1560082"/>
                <a:gd name="connsiteX2" fmla="*/ 162401 w 361256"/>
                <a:gd name="connsiteY2" fmla="*/ 757274 h 1560082"/>
                <a:gd name="connsiteX3" fmla="*/ 202882 w 361256"/>
                <a:gd name="connsiteY3" fmla="*/ 574870 h 1560082"/>
                <a:gd name="connsiteX4" fmla="*/ 291941 w 361256"/>
                <a:gd name="connsiteY4" fmla="*/ 254354 h 1560082"/>
                <a:gd name="connsiteX5" fmla="*/ 360521 w 361256"/>
                <a:gd name="connsiteY5" fmla="*/ 10514 h 1560082"/>
                <a:gd name="connsiteX6" fmla="*/ 330041 w 361256"/>
                <a:gd name="connsiteY6" fmla="*/ 40994 h 1560082"/>
                <a:gd name="connsiteX7" fmla="*/ 299561 w 361256"/>
                <a:gd name="connsiteY7" fmla="*/ 10514 h 1560082"/>
                <a:gd name="connsiteX8" fmla="*/ 223361 w 361256"/>
                <a:gd name="connsiteY8" fmla="*/ 254354 h 1560082"/>
                <a:gd name="connsiteX9" fmla="*/ 116681 w 361256"/>
                <a:gd name="connsiteY9" fmla="*/ 688694 h 1560082"/>
                <a:gd name="connsiteX10" fmla="*/ 48101 w 361256"/>
                <a:gd name="connsiteY10" fmla="*/ 1115414 h 1560082"/>
                <a:gd name="connsiteX11" fmla="*/ 0 w 361256"/>
                <a:gd name="connsiteY11" fmla="*/ 1513559 h 1560082"/>
                <a:gd name="connsiteX12" fmla="*/ 46673 w 361256"/>
                <a:gd name="connsiteY12" fmla="*/ 1524036 h 1560082"/>
                <a:gd name="connsiteX0" fmla="*/ 46673 w 361256"/>
                <a:gd name="connsiteY0" fmla="*/ 1524036 h 1524516"/>
                <a:gd name="connsiteX1" fmla="*/ 120015 w 361256"/>
                <a:gd name="connsiteY1" fmla="*/ 1016354 h 1524516"/>
                <a:gd name="connsiteX2" fmla="*/ 162401 w 361256"/>
                <a:gd name="connsiteY2" fmla="*/ 757274 h 1524516"/>
                <a:gd name="connsiteX3" fmla="*/ 202882 w 361256"/>
                <a:gd name="connsiteY3" fmla="*/ 574870 h 1524516"/>
                <a:gd name="connsiteX4" fmla="*/ 291941 w 361256"/>
                <a:gd name="connsiteY4" fmla="*/ 254354 h 1524516"/>
                <a:gd name="connsiteX5" fmla="*/ 360521 w 361256"/>
                <a:gd name="connsiteY5" fmla="*/ 10514 h 1524516"/>
                <a:gd name="connsiteX6" fmla="*/ 330041 w 361256"/>
                <a:gd name="connsiteY6" fmla="*/ 40994 h 1524516"/>
                <a:gd name="connsiteX7" fmla="*/ 299561 w 361256"/>
                <a:gd name="connsiteY7" fmla="*/ 10514 h 1524516"/>
                <a:gd name="connsiteX8" fmla="*/ 223361 w 361256"/>
                <a:gd name="connsiteY8" fmla="*/ 254354 h 1524516"/>
                <a:gd name="connsiteX9" fmla="*/ 116681 w 361256"/>
                <a:gd name="connsiteY9" fmla="*/ 688694 h 1524516"/>
                <a:gd name="connsiteX10" fmla="*/ 48101 w 361256"/>
                <a:gd name="connsiteY10" fmla="*/ 1115414 h 1524516"/>
                <a:gd name="connsiteX11" fmla="*/ 0 w 361256"/>
                <a:gd name="connsiteY11" fmla="*/ 1513559 h 1524516"/>
                <a:gd name="connsiteX12" fmla="*/ 46673 w 361256"/>
                <a:gd name="connsiteY12" fmla="*/ 1524036 h 1524516"/>
                <a:gd name="connsiteX0" fmla="*/ 46673 w 361256"/>
                <a:gd name="connsiteY0" fmla="*/ 1524036 h 1524516"/>
                <a:gd name="connsiteX1" fmla="*/ 120015 w 361256"/>
                <a:gd name="connsiteY1" fmla="*/ 1016354 h 1524516"/>
                <a:gd name="connsiteX2" fmla="*/ 162401 w 361256"/>
                <a:gd name="connsiteY2" fmla="*/ 757274 h 1524516"/>
                <a:gd name="connsiteX3" fmla="*/ 202882 w 361256"/>
                <a:gd name="connsiteY3" fmla="*/ 574870 h 1524516"/>
                <a:gd name="connsiteX4" fmla="*/ 291941 w 361256"/>
                <a:gd name="connsiteY4" fmla="*/ 254354 h 1524516"/>
                <a:gd name="connsiteX5" fmla="*/ 360521 w 361256"/>
                <a:gd name="connsiteY5" fmla="*/ 10514 h 1524516"/>
                <a:gd name="connsiteX6" fmla="*/ 330041 w 361256"/>
                <a:gd name="connsiteY6" fmla="*/ 40994 h 1524516"/>
                <a:gd name="connsiteX7" fmla="*/ 299561 w 361256"/>
                <a:gd name="connsiteY7" fmla="*/ 10514 h 1524516"/>
                <a:gd name="connsiteX8" fmla="*/ 223361 w 361256"/>
                <a:gd name="connsiteY8" fmla="*/ 254354 h 1524516"/>
                <a:gd name="connsiteX9" fmla="*/ 116681 w 361256"/>
                <a:gd name="connsiteY9" fmla="*/ 688694 h 1524516"/>
                <a:gd name="connsiteX10" fmla="*/ 48101 w 361256"/>
                <a:gd name="connsiteY10" fmla="*/ 1115414 h 1524516"/>
                <a:gd name="connsiteX11" fmla="*/ 0 w 361256"/>
                <a:gd name="connsiteY11" fmla="*/ 1513559 h 1524516"/>
                <a:gd name="connsiteX12" fmla="*/ 46673 w 361256"/>
                <a:gd name="connsiteY12" fmla="*/ 1524036 h 1524516"/>
                <a:gd name="connsiteX0" fmla="*/ 46673 w 361256"/>
                <a:gd name="connsiteY0" fmla="*/ 1524036 h 1524516"/>
                <a:gd name="connsiteX1" fmla="*/ 120015 w 361256"/>
                <a:gd name="connsiteY1" fmla="*/ 1016354 h 1524516"/>
                <a:gd name="connsiteX2" fmla="*/ 162401 w 361256"/>
                <a:gd name="connsiteY2" fmla="*/ 757274 h 1524516"/>
                <a:gd name="connsiteX3" fmla="*/ 202882 w 361256"/>
                <a:gd name="connsiteY3" fmla="*/ 574870 h 1524516"/>
                <a:gd name="connsiteX4" fmla="*/ 291941 w 361256"/>
                <a:gd name="connsiteY4" fmla="*/ 254354 h 1524516"/>
                <a:gd name="connsiteX5" fmla="*/ 360521 w 361256"/>
                <a:gd name="connsiteY5" fmla="*/ 10514 h 1524516"/>
                <a:gd name="connsiteX6" fmla="*/ 330041 w 361256"/>
                <a:gd name="connsiteY6" fmla="*/ 40994 h 1524516"/>
                <a:gd name="connsiteX7" fmla="*/ 299561 w 361256"/>
                <a:gd name="connsiteY7" fmla="*/ 10514 h 1524516"/>
                <a:gd name="connsiteX8" fmla="*/ 223361 w 361256"/>
                <a:gd name="connsiteY8" fmla="*/ 254354 h 1524516"/>
                <a:gd name="connsiteX9" fmla="*/ 116681 w 361256"/>
                <a:gd name="connsiteY9" fmla="*/ 688694 h 1524516"/>
                <a:gd name="connsiteX10" fmla="*/ 43338 w 361256"/>
                <a:gd name="connsiteY10" fmla="*/ 1110652 h 1524516"/>
                <a:gd name="connsiteX11" fmla="*/ 0 w 361256"/>
                <a:gd name="connsiteY11" fmla="*/ 1513559 h 1524516"/>
                <a:gd name="connsiteX12" fmla="*/ 46673 w 361256"/>
                <a:gd name="connsiteY12" fmla="*/ 1524036 h 1524516"/>
                <a:gd name="connsiteX0" fmla="*/ 46673 w 361256"/>
                <a:gd name="connsiteY0" fmla="*/ 1524036 h 1524516"/>
                <a:gd name="connsiteX1" fmla="*/ 120015 w 361256"/>
                <a:gd name="connsiteY1" fmla="*/ 1016354 h 1524516"/>
                <a:gd name="connsiteX2" fmla="*/ 162401 w 361256"/>
                <a:gd name="connsiteY2" fmla="*/ 757274 h 1524516"/>
                <a:gd name="connsiteX3" fmla="*/ 202882 w 361256"/>
                <a:gd name="connsiteY3" fmla="*/ 574870 h 1524516"/>
                <a:gd name="connsiteX4" fmla="*/ 291941 w 361256"/>
                <a:gd name="connsiteY4" fmla="*/ 254354 h 1524516"/>
                <a:gd name="connsiteX5" fmla="*/ 360521 w 361256"/>
                <a:gd name="connsiteY5" fmla="*/ 10514 h 1524516"/>
                <a:gd name="connsiteX6" fmla="*/ 330041 w 361256"/>
                <a:gd name="connsiteY6" fmla="*/ 40994 h 1524516"/>
                <a:gd name="connsiteX7" fmla="*/ 299561 w 361256"/>
                <a:gd name="connsiteY7" fmla="*/ 10514 h 1524516"/>
                <a:gd name="connsiteX8" fmla="*/ 223361 w 361256"/>
                <a:gd name="connsiteY8" fmla="*/ 254354 h 1524516"/>
                <a:gd name="connsiteX9" fmla="*/ 111919 w 361256"/>
                <a:gd name="connsiteY9" fmla="*/ 698219 h 1524516"/>
                <a:gd name="connsiteX10" fmla="*/ 43338 w 361256"/>
                <a:gd name="connsiteY10" fmla="*/ 1110652 h 1524516"/>
                <a:gd name="connsiteX11" fmla="*/ 0 w 361256"/>
                <a:gd name="connsiteY11" fmla="*/ 1513559 h 1524516"/>
                <a:gd name="connsiteX12" fmla="*/ 46673 w 361256"/>
                <a:gd name="connsiteY12" fmla="*/ 1524036 h 1524516"/>
                <a:gd name="connsiteX0" fmla="*/ 46673 w 361256"/>
                <a:gd name="connsiteY0" fmla="*/ 1524193 h 1524673"/>
                <a:gd name="connsiteX1" fmla="*/ 120015 w 361256"/>
                <a:gd name="connsiteY1" fmla="*/ 1016511 h 1524673"/>
                <a:gd name="connsiteX2" fmla="*/ 162401 w 361256"/>
                <a:gd name="connsiteY2" fmla="*/ 757431 h 1524673"/>
                <a:gd name="connsiteX3" fmla="*/ 202882 w 361256"/>
                <a:gd name="connsiteY3" fmla="*/ 575027 h 1524673"/>
                <a:gd name="connsiteX4" fmla="*/ 291941 w 361256"/>
                <a:gd name="connsiteY4" fmla="*/ 254511 h 1524673"/>
                <a:gd name="connsiteX5" fmla="*/ 360521 w 361256"/>
                <a:gd name="connsiteY5" fmla="*/ 10671 h 1524673"/>
                <a:gd name="connsiteX6" fmla="*/ 330041 w 361256"/>
                <a:gd name="connsiteY6" fmla="*/ 41151 h 1524673"/>
                <a:gd name="connsiteX7" fmla="*/ 299561 w 361256"/>
                <a:gd name="connsiteY7" fmla="*/ 10671 h 1524673"/>
                <a:gd name="connsiteX8" fmla="*/ 230504 w 361256"/>
                <a:gd name="connsiteY8" fmla="*/ 256892 h 1524673"/>
                <a:gd name="connsiteX9" fmla="*/ 111919 w 361256"/>
                <a:gd name="connsiteY9" fmla="*/ 698376 h 1524673"/>
                <a:gd name="connsiteX10" fmla="*/ 43338 w 361256"/>
                <a:gd name="connsiteY10" fmla="*/ 1110809 h 1524673"/>
                <a:gd name="connsiteX11" fmla="*/ 0 w 361256"/>
                <a:gd name="connsiteY11" fmla="*/ 1513716 h 1524673"/>
                <a:gd name="connsiteX12" fmla="*/ 46673 w 361256"/>
                <a:gd name="connsiteY12" fmla="*/ 1524193 h 1524673"/>
                <a:gd name="connsiteX0" fmla="*/ 46673 w 361547"/>
                <a:gd name="connsiteY0" fmla="*/ 1524193 h 1524673"/>
                <a:gd name="connsiteX1" fmla="*/ 120015 w 361547"/>
                <a:gd name="connsiteY1" fmla="*/ 1016511 h 1524673"/>
                <a:gd name="connsiteX2" fmla="*/ 162401 w 361547"/>
                <a:gd name="connsiteY2" fmla="*/ 757431 h 1524673"/>
                <a:gd name="connsiteX3" fmla="*/ 202882 w 361547"/>
                <a:gd name="connsiteY3" fmla="*/ 575027 h 1524673"/>
                <a:gd name="connsiteX4" fmla="*/ 291941 w 361547"/>
                <a:gd name="connsiteY4" fmla="*/ 254511 h 1524673"/>
                <a:gd name="connsiteX5" fmla="*/ 360521 w 361547"/>
                <a:gd name="connsiteY5" fmla="*/ 10671 h 1524673"/>
                <a:gd name="connsiteX6" fmla="*/ 330041 w 361547"/>
                <a:gd name="connsiteY6" fmla="*/ 41151 h 1524673"/>
                <a:gd name="connsiteX7" fmla="*/ 287654 w 361547"/>
                <a:gd name="connsiteY7" fmla="*/ 10671 h 1524673"/>
                <a:gd name="connsiteX8" fmla="*/ 230504 w 361547"/>
                <a:gd name="connsiteY8" fmla="*/ 256892 h 1524673"/>
                <a:gd name="connsiteX9" fmla="*/ 111919 w 361547"/>
                <a:gd name="connsiteY9" fmla="*/ 698376 h 1524673"/>
                <a:gd name="connsiteX10" fmla="*/ 43338 w 361547"/>
                <a:gd name="connsiteY10" fmla="*/ 1110809 h 1524673"/>
                <a:gd name="connsiteX11" fmla="*/ 0 w 361547"/>
                <a:gd name="connsiteY11" fmla="*/ 1513716 h 1524673"/>
                <a:gd name="connsiteX12" fmla="*/ 46673 w 361547"/>
                <a:gd name="connsiteY12" fmla="*/ 1524193 h 1524673"/>
                <a:gd name="connsiteX0" fmla="*/ 46673 w 361547"/>
                <a:gd name="connsiteY0" fmla="*/ 1524037 h 1524517"/>
                <a:gd name="connsiteX1" fmla="*/ 120015 w 361547"/>
                <a:gd name="connsiteY1" fmla="*/ 1016355 h 1524517"/>
                <a:gd name="connsiteX2" fmla="*/ 162401 w 361547"/>
                <a:gd name="connsiteY2" fmla="*/ 757275 h 1524517"/>
                <a:gd name="connsiteX3" fmla="*/ 202882 w 361547"/>
                <a:gd name="connsiteY3" fmla="*/ 574871 h 1524517"/>
                <a:gd name="connsiteX4" fmla="*/ 291941 w 361547"/>
                <a:gd name="connsiteY4" fmla="*/ 254355 h 1524517"/>
                <a:gd name="connsiteX5" fmla="*/ 360521 w 361547"/>
                <a:gd name="connsiteY5" fmla="*/ 10515 h 1524517"/>
                <a:gd name="connsiteX6" fmla="*/ 330041 w 361547"/>
                <a:gd name="connsiteY6" fmla="*/ 40995 h 1524517"/>
                <a:gd name="connsiteX7" fmla="*/ 287654 w 361547"/>
                <a:gd name="connsiteY7" fmla="*/ 10515 h 1524517"/>
                <a:gd name="connsiteX8" fmla="*/ 230504 w 361547"/>
                <a:gd name="connsiteY8" fmla="*/ 256736 h 1524517"/>
                <a:gd name="connsiteX9" fmla="*/ 111919 w 361547"/>
                <a:gd name="connsiteY9" fmla="*/ 698220 h 1524517"/>
                <a:gd name="connsiteX10" fmla="*/ 43338 w 361547"/>
                <a:gd name="connsiteY10" fmla="*/ 1110653 h 1524517"/>
                <a:gd name="connsiteX11" fmla="*/ 0 w 361547"/>
                <a:gd name="connsiteY11" fmla="*/ 1513560 h 1524517"/>
                <a:gd name="connsiteX12" fmla="*/ 46673 w 361547"/>
                <a:gd name="connsiteY12" fmla="*/ 1524037 h 1524517"/>
                <a:gd name="connsiteX0" fmla="*/ 46673 w 361547"/>
                <a:gd name="connsiteY0" fmla="*/ 1524037 h 1524517"/>
                <a:gd name="connsiteX1" fmla="*/ 120015 w 361547"/>
                <a:gd name="connsiteY1" fmla="*/ 1016355 h 1524517"/>
                <a:gd name="connsiteX2" fmla="*/ 162401 w 361547"/>
                <a:gd name="connsiteY2" fmla="*/ 757275 h 1524517"/>
                <a:gd name="connsiteX3" fmla="*/ 202882 w 361547"/>
                <a:gd name="connsiteY3" fmla="*/ 574871 h 1524517"/>
                <a:gd name="connsiteX4" fmla="*/ 291941 w 361547"/>
                <a:gd name="connsiteY4" fmla="*/ 254355 h 1524517"/>
                <a:gd name="connsiteX5" fmla="*/ 360521 w 361547"/>
                <a:gd name="connsiteY5" fmla="*/ 10515 h 1524517"/>
                <a:gd name="connsiteX6" fmla="*/ 330041 w 361547"/>
                <a:gd name="connsiteY6" fmla="*/ 40995 h 1524517"/>
                <a:gd name="connsiteX7" fmla="*/ 287654 w 361547"/>
                <a:gd name="connsiteY7" fmla="*/ 10515 h 1524517"/>
                <a:gd name="connsiteX8" fmla="*/ 230504 w 361547"/>
                <a:gd name="connsiteY8" fmla="*/ 256736 h 1524517"/>
                <a:gd name="connsiteX9" fmla="*/ 111919 w 361547"/>
                <a:gd name="connsiteY9" fmla="*/ 698220 h 1524517"/>
                <a:gd name="connsiteX10" fmla="*/ 43338 w 361547"/>
                <a:gd name="connsiteY10" fmla="*/ 1110653 h 1524517"/>
                <a:gd name="connsiteX11" fmla="*/ 0 w 361547"/>
                <a:gd name="connsiteY11" fmla="*/ 1513560 h 1524517"/>
                <a:gd name="connsiteX12" fmla="*/ 46673 w 361547"/>
                <a:gd name="connsiteY12" fmla="*/ 1524037 h 1524517"/>
                <a:gd name="connsiteX0" fmla="*/ 46673 w 361547"/>
                <a:gd name="connsiteY0" fmla="*/ 1524037 h 1524517"/>
                <a:gd name="connsiteX1" fmla="*/ 120015 w 361547"/>
                <a:gd name="connsiteY1" fmla="*/ 1016355 h 1524517"/>
                <a:gd name="connsiteX2" fmla="*/ 162401 w 361547"/>
                <a:gd name="connsiteY2" fmla="*/ 757275 h 1524517"/>
                <a:gd name="connsiteX3" fmla="*/ 202882 w 361547"/>
                <a:gd name="connsiteY3" fmla="*/ 574871 h 1524517"/>
                <a:gd name="connsiteX4" fmla="*/ 291941 w 361547"/>
                <a:gd name="connsiteY4" fmla="*/ 254355 h 1524517"/>
                <a:gd name="connsiteX5" fmla="*/ 360521 w 361547"/>
                <a:gd name="connsiteY5" fmla="*/ 10515 h 1524517"/>
                <a:gd name="connsiteX6" fmla="*/ 330041 w 361547"/>
                <a:gd name="connsiteY6" fmla="*/ 40995 h 1524517"/>
                <a:gd name="connsiteX7" fmla="*/ 287654 w 361547"/>
                <a:gd name="connsiteY7" fmla="*/ 10515 h 1524517"/>
                <a:gd name="connsiteX8" fmla="*/ 230504 w 361547"/>
                <a:gd name="connsiteY8" fmla="*/ 256736 h 1524517"/>
                <a:gd name="connsiteX9" fmla="*/ 111919 w 361547"/>
                <a:gd name="connsiteY9" fmla="*/ 698220 h 1524517"/>
                <a:gd name="connsiteX10" fmla="*/ 43338 w 361547"/>
                <a:gd name="connsiteY10" fmla="*/ 1110653 h 1524517"/>
                <a:gd name="connsiteX11" fmla="*/ 0 w 361547"/>
                <a:gd name="connsiteY11" fmla="*/ 1513560 h 1524517"/>
                <a:gd name="connsiteX12" fmla="*/ 46673 w 361547"/>
                <a:gd name="connsiteY12" fmla="*/ 1524037 h 1524517"/>
                <a:gd name="connsiteX0" fmla="*/ 46673 w 361547"/>
                <a:gd name="connsiteY0" fmla="*/ 1524037 h 1524517"/>
                <a:gd name="connsiteX1" fmla="*/ 120015 w 361547"/>
                <a:gd name="connsiteY1" fmla="*/ 1016355 h 1524517"/>
                <a:gd name="connsiteX2" fmla="*/ 162401 w 361547"/>
                <a:gd name="connsiteY2" fmla="*/ 757275 h 1524517"/>
                <a:gd name="connsiteX3" fmla="*/ 202882 w 361547"/>
                <a:gd name="connsiteY3" fmla="*/ 574871 h 1524517"/>
                <a:gd name="connsiteX4" fmla="*/ 291941 w 361547"/>
                <a:gd name="connsiteY4" fmla="*/ 254355 h 1524517"/>
                <a:gd name="connsiteX5" fmla="*/ 360521 w 361547"/>
                <a:gd name="connsiteY5" fmla="*/ 10515 h 1524517"/>
                <a:gd name="connsiteX6" fmla="*/ 330041 w 361547"/>
                <a:gd name="connsiteY6" fmla="*/ 40995 h 1524517"/>
                <a:gd name="connsiteX7" fmla="*/ 287654 w 361547"/>
                <a:gd name="connsiteY7" fmla="*/ 10515 h 1524517"/>
                <a:gd name="connsiteX8" fmla="*/ 230504 w 361547"/>
                <a:gd name="connsiteY8" fmla="*/ 256736 h 1524517"/>
                <a:gd name="connsiteX9" fmla="*/ 111919 w 361547"/>
                <a:gd name="connsiteY9" fmla="*/ 698220 h 1524517"/>
                <a:gd name="connsiteX10" fmla="*/ 43338 w 361547"/>
                <a:gd name="connsiteY10" fmla="*/ 1110653 h 1524517"/>
                <a:gd name="connsiteX11" fmla="*/ 0 w 361547"/>
                <a:gd name="connsiteY11" fmla="*/ 1513560 h 1524517"/>
                <a:gd name="connsiteX12" fmla="*/ 46673 w 361547"/>
                <a:gd name="connsiteY12" fmla="*/ 1524037 h 1524517"/>
                <a:gd name="connsiteX0" fmla="*/ 46673 w 363864"/>
                <a:gd name="connsiteY0" fmla="*/ 1513522 h 1514002"/>
                <a:gd name="connsiteX1" fmla="*/ 120015 w 363864"/>
                <a:gd name="connsiteY1" fmla="*/ 1005840 h 1514002"/>
                <a:gd name="connsiteX2" fmla="*/ 162401 w 363864"/>
                <a:gd name="connsiteY2" fmla="*/ 746760 h 1514002"/>
                <a:gd name="connsiteX3" fmla="*/ 202882 w 363864"/>
                <a:gd name="connsiteY3" fmla="*/ 564356 h 1514002"/>
                <a:gd name="connsiteX4" fmla="*/ 291941 w 363864"/>
                <a:gd name="connsiteY4" fmla="*/ 243840 h 1514002"/>
                <a:gd name="connsiteX5" fmla="*/ 362902 w 363864"/>
                <a:gd name="connsiteY5" fmla="*/ 16668 h 1514002"/>
                <a:gd name="connsiteX6" fmla="*/ 330041 w 363864"/>
                <a:gd name="connsiteY6" fmla="*/ 30480 h 1514002"/>
                <a:gd name="connsiteX7" fmla="*/ 287654 w 363864"/>
                <a:gd name="connsiteY7" fmla="*/ 0 h 1514002"/>
                <a:gd name="connsiteX8" fmla="*/ 230504 w 363864"/>
                <a:gd name="connsiteY8" fmla="*/ 246221 h 1514002"/>
                <a:gd name="connsiteX9" fmla="*/ 111919 w 363864"/>
                <a:gd name="connsiteY9" fmla="*/ 687705 h 1514002"/>
                <a:gd name="connsiteX10" fmla="*/ 43338 w 363864"/>
                <a:gd name="connsiteY10" fmla="*/ 1100138 h 1514002"/>
                <a:gd name="connsiteX11" fmla="*/ 0 w 363864"/>
                <a:gd name="connsiteY11" fmla="*/ 1503045 h 1514002"/>
                <a:gd name="connsiteX12" fmla="*/ 46673 w 363864"/>
                <a:gd name="connsiteY12" fmla="*/ 1513522 h 1514002"/>
                <a:gd name="connsiteX0" fmla="*/ 46673 w 363864"/>
                <a:gd name="connsiteY0" fmla="*/ 1513522 h 1514002"/>
                <a:gd name="connsiteX1" fmla="*/ 120015 w 363864"/>
                <a:gd name="connsiteY1" fmla="*/ 1005840 h 1514002"/>
                <a:gd name="connsiteX2" fmla="*/ 162401 w 363864"/>
                <a:gd name="connsiteY2" fmla="*/ 746760 h 1514002"/>
                <a:gd name="connsiteX3" fmla="*/ 202882 w 363864"/>
                <a:gd name="connsiteY3" fmla="*/ 564356 h 1514002"/>
                <a:gd name="connsiteX4" fmla="*/ 291941 w 363864"/>
                <a:gd name="connsiteY4" fmla="*/ 243840 h 1514002"/>
                <a:gd name="connsiteX5" fmla="*/ 362902 w 363864"/>
                <a:gd name="connsiteY5" fmla="*/ 16668 h 1514002"/>
                <a:gd name="connsiteX6" fmla="*/ 330041 w 363864"/>
                <a:gd name="connsiteY6" fmla="*/ 30480 h 1514002"/>
                <a:gd name="connsiteX7" fmla="*/ 287654 w 363864"/>
                <a:gd name="connsiteY7" fmla="*/ 0 h 1514002"/>
                <a:gd name="connsiteX8" fmla="*/ 230504 w 363864"/>
                <a:gd name="connsiteY8" fmla="*/ 246221 h 1514002"/>
                <a:gd name="connsiteX9" fmla="*/ 111919 w 363864"/>
                <a:gd name="connsiteY9" fmla="*/ 687705 h 1514002"/>
                <a:gd name="connsiteX10" fmla="*/ 43338 w 363864"/>
                <a:gd name="connsiteY10" fmla="*/ 1100138 h 1514002"/>
                <a:gd name="connsiteX11" fmla="*/ 0 w 363864"/>
                <a:gd name="connsiteY11" fmla="*/ 1503045 h 1514002"/>
                <a:gd name="connsiteX12" fmla="*/ 46673 w 363864"/>
                <a:gd name="connsiteY12" fmla="*/ 1513522 h 1514002"/>
                <a:gd name="connsiteX0" fmla="*/ 46673 w 380299"/>
                <a:gd name="connsiteY0" fmla="*/ 1513522 h 1514002"/>
                <a:gd name="connsiteX1" fmla="*/ 120015 w 380299"/>
                <a:gd name="connsiteY1" fmla="*/ 1005840 h 1514002"/>
                <a:gd name="connsiteX2" fmla="*/ 162401 w 380299"/>
                <a:gd name="connsiteY2" fmla="*/ 746760 h 1514002"/>
                <a:gd name="connsiteX3" fmla="*/ 202882 w 380299"/>
                <a:gd name="connsiteY3" fmla="*/ 564356 h 1514002"/>
                <a:gd name="connsiteX4" fmla="*/ 291941 w 380299"/>
                <a:gd name="connsiteY4" fmla="*/ 243840 h 1514002"/>
                <a:gd name="connsiteX5" fmla="*/ 362902 w 380299"/>
                <a:gd name="connsiteY5" fmla="*/ 16668 h 1514002"/>
                <a:gd name="connsiteX6" fmla="*/ 330041 w 380299"/>
                <a:gd name="connsiteY6" fmla="*/ 30480 h 1514002"/>
                <a:gd name="connsiteX7" fmla="*/ 287654 w 380299"/>
                <a:gd name="connsiteY7" fmla="*/ 0 h 1514002"/>
                <a:gd name="connsiteX8" fmla="*/ 230504 w 380299"/>
                <a:gd name="connsiteY8" fmla="*/ 246221 h 1514002"/>
                <a:gd name="connsiteX9" fmla="*/ 111919 w 380299"/>
                <a:gd name="connsiteY9" fmla="*/ 687705 h 1514002"/>
                <a:gd name="connsiteX10" fmla="*/ 43338 w 380299"/>
                <a:gd name="connsiteY10" fmla="*/ 1100138 h 1514002"/>
                <a:gd name="connsiteX11" fmla="*/ 0 w 380299"/>
                <a:gd name="connsiteY11" fmla="*/ 1503045 h 1514002"/>
                <a:gd name="connsiteX12" fmla="*/ 46673 w 380299"/>
                <a:gd name="connsiteY12" fmla="*/ 1513522 h 1514002"/>
                <a:gd name="connsiteX0" fmla="*/ 46673 w 362902"/>
                <a:gd name="connsiteY0" fmla="*/ 1513522 h 1514002"/>
                <a:gd name="connsiteX1" fmla="*/ 120015 w 362902"/>
                <a:gd name="connsiteY1" fmla="*/ 1005840 h 1514002"/>
                <a:gd name="connsiteX2" fmla="*/ 162401 w 362902"/>
                <a:gd name="connsiteY2" fmla="*/ 746760 h 1514002"/>
                <a:gd name="connsiteX3" fmla="*/ 202882 w 362902"/>
                <a:gd name="connsiteY3" fmla="*/ 564356 h 1514002"/>
                <a:gd name="connsiteX4" fmla="*/ 291941 w 362902"/>
                <a:gd name="connsiteY4" fmla="*/ 243840 h 1514002"/>
                <a:gd name="connsiteX5" fmla="*/ 362902 w 362902"/>
                <a:gd name="connsiteY5" fmla="*/ 16668 h 1514002"/>
                <a:gd name="connsiteX6" fmla="*/ 330041 w 362902"/>
                <a:gd name="connsiteY6" fmla="*/ 30480 h 1514002"/>
                <a:gd name="connsiteX7" fmla="*/ 287654 w 362902"/>
                <a:gd name="connsiteY7" fmla="*/ 0 h 1514002"/>
                <a:gd name="connsiteX8" fmla="*/ 230504 w 362902"/>
                <a:gd name="connsiteY8" fmla="*/ 246221 h 1514002"/>
                <a:gd name="connsiteX9" fmla="*/ 111919 w 362902"/>
                <a:gd name="connsiteY9" fmla="*/ 687705 h 1514002"/>
                <a:gd name="connsiteX10" fmla="*/ 43338 w 362902"/>
                <a:gd name="connsiteY10" fmla="*/ 1100138 h 1514002"/>
                <a:gd name="connsiteX11" fmla="*/ 0 w 362902"/>
                <a:gd name="connsiteY11" fmla="*/ 1503045 h 1514002"/>
                <a:gd name="connsiteX12" fmla="*/ 46673 w 362902"/>
                <a:gd name="connsiteY12" fmla="*/ 1513522 h 1514002"/>
                <a:gd name="connsiteX0" fmla="*/ 46673 w 362902"/>
                <a:gd name="connsiteY0" fmla="*/ 1513522 h 1514002"/>
                <a:gd name="connsiteX1" fmla="*/ 120015 w 362902"/>
                <a:gd name="connsiteY1" fmla="*/ 1005840 h 1514002"/>
                <a:gd name="connsiteX2" fmla="*/ 162401 w 362902"/>
                <a:gd name="connsiteY2" fmla="*/ 746760 h 1514002"/>
                <a:gd name="connsiteX3" fmla="*/ 202882 w 362902"/>
                <a:gd name="connsiteY3" fmla="*/ 564356 h 1514002"/>
                <a:gd name="connsiteX4" fmla="*/ 291941 w 362902"/>
                <a:gd name="connsiteY4" fmla="*/ 243840 h 1514002"/>
                <a:gd name="connsiteX5" fmla="*/ 362902 w 362902"/>
                <a:gd name="connsiteY5" fmla="*/ 16668 h 1514002"/>
                <a:gd name="connsiteX6" fmla="*/ 330041 w 362902"/>
                <a:gd name="connsiteY6" fmla="*/ 30480 h 1514002"/>
                <a:gd name="connsiteX7" fmla="*/ 287654 w 362902"/>
                <a:gd name="connsiteY7" fmla="*/ 0 h 1514002"/>
                <a:gd name="connsiteX8" fmla="*/ 230504 w 362902"/>
                <a:gd name="connsiteY8" fmla="*/ 246221 h 1514002"/>
                <a:gd name="connsiteX9" fmla="*/ 111919 w 362902"/>
                <a:gd name="connsiteY9" fmla="*/ 687705 h 1514002"/>
                <a:gd name="connsiteX10" fmla="*/ 43338 w 362902"/>
                <a:gd name="connsiteY10" fmla="*/ 1100138 h 1514002"/>
                <a:gd name="connsiteX11" fmla="*/ 0 w 362902"/>
                <a:gd name="connsiteY11" fmla="*/ 1503045 h 1514002"/>
                <a:gd name="connsiteX12" fmla="*/ 46673 w 362902"/>
                <a:gd name="connsiteY12" fmla="*/ 1513522 h 1514002"/>
                <a:gd name="connsiteX0" fmla="*/ 46673 w 370046"/>
                <a:gd name="connsiteY0" fmla="*/ 1513522 h 1514002"/>
                <a:gd name="connsiteX1" fmla="*/ 120015 w 370046"/>
                <a:gd name="connsiteY1" fmla="*/ 1005840 h 1514002"/>
                <a:gd name="connsiteX2" fmla="*/ 162401 w 370046"/>
                <a:gd name="connsiteY2" fmla="*/ 746760 h 1514002"/>
                <a:gd name="connsiteX3" fmla="*/ 202882 w 370046"/>
                <a:gd name="connsiteY3" fmla="*/ 564356 h 1514002"/>
                <a:gd name="connsiteX4" fmla="*/ 291941 w 370046"/>
                <a:gd name="connsiteY4" fmla="*/ 243840 h 1514002"/>
                <a:gd name="connsiteX5" fmla="*/ 370046 w 370046"/>
                <a:gd name="connsiteY5" fmla="*/ 16668 h 1514002"/>
                <a:gd name="connsiteX6" fmla="*/ 330041 w 370046"/>
                <a:gd name="connsiteY6" fmla="*/ 30480 h 1514002"/>
                <a:gd name="connsiteX7" fmla="*/ 287654 w 370046"/>
                <a:gd name="connsiteY7" fmla="*/ 0 h 1514002"/>
                <a:gd name="connsiteX8" fmla="*/ 230504 w 370046"/>
                <a:gd name="connsiteY8" fmla="*/ 246221 h 1514002"/>
                <a:gd name="connsiteX9" fmla="*/ 111919 w 370046"/>
                <a:gd name="connsiteY9" fmla="*/ 687705 h 1514002"/>
                <a:gd name="connsiteX10" fmla="*/ 43338 w 370046"/>
                <a:gd name="connsiteY10" fmla="*/ 1100138 h 1514002"/>
                <a:gd name="connsiteX11" fmla="*/ 0 w 370046"/>
                <a:gd name="connsiteY11" fmla="*/ 1503045 h 1514002"/>
                <a:gd name="connsiteX12" fmla="*/ 46673 w 370046"/>
                <a:gd name="connsiteY12" fmla="*/ 1513522 h 1514002"/>
                <a:gd name="connsiteX0" fmla="*/ 46673 w 393491"/>
                <a:gd name="connsiteY0" fmla="*/ 1513522 h 1514002"/>
                <a:gd name="connsiteX1" fmla="*/ 120015 w 393491"/>
                <a:gd name="connsiteY1" fmla="*/ 1005840 h 1514002"/>
                <a:gd name="connsiteX2" fmla="*/ 162401 w 393491"/>
                <a:gd name="connsiteY2" fmla="*/ 746760 h 1514002"/>
                <a:gd name="connsiteX3" fmla="*/ 202882 w 393491"/>
                <a:gd name="connsiteY3" fmla="*/ 564356 h 1514002"/>
                <a:gd name="connsiteX4" fmla="*/ 291941 w 393491"/>
                <a:gd name="connsiteY4" fmla="*/ 243840 h 1514002"/>
                <a:gd name="connsiteX5" fmla="*/ 370046 w 393491"/>
                <a:gd name="connsiteY5" fmla="*/ 16668 h 1514002"/>
                <a:gd name="connsiteX6" fmla="*/ 330041 w 393491"/>
                <a:gd name="connsiteY6" fmla="*/ 30480 h 1514002"/>
                <a:gd name="connsiteX7" fmla="*/ 287654 w 393491"/>
                <a:gd name="connsiteY7" fmla="*/ 0 h 1514002"/>
                <a:gd name="connsiteX8" fmla="*/ 230504 w 393491"/>
                <a:gd name="connsiteY8" fmla="*/ 246221 h 1514002"/>
                <a:gd name="connsiteX9" fmla="*/ 111919 w 393491"/>
                <a:gd name="connsiteY9" fmla="*/ 687705 h 1514002"/>
                <a:gd name="connsiteX10" fmla="*/ 43338 w 393491"/>
                <a:gd name="connsiteY10" fmla="*/ 1100138 h 1514002"/>
                <a:gd name="connsiteX11" fmla="*/ 0 w 393491"/>
                <a:gd name="connsiteY11" fmla="*/ 1503045 h 1514002"/>
                <a:gd name="connsiteX12" fmla="*/ 46673 w 393491"/>
                <a:gd name="connsiteY12" fmla="*/ 1513522 h 1514002"/>
                <a:gd name="connsiteX0" fmla="*/ 46673 w 397379"/>
                <a:gd name="connsiteY0" fmla="*/ 1513522 h 1514002"/>
                <a:gd name="connsiteX1" fmla="*/ 120015 w 397379"/>
                <a:gd name="connsiteY1" fmla="*/ 1005840 h 1514002"/>
                <a:gd name="connsiteX2" fmla="*/ 162401 w 397379"/>
                <a:gd name="connsiteY2" fmla="*/ 746760 h 1514002"/>
                <a:gd name="connsiteX3" fmla="*/ 202882 w 397379"/>
                <a:gd name="connsiteY3" fmla="*/ 564356 h 1514002"/>
                <a:gd name="connsiteX4" fmla="*/ 291941 w 397379"/>
                <a:gd name="connsiteY4" fmla="*/ 243840 h 1514002"/>
                <a:gd name="connsiteX5" fmla="*/ 370046 w 397379"/>
                <a:gd name="connsiteY5" fmla="*/ 16668 h 1514002"/>
                <a:gd name="connsiteX6" fmla="*/ 330041 w 397379"/>
                <a:gd name="connsiteY6" fmla="*/ 30480 h 1514002"/>
                <a:gd name="connsiteX7" fmla="*/ 287654 w 397379"/>
                <a:gd name="connsiteY7" fmla="*/ 0 h 1514002"/>
                <a:gd name="connsiteX8" fmla="*/ 230504 w 397379"/>
                <a:gd name="connsiteY8" fmla="*/ 246221 h 1514002"/>
                <a:gd name="connsiteX9" fmla="*/ 111919 w 397379"/>
                <a:gd name="connsiteY9" fmla="*/ 687705 h 1514002"/>
                <a:gd name="connsiteX10" fmla="*/ 43338 w 397379"/>
                <a:gd name="connsiteY10" fmla="*/ 1100138 h 1514002"/>
                <a:gd name="connsiteX11" fmla="*/ 0 w 397379"/>
                <a:gd name="connsiteY11" fmla="*/ 1503045 h 1514002"/>
                <a:gd name="connsiteX12" fmla="*/ 46673 w 397379"/>
                <a:gd name="connsiteY12" fmla="*/ 1513522 h 1514002"/>
                <a:gd name="connsiteX0" fmla="*/ 46673 w 376448"/>
                <a:gd name="connsiteY0" fmla="*/ 1513522 h 1514002"/>
                <a:gd name="connsiteX1" fmla="*/ 120015 w 376448"/>
                <a:gd name="connsiteY1" fmla="*/ 1005840 h 1514002"/>
                <a:gd name="connsiteX2" fmla="*/ 162401 w 376448"/>
                <a:gd name="connsiteY2" fmla="*/ 746760 h 1514002"/>
                <a:gd name="connsiteX3" fmla="*/ 202882 w 376448"/>
                <a:gd name="connsiteY3" fmla="*/ 564356 h 1514002"/>
                <a:gd name="connsiteX4" fmla="*/ 291941 w 376448"/>
                <a:gd name="connsiteY4" fmla="*/ 243840 h 1514002"/>
                <a:gd name="connsiteX5" fmla="*/ 370046 w 376448"/>
                <a:gd name="connsiteY5" fmla="*/ 16668 h 1514002"/>
                <a:gd name="connsiteX6" fmla="*/ 330041 w 376448"/>
                <a:gd name="connsiteY6" fmla="*/ 30480 h 1514002"/>
                <a:gd name="connsiteX7" fmla="*/ 287654 w 376448"/>
                <a:gd name="connsiteY7" fmla="*/ 0 h 1514002"/>
                <a:gd name="connsiteX8" fmla="*/ 230504 w 376448"/>
                <a:gd name="connsiteY8" fmla="*/ 246221 h 1514002"/>
                <a:gd name="connsiteX9" fmla="*/ 111919 w 376448"/>
                <a:gd name="connsiteY9" fmla="*/ 687705 h 1514002"/>
                <a:gd name="connsiteX10" fmla="*/ 43338 w 376448"/>
                <a:gd name="connsiteY10" fmla="*/ 1100138 h 1514002"/>
                <a:gd name="connsiteX11" fmla="*/ 0 w 376448"/>
                <a:gd name="connsiteY11" fmla="*/ 1503045 h 1514002"/>
                <a:gd name="connsiteX12" fmla="*/ 46673 w 376448"/>
                <a:gd name="connsiteY12" fmla="*/ 1513522 h 1514002"/>
                <a:gd name="connsiteX0" fmla="*/ 46673 w 381440"/>
                <a:gd name="connsiteY0" fmla="*/ 1513522 h 1514002"/>
                <a:gd name="connsiteX1" fmla="*/ 120015 w 381440"/>
                <a:gd name="connsiteY1" fmla="*/ 1005840 h 1514002"/>
                <a:gd name="connsiteX2" fmla="*/ 162401 w 381440"/>
                <a:gd name="connsiteY2" fmla="*/ 746760 h 1514002"/>
                <a:gd name="connsiteX3" fmla="*/ 202882 w 381440"/>
                <a:gd name="connsiteY3" fmla="*/ 564356 h 1514002"/>
                <a:gd name="connsiteX4" fmla="*/ 291941 w 381440"/>
                <a:gd name="connsiteY4" fmla="*/ 243840 h 1514002"/>
                <a:gd name="connsiteX5" fmla="*/ 370046 w 381440"/>
                <a:gd name="connsiteY5" fmla="*/ 16668 h 1514002"/>
                <a:gd name="connsiteX6" fmla="*/ 330041 w 381440"/>
                <a:gd name="connsiteY6" fmla="*/ 30480 h 1514002"/>
                <a:gd name="connsiteX7" fmla="*/ 287654 w 381440"/>
                <a:gd name="connsiteY7" fmla="*/ 0 h 1514002"/>
                <a:gd name="connsiteX8" fmla="*/ 230504 w 381440"/>
                <a:gd name="connsiteY8" fmla="*/ 246221 h 1514002"/>
                <a:gd name="connsiteX9" fmla="*/ 111919 w 381440"/>
                <a:gd name="connsiteY9" fmla="*/ 687705 h 1514002"/>
                <a:gd name="connsiteX10" fmla="*/ 43338 w 381440"/>
                <a:gd name="connsiteY10" fmla="*/ 1100138 h 1514002"/>
                <a:gd name="connsiteX11" fmla="*/ 0 w 381440"/>
                <a:gd name="connsiteY11" fmla="*/ 1503045 h 1514002"/>
                <a:gd name="connsiteX12" fmla="*/ 46673 w 381440"/>
                <a:gd name="connsiteY12" fmla="*/ 1513522 h 1514002"/>
                <a:gd name="connsiteX0" fmla="*/ 46673 w 381440"/>
                <a:gd name="connsiteY0" fmla="*/ 1513522 h 1514002"/>
                <a:gd name="connsiteX1" fmla="*/ 120015 w 381440"/>
                <a:gd name="connsiteY1" fmla="*/ 1005840 h 1514002"/>
                <a:gd name="connsiteX2" fmla="*/ 162401 w 381440"/>
                <a:gd name="connsiteY2" fmla="*/ 746760 h 1514002"/>
                <a:gd name="connsiteX3" fmla="*/ 202882 w 381440"/>
                <a:gd name="connsiteY3" fmla="*/ 564356 h 1514002"/>
                <a:gd name="connsiteX4" fmla="*/ 291941 w 381440"/>
                <a:gd name="connsiteY4" fmla="*/ 243840 h 1514002"/>
                <a:gd name="connsiteX5" fmla="*/ 370046 w 381440"/>
                <a:gd name="connsiteY5" fmla="*/ 16668 h 1514002"/>
                <a:gd name="connsiteX6" fmla="*/ 330041 w 381440"/>
                <a:gd name="connsiteY6" fmla="*/ 30480 h 1514002"/>
                <a:gd name="connsiteX7" fmla="*/ 287654 w 381440"/>
                <a:gd name="connsiteY7" fmla="*/ 0 h 1514002"/>
                <a:gd name="connsiteX8" fmla="*/ 230504 w 381440"/>
                <a:gd name="connsiteY8" fmla="*/ 246221 h 1514002"/>
                <a:gd name="connsiteX9" fmla="*/ 111919 w 381440"/>
                <a:gd name="connsiteY9" fmla="*/ 687705 h 1514002"/>
                <a:gd name="connsiteX10" fmla="*/ 43338 w 381440"/>
                <a:gd name="connsiteY10" fmla="*/ 1100138 h 1514002"/>
                <a:gd name="connsiteX11" fmla="*/ 0 w 381440"/>
                <a:gd name="connsiteY11" fmla="*/ 1503045 h 1514002"/>
                <a:gd name="connsiteX12" fmla="*/ 46673 w 381440"/>
                <a:gd name="connsiteY12" fmla="*/ 1513522 h 1514002"/>
                <a:gd name="connsiteX0" fmla="*/ 46673 w 381440"/>
                <a:gd name="connsiteY0" fmla="*/ 1513522 h 1514002"/>
                <a:gd name="connsiteX1" fmla="*/ 120015 w 381440"/>
                <a:gd name="connsiteY1" fmla="*/ 1005840 h 1514002"/>
                <a:gd name="connsiteX2" fmla="*/ 162401 w 381440"/>
                <a:gd name="connsiteY2" fmla="*/ 746760 h 1514002"/>
                <a:gd name="connsiteX3" fmla="*/ 202882 w 381440"/>
                <a:gd name="connsiteY3" fmla="*/ 564356 h 1514002"/>
                <a:gd name="connsiteX4" fmla="*/ 291941 w 381440"/>
                <a:gd name="connsiteY4" fmla="*/ 243840 h 1514002"/>
                <a:gd name="connsiteX5" fmla="*/ 370046 w 381440"/>
                <a:gd name="connsiteY5" fmla="*/ 16668 h 1514002"/>
                <a:gd name="connsiteX6" fmla="*/ 330041 w 381440"/>
                <a:gd name="connsiteY6" fmla="*/ 30480 h 1514002"/>
                <a:gd name="connsiteX7" fmla="*/ 287654 w 381440"/>
                <a:gd name="connsiteY7" fmla="*/ 0 h 1514002"/>
                <a:gd name="connsiteX8" fmla="*/ 230504 w 381440"/>
                <a:gd name="connsiteY8" fmla="*/ 246221 h 1514002"/>
                <a:gd name="connsiteX9" fmla="*/ 111919 w 381440"/>
                <a:gd name="connsiteY9" fmla="*/ 687705 h 1514002"/>
                <a:gd name="connsiteX10" fmla="*/ 43338 w 381440"/>
                <a:gd name="connsiteY10" fmla="*/ 1100138 h 1514002"/>
                <a:gd name="connsiteX11" fmla="*/ 0 w 381440"/>
                <a:gd name="connsiteY11" fmla="*/ 1503045 h 1514002"/>
                <a:gd name="connsiteX12" fmla="*/ 46673 w 381440"/>
                <a:gd name="connsiteY12" fmla="*/ 1513522 h 1514002"/>
                <a:gd name="connsiteX0" fmla="*/ 46673 w 370046"/>
                <a:gd name="connsiteY0" fmla="*/ 1513522 h 1514002"/>
                <a:gd name="connsiteX1" fmla="*/ 120015 w 370046"/>
                <a:gd name="connsiteY1" fmla="*/ 1005840 h 1514002"/>
                <a:gd name="connsiteX2" fmla="*/ 162401 w 370046"/>
                <a:gd name="connsiteY2" fmla="*/ 746760 h 1514002"/>
                <a:gd name="connsiteX3" fmla="*/ 202882 w 370046"/>
                <a:gd name="connsiteY3" fmla="*/ 564356 h 1514002"/>
                <a:gd name="connsiteX4" fmla="*/ 291941 w 370046"/>
                <a:gd name="connsiteY4" fmla="*/ 243840 h 1514002"/>
                <a:gd name="connsiteX5" fmla="*/ 370046 w 370046"/>
                <a:gd name="connsiteY5" fmla="*/ 16668 h 1514002"/>
                <a:gd name="connsiteX6" fmla="*/ 330041 w 370046"/>
                <a:gd name="connsiteY6" fmla="*/ 30480 h 1514002"/>
                <a:gd name="connsiteX7" fmla="*/ 287654 w 370046"/>
                <a:gd name="connsiteY7" fmla="*/ 0 h 1514002"/>
                <a:gd name="connsiteX8" fmla="*/ 230504 w 370046"/>
                <a:gd name="connsiteY8" fmla="*/ 246221 h 1514002"/>
                <a:gd name="connsiteX9" fmla="*/ 111919 w 370046"/>
                <a:gd name="connsiteY9" fmla="*/ 687705 h 1514002"/>
                <a:gd name="connsiteX10" fmla="*/ 43338 w 370046"/>
                <a:gd name="connsiteY10" fmla="*/ 1100138 h 1514002"/>
                <a:gd name="connsiteX11" fmla="*/ 0 w 370046"/>
                <a:gd name="connsiteY11" fmla="*/ 1503045 h 1514002"/>
                <a:gd name="connsiteX12" fmla="*/ 46673 w 370046"/>
                <a:gd name="connsiteY12" fmla="*/ 1513522 h 151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0046" h="1514002">
                  <a:moveTo>
                    <a:pt x="46673" y="1513522"/>
                  </a:moveTo>
                  <a:cubicBezTo>
                    <a:pt x="64295" y="1390174"/>
                    <a:pt x="100727" y="1133634"/>
                    <a:pt x="120015" y="1005840"/>
                  </a:cubicBezTo>
                  <a:cubicBezTo>
                    <a:pt x="139303" y="878046"/>
                    <a:pt x="148590" y="820341"/>
                    <a:pt x="162401" y="746760"/>
                  </a:cubicBezTo>
                  <a:cubicBezTo>
                    <a:pt x="176212" y="673179"/>
                    <a:pt x="181292" y="648176"/>
                    <a:pt x="202882" y="564356"/>
                  </a:cubicBezTo>
                  <a:cubicBezTo>
                    <a:pt x="224472" y="480536"/>
                    <a:pt x="264080" y="335121"/>
                    <a:pt x="291941" y="243840"/>
                  </a:cubicBezTo>
                  <a:cubicBezTo>
                    <a:pt x="319802" y="152559"/>
                    <a:pt x="330358" y="142715"/>
                    <a:pt x="370046" y="16668"/>
                  </a:cubicBezTo>
                  <a:cubicBezTo>
                    <a:pt x="343060" y="35876"/>
                    <a:pt x="343773" y="33258"/>
                    <a:pt x="330041" y="30480"/>
                  </a:cubicBezTo>
                  <a:cubicBezTo>
                    <a:pt x="316309" y="27702"/>
                    <a:pt x="309006" y="18812"/>
                    <a:pt x="287654" y="0"/>
                  </a:cubicBezTo>
                  <a:cubicBezTo>
                    <a:pt x="275826" y="47863"/>
                    <a:pt x="259793" y="131604"/>
                    <a:pt x="230504" y="246221"/>
                  </a:cubicBezTo>
                  <a:cubicBezTo>
                    <a:pt x="201215" y="360838"/>
                    <a:pt x="143113" y="545386"/>
                    <a:pt x="111919" y="687705"/>
                  </a:cubicBezTo>
                  <a:cubicBezTo>
                    <a:pt x="80725" y="830025"/>
                    <a:pt x="62388" y="976948"/>
                    <a:pt x="43338" y="1100138"/>
                  </a:cubicBezTo>
                  <a:cubicBezTo>
                    <a:pt x="24288" y="1223328"/>
                    <a:pt x="2620" y="1453991"/>
                    <a:pt x="0" y="1503045"/>
                  </a:cubicBezTo>
                  <a:cubicBezTo>
                    <a:pt x="18812" y="1511617"/>
                    <a:pt x="24289" y="1515427"/>
                    <a:pt x="46673" y="1513522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A73B526B-E64B-0B99-1720-69A13D0721A1}"/>
                </a:ext>
              </a:extLst>
            </p:cNvPr>
            <p:cNvSpPr/>
            <p:nvPr/>
          </p:nvSpPr>
          <p:spPr>
            <a:xfrm>
              <a:off x="8374404" y="1386291"/>
              <a:ext cx="552419" cy="1037996"/>
            </a:xfrm>
            <a:custGeom>
              <a:avLst/>
              <a:gdLst>
                <a:gd name="connsiteX0" fmla="*/ 5215 w 552419"/>
                <a:gd name="connsiteY0" fmla="*/ 1037822 h 1037996"/>
                <a:gd name="connsiteX1" fmla="*/ 31409 w 552419"/>
                <a:gd name="connsiteY1" fmla="*/ 849703 h 1037996"/>
                <a:gd name="connsiteX2" fmla="*/ 281440 w 552419"/>
                <a:gd name="connsiteY2" fmla="*/ 683015 h 1037996"/>
                <a:gd name="connsiteX3" fmla="*/ 469559 w 552419"/>
                <a:gd name="connsiteY3" fmla="*/ 482990 h 1037996"/>
                <a:gd name="connsiteX4" fmla="*/ 531471 w 552419"/>
                <a:gd name="connsiteY4" fmla="*/ 302015 h 1037996"/>
                <a:gd name="connsiteX5" fmla="*/ 450509 w 552419"/>
                <a:gd name="connsiteY5" fmla="*/ 16265 h 1037996"/>
                <a:gd name="connsiteX6" fmla="*/ 474321 w 552419"/>
                <a:gd name="connsiteY6" fmla="*/ 61509 h 1037996"/>
                <a:gd name="connsiteX7" fmla="*/ 548140 w 552419"/>
                <a:gd name="connsiteY7" fmla="*/ 280584 h 1037996"/>
                <a:gd name="connsiteX8" fmla="*/ 540996 w 552419"/>
                <a:gd name="connsiteY8" fmla="*/ 397265 h 1037996"/>
                <a:gd name="connsiteX9" fmla="*/ 519565 w 552419"/>
                <a:gd name="connsiteY9" fmla="*/ 487753 h 1037996"/>
                <a:gd name="connsiteX10" fmla="*/ 436221 w 552419"/>
                <a:gd name="connsiteY10" fmla="*/ 587765 h 1037996"/>
                <a:gd name="connsiteX11" fmla="*/ 343352 w 552419"/>
                <a:gd name="connsiteY11" fmla="*/ 671109 h 1037996"/>
                <a:gd name="connsiteX12" fmla="*/ 210002 w 552419"/>
                <a:gd name="connsiteY12" fmla="*/ 773503 h 1037996"/>
                <a:gd name="connsiteX13" fmla="*/ 98084 w 552419"/>
                <a:gd name="connsiteY13" fmla="*/ 833034 h 1037996"/>
                <a:gd name="connsiteX14" fmla="*/ 45696 w 552419"/>
                <a:gd name="connsiteY14" fmla="*/ 883040 h 1037996"/>
                <a:gd name="connsiteX15" fmla="*/ 5215 w 552419"/>
                <a:gd name="connsiteY15" fmla="*/ 1037822 h 103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419" h="1037996">
                  <a:moveTo>
                    <a:pt x="5215" y="1037822"/>
                  </a:moveTo>
                  <a:cubicBezTo>
                    <a:pt x="2834" y="1032266"/>
                    <a:pt x="-14628" y="908837"/>
                    <a:pt x="31409" y="849703"/>
                  </a:cubicBezTo>
                  <a:cubicBezTo>
                    <a:pt x="77446" y="790569"/>
                    <a:pt x="208415" y="744134"/>
                    <a:pt x="281440" y="683015"/>
                  </a:cubicBezTo>
                  <a:cubicBezTo>
                    <a:pt x="354465" y="621896"/>
                    <a:pt x="427887" y="546490"/>
                    <a:pt x="469559" y="482990"/>
                  </a:cubicBezTo>
                  <a:cubicBezTo>
                    <a:pt x="511231" y="419490"/>
                    <a:pt x="534646" y="379802"/>
                    <a:pt x="531471" y="302015"/>
                  </a:cubicBezTo>
                  <a:cubicBezTo>
                    <a:pt x="528296" y="224228"/>
                    <a:pt x="460034" y="56349"/>
                    <a:pt x="450509" y="16265"/>
                  </a:cubicBezTo>
                  <a:cubicBezTo>
                    <a:pt x="440984" y="-23819"/>
                    <a:pt x="458049" y="17456"/>
                    <a:pt x="474321" y="61509"/>
                  </a:cubicBezTo>
                  <a:cubicBezTo>
                    <a:pt x="490593" y="105562"/>
                    <a:pt x="537028" y="224625"/>
                    <a:pt x="548140" y="280584"/>
                  </a:cubicBezTo>
                  <a:cubicBezTo>
                    <a:pt x="559253" y="336543"/>
                    <a:pt x="545759" y="362737"/>
                    <a:pt x="540996" y="397265"/>
                  </a:cubicBezTo>
                  <a:cubicBezTo>
                    <a:pt x="536234" y="431793"/>
                    <a:pt x="537027" y="456003"/>
                    <a:pt x="519565" y="487753"/>
                  </a:cubicBezTo>
                  <a:cubicBezTo>
                    <a:pt x="502103" y="519503"/>
                    <a:pt x="465590" y="557206"/>
                    <a:pt x="436221" y="587765"/>
                  </a:cubicBezTo>
                  <a:cubicBezTo>
                    <a:pt x="406852" y="618324"/>
                    <a:pt x="381055" y="640153"/>
                    <a:pt x="343352" y="671109"/>
                  </a:cubicBezTo>
                  <a:cubicBezTo>
                    <a:pt x="305649" y="702065"/>
                    <a:pt x="250880" y="746516"/>
                    <a:pt x="210002" y="773503"/>
                  </a:cubicBezTo>
                  <a:cubicBezTo>
                    <a:pt x="169124" y="800490"/>
                    <a:pt x="125468" y="814778"/>
                    <a:pt x="98084" y="833034"/>
                  </a:cubicBezTo>
                  <a:cubicBezTo>
                    <a:pt x="70700" y="851290"/>
                    <a:pt x="61174" y="851290"/>
                    <a:pt x="45696" y="883040"/>
                  </a:cubicBezTo>
                  <a:cubicBezTo>
                    <a:pt x="30218" y="914790"/>
                    <a:pt x="7596" y="1043378"/>
                    <a:pt x="5215" y="1037822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1715371C-B9A8-6404-A761-2EE767B7FAD5}"/>
                </a:ext>
              </a:extLst>
            </p:cNvPr>
            <p:cNvSpPr/>
            <p:nvPr/>
          </p:nvSpPr>
          <p:spPr>
            <a:xfrm>
              <a:off x="8048590" y="1349298"/>
              <a:ext cx="333218" cy="1084387"/>
            </a:xfrm>
            <a:custGeom>
              <a:avLst/>
              <a:gdLst>
                <a:gd name="connsiteX0" fmla="*/ 327860 w 333218"/>
                <a:gd name="connsiteY0" fmla="*/ 1081931 h 1084387"/>
                <a:gd name="connsiteX1" fmla="*/ 149266 w 333218"/>
                <a:gd name="connsiteY1" fmla="*/ 843806 h 1084387"/>
                <a:gd name="connsiteX2" fmla="*/ 8772 w 333218"/>
                <a:gd name="connsiteY2" fmla="*/ 562819 h 1084387"/>
                <a:gd name="connsiteX3" fmla="*/ 18297 w 333218"/>
                <a:gd name="connsiteY3" fmla="*/ 291356 h 1084387"/>
                <a:gd name="connsiteX4" fmla="*/ 46872 w 333218"/>
                <a:gd name="connsiteY4" fmla="*/ 153244 h 1084387"/>
                <a:gd name="connsiteX5" fmla="*/ 96878 w 333218"/>
                <a:gd name="connsiteY5" fmla="*/ 5606 h 1084387"/>
                <a:gd name="connsiteX6" fmla="*/ 99260 w 333218"/>
                <a:gd name="connsiteY6" fmla="*/ 29419 h 1084387"/>
                <a:gd name="connsiteX7" fmla="*/ 127835 w 333218"/>
                <a:gd name="connsiteY7" fmla="*/ 15131 h 1084387"/>
                <a:gd name="connsiteX8" fmla="*/ 58778 w 333218"/>
                <a:gd name="connsiteY8" fmla="*/ 248494 h 1084387"/>
                <a:gd name="connsiteX9" fmla="*/ 32585 w 333218"/>
                <a:gd name="connsiteY9" fmla="*/ 550912 h 1084387"/>
                <a:gd name="connsiteX10" fmla="*/ 125453 w 333218"/>
                <a:gd name="connsiteY10" fmla="*/ 772369 h 1084387"/>
                <a:gd name="connsiteX11" fmla="*/ 213560 w 333218"/>
                <a:gd name="connsiteY11" fmla="*/ 889050 h 1084387"/>
                <a:gd name="connsiteX12" fmla="*/ 282616 w 333218"/>
                <a:gd name="connsiteY12" fmla="*/ 965250 h 1084387"/>
                <a:gd name="connsiteX13" fmla="*/ 327860 w 333218"/>
                <a:gd name="connsiteY13" fmla="*/ 1081931 h 108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218" h="1084387">
                  <a:moveTo>
                    <a:pt x="327860" y="1081931"/>
                  </a:moveTo>
                  <a:cubicBezTo>
                    <a:pt x="305635" y="1061690"/>
                    <a:pt x="202447" y="930325"/>
                    <a:pt x="149266" y="843806"/>
                  </a:cubicBezTo>
                  <a:cubicBezTo>
                    <a:pt x="96085" y="757287"/>
                    <a:pt x="30600" y="654894"/>
                    <a:pt x="8772" y="562819"/>
                  </a:cubicBezTo>
                  <a:cubicBezTo>
                    <a:pt x="-13056" y="470744"/>
                    <a:pt x="11947" y="359618"/>
                    <a:pt x="18297" y="291356"/>
                  </a:cubicBezTo>
                  <a:cubicBezTo>
                    <a:pt x="24647" y="223093"/>
                    <a:pt x="33775" y="200869"/>
                    <a:pt x="46872" y="153244"/>
                  </a:cubicBezTo>
                  <a:cubicBezTo>
                    <a:pt x="59969" y="105619"/>
                    <a:pt x="88147" y="26244"/>
                    <a:pt x="96878" y="5606"/>
                  </a:cubicBezTo>
                  <a:cubicBezTo>
                    <a:pt x="105609" y="-15032"/>
                    <a:pt x="94101" y="27832"/>
                    <a:pt x="99260" y="29419"/>
                  </a:cubicBezTo>
                  <a:cubicBezTo>
                    <a:pt x="104419" y="31006"/>
                    <a:pt x="134582" y="-21381"/>
                    <a:pt x="127835" y="15131"/>
                  </a:cubicBezTo>
                  <a:cubicBezTo>
                    <a:pt x="121088" y="51643"/>
                    <a:pt x="74653" y="159197"/>
                    <a:pt x="58778" y="248494"/>
                  </a:cubicBezTo>
                  <a:cubicBezTo>
                    <a:pt x="42903" y="337791"/>
                    <a:pt x="21473" y="463600"/>
                    <a:pt x="32585" y="550912"/>
                  </a:cubicBezTo>
                  <a:cubicBezTo>
                    <a:pt x="43697" y="638224"/>
                    <a:pt x="95291" y="716013"/>
                    <a:pt x="125453" y="772369"/>
                  </a:cubicBezTo>
                  <a:cubicBezTo>
                    <a:pt x="155615" y="828725"/>
                    <a:pt x="187366" y="856903"/>
                    <a:pt x="213560" y="889050"/>
                  </a:cubicBezTo>
                  <a:cubicBezTo>
                    <a:pt x="239754" y="921197"/>
                    <a:pt x="268329" y="939056"/>
                    <a:pt x="282616" y="965250"/>
                  </a:cubicBezTo>
                  <a:cubicBezTo>
                    <a:pt x="296903" y="991444"/>
                    <a:pt x="350085" y="1102172"/>
                    <a:pt x="327860" y="1081931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1F177DC-8122-9197-23E4-3850575DEA72}"/>
                </a:ext>
              </a:extLst>
            </p:cNvPr>
            <p:cNvSpPr/>
            <p:nvPr/>
          </p:nvSpPr>
          <p:spPr>
            <a:xfrm>
              <a:off x="8390052" y="1364741"/>
              <a:ext cx="684975" cy="1218977"/>
            </a:xfrm>
            <a:custGeom>
              <a:avLst/>
              <a:gdLst>
                <a:gd name="connsiteX0" fmla="*/ 3591 w 759326"/>
                <a:gd name="connsiteY0" fmla="*/ 1341107 h 1350861"/>
                <a:gd name="connsiteX1" fmla="*/ 153609 w 759326"/>
                <a:gd name="connsiteY1" fmla="*/ 1181564 h 1350861"/>
                <a:gd name="connsiteX2" fmla="*/ 272672 w 759326"/>
                <a:gd name="connsiteY2" fmla="*/ 1017257 h 1350861"/>
                <a:gd name="connsiteX3" fmla="*/ 444122 w 759326"/>
                <a:gd name="connsiteY3" fmla="*/ 786276 h 1350861"/>
                <a:gd name="connsiteX4" fmla="*/ 596522 w 759326"/>
                <a:gd name="connsiteY4" fmla="*/ 488620 h 1350861"/>
                <a:gd name="connsiteX5" fmla="*/ 689391 w 759326"/>
                <a:gd name="connsiteY5" fmla="*/ 219539 h 1350861"/>
                <a:gd name="connsiteX6" fmla="*/ 732253 w 759326"/>
                <a:gd name="connsiteY6" fmla="*/ 50470 h 1350861"/>
                <a:gd name="connsiteX7" fmla="*/ 758447 w 759326"/>
                <a:gd name="connsiteY7" fmla="*/ 464 h 1350861"/>
                <a:gd name="connsiteX8" fmla="*/ 748922 w 759326"/>
                <a:gd name="connsiteY8" fmla="*/ 71901 h 1350861"/>
                <a:gd name="connsiteX9" fmla="*/ 708441 w 759326"/>
                <a:gd name="connsiteY9" fmla="*/ 262401 h 1350861"/>
                <a:gd name="connsiteX10" fmla="*/ 625097 w 759326"/>
                <a:gd name="connsiteY10" fmla="*/ 483857 h 1350861"/>
                <a:gd name="connsiteX11" fmla="*/ 534609 w 759326"/>
                <a:gd name="connsiteY11" fmla="*/ 674357 h 1350861"/>
                <a:gd name="connsiteX12" fmla="*/ 422691 w 759326"/>
                <a:gd name="connsiteY12" fmla="*/ 843426 h 1350861"/>
                <a:gd name="connsiteX13" fmla="*/ 334584 w 759326"/>
                <a:gd name="connsiteY13" fmla="*/ 967251 h 1350861"/>
                <a:gd name="connsiteX14" fmla="*/ 272672 w 759326"/>
                <a:gd name="connsiteY14" fmla="*/ 1069645 h 1350861"/>
                <a:gd name="connsiteX15" fmla="*/ 227428 w 759326"/>
                <a:gd name="connsiteY15" fmla="*/ 1155370 h 1350861"/>
                <a:gd name="connsiteX16" fmla="*/ 113128 w 759326"/>
                <a:gd name="connsiteY16" fmla="*/ 1257764 h 1350861"/>
                <a:gd name="connsiteX17" fmla="*/ 51216 w 759326"/>
                <a:gd name="connsiteY17" fmla="*/ 1324439 h 1350861"/>
                <a:gd name="connsiteX18" fmla="*/ 3591 w 759326"/>
                <a:gd name="connsiteY18" fmla="*/ 1341107 h 135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9326" h="1350861">
                  <a:moveTo>
                    <a:pt x="3591" y="1341107"/>
                  </a:moveTo>
                  <a:cubicBezTo>
                    <a:pt x="20657" y="1317294"/>
                    <a:pt x="108762" y="1235539"/>
                    <a:pt x="153609" y="1181564"/>
                  </a:cubicBezTo>
                  <a:cubicBezTo>
                    <a:pt x="198456" y="1127589"/>
                    <a:pt x="224253" y="1083138"/>
                    <a:pt x="272672" y="1017257"/>
                  </a:cubicBezTo>
                  <a:cubicBezTo>
                    <a:pt x="321091" y="951376"/>
                    <a:pt x="390147" y="874382"/>
                    <a:pt x="444122" y="786276"/>
                  </a:cubicBezTo>
                  <a:cubicBezTo>
                    <a:pt x="498097" y="698170"/>
                    <a:pt x="555644" y="583076"/>
                    <a:pt x="596522" y="488620"/>
                  </a:cubicBezTo>
                  <a:cubicBezTo>
                    <a:pt x="637400" y="394164"/>
                    <a:pt x="666769" y="292564"/>
                    <a:pt x="689391" y="219539"/>
                  </a:cubicBezTo>
                  <a:cubicBezTo>
                    <a:pt x="712013" y="146514"/>
                    <a:pt x="720744" y="86982"/>
                    <a:pt x="732253" y="50470"/>
                  </a:cubicBezTo>
                  <a:cubicBezTo>
                    <a:pt x="743762" y="13958"/>
                    <a:pt x="755669" y="-3108"/>
                    <a:pt x="758447" y="464"/>
                  </a:cubicBezTo>
                  <a:cubicBezTo>
                    <a:pt x="761225" y="4036"/>
                    <a:pt x="757256" y="28245"/>
                    <a:pt x="748922" y="71901"/>
                  </a:cubicBezTo>
                  <a:cubicBezTo>
                    <a:pt x="740588" y="115557"/>
                    <a:pt x="729078" y="193742"/>
                    <a:pt x="708441" y="262401"/>
                  </a:cubicBezTo>
                  <a:cubicBezTo>
                    <a:pt x="687804" y="331060"/>
                    <a:pt x="654069" y="415198"/>
                    <a:pt x="625097" y="483857"/>
                  </a:cubicBezTo>
                  <a:cubicBezTo>
                    <a:pt x="596125" y="552516"/>
                    <a:pt x="568343" y="614429"/>
                    <a:pt x="534609" y="674357"/>
                  </a:cubicBezTo>
                  <a:cubicBezTo>
                    <a:pt x="500875" y="734285"/>
                    <a:pt x="456028" y="794610"/>
                    <a:pt x="422691" y="843426"/>
                  </a:cubicBezTo>
                  <a:cubicBezTo>
                    <a:pt x="389354" y="892242"/>
                    <a:pt x="359587" y="929548"/>
                    <a:pt x="334584" y="967251"/>
                  </a:cubicBezTo>
                  <a:cubicBezTo>
                    <a:pt x="309581" y="1004954"/>
                    <a:pt x="290531" y="1038292"/>
                    <a:pt x="272672" y="1069645"/>
                  </a:cubicBezTo>
                  <a:cubicBezTo>
                    <a:pt x="254813" y="1100998"/>
                    <a:pt x="254019" y="1124017"/>
                    <a:pt x="227428" y="1155370"/>
                  </a:cubicBezTo>
                  <a:cubicBezTo>
                    <a:pt x="200837" y="1186723"/>
                    <a:pt x="142497" y="1229586"/>
                    <a:pt x="113128" y="1257764"/>
                  </a:cubicBezTo>
                  <a:cubicBezTo>
                    <a:pt x="83759" y="1285942"/>
                    <a:pt x="67488" y="1309358"/>
                    <a:pt x="51216" y="1324439"/>
                  </a:cubicBezTo>
                  <a:cubicBezTo>
                    <a:pt x="34944" y="1339520"/>
                    <a:pt x="-13475" y="1364920"/>
                    <a:pt x="3591" y="134110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 dirty="0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5A3F0A24-8CB7-7440-DBE0-F405D115FF72}"/>
                </a:ext>
              </a:extLst>
            </p:cNvPr>
            <p:cNvSpPr/>
            <p:nvPr/>
          </p:nvSpPr>
          <p:spPr>
            <a:xfrm>
              <a:off x="7898568" y="1271261"/>
              <a:ext cx="487688" cy="1312992"/>
            </a:xfrm>
            <a:custGeom>
              <a:avLst/>
              <a:gdLst>
                <a:gd name="connsiteX0" fmla="*/ 466763 w 487688"/>
                <a:gd name="connsiteY0" fmla="*/ 1310014 h 1312992"/>
                <a:gd name="connsiteX1" fmla="*/ 192920 w 487688"/>
                <a:gd name="connsiteY1" fmla="*/ 1117133 h 1312992"/>
                <a:gd name="connsiteX2" fmla="*/ 45282 w 487688"/>
                <a:gd name="connsiteY2" fmla="*/ 945683 h 1312992"/>
                <a:gd name="connsiteX3" fmla="*/ 38 w 487688"/>
                <a:gd name="connsiteY3" fmla="*/ 738514 h 1312992"/>
                <a:gd name="connsiteX4" fmla="*/ 38138 w 487688"/>
                <a:gd name="connsiteY4" fmla="*/ 433714 h 1312992"/>
                <a:gd name="connsiteX5" fmla="*/ 76238 w 487688"/>
                <a:gd name="connsiteY5" fmla="*/ 231308 h 1312992"/>
                <a:gd name="connsiteX6" fmla="*/ 119101 w 487688"/>
                <a:gd name="connsiteY6" fmla="*/ 93195 h 1312992"/>
                <a:gd name="connsiteX7" fmla="*/ 131007 w 487688"/>
                <a:gd name="connsiteY7" fmla="*/ 28902 h 1312992"/>
                <a:gd name="connsiteX8" fmla="*/ 185776 w 487688"/>
                <a:gd name="connsiteY8" fmla="*/ 2708 h 1312992"/>
                <a:gd name="connsiteX9" fmla="*/ 171488 w 487688"/>
                <a:gd name="connsiteY9" fmla="*/ 90814 h 1312992"/>
                <a:gd name="connsiteX10" fmla="*/ 100051 w 487688"/>
                <a:gd name="connsiteY10" fmla="*/ 295602 h 1312992"/>
                <a:gd name="connsiteX11" fmla="*/ 57188 w 487688"/>
                <a:gd name="connsiteY11" fmla="*/ 467052 h 1312992"/>
                <a:gd name="connsiteX12" fmla="*/ 38138 w 487688"/>
                <a:gd name="connsiteY12" fmla="*/ 655170 h 1312992"/>
                <a:gd name="connsiteX13" fmla="*/ 69095 w 487688"/>
                <a:gd name="connsiteY13" fmla="*/ 907583 h 1312992"/>
                <a:gd name="connsiteX14" fmla="*/ 164345 w 487688"/>
                <a:gd name="connsiteY14" fmla="*/ 1067127 h 1312992"/>
                <a:gd name="connsiteX15" fmla="*/ 404851 w 487688"/>
                <a:gd name="connsiteY15" fmla="*/ 1176664 h 1312992"/>
                <a:gd name="connsiteX16" fmla="*/ 462001 w 487688"/>
                <a:gd name="connsiteY16" fmla="*/ 1231433 h 1312992"/>
                <a:gd name="connsiteX17" fmla="*/ 466763 w 487688"/>
                <a:gd name="connsiteY17" fmla="*/ 1310014 h 131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7688" h="1312992">
                  <a:moveTo>
                    <a:pt x="466763" y="1310014"/>
                  </a:moveTo>
                  <a:cubicBezTo>
                    <a:pt x="421916" y="1290964"/>
                    <a:pt x="263167" y="1177855"/>
                    <a:pt x="192920" y="1117133"/>
                  </a:cubicBezTo>
                  <a:cubicBezTo>
                    <a:pt x="122673" y="1056411"/>
                    <a:pt x="77429" y="1008786"/>
                    <a:pt x="45282" y="945683"/>
                  </a:cubicBezTo>
                  <a:cubicBezTo>
                    <a:pt x="13135" y="882580"/>
                    <a:pt x="1229" y="823842"/>
                    <a:pt x="38" y="738514"/>
                  </a:cubicBezTo>
                  <a:cubicBezTo>
                    <a:pt x="-1153" y="653186"/>
                    <a:pt x="25438" y="518248"/>
                    <a:pt x="38138" y="433714"/>
                  </a:cubicBezTo>
                  <a:cubicBezTo>
                    <a:pt x="50838" y="349180"/>
                    <a:pt x="62744" y="288061"/>
                    <a:pt x="76238" y="231308"/>
                  </a:cubicBezTo>
                  <a:cubicBezTo>
                    <a:pt x="89732" y="174555"/>
                    <a:pt x="109973" y="126929"/>
                    <a:pt x="119101" y="93195"/>
                  </a:cubicBezTo>
                  <a:cubicBezTo>
                    <a:pt x="128229" y="59461"/>
                    <a:pt x="119894" y="43983"/>
                    <a:pt x="131007" y="28902"/>
                  </a:cubicBezTo>
                  <a:cubicBezTo>
                    <a:pt x="142120" y="13821"/>
                    <a:pt x="179029" y="-7611"/>
                    <a:pt x="185776" y="2708"/>
                  </a:cubicBezTo>
                  <a:cubicBezTo>
                    <a:pt x="192523" y="13027"/>
                    <a:pt x="185775" y="41998"/>
                    <a:pt x="171488" y="90814"/>
                  </a:cubicBezTo>
                  <a:cubicBezTo>
                    <a:pt x="157200" y="139630"/>
                    <a:pt x="119101" y="232896"/>
                    <a:pt x="100051" y="295602"/>
                  </a:cubicBezTo>
                  <a:cubicBezTo>
                    <a:pt x="81001" y="358308"/>
                    <a:pt x="67507" y="407124"/>
                    <a:pt x="57188" y="467052"/>
                  </a:cubicBezTo>
                  <a:cubicBezTo>
                    <a:pt x="46869" y="526980"/>
                    <a:pt x="36154" y="581748"/>
                    <a:pt x="38138" y="655170"/>
                  </a:cubicBezTo>
                  <a:cubicBezTo>
                    <a:pt x="40122" y="728592"/>
                    <a:pt x="48060" y="838923"/>
                    <a:pt x="69095" y="907583"/>
                  </a:cubicBezTo>
                  <a:cubicBezTo>
                    <a:pt x="90130" y="976243"/>
                    <a:pt x="108386" y="1022280"/>
                    <a:pt x="164345" y="1067127"/>
                  </a:cubicBezTo>
                  <a:cubicBezTo>
                    <a:pt x="220304" y="1111974"/>
                    <a:pt x="355242" y="1149280"/>
                    <a:pt x="404851" y="1176664"/>
                  </a:cubicBezTo>
                  <a:cubicBezTo>
                    <a:pt x="454460" y="1204048"/>
                    <a:pt x="452079" y="1211589"/>
                    <a:pt x="462001" y="1231433"/>
                  </a:cubicBezTo>
                  <a:cubicBezTo>
                    <a:pt x="471923" y="1251277"/>
                    <a:pt x="511610" y="1329064"/>
                    <a:pt x="466763" y="1310014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8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B8E0C1E1-4225-F54B-B4CF-4DF375714FC6}"/>
                </a:ext>
              </a:extLst>
            </p:cNvPr>
            <p:cNvSpPr/>
            <p:nvPr/>
          </p:nvSpPr>
          <p:spPr>
            <a:xfrm>
              <a:off x="8374402" y="1791947"/>
              <a:ext cx="765402" cy="1362131"/>
            </a:xfrm>
            <a:custGeom>
              <a:avLst/>
              <a:gdLst>
                <a:gd name="connsiteX0" fmla="*/ 124 w 754718"/>
                <a:gd name="connsiteY0" fmla="*/ 1355157 h 1362131"/>
                <a:gd name="connsiteX1" fmla="*/ 116806 w 754718"/>
                <a:gd name="connsiteY1" fmla="*/ 1262289 h 1362131"/>
                <a:gd name="connsiteX2" fmla="*/ 300162 w 754718"/>
                <a:gd name="connsiteY2" fmla="*/ 1121795 h 1362131"/>
                <a:gd name="connsiteX3" fmla="*/ 454943 w 754718"/>
                <a:gd name="connsiteY3" fmla="*/ 959870 h 1362131"/>
                <a:gd name="connsiteX4" fmla="*/ 638299 w 754718"/>
                <a:gd name="connsiteY4" fmla="*/ 776514 h 1362131"/>
                <a:gd name="connsiteX5" fmla="*/ 707356 w 754718"/>
                <a:gd name="connsiteY5" fmla="*/ 626495 h 1362131"/>
                <a:gd name="connsiteX6" fmla="*/ 740693 w 754718"/>
                <a:gd name="connsiteY6" fmla="*/ 500289 h 1362131"/>
                <a:gd name="connsiteX7" fmla="*/ 712118 w 754718"/>
                <a:gd name="connsiteY7" fmla="*/ 283595 h 1362131"/>
                <a:gd name="connsiteX8" fmla="*/ 676399 w 754718"/>
                <a:gd name="connsiteY8" fmla="*/ 145482 h 1362131"/>
                <a:gd name="connsiteX9" fmla="*/ 643062 w 754718"/>
                <a:gd name="connsiteY9" fmla="*/ 4989 h 1362131"/>
                <a:gd name="connsiteX10" fmla="*/ 693068 w 754718"/>
                <a:gd name="connsiteY10" fmla="*/ 62139 h 1362131"/>
                <a:gd name="connsiteX11" fmla="*/ 745456 w 754718"/>
                <a:gd name="connsiteY11" fmla="*/ 347889 h 1362131"/>
                <a:gd name="connsiteX12" fmla="*/ 752599 w 754718"/>
                <a:gd name="connsiteY12" fmla="*/ 528864 h 1362131"/>
                <a:gd name="connsiteX13" fmla="*/ 721643 w 754718"/>
                <a:gd name="connsiteY13" fmla="*/ 686026 h 1362131"/>
                <a:gd name="connsiteX14" fmla="*/ 590674 w 754718"/>
                <a:gd name="connsiteY14" fmla="*/ 864620 h 1362131"/>
                <a:gd name="connsiteX15" fmla="*/ 383506 w 754718"/>
                <a:gd name="connsiteY15" fmla="*/ 1095601 h 1362131"/>
                <a:gd name="connsiteX16" fmla="*/ 283493 w 754718"/>
                <a:gd name="connsiteY16" fmla="*/ 1202757 h 1362131"/>
                <a:gd name="connsiteX17" fmla="*/ 164431 w 754718"/>
                <a:gd name="connsiteY17" fmla="*/ 1305151 h 1362131"/>
                <a:gd name="connsiteX18" fmla="*/ 95374 w 754718"/>
                <a:gd name="connsiteY18" fmla="*/ 1350395 h 1362131"/>
                <a:gd name="connsiteX19" fmla="*/ 124 w 754718"/>
                <a:gd name="connsiteY19" fmla="*/ 1355157 h 136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4718" h="1362131">
                  <a:moveTo>
                    <a:pt x="124" y="1355157"/>
                  </a:moveTo>
                  <a:cubicBezTo>
                    <a:pt x="3696" y="1340473"/>
                    <a:pt x="66800" y="1301183"/>
                    <a:pt x="116806" y="1262289"/>
                  </a:cubicBezTo>
                  <a:cubicBezTo>
                    <a:pt x="166812" y="1223395"/>
                    <a:pt x="243806" y="1172198"/>
                    <a:pt x="300162" y="1121795"/>
                  </a:cubicBezTo>
                  <a:cubicBezTo>
                    <a:pt x="356518" y="1071392"/>
                    <a:pt x="398587" y="1017417"/>
                    <a:pt x="454943" y="959870"/>
                  </a:cubicBezTo>
                  <a:cubicBezTo>
                    <a:pt x="511299" y="902323"/>
                    <a:pt x="596230" y="832076"/>
                    <a:pt x="638299" y="776514"/>
                  </a:cubicBezTo>
                  <a:cubicBezTo>
                    <a:pt x="680368" y="720951"/>
                    <a:pt x="690290" y="672532"/>
                    <a:pt x="707356" y="626495"/>
                  </a:cubicBezTo>
                  <a:cubicBezTo>
                    <a:pt x="724422" y="580457"/>
                    <a:pt x="739899" y="557439"/>
                    <a:pt x="740693" y="500289"/>
                  </a:cubicBezTo>
                  <a:cubicBezTo>
                    <a:pt x="741487" y="443139"/>
                    <a:pt x="722834" y="342729"/>
                    <a:pt x="712118" y="283595"/>
                  </a:cubicBezTo>
                  <a:cubicBezTo>
                    <a:pt x="701402" y="224461"/>
                    <a:pt x="687908" y="191916"/>
                    <a:pt x="676399" y="145482"/>
                  </a:cubicBezTo>
                  <a:cubicBezTo>
                    <a:pt x="664890" y="99048"/>
                    <a:pt x="640284" y="18879"/>
                    <a:pt x="643062" y="4989"/>
                  </a:cubicBezTo>
                  <a:cubicBezTo>
                    <a:pt x="645840" y="-8902"/>
                    <a:pt x="676002" y="4989"/>
                    <a:pt x="693068" y="62139"/>
                  </a:cubicBezTo>
                  <a:cubicBezTo>
                    <a:pt x="710134" y="119289"/>
                    <a:pt x="735534" y="270101"/>
                    <a:pt x="745456" y="347889"/>
                  </a:cubicBezTo>
                  <a:cubicBezTo>
                    <a:pt x="755378" y="425676"/>
                    <a:pt x="756568" y="472508"/>
                    <a:pt x="752599" y="528864"/>
                  </a:cubicBezTo>
                  <a:cubicBezTo>
                    <a:pt x="748630" y="585220"/>
                    <a:pt x="748631" y="630067"/>
                    <a:pt x="721643" y="686026"/>
                  </a:cubicBezTo>
                  <a:cubicBezTo>
                    <a:pt x="694655" y="741985"/>
                    <a:pt x="647030" y="796358"/>
                    <a:pt x="590674" y="864620"/>
                  </a:cubicBezTo>
                  <a:cubicBezTo>
                    <a:pt x="534318" y="932882"/>
                    <a:pt x="434703" y="1039245"/>
                    <a:pt x="383506" y="1095601"/>
                  </a:cubicBezTo>
                  <a:cubicBezTo>
                    <a:pt x="332309" y="1151957"/>
                    <a:pt x="320005" y="1167832"/>
                    <a:pt x="283493" y="1202757"/>
                  </a:cubicBezTo>
                  <a:cubicBezTo>
                    <a:pt x="246981" y="1237682"/>
                    <a:pt x="195784" y="1280545"/>
                    <a:pt x="164431" y="1305151"/>
                  </a:cubicBezTo>
                  <a:cubicBezTo>
                    <a:pt x="133078" y="1329757"/>
                    <a:pt x="119980" y="1342854"/>
                    <a:pt x="95374" y="1350395"/>
                  </a:cubicBezTo>
                  <a:cubicBezTo>
                    <a:pt x="70768" y="1357936"/>
                    <a:pt x="-3448" y="1369841"/>
                    <a:pt x="124" y="135515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4CFAEC98-84A2-4CD8-B14E-097091C127F2}"/>
                </a:ext>
              </a:extLst>
            </p:cNvPr>
            <p:cNvSpPr/>
            <p:nvPr/>
          </p:nvSpPr>
          <p:spPr>
            <a:xfrm>
              <a:off x="7637279" y="1880283"/>
              <a:ext cx="763820" cy="1275007"/>
            </a:xfrm>
            <a:custGeom>
              <a:avLst/>
              <a:gdLst>
                <a:gd name="connsiteX0" fmla="*/ 862031 w 862080"/>
                <a:gd name="connsiteY0" fmla="*/ 1273445 h 1275006"/>
                <a:gd name="connsiteX1" fmla="*/ 790594 w 862080"/>
                <a:gd name="connsiteY1" fmla="*/ 1218676 h 1275006"/>
                <a:gd name="connsiteX2" fmla="*/ 723919 w 862080"/>
                <a:gd name="connsiteY2" fmla="*/ 1230583 h 1275006"/>
                <a:gd name="connsiteX3" fmla="*/ 552469 w 862080"/>
                <a:gd name="connsiteY3" fmla="*/ 1185339 h 1275006"/>
                <a:gd name="connsiteX4" fmla="*/ 381019 w 862080"/>
                <a:gd name="connsiteY4" fmla="*/ 1073420 h 1275006"/>
                <a:gd name="connsiteX5" fmla="*/ 273862 w 862080"/>
                <a:gd name="connsiteY5" fmla="*/ 918639 h 1275006"/>
                <a:gd name="connsiteX6" fmla="*/ 219094 w 862080"/>
                <a:gd name="connsiteY6" fmla="*/ 799576 h 1275006"/>
                <a:gd name="connsiteX7" fmla="*/ 128606 w 862080"/>
                <a:gd name="connsiteY7" fmla="*/ 573358 h 1275006"/>
                <a:gd name="connsiteX8" fmla="*/ 66694 w 862080"/>
                <a:gd name="connsiteY8" fmla="*/ 306658 h 1275006"/>
                <a:gd name="connsiteX9" fmla="*/ 45262 w 862080"/>
                <a:gd name="connsiteY9" fmla="*/ 163783 h 1275006"/>
                <a:gd name="connsiteX10" fmla="*/ 30975 w 862080"/>
                <a:gd name="connsiteY10" fmla="*/ 42339 h 1275006"/>
                <a:gd name="connsiteX11" fmla="*/ 19 w 862080"/>
                <a:gd name="connsiteY11" fmla="*/ 16145 h 1275006"/>
                <a:gd name="connsiteX12" fmla="*/ 35737 w 862080"/>
                <a:gd name="connsiteY12" fmla="*/ 275701 h 1275006"/>
                <a:gd name="connsiteX13" fmla="*/ 80981 w 862080"/>
                <a:gd name="connsiteY13" fmla="*/ 518589 h 1275006"/>
                <a:gd name="connsiteX14" fmla="*/ 176231 w 862080"/>
                <a:gd name="connsiteY14" fmla="*/ 775764 h 1275006"/>
                <a:gd name="connsiteX15" fmla="*/ 285769 w 862080"/>
                <a:gd name="connsiteY15" fmla="*/ 966264 h 1275006"/>
                <a:gd name="connsiteX16" fmla="*/ 402450 w 862080"/>
                <a:gd name="connsiteY16" fmla="*/ 1118664 h 1275006"/>
                <a:gd name="connsiteX17" fmla="*/ 540562 w 862080"/>
                <a:gd name="connsiteY17" fmla="*/ 1213914 h 1275006"/>
                <a:gd name="connsiteX18" fmla="*/ 700106 w 862080"/>
                <a:gd name="connsiteY18" fmla="*/ 1261539 h 1275006"/>
                <a:gd name="connsiteX19" fmla="*/ 800119 w 862080"/>
                <a:gd name="connsiteY19" fmla="*/ 1259158 h 1275006"/>
                <a:gd name="connsiteX20" fmla="*/ 862031 w 862080"/>
                <a:gd name="connsiteY20" fmla="*/ 1273445 h 127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2080" h="1275006">
                  <a:moveTo>
                    <a:pt x="862031" y="1273445"/>
                  </a:moveTo>
                  <a:cubicBezTo>
                    <a:pt x="860443" y="1266698"/>
                    <a:pt x="813613" y="1225820"/>
                    <a:pt x="790594" y="1218676"/>
                  </a:cubicBezTo>
                  <a:cubicBezTo>
                    <a:pt x="767575" y="1211532"/>
                    <a:pt x="763606" y="1236139"/>
                    <a:pt x="723919" y="1230583"/>
                  </a:cubicBezTo>
                  <a:cubicBezTo>
                    <a:pt x="684231" y="1225027"/>
                    <a:pt x="609619" y="1211533"/>
                    <a:pt x="552469" y="1185339"/>
                  </a:cubicBezTo>
                  <a:cubicBezTo>
                    <a:pt x="495319" y="1159145"/>
                    <a:pt x="427453" y="1117870"/>
                    <a:pt x="381019" y="1073420"/>
                  </a:cubicBezTo>
                  <a:cubicBezTo>
                    <a:pt x="334585" y="1028970"/>
                    <a:pt x="300849" y="964280"/>
                    <a:pt x="273862" y="918639"/>
                  </a:cubicBezTo>
                  <a:cubicBezTo>
                    <a:pt x="246875" y="872998"/>
                    <a:pt x="243303" y="857123"/>
                    <a:pt x="219094" y="799576"/>
                  </a:cubicBezTo>
                  <a:cubicBezTo>
                    <a:pt x="194885" y="742029"/>
                    <a:pt x="154006" y="655511"/>
                    <a:pt x="128606" y="573358"/>
                  </a:cubicBezTo>
                  <a:cubicBezTo>
                    <a:pt x="103206" y="491205"/>
                    <a:pt x="80585" y="374921"/>
                    <a:pt x="66694" y="306658"/>
                  </a:cubicBezTo>
                  <a:cubicBezTo>
                    <a:pt x="52803" y="238395"/>
                    <a:pt x="51215" y="207836"/>
                    <a:pt x="45262" y="163783"/>
                  </a:cubicBezTo>
                  <a:cubicBezTo>
                    <a:pt x="39309" y="119730"/>
                    <a:pt x="38515" y="66945"/>
                    <a:pt x="30975" y="42339"/>
                  </a:cubicBezTo>
                  <a:cubicBezTo>
                    <a:pt x="23435" y="17733"/>
                    <a:pt x="-775" y="-22749"/>
                    <a:pt x="19" y="16145"/>
                  </a:cubicBezTo>
                  <a:cubicBezTo>
                    <a:pt x="813" y="55039"/>
                    <a:pt x="22243" y="191960"/>
                    <a:pt x="35737" y="275701"/>
                  </a:cubicBezTo>
                  <a:cubicBezTo>
                    <a:pt x="49231" y="359442"/>
                    <a:pt x="57565" y="435245"/>
                    <a:pt x="80981" y="518589"/>
                  </a:cubicBezTo>
                  <a:cubicBezTo>
                    <a:pt x="104397" y="601933"/>
                    <a:pt x="142100" y="701151"/>
                    <a:pt x="176231" y="775764"/>
                  </a:cubicBezTo>
                  <a:cubicBezTo>
                    <a:pt x="210362" y="850376"/>
                    <a:pt x="248066" y="909114"/>
                    <a:pt x="285769" y="966264"/>
                  </a:cubicBezTo>
                  <a:cubicBezTo>
                    <a:pt x="323472" y="1023414"/>
                    <a:pt x="359985" y="1077389"/>
                    <a:pt x="402450" y="1118664"/>
                  </a:cubicBezTo>
                  <a:cubicBezTo>
                    <a:pt x="444915" y="1159939"/>
                    <a:pt x="490953" y="1190101"/>
                    <a:pt x="540562" y="1213914"/>
                  </a:cubicBezTo>
                  <a:cubicBezTo>
                    <a:pt x="590171" y="1237727"/>
                    <a:pt x="656847" y="1253998"/>
                    <a:pt x="700106" y="1261539"/>
                  </a:cubicBezTo>
                  <a:cubicBezTo>
                    <a:pt x="743365" y="1269080"/>
                    <a:pt x="773528" y="1255189"/>
                    <a:pt x="800119" y="1259158"/>
                  </a:cubicBezTo>
                  <a:cubicBezTo>
                    <a:pt x="826710" y="1263127"/>
                    <a:pt x="863619" y="1280192"/>
                    <a:pt x="862031" y="1273445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200000" scaled="0"/>
            </a:gradFill>
            <a:ln w="6350" cap="rnd">
              <a:noFill/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ja-JP" altLang="en-US">
                <a:solidFill>
                  <a:prstClr val="white"/>
                </a:solidFill>
                <a:latin typeface="Aptos" panose="02110004020202020204"/>
                <a:ea typeface="游ゴシック" panose="020B0400000000000000" pitchFamily="50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2CB17FFB-C409-3528-FD50-BF20F465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227" y="2400471"/>
            <a:ext cx="2091109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9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76B5-4F1E-89B7-3076-1E0816A85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035F801-A0BF-27E5-EBE0-ECACF529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1755447" y="377501"/>
            <a:ext cx="3521212" cy="330039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388D2FE-BFC4-BBF9-8421-AC47428C8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889" y="166383"/>
            <a:ext cx="3294617" cy="32878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1B2DED1-F1DD-29BA-19D5-50A5243E9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379" y="3568691"/>
            <a:ext cx="2803510" cy="28747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9BCA72C-94F5-2CD2-75D4-682A97F6E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823" y="3070426"/>
            <a:ext cx="2239963" cy="253336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538E84E-DCB9-234B-1309-7F64881D9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8752" y="3807152"/>
            <a:ext cx="1908701" cy="276682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A4D972-6E44-728A-3A7B-824BCE2BC35E}"/>
              </a:ext>
            </a:extLst>
          </p:cNvPr>
          <p:cNvSpPr txBox="1"/>
          <p:nvPr/>
        </p:nvSpPr>
        <p:spPr>
          <a:xfrm>
            <a:off x="254907" y="3937240"/>
            <a:ext cx="331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クラミドモナス接合中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D4C329-D715-F319-3030-682CA8F4844D}"/>
              </a:ext>
            </a:extLst>
          </p:cNvPr>
          <p:cNvSpPr txBox="1"/>
          <p:nvPr/>
        </p:nvSpPr>
        <p:spPr>
          <a:xfrm>
            <a:off x="1837197" y="5951834"/>
            <a:ext cx="233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コレオケーテ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C8B9CF-BA51-9865-EDA3-CC5C0590FE3C}"/>
              </a:ext>
            </a:extLst>
          </p:cNvPr>
          <p:cNvSpPr txBox="1"/>
          <p:nvPr/>
        </p:nvSpPr>
        <p:spPr>
          <a:xfrm>
            <a:off x="5350458" y="2901389"/>
            <a:ext cx="233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ボルボックス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FFDB38-1099-5226-1D97-9A2CF3FD81E7}"/>
              </a:ext>
            </a:extLst>
          </p:cNvPr>
          <p:cNvSpPr txBox="1"/>
          <p:nvPr/>
        </p:nvSpPr>
        <p:spPr>
          <a:xfrm>
            <a:off x="7352160" y="6029599"/>
            <a:ext cx="233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ミカヅキモ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339BD9-282A-273F-AFF5-B7CD5D504C51}"/>
              </a:ext>
            </a:extLst>
          </p:cNvPr>
          <p:cNvSpPr txBox="1"/>
          <p:nvPr/>
        </p:nvSpPr>
        <p:spPr>
          <a:xfrm>
            <a:off x="140535" y="107844"/>
            <a:ext cx="331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Added in version 4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7257CB-8FC9-F17C-922C-D16BEB72874F}"/>
              </a:ext>
            </a:extLst>
          </p:cNvPr>
          <p:cNvSpPr txBox="1"/>
          <p:nvPr/>
        </p:nvSpPr>
        <p:spPr>
          <a:xfrm>
            <a:off x="1841049" y="5536450"/>
            <a:ext cx="233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Coleochaete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B480AE-947E-1BE4-4FE3-BE720803757B}"/>
              </a:ext>
            </a:extLst>
          </p:cNvPr>
          <p:cNvSpPr txBox="1"/>
          <p:nvPr/>
        </p:nvSpPr>
        <p:spPr>
          <a:xfrm>
            <a:off x="5225490" y="2537498"/>
            <a:ext cx="147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Volvox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55D18C3-4577-807A-6966-AD938D364782}"/>
              </a:ext>
            </a:extLst>
          </p:cNvPr>
          <p:cNvSpPr txBox="1"/>
          <p:nvPr/>
        </p:nvSpPr>
        <p:spPr>
          <a:xfrm>
            <a:off x="7352160" y="5610143"/>
            <a:ext cx="190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Closterium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614F11-9511-4F16-2787-2EF9FA6154AA}"/>
              </a:ext>
            </a:extLst>
          </p:cNvPr>
          <p:cNvSpPr txBox="1"/>
          <p:nvPr/>
        </p:nvSpPr>
        <p:spPr>
          <a:xfrm>
            <a:off x="289018" y="3088864"/>
            <a:ext cx="3314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Mating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Chlamydomonas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51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/>
          <p:cNvSpPr/>
          <p:nvPr/>
        </p:nvSpPr>
        <p:spPr>
          <a:xfrm>
            <a:off x="3600714" y="1222814"/>
            <a:ext cx="1757362" cy="3857626"/>
          </a:xfrm>
          <a:custGeom>
            <a:avLst/>
            <a:gdLst>
              <a:gd name="connsiteX0" fmla="*/ 0 w 1864927"/>
              <a:gd name="connsiteY0" fmla="*/ 1653924 h 4554287"/>
              <a:gd name="connsiteX1" fmla="*/ 228600 w 1864927"/>
              <a:gd name="connsiteY1" fmla="*/ 582362 h 4554287"/>
              <a:gd name="connsiteX2" fmla="*/ 557213 w 1864927"/>
              <a:gd name="connsiteY2" fmla="*/ 125162 h 4554287"/>
              <a:gd name="connsiteX3" fmla="*/ 1271588 w 1864927"/>
              <a:gd name="connsiteY3" fmla="*/ 139449 h 4554287"/>
              <a:gd name="connsiteX4" fmla="*/ 1743075 w 1864927"/>
              <a:gd name="connsiteY4" fmla="*/ 1696787 h 4554287"/>
              <a:gd name="connsiteX5" fmla="*/ 1857375 w 1864927"/>
              <a:gd name="connsiteY5" fmla="*/ 3654174 h 4554287"/>
              <a:gd name="connsiteX6" fmla="*/ 1585913 w 1864927"/>
              <a:gd name="connsiteY6" fmla="*/ 4554287 h 4554287"/>
              <a:gd name="connsiteX0" fmla="*/ 0 w 1864927"/>
              <a:gd name="connsiteY0" fmla="*/ 1685785 h 4586148"/>
              <a:gd name="connsiteX1" fmla="*/ 228600 w 1864927"/>
              <a:gd name="connsiteY1" fmla="*/ 614223 h 4586148"/>
              <a:gd name="connsiteX2" fmla="*/ 557213 w 1864927"/>
              <a:gd name="connsiteY2" fmla="*/ 157023 h 4586148"/>
              <a:gd name="connsiteX3" fmla="*/ 1271588 w 1864927"/>
              <a:gd name="connsiteY3" fmla="*/ 171310 h 4586148"/>
              <a:gd name="connsiteX4" fmla="*/ 1743075 w 1864927"/>
              <a:gd name="connsiteY4" fmla="*/ 1728648 h 4586148"/>
              <a:gd name="connsiteX5" fmla="*/ 1857375 w 1864927"/>
              <a:gd name="connsiteY5" fmla="*/ 3686035 h 4586148"/>
              <a:gd name="connsiteX6" fmla="*/ 1585913 w 1864927"/>
              <a:gd name="connsiteY6" fmla="*/ 4586148 h 4586148"/>
              <a:gd name="connsiteX0" fmla="*/ 0 w 1864927"/>
              <a:gd name="connsiteY0" fmla="*/ 1714566 h 4614929"/>
              <a:gd name="connsiteX1" fmla="*/ 557213 w 1864927"/>
              <a:gd name="connsiteY1" fmla="*/ 185804 h 4614929"/>
              <a:gd name="connsiteX2" fmla="*/ 1271588 w 1864927"/>
              <a:gd name="connsiteY2" fmla="*/ 200091 h 4614929"/>
              <a:gd name="connsiteX3" fmla="*/ 1743075 w 1864927"/>
              <a:gd name="connsiteY3" fmla="*/ 1757429 h 4614929"/>
              <a:gd name="connsiteX4" fmla="*/ 1857375 w 1864927"/>
              <a:gd name="connsiteY4" fmla="*/ 3714816 h 4614929"/>
              <a:gd name="connsiteX5" fmla="*/ 1585913 w 1864927"/>
              <a:gd name="connsiteY5" fmla="*/ 4614929 h 4614929"/>
              <a:gd name="connsiteX0" fmla="*/ 0 w 1864927"/>
              <a:gd name="connsiteY0" fmla="*/ 1639439 h 4539802"/>
              <a:gd name="connsiteX1" fmla="*/ 385763 w 1864927"/>
              <a:gd name="connsiteY1" fmla="*/ 267840 h 4539802"/>
              <a:gd name="connsiteX2" fmla="*/ 1271588 w 1864927"/>
              <a:gd name="connsiteY2" fmla="*/ 124964 h 4539802"/>
              <a:gd name="connsiteX3" fmla="*/ 1743075 w 1864927"/>
              <a:gd name="connsiteY3" fmla="*/ 1682302 h 4539802"/>
              <a:gd name="connsiteX4" fmla="*/ 1857375 w 1864927"/>
              <a:gd name="connsiteY4" fmla="*/ 3639689 h 4539802"/>
              <a:gd name="connsiteX5" fmla="*/ 1585913 w 186492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296"/>
              <a:gd name="connsiteY0" fmla="*/ 1571292 h 4471655"/>
              <a:gd name="connsiteX1" fmla="*/ 385763 w 1852296"/>
              <a:gd name="connsiteY1" fmla="*/ 199693 h 4471655"/>
              <a:gd name="connsiteX2" fmla="*/ 1257300 w 1852296"/>
              <a:gd name="connsiteY2" fmla="*/ 156830 h 4471655"/>
              <a:gd name="connsiteX3" fmla="*/ 1743075 w 1852296"/>
              <a:gd name="connsiteY3" fmla="*/ 1614155 h 4471655"/>
              <a:gd name="connsiteX4" fmla="*/ 1843088 w 1852296"/>
              <a:gd name="connsiteY4" fmla="*/ 3200067 h 4471655"/>
              <a:gd name="connsiteX5" fmla="*/ 1585913 w 1852296"/>
              <a:gd name="connsiteY5" fmla="*/ 4471655 h 4471655"/>
              <a:gd name="connsiteX0" fmla="*/ 0 w 1852296"/>
              <a:gd name="connsiteY0" fmla="*/ 1559815 h 4460178"/>
              <a:gd name="connsiteX1" fmla="*/ 385763 w 1852296"/>
              <a:gd name="connsiteY1" fmla="*/ 188216 h 4460178"/>
              <a:gd name="connsiteX2" fmla="*/ 1257300 w 1852296"/>
              <a:gd name="connsiteY2" fmla="*/ 145353 h 4460178"/>
              <a:gd name="connsiteX3" fmla="*/ 1743075 w 1852296"/>
              <a:gd name="connsiteY3" fmla="*/ 1602678 h 4460178"/>
              <a:gd name="connsiteX4" fmla="*/ 1843088 w 1852296"/>
              <a:gd name="connsiteY4" fmla="*/ 3188590 h 4460178"/>
              <a:gd name="connsiteX5" fmla="*/ 1585913 w 1852296"/>
              <a:gd name="connsiteY5" fmla="*/ 4460178 h 4460178"/>
              <a:gd name="connsiteX0" fmla="*/ 0 w 1799336"/>
              <a:gd name="connsiteY0" fmla="*/ 1559815 h 4460178"/>
              <a:gd name="connsiteX1" fmla="*/ 385763 w 1799336"/>
              <a:gd name="connsiteY1" fmla="*/ 188216 h 4460178"/>
              <a:gd name="connsiteX2" fmla="*/ 1257300 w 1799336"/>
              <a:gd name="connsiteY2" fmla="*/ 145353 h 4460178"/>
              <a:gd name="connsiteX3" fmla="*/ 1743075 w 1799336"/>
              <a:gd name="connsiteY3" fmla="*/ 1602678 h 4460178"/>
              <a:gd name="connsiteX4" fmla="*/ 1771650 w 1799336"/>
              <a:gd name="connsiteY4" fmla="*/ 3102865 h 4460178"/>
              <a:gd name="connsiteX5" fmla="*/ 1585913 w 1799336"/>
              <a:gd name="connsiteY5" fmla="*/ 4460178 h 4460178"/>
              <a:gd name="connsiteX0" fmla="*/ 0 w 1753409"/>
              <a:gd name="connsiteY0" fmla="*/ 1559815 h 4460178"/>
              <a:gd name="connsiteX1" fmla="*/ 385763 w 1753409"/>
              <a:gd name="connsiteY1" fmla="*/ 188216 h 4460178"/>
              <a:gd name="connsiteX2" fmla="*/ 1257300 w 1753409"/>
              <a:gd name="connsiteY2" fmla="*/ 145353 h 4460178"/>
              <a:gd name="connsiteX3" fmla="*/ 1743075 w 1753409"/>
              <a:gd name="connsiteY3" fmla="*/ 1602678 h 4460178"/>
              <a:gd name="connsiteX4" fmla="*/ 1585913 w 1753409"/>
              <a:gd name="connsiteY4" fmla="*/ 4460178 h 4460178"/>
              <a:gd name="connsiteX0" fmla="*/ 0 w 1753409"/>
              <a:gd name="connsiteY0" fmla="*/ 1414496 h 4314859"/>
              <a:gd name="connsiteX1" fmla="*/ 1257300 w 1753409"/>
              <a:gd name="connsiteY1" fmla="*/ 34 h 4314859"/>
              <a:gd name="connsiteX2" fmla="*/ 1743075 w 1753409"/>
              <a:gd name="connsiteY2" fmla="*/ 1457359 h 4314859"/>
              <a:gd name="connsiteX3" fmla="*/ 1585913 w 1753409"/>
              <a:gd name="connsiteY3" fmla="*/ 4314859 h 4314859"/>
              <a:gd name="connsiteX0" fmla="*/ 0 w 1788545"/>
              <a:gd name="connsiteY0" fmla="*/ 1473765 h 4374128"/>
              <a:gd name="connsiteX1" fmla="*/ 671513 w 1788545"/>
              <a:gd name="connsiteY1" fmla="*/ 32 h 4374128"/>
              <a:gd name="connsiteX2" fmla="*/ 1743075 w 1788545"/>
              <a:gd name="connsiteY2" fmla="*/ 1516628 h 4374128"/>
              <a:gd name="connsiteX3" fmla="*/ 1585913 w 1788545"/>
              <a:gd name="connsiteY3" fmla="*/ 4374128 h 4374128"/>
              <a:gd name="connsiteX0" fmla="*/ 0 w 1585913"/>
              <a:gd name="connsiteY0" fmla="*/ 1473765 h 4374128"/>
              <a:gd name="connsiteX1" fmla="*/ 671513 w 1585913"/>
              <a:gd name="connsiteY1" fmla="*/ 32 h 4374128"/>
              <a:gd name="connsiteX2" fmla="*/ 1585913 w 1585913"/>
              <a:gd name="connsiteY2" fmla="*/ 4374128 h 4374128"/>
              <a:gd name="connsiteX0" fmla="*/ 0 w 1585913"/>
              <a:gd name="connsiteY0" fmla="*/ 1561283 h 4461646"/>
              <a:gd name="connsiteX1" fmla="*/ 671513 w 1585913"/>
              <a:gd name="connsiteY1" fmla="*/ 87550 h 4461646"/>
              <a:gd name="connsiteX2" fmla="*/ 1585913 w 1585913"/>
              <a:gd name="connsiteY2" fmla="*/ 4461646 h 4461646"/>
              <a:gd name="connsiteX0" fmla="*/ 0 w 1585913"/>
              <a:gd name="connsiteY0" fmla="*/ 1484454 h 4384817"/>
              <a:gd name="connsiteX1" fmla="*/ 671513 w 1585913"/>
              <a:gd name="connsiteY1" fmla="*/ 10721 h 4384817"/>
              <a:gd name="connsiteX2" fmla="*/ 1585913 w 1585913"/>
              <a:gd name="connsiteY2" fmla="*/ 4384817 h 4384817"/>
              <a:gd name="connsiteX0" fmla="*/ 0 w 1585913"/>
              <a:gd name="connsiteY0" fmla="*/ 1487706 h 4388069"/>
              <a:gd name="connsiteX1" fmla="*/ 671513 w 1585913"/>
              <a:gd name="connsiteY1" fmla="*/ 13973 h 4388069"/>
              <a:gd name="connsiteX2" fmla="*/ 1585913 w 1585913"/>
              <a:gd name="connsiteY2" fmla="*/ 4388069 h 4388069"/>
              <a:gd name="connsiteX0" fmla="*/ 0 w 1643063"/>
              <a:gd name="connsiteY0" fmla="*/ 1556768 h 4057048"/>
              <a:gd name="connsiteX1" fmla="*/ 671513 w 1643063"/>
              <a:gd name="connsiteY1" fmla="*/ 83035 h 4057048"/>
              <a:gd name="connsiteX2" fmla="*/ 1643063 w 1643063"/>
              <a:gd name="connsiteY2" fmla="*/ 4057048 h 4057048"/>
              <a:gd name="connsiteX0" fmla="*/ 0 w 1644488"/>
              <a:gd name="connsiteY0" fmla="*/ 1556768 h 4057048"/>
              <a:gd name="connsiteX1" fmla="*/ 671513 w 1644488"/>
              <a:gd name="connsiteY1" fmla="*/ 83035 h 4057048"/>
              <a:gd name="connsiteX2" fmla="*/ 1643063 w 1644488"/>
              <a:gd name="connsiteY2" fmla="*/ 4057048 h 4057048"/>
              <a:gd name="connsiteX0" fmla="*/ 0 w 1643063"/>
              <a:gd name="connsiteY0" fmla="*/ 1556768 h 4057048"/>
              <a:gd name="connsiteX1" fmla="*/ 671513 w 1643063"/>
              <a:gd name="connsiteY1" fmla="*/ 83035 h 4057048"/>
              <a:gd name="connsiteX2" fmla="*/ 1643063 w 1643063"/>
              <a:gd name="connsiteY2" fmla="*/ 4057048 h 4057048"/>
              <a:gd name="connsiteX0" fmla="*/ 0 w 1628775"/>
              <a:gd name="connsiteY0" fmla="*/ 1554502 h 4010329"/>
              <a:gd name="connsiteX1" fmla="*/ 671513 w 1628775"/>
              <a:gd name="connsiteY1" fmla="*/ 80769 h 4010329"/>
              <a:gd name="connsiteX2" fmla="*/ 1628775 w 1628775"/>
              <a:gd name="connsiteY2" fmla="*/ 4010329 h 4010329"/>
              <a:gd name="connsiteX0" fmla="*/ 0 w 1628775"/>
              <a:gd name="connsiteY0" fmla="*/ 1480864 h 3936691"/>
              <a:gd name="connsiteX1" fmla="*/ 671513 w 1628775"/>
              <a:gd name="connsiteY1" fmla="*/ 7131 h 3936691"/>
              <a:gd name="connsiteX2" fmla="*/ 1628775 w 1628775"/>
              <a:gd name="connsiteY2" fmla="*/ 3936691 h 3936691"/>
              <a:gd name="connsiteX0" fmla="*/ 0 w 1628775"/>
              <a:gd name="connsiteY0" fmla="*/ 1474981 h 3930808"/>
              <a:gd name="connsiteX1" fmla="*/ 671513 w 1628775"/>
              <a:gd name="connsiteY1" fmla="*/ 1248 h 3930808"/>
              <a:gd name="connsiteX2" fmla="*/ 1628775 w 1628775"/>
              <a:gd name="connsiteY2" fmla="*/ 3930808 h 393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3930808">
                <a:moveTo>
                  <a:pt x="0" y="1474981"/>
                </a:moveTo>
                <a:cubicBezTo>
                  <a:pt x="19051" y="839492"/>
                  <a:pt x="85726" y="-37609"/>
                  <a:pt x="671513" y="1248"/>
                </a:cubicBezTo>
                <a:cubicBezTo>
                  <a:pt x="1257300" y="40105"/>
                  <a:pt x="1581150" y="2841725"/>
                  <a:pt x="1628775" y="3930808"/>
                </a:cubicBezTo>
              </a:path>
            </a:pathLst>
          </a:custGeom>
          <a:noFill/>
          <a:ln w="57150" cap="rnd">
            <a:solidFill>
              <a:srgbClr val="A8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 flipH="1">
            <a:off x="1756957" y="1379670"/>
            <a:ext cx="1508003" cy="4129392"/>
          </a:xfrm>
          <a:custGeom>
            <a:avLst/>
            <a:gdLst>
              <a:gd name="connsiteX0" fmla="*/ 0 w 1864927"/>
              <a:gd name="connsiteY0" fmla="*/ 1653924 h 4554287"/>
              <a:gd name="connsiteX1" fmla="*/ 228600 w 1864927"/>
              <a:gd name="connsiteY1" fmla="*/ 582362 h 4554287"/>
              <a:gd name="connsiteX2" fmla="*/ 557213 w 1864927"/>
              <a:gd name="connsiteY2" fmla="*/ 125162 h 4554287"/>
              <a:gd name="connsiteX3" fmla="*/ 1271588 w 1864927"/>
              <a:gd name="connsiteY3" fmla="*/ 139449 h 4554287"/>
              <a:gd name="connsiteX4" fmla="*/ 1743075 w 1864927"/>
              <a:gd name="connsiteY4" fmla="*/ 1696787 h 4554287"/>
              <a:gd name="connsiteX5" fmla="*/ 1857375 w 1864927"/>
              <a:gd name="connsiteY5" fmla="*/ 3654174 h 4554287"/>
              <a:gd name="connsiteX6" fmla="*/ 1585913 w 1864927"/>
              <a:gd name="connsiteY6" fmla="*/ 4554287 h 4554287"/>
              <a:gd name="connsiteX0" fmla="*/ 0 w 1864927"/>
              <a:gd name="connsiteY0" fmla="*/ 1685785 h 4586148"/>
              <a:gd name="connsiteX1" fmla="*/ 228600 w 1864927"/>
              <a:gd name="connsiteY1" fmla="*/ 614223 h 4586148"/>
              <a:gd name="connsiteX2" fmla="*/ 557213 w 1864927"/>
              <a:gd name="connsiteY2" fmla="*/ 157023 h 4586148"/>
              <a:gd name="connsiteX3" fmla="*/ 1271588 w 1864927"/>
              <a:gd name="connsiteY3" fmla="*/ 171310 h 4586148"/>
              <a:gd name="connsiteX4" fmla="*/ 1743075 w 1864927"/>
              <a:gd name="connsiteY4" fmla="*/ 1728648 h 4586148"/>
              <a:gd name="connsiteX5" fmla="*/ 1857375 w 1864927"/>
              <a:gd name="connsiteY5" fmla="*/ 3686035 h 4586148"/>
              <a:gd name="connsiteX6" fmla="*/ 1585913 w 1864927"/>
              <a:gd name="connsiteY6" fmla="*/ 4586148 h 4586148"/>
              <a:gd name="connsiteX0" fmla="*/ 0 w 1864927"/>
              <a:gd name="connsiteY0" fmla="*/ 1714566 h 4614929"/>
              <a:gd name="connsiteX1" fmla="*/ 557213 w 1864927"/>
              <a:gd name="connsiteY1" fmla="*/ 185804 h 4614929"/>
              <a:gd name="connsiteX2" fmla="*/ 1271588 w 1864927"/>
              <a:gd name="connsiteY2" fmla="*/ 200091 h 4614929"/>
              <a:gd name="connsiteX3" fmla="*/ 1743075 w 1864927"/>
              <a:gd name="connsiteY3" fmla="*/ 1757429 h 4614929"/>
              <a:gd name="connsiteX4" fmla="*/ 1857375 w 1864927"/>
              <a:gd name="connsiteY4" fmla="*/ 3714816 h 4614929"/>
              <a:gd name="connsiteX5" fmla="*/ 1585913 w 1864927"/>
              <a:gd name="connsiteY5" fmla="*/ 4614929 h 4614929"/>
              <a:gd name="connsiteX0" fmla="*/ 0 w 1864927"/>
              <a:gd name="connsiteY0" fmla="*/ 1639439 h 4539802"/>
              <a:gd name="connsiteX1" fmla="*/ 385763 w 1864927"/>
              <a:gd name="connsiteY1" fmla="*/ 267840 h 4539802"/>
              <a:gd name="connsiteX2" fmla="*/ 1271588 w 1864927"/>
              <a:gd name="connsiteY2" fmla="*/ 124964 h 4539802"/>
              <a:gd name="connsiteX3" fmla="*/ 1743075 w 1864927"/>
              <a:gd name="connsiteY3" fmla="*/ 1682302 h 4539802"/>
              <a:gd name="connsiteX4" fmla="*/ 1857375 w 1864927"/>
              <a:gd name="connsiteY4" fmla="*/ 3639689 h 4539802"/>
              <a:gd name="connsiteX5" fmla="*/ 1585913 w 186492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639439 h 4539802"/>
              <a:gd name="connsiteX1" fmla="*/ 385763 w 1852007"/>
              <a:gd name="connsiteY1" fmla="*/ 267840 h 4539802"/>
              <a:gd name="connsiteX2" fmla="*/ 1271588 w 1852007"/>
              <a:gd name="connsiteY2" fmla="*/ 124964 h 4539802"/>
              <a:gd name="connsiteX3" fmla="*/ 1743075 w 1852007"/>
              <a:gd name="connsiteY3" fmla="*/ 1682302 h 4539802"/>
              <a:gd name="connsiteX4" fmla="*/ 1843088 w 1852007"/>
              <a:gd name="connsiteY4" fmla="*/ 3268214 h 4539802"/>
              <a:gd name="connsiteX5" fmla="*/ 1585913 w 1852007"/>
              <a:gd name="connsiteY5" fmla="*/ 4539802 h 4539802"/>
              <a:gd name="connsiteX0" fmla="*/ 0 w 1852007"/>
              <a:gd name="connsiteY0" fmla="*/ 1508695 h 4409058"/>
              <a:gd name="connsiteX1" fmla="*/ 385763 w 1852007"/>
              <a:gd name="connsiteY1" fmla="*/ 137096 h 4409058"/>
              <a:gd name="connsiteX2" fmla="*/ 1271588 w 1852007"/>
              <a:gd name="connsiteY2" fmla="*/ 208533 h 4409058"/>
              <a:gd name="connsiteX3" fmla="*/ 1743075 w 1852007"/>
              <a:gd name="connsiteY3" fmla="*/ 1551558 h 4409058"/>
              <a:gd name="connsiteX4" fmla="*/ 1843088 w 1852007"/>
              <a:gd name="connsiteY4" fmla="*/ 3137470 h 4409058"/>
              <a:gd name="connsiteX5" fmla="*/ 1585913 w 1852007"/>
              <a:gd name="connsiteY5" fmla="*/ 4409058 h 4409058"/>
              <a:gd name="connsiteX0" fmla="*/ 0 w 1844036"/>
              <a:gd name="connsiteY0" fmla="*/ 1509454 h 4409817"/>
              <a:gd name="connsiteX1" fmla="*/ 385763 w 1844036"/>
              <a:gd name="connsiteY1" fmla="*/ 137855 h 4409817"/>
              <a:gd name="connsiteX2" fmla="*/ 1271588 w 1844036"/>
              <a:gd name="connsiteY2" fmla="*/ 209292 h 4409817"/>
              <a:gd name="connsiteX3" fmla="*/ 1657350 w 1844036"/>
              <a:gd name="connsiteY3" fmla="*/ 1566604 h 4409817"/>
              <a:gd name="connsiteX4" fmla="*/ 1843088 w 1844036"/>
              <a:gd name="connsiteY4" fmla="*/ 3138229 h 4409817"/>
              <a:gd name="connsiteX5" fmla="*/ 1585913 w 1844036"/>
              <a:gd name="connsiteY5" fmla="*/ 4409817 h 4409817"/>
              <a:gd name="connsiteX0" fmla="*/ 0 w 1704249"/>
              <a:gd name="connsiteY0" fmla="*/ 1509454 h 4409817"/>
              <a:gd name="connsiteX1" fmla="*/ 385763 w 1704249"/>
              <a:gd name="connsiteY1" fmla="*/ 137855 h 4409817"/>
              <a:gd name="connsiteX2" fmla="*/ 1271588 w 1704249"/>
              <a:gd name="connsiteY2" fmla="*/ 209292 h 4409817"/>
              <a:gd name="connsiteX3" fmla="*/ 1657350 w 1704249"/>
              <a:gd name="connsiteY3" fmla="*/ 1566604 h 4409817"/>
              <a:gd name="connsiteX4" fmla="*/ 1685926 w 1704249"/>
              <a:gd name="connsiteY4" fmla="*/ 3109654 h 4409817"/>
              <a:gd name="connsiteX5" fmla="*/ 1585913 w 1704249"/>
              <a:gd name="connsiteY5" fmla="*/ 4409817 h 4409817"/>
              <a:gd name="connsiteX0" fmla="*/ 0 w 1711444"/>
              <a:gd name="connsiteY0" fmla="*/ 1509454 h 4281229"/>
              <a:gd name="connsiteX1" fmla="*/ 385763 w 1711444"/>
              <a:gd name="connsiteY1" fmla="*/ 137855 h 4281229"/>
              <a:gd name="connsiteX2" fmla="*/ 1271588 w 1711444"/>
              <a:gd name="connsiteY2" fmla="*/ 209292 h 4281229"/>
              <a:gd name="connsiteX3" fmla="*/ 1657350 w 1711444"/>
              <a:gd name="connsiteY3" fmla="*/ 1566604 h 4281229"/>
              <a:gd name="connsiteX4" fmla="*/ 1685926 w 1711444"/>
              <a:gd name="connsiteY4" fmla="*/ 3109654 h 4281229"/>
              <a:gd name="connsiteX5" fmla="*/ 1443038 w 1711444"/>
              <a:gd name="connsiteY5" fmla="*/ 4281229 h 4281229"/>
              <a:gd name="connsiteX0" fmla="*/ 0 w 1711444"/>
              <a:gd name="connsiteY0" fmla="*/ 1509454 h 4281229"/>
              <a:gd name="connsiteX1" fmla="*/ 385763 w 1711444"/>
              <a:gd name="connsiteY1" fmla="*/ 137855 h 4281229"/>
              <a:gd name="connsiteX2" fmla="*/ 1271588 w 1711444"/>
              <a:gd name="connsiteY2" fmla="*/ 209292 h 4281229"/>
              <a:gd name="connsiteX3" fmla="*/ 1657350 w 1711444"/>
              <a:gd name="connsiteY3" fmla="*/ 1566604 h 4281229"/>
              <a:gd name="connsiteX4" fmla="*/ 1685926 w 1711444"/>
              <a:gd name="connsiteY4" fmla="*/ 3109654 h 4281229"/>
              <a:gd name="connsiteX5" fmla="*/ 1443038 w 1711444"/>
              <a:gd name="connsiteY5" fmla="*/ 4281229 h 4281229"/>
              <a:gd name="connsiteX0" fmla="*/ 0 w 1711444"/>
              <a:gd name="connsiteY0" fmla="*/ 1300228 h 4072003"/>
              <a:gd name="connsiteX1" fmla="*/ 1271588 w 1711444"/>
              <a:gd name="connsiteY1" fmla="*/ 66 h 4072003"/>
              <a:gd name="connsiteX2" fmla="*/ 1657350 w 1711444"/>
              <a:gd name="connsiteY2" fmla="*/ 1357378 h 4072003"/>
              <a:gd name="connsiteX3" fmla="*/ 1685926 w 1711444"/>
              <a:gd name="connsiteY3" fmla="*/ 2900428 h 4072003"/>
              <a:gd name="connsiteX4" fmla="*/ 1443038 w 1711444"/>
              <a:gd name="connsiteY4" fmla="*/ 4072003 h 4072003"/>
              <a:gd name="connsiteX0" fmla="*/ 0 w 1726284"/>
              <a:gd name="connsiteY0" fmla="*/ 1542263 h 4314038"/>
              <a:gd name="connsiteX1" fmla="*/ 1028701 w 1726284"/>
              <a:gd name="connsiteY1" fmla="*/ 52 h 4314038"/>
              <a:gd name="connsiteX2" fmla="*/ 1657350 w 1726284"/>
              <a:gd name="connsiteY2" fmla="*/ 1599413 h 4314038"/>
              <a:gd name="connsiteX3" fmla="*/ 1685926 w 1726284"/>
              <a:gd name="connsiteY3" fmla="*/ 3142463 h 4314038"/>
              <a:gd name="connsiteX4" fmla="*/ 1443038 w 1726284"/>
              <a:gd name="connsiteY4" fmla="*/ 4314038 h 4314038"/>
              <a:gd name="connsiteX0" fmla="*/ 0 w 1726284"/>
              <a:gd name="connsiteY0" fmla="*/ 1543867 h 4315642"/>
              <a:gd name="connsiteX1" fmla="*/ 1028701 w 1726284"/>
              <a:gd name="connsiteY1" fmla="*/ 1656 h 4315642"/>
              <a:gd name="connsiteX2" fmla="*/ 1657350 w 1726284"/>
              <a:gd name="connsiteY2" fmla="*/ 1601017 h 4315642"/>
              <a:gd name="connsiteX3" fmla="*/ 1685926 w 1726284"/>
              <a:gd name="connsiteY3" fmla="*/ 3144067 h 4315642"/>
              <a:gd name="connsiteX4" fmla="*/ 1443038 w 1726284"/>
              <a:gd name="connsiteY4" fmla="*/ 4315642 h 4315642"/>
              <a:gd name="connsiteX0" fmla="*/ 0 w 1685926"/>
              <a:gd name="connsiteY0" fmla="*/ 1573143 h 4344918"/>
              <a:gd name="connsiteX1" fmla="*/ 1028701 w 1685926"/>
              <a:gd name="connsiteY1" fmla="*/ 30932 h 4344918"/>
              <a:gd name="connsiteX2" fmla="*/ 1685926 w 1685926"/>
              <a:gd name="connsiteY2" fmla="*/ 3173343 h 4344918"/>
              <a:gd name="connsiteX3" fmla="*/ 1443038 w 1685926"/>
              <a:gd name="connsiteY3" fmla="*/ 4344918 h 4344918"/>
              <a:gd name="connsiteX0" fmla="*/ 0 w 1688101"/>
              <a:gd name="connsiteY0" fmla="*/ 1573143 h 4344918"/>
              <a:gd name="connsiteX1" fmla="*/ 1028701 w 1688101"/>
              <a:gd name="connsiteY1" fmla="*/ 30932 h 4344918"/>
              <a:gd name="connsiteX2" fmla="*/ 1685926 w 1688101"/>
              <a:gd name="connsiteY2" fmla="*/ 3173343 h 4344918"/>
              <a:gd name="connsiteX3" fmla="*/ 1443038 w 1688101"/>
              <a:gd name="connsiteY3" fmla="*/ 4344918 h 4344918"/>
              <a:gd name="connsiteX0" fmla="*/ 0 w 1787768"/>
              <a:gd name="connsiteY0" fmla="*/ 1564060 h 4335835"/>
              <a:gd name="connsiteX1" fmla="*/ 1028701 w 1787768"/>
              <a:gd name="connsiteY1" fmla="*/ 21849 h 4335835"/>
              <a:gd name="connsiteX2" fmla="*/ 1785938 w 1787768"/>
              <a:gd name="connsiteY2" fmla="*/ 2876827 h 4335835"/>
              <a:gd name="connsiteX3" fmla="*/ 1443038 w 1787768"/>
              <a:gd name="connsiteY3" fmla="*/ 4335835 h 4335835"/>
              <a:gd name="connsiteX0" fmla="*/ 0 w 1787768"/>
              <a:gd name="connsiteY0" fmla="*/ 1571260 h 4343035"/>
              <a:gd name="connsiteX1" fmla="*/ 1028701 w 1787768"/>
              <a:gd name="connsiteY1" fmla="*/ 29049 h 4343035"/>
              <a:gd name="connsiteX2" fmla="*/ 1785938 w 1787768"/>
              <a:gd name="connsiteY2" fmla="*/ 2884027 h 4343035"/>
              <a:gd name="connsiteX3" fmla="*/ 1443038 w 1787768"/>
              <a:gd name="connsiteY3" fmla="*/ 4343035 h 4343035"/>
              <a:gd name="connsiteX0" fmla="*/ 0 w 1801152"/>
              <a:gd name="connsiteY0" fmla="*/ 1438613 h 4210388"/>
              <a:gd name="connsiteX1" fmla="*/ 1028701 w 1801152"/>
              <a:gd name="connsiteY1" fmla="*/ 32554 h 4210388"/>
              <a:gd name="connsiteX2" fmla="*/ 1785938 w 1801152"/>
              <a:gd name="connsiteY2" fmla="*/ 2751380 h 4210388"/>
              <a:gd name="connsiteX3" fmla="*/ 1443038 w 1801152"/>
              <a:gd name="connsiteY3" fmla="*/ 4210388 h 4210388"/>
              <a:gd name="connsiteX0" fmla="*/ 0 w 1801152"/>
              <a:gd name="connsiteY0" fmla="*/ 1416503 h 4188278"/>
              <a:gd name="connsiteX1" fmla="*/ 1028701 w 1801152"/>
              <a:gd name="connsiteY1" fmla="*/ 10444 h 4188278"/>
              <a:gd name="connsiteX2" fmla="*/ 1785938 w 1801152"/>
              <a:gd name="connsiteY2" fmla="*/ 2729270 h 4188278"/>
              <a:gd name="connsiteX3" fmla="*/ 1443038 w 1801152"/>
              <a:gd name="connsiteY3" fmla="*/ 4188278 h 4188278"/>
              <a:gd name="connsiteX0" fmla="*/ 0 w 1774512"/>
              <a:gd name="connsiteY0" fmla="*/ 1424923 h 4196698"/>
              <a:gd name="connsiteX1" fmla="*/ 1028701 w 1774512"/>
              <a:gd name="connsiteY1" fmla="*/ 18864 h 4196698"/>
              <a:gd name="connsiteX2" fmla="*/ 1757363 w 1774512"/>
              <a:gd name="connsiteY2" fmla="*/ 2374618 h 4196698"/>
              <a:gd name="connsiteX3" fmla="*/ 1443038 w 1774512"/>
              <a:gd name="connsiteY3" fmla="*/ 4196698 h 4196698"/>
              <a:gd name="connsiteX0" fmla="*/ 0 w 1443038"/>
              <a:gd name="connsiteY0" fmla="*/ 1510884 h 4282659"/>
              <a:gd name="connsiteX1" fmla="*/ 1028701 w 1443038"/>
              <a:gd name="connsiteY1" fmla="*/ 104825 h 4282659"/>
              <a:gd name="connsiteX2" fmla="*/ 1443038 w 1443038"/>
              <a:gd name="connsiteY2" fmla="*/ 4282659 h 4282659"/>
              <a:gd name="connsiteX0" fmla="*/ 0 w 1475893"/>
              <a:gd name="connsiteY0" fmla="*/ 1416688 h 4188463"/>
              <a:gd name="connsiteX1" fmla="*/ 1028701 w 1475893"/>
              <a:gd name="connsiteY1" fmla="*/ 10629 h 4188463"/>
              <a:gd name="connsiteX2" fmla="*/ 1443038 w 1475893"/>
              <a:gd name="connsiteY2" fmla="*/ 4188463 h 4188463"/>
              <a:gd name="connsiteX0" fmla="*/ 0 w 1271588"/>
              <a:gd name="connsiteY0" fmla="*/ 1519401 h 4442456"/>
              <a:gd name="connsiteX1" fmla="*/ 1028701 w 1271588"/>
              <a:gd name="connsiteY1" fmla="*/ 113342 h 4442456"/>
              <a:gd name="connsiteX2" fmla="*/ 1271588 w 1271588"/>
              <a:gd name="connsiteY2" fmla="*/ 4442456 h 4442456"/>
              <a:gd name="connsiteX0" fmla="*/ 0 w 1410244"/>
              <a:gd name="connsiteY0" fmla="*/ 1519401 h 4442456"/>
              <a:gd name="connsiteX1" fmla="*/ 1028701 w 1410244"/>
              <a:gd name="connsiteY1" fmla="*/ 113342 h 4442456"/>
              <a:gd name="connsiteX2" fmla="*/ 1271588 w 1410244"/>
              <a:gd name="connsiteY2" fmla="*/ 4442456 h 4442456"/>
              <a:gd name="connsiteX0" fmla="*/ 0 w 1508003"/>
              <a:gd name="connsiteY0" fmla="*/ 1449266 h 4372321"/>
              <a:gd name="connsiteX1" fmla="*/ 1028701 w 1508003"/>
              <a:gd name="connsiteY1" fmla="*/ 43207 h 4372321"/>
              <a:gd name="connsiteX2" fmla="*/ 1271588 w 1508003"/>
              <a:gd name="connsiteY2" fmla="*/ 4372321 h 437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003" h="4372321">
                <a:moveTo>
                  <a:pt x="0" y="1449266"/>
                </a:moveTo>
                <a:cubicBezTo>
                  <a:pt x="122039" y="754814"/>
                  <a:pt x="431008" y="-217049"/>
                  <a:pt x="1028701" y="43207"/>
                </a:cubicBezTo>
                <a:cubicBezTo>
                  <a:pt x="1626394" y="303463"/>
                  <a:pt x="1613893" y="3214506"/>
                  <a:pt x="1271588" y="4372321"/>
                </a:cubicBezTo>
              </a:path>
            </a:pathLst>
          </a:custGeom>
          <a:noFill/>
          <a:ln w="57150" cap="rnd">
            <a:solidFill>
              <a:srgbClr val="A8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/>
          <p:cNvSpPr/>
          <p:nvPr/>
        </p:nvSpPr>
        <p:spPr>
          <a:xfrm>
            <a:off x="2221625" y="2580126"/>
            <a:ext cx="2514600" cy="30575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/>
          <p:nvPr/>
        </p:nvSpPr>
        <p:spPr>
          <a:xfrm>
            <a:off x="3093225" y="3001877"/>
            <a:ext cx="812800" cy="8128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31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2456290" y="3778369"/>
            <a:ext cx="2023105" cy="1595870"/>
          </a:xfrm>
          <a:custGeom>
            <a:avLst/>
            <a:gdLst>
              <a:gd name="connsiteX0" fmla="*/ 0 w 1971675"/>
              <a:gd name="connsiteY0" fmla="*/ 985838 h 1971675"/>
              <a:gd name="connsiteX1" fmla="*/ 985838 w 1971675"/>
              <a:gd name="connsiteY1" fmla="*/ 0 h 1971675"/>
              <a:gd name="connsiteX2" fmla="*/ 1971676 w 1971675"/>
              <a:gd name="connsiteY2" fmla="*/ 985838 h 1971675"/>
              <a:gd name="connsiteX3" fmla="*/ 985838 w 1971675"/>
              <a:gd name="connsiteY3" fmla="*/ 1971676 h 1971675"/>
              <a:gd name="connsiteX4" fmla="*/ 0 w 1971675"/>
              <a:gd name="connsiteY4" fmla="*/ 985838 h 1971675"/>
              <a:gd name="connsiteX0" fmla="*/ 9 w 1971685"/>
              <a:gd name="connsiteY0" fmla="*/ 500937 h 1486775"/>
              <a:gd name="connsiteX1" fmla="*/ 971560 w 1971685"/>
              <a:gd name="connsiteY1" fmla="*/ 874 h 1486775"/>
              <a:gd name="connsiteX2" fmla="*/ 1971685 w 1971685"/>
              <a:gd name="connsiteY2" fmla="*/ 500937 h 1486775"/>
              <a:gd name="connsiteX3" fmla="*/ 985847 w 1971685"/>
              <a:gd name="connsiteY3" fmla="*/ 1486775 h 1486775"/>
              <a:gd name="connsiteX4" fmla="*/ 9 w 1971685"/>
              <a:gd name="connsiteY4" fmla="*/ 500937 h 1486775"/>
              <a:gd name="connsiteX0" fmla="*/ 28766 w 2000442"/>
              <a:gd name="connsiteY0" fmla="*/ 606353 h 1592191"/>
              <a:gd name="connsiteX1" fmla="*/ 328804 w 2000442"/>
              <a:gd name="connsiteY1" fmla="*/ 41123 h 1592191"/>
              <a:gd name="connsiteX2" fmla="*/ 1000317 w 2000442"/>
              <a:gd name="connsiteY2" fmla="*/ 106290 h 1592191"/>
              <a:gd name="connsiteX3" fmla="*/ 2000442 w 2000442"/>
              <a:gd name="connsiteY3" fmla="*/ 606353 h 1592191"/>
              <a:gd name="connsiteX4" fmla="*/ 1014604 w 2000442"/>
              <a:gd name="connsiteY4" fmla="*/ 1592191 h 1592191"/>
              <a:gd name="connsiteX5" fmla="*/ 28766 w 2000442"/>
              <a:gd name="connsiteY5" fmla="*/ 606353 h 1592191"/>
              <a:gd name="connsiteX0" fmla="*/ 28766 w 2026767"/>
              <a:gd name="connsiteY0" fmla="*/ 669753 h 1655591"/>
              <a:gd name="connsiteX1" fmla="*/ 328804 w 2026767"/>
              <a:gd name="connsiteY1" fmla="*/ 104523 h 1655591"/>
              <a:gd name="connsiteX2" fmla="*/ 1000317 w 2026767"/>
              <a:gd name="connsiteY2" fmla="*/ 169690 h 1655591"/>
              <a:gd name="connsiteX3" fmla="*/ 1686116 w 2026767"/>
              <a:gd name="connsiteY3" fmla="*/ 18798 h 1655591"/>
              <a:gd name="connsiteX4" fmla="*/ 2000442 w 2026767"/>
              <a:gd name="connsiteY4" fmla="*/ 669753 h 1655591"/>
              <a:gd name="connsiteX5" fmla="*/ 1014604 w 2026767"/>
              <a:gd name="connsiteY5" fmla="*/ 1655591 h 1655591"/>
              <a:gd name="connsiteX6" fmla="*/ 28766 w 2026767"/>
              <a:gd name="connsiteY6" fmla="*/ 669753 h 1655591"/>
              <a:gd name="connsiteX0" fmla="*/ 28766 w 2026767"/>
              <a:gd name="connsiteY0" fmla="*/ 658501 h 1644339"/>
              <a:gd name="connsiteX1" fmla="*/ 328804 w 2026767"/>
              <a:gd name="connsiteY1" fmla="*/ 93271 h 1644339"/>
              <a:gd name="connsiteX2" fmla="*/ 1057467 w 2026767"/>
              <a:gd name="connsiteY2" fmla="*/ 572776 h 1644339"/>
              <a:gd name="connsiteX3" fmla="*/ 1686116 w 2026767"/>
              <a:gd name="connsiteY3" fmla="*/ 7546 h 1644339"/>
              <a:gd name="connsiteX4" fmla="*/ 2000442 w 2026767"/>
              <a:gd name="connsiteY4" fmla="*/ 658501 h 1644339"/>
              <a:gd name="connsiteX5" fmla="*/ 1014604 w 2026767"/>
              <a:gd name="connsiteY5" fmla="*/ 1644339 h 1644339"/>
              <a:gd name="connsiteX6" fmla="*/ 28766 w 2026767"/>
              <a:gd name="connsiteY6" fmla="*/ 658501 h 1644339"/>
              <a:gd name="connsiteX0" fmla="*/ 35912 w 1962475"/>
              <a:gd name="connsiteY0" fmla="*/ 787088 h 1644880"/>
              <a:gd name="connsiteX1" fmla="*/ 264512 w 1962475"/>
              <a:gd name="connsiteY1" fmla="*/ 93271 h 1644880"/>
              <a:gd name="connsiteX2" fmla="*/ 993175 w 1962475"/>
              <a:gd name="connsiteY2" fmla="*/ 572776 h 1644880"/>
              <a:gd name="connsiteX3" fmla="*/ 1621824 w 1962475"/>
              <a:gd name="connsiteY3" fmla="*/ 7546 h 1644880"/>
              <a:gd name="connsiteX4" fmla="*/ 1936150 w 1962475"/>
              <a:gd name="connsiteY4" fmla="*/ 658501 h 1644880"/>
              <a:gd name="connsiteX5" fmla="*/ 950312 w 1962475"/>
              <a:gd name="connsiteY5" fmla="*/ 1644339 h 1644880"/>
              <a:gd name="connsiteX6" fmla="*/ 35912 w 1962475"/>
              <a:gd name="connsiteY6" fmla="*/ 787088 h 1644880"/>
              <a:gd name="connsiteX0" fmla="*/ 35912 w 2029480"/>
              <a:gd name="connsiteY0" fmla="*/ 787088 h 1644367"/>
              <a:gd name="connsiteX1" fmla="*/ 264512 w 2029480"/>
              <a:gd name="connsiteY1" fmla="*/ 93271 h 1644367"/>
              <a:gd name="connsiteX2" fmla="*/ 993175 w 2029480"/>
              <a:gd name="connsiteY2" fmla="*/ 572776 h 1644367"/>
              <a:gd name="connsiteX3" fmla="*/ 1621824 w 2029480"/>
              <a:gd name="connsiteY3" fmla="*/ 7546 h 1644367"/>
              <a:gd name="connsiteX4" fmla="*/ 2007587 w 2029480"/>
              <a:gd name="connsiteY4" fmla="*/ 758513 h 1644367"/>
              <a:gd name="connsiteX5" fmla="*/ 950312 w 2029480"/>
              <a:gd name="connsiteY5" fmla="*/ 1644339 h 1644367"/>
              <a:gd name="connsiteX6" fmla="*/ 35912 w 2029480"/>
              <a:gd name="connsiteY6" fmla="*/ 787088 h 1644367"/>
              <a:gd name="connsiteX0" fmla="*/ 37825 w 2031393"/>
              <a:gd name="connsiteY0" fmla="*/ 787088 h 1715802"/>
              <a:gd name="connsiteX1" fmla="*/ 266425 w 2031393"/>
              <a:gd name="connsiteY1" fmla="*/ 93271 h 1715802"/>
              <a:gd name="connsiteX2" fmla="*/ 995088 w 2031393"/>
              <a:gd name="connsiteY2" fmla="*/ 572776 h 1715802"/>
              <a:gd name="connsiteX3" fmla="*/ 1623737 w 2031393"/>
              <a:gd name="connsiteY3" fmla="*/ 7546 h 1715802"/>
              <a:gd name="connsiteX4" fmla="*/ 2009500 w 2031393"/>
              <a:gd name="connsiteY4" fmla="*/ 758513 h 1715802"/>
              <a:gd name="connsiteX5" fmla="*/ 980800 w 2031393"/>
              <a:gd name="connsiteY5" fmla="*/ 1715777 h 1715802"/>
              <a:gd name="connsiteX6" fmla="*/ 37825 w 2031393"/>
              <a:gd name="connsiteY6" fmla="*/ 787088 h 1715802"/>
              <a:gd name="connsiteX0" fmla="*/ 37825 w 2031393"/>
              <a:gd name="connsiteY0" fmla="*/ 787088 h 1716334"/>
              <a:gd name="connsiteX1" fmla="*/ 266425 w 2031393"/>
              <a:gd name="connsiteY1" fmla="*/ 93271 h 1716334"/>
              <a:gd name="connsiteX2" fmla="*/ 995088 w 2031393"/>
              <a:gd name="connsiteY2" fmla="*/ 572776 h 1716334"/>
              <a:gd name="connsiteX3" fmla="*/ 1623737 w 2031393"/>
              <a:gd name="connsiteY3" fmla="*/ 7546 h 1716334"/>
              <a:gd name="connsiteX4" fmla="*/ 2009500 w 2031393"/>
              <a:gd name="connsiteY4" fmla="*/ 758513 h 1716334"/>
              <a:gd name="connsiteX5" fmla="*/ 980800 w 2031393"/>
              <a:gd name="connsiteY5" fmla="*/ 1715777 h 1716334"/>
              <a:gd name="connsiteX6" fmla="*/ 37825 w 2031393"/>
              <a:gd name="connsiteY6" fmla="*/ 787088 h 1716334"/>
              <a:gd name="connsiteX0" fmla="*/ 37825 w 2040819"/>
              <a:gd name="connsiteY0" fmla="*/ 702301 h 1631547"/>
              <a:gd name="connsiteX1" fmla="*/ 266425 w 2040819"/>
              <a:gd name="connsiteY1" fmla="*/ 8484 h 1631547"/>
              <a:gd name="connsiteX2" fmla="*/ 995088 w 2040819"/>
              <a:gd name="connsiteY2" fmla="*/ 487989 h 1631547"/>
              <a:gd name="connsiteX3" fmla="*/ 1752325 w 2040819"/>
              <a:gd name="connsiteY3" fmla="*/ 37059 h 1631547"/>
              <a:gd name="connsiteX4" fmla="*/ 2009500 w 2040819"/>
              <a:gd name="connsiteY4" fmla="*/ 673726 h 1631547"/>
              <a:gd name="connsiteX5" fmla="*/ 980800 w 2040819"/>
              <a:gd name="connsiteY5" fmla="*/ 1630990 h 1631547"/>
              <a:gd name="connsiteX6" fmla="*/ 37825 w 2040819"/>
              <a:gd name="connsiteY6" fmla="*/ 702301 h 1631547"/>
              <a:gd name="connsiteX0" fmla="*/ 37825 w 2066692"/>
              <a:gd name="connsiteY0" fmla="*/ 702301 h 1631015"/>
              <a:gd name="connsiteX1" fmla="*/ 266425 w 2066692"/>
              <a:gd name="connsiteY1" fmla="*/ 8484 h 1631015"/>
              <a:gd name="connsiteX2" fmla="*/ 995088 w 2066692"/>
              <a:gd name="connsiteY2" fmla="*/ 487989 h 1631015"/>
              <a:gd name="connsiteX3" fmla="*/ 1752325 w 2066692"/>
              <a:gd name="connsiteY3" fmla="*/ 37059 h 1631015"/>
              <a:gd name="connsiteX4" fmla="*/ 2038075 w 2066692"/>
              <a:gd name="connsiteY4" fmla="*/ 673726 h 1631015"/>
              <a:gd name="connsiteX5" fmla="*/ 980800 w 2066692"/>
              <a:gd name="connsiteY5" fmla="*/ 1630990 h 1631015"/>
              <a:gd name="connsiteX6" fmla="*/ 37825 w 2066692"/>
              <a:gd name="connsiteY6" fmla="*/ 702301 h 1631015"/>
              <a:gd name="connsiteX0" fmla="*/ 37825 w 2066692"/>
              <a:gd name="connsiteY0" fmla="*/ 702301 h 1631015"/>
              <a:gd name="connsiteX1" fmla="*/ 266425 w 2066692"/>
              <a:gd name="connsiteY1" fmla="*/ 8484 h 1631015"/>
              <a:gd name="connsiteX2" fmla="*/ 995088 w 2066692"/>
              <a:gd name="connsiteY2" fmla="*/ 487989 h 1631015"/>
              <a:gd name="connsiteX3" fmla="*/ 1752325 w 2066692"/>
              <a:gd name="connsiteY3" fmla="*/ 37059 h 1631015"/>
              <a:gd name="connsiteX4" fmla="*/ 2038075 w 2066692"/>
              <a:gd name="connsiteY4" fmla="*/ 673726 h 1631015"/>
              <a:gd name="connsiteX5" fmla="*/ 980800 w 2066692"/>
              <a:gd name="connsiteY5" fmla="*/ 1630990 h 1631015"/>
              <a:gd name="connsiteX6" fmla="*/ 37825 w 2066692"/>
              <a:gd name="connsiteY6" fmla="*/ 702301 h 1631015"/>
              <a:gd name="connsiteX0" fmla="*/ 37825 w 2066692"/>
              <a:gd name="connsiteY0" fmla="*/ 702301 h 1545293"/>
              <a:gd name="connsiteX1" fmla="*/ 266425 w 2066692"/>
              <a:gd name="connsiteY1" fmla="*/ 8484 h 1545293"/>
              <a:gd name="connsiteX2" fmla="*/ 995088 w 2066692"/>
              <a:gd name="connsiteY2" fmla="*/ 487989 h 1545293"/>
              <a:gd name="connsiteX3" fmla="*/ 1752325 w 2066692"/>
              <a:gd name="connsiteY3" fmla="*/ 37059 h 1545293"/>
              <a:gd name="connsiteX4" fmla="*/ 2038075 w 2066692"/>
              <a:gd name="connsiteY4" fmla="*/ 673726 h 1545293"/>
              <a:gd name="connsiteX5" fmla="*/ 980800 w 2066692"/>
              <a:gd name="connsiteY5" fmla="*/ 1545265 h 1545293"/>
              <a:gd name="connsiteX6" fmla="*/ 37825 w 2066692"/>
              <a:gd name="connsiteY6" fmla="*/ 702301 h 1545293"/>
              <a:gd name="connsiteX0" fmla="*/ 37825 w 2066692"/>
              <a:gd name="connsiteY0" fmla="*/ 693817 h 1536809"/>
              <a:gd name="connsiteX1" fmla="*/ 266425 w 2066692"/>
              <a:gd name="connsiteY1" fmla="*/ 0 h 1536809"/>
              <a:gd name="connsiteX2" fmla="*/ 995088 w 2066692"/>
              <a:gd name="connsiteY2" fmla="*/ 479505 h 1536809"/>
              <a:gd name="connsiteX3" fmla="*/ 1752325 w 2066692"/>
              <a:gd name="connsiteY3" fmla="*/ 28575 h 1536809"/>
              <a:gd name="connsiteX4" fmla="*/ 2038075 w 2066692"/>
              <a:gd name="connsiteY4" fmla="*/ 665242 h 1536809"/>
              <a:gd name="connsiteX5" fmla="*/ 980800 w 2066692"/>
              <a:gd name="connsiteY5" fmla="*/ 1536781 h 1536809"/>
              <a:gd name="connsiteX6" fmla="*/ 37825 w 2066692"/>
              <a:gd name="connsiteY6" fmla="*/ 693817 h 1536809"/>
              <a:gd name="connsiteX0" fmla="*/ 37825 w 2066692"/>
              <a:gd name="connsiteY0" fmla="*/ 693817 h 1536809"/>
              <a:gd name="connsiteX1" fmla="*/ 266425 w 2066692"/>
              <a:gd name="connsiteY1" fmla="*/ 0 h 1536809"/>
              <a:gd name="connsiteX2" fmla="*/ 995088 w 2066692"/>
              <a:gd name="connsiteY2" fmla="*/ 479505 h 1536809"/>
              <a:gd name="connsiteX3" fmla="*/ 1752325 w 2066692"/>
              <a:gd name="connsiteY3" fmla="*/ 28575 h 1536809"/>
              <a:gd name="connsiteX4" fmla="*/ 2038075 w 2066692"/>
              <a:gd name="connsiteY4" fmla="*/ 665242 h 1536809"/>
              <a:gd name="connsiteX5" fmla="*/ 980800 w 2066692"/>
              <a:gd name="connsiteY5" fmla="*/ 1536781 h 1536809"/>
              <a:gd name="connsiteX6" fmla="*/ 37825 w 2066692"/>
              <a:gd name="connsiteY6" fmla="*/ 693817 h 1536809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8645"/>
              <a:gd name="connsiteY0" fmla="*/ 693826 h 1536818"/>
              <a:gd name="connsiteX1" fmla="*/ 259494 w 2058645"/>
              <a:gd name="connsiteY1" fmla="*/ 9 h 1536818"/>
              <a:gd name="connsiteX2" fmla="*/ 988157 w 2058645"/>
              <a:gd name="connsiteY2" fmla="*/ 479514 h 1536818"/>
              <a:gd name="connsiteX3" fmla="*/ 1745394 w 2058645"/>
              <a:gd name="connsiteY3" fmla="*/ 28584 h 1536818"/>
              <a:gd name="connsiteX4" fmla="*/ 2031144 w 2058645"/>
              <a:gd name="connsiteY4" fmla="*/ 665251 h 1536818"/>
              <a:gd name="connsiteX5" fmla="*/ 973869 w 2058645"/>
              <a:gd name="connsiteY5" fmla="*/ 1536790 h 1536818"/>
              <a:gd name="connsiteX6" fmla="*/ 30894 w 2058645"/>
              <a:gd name="connsiteY6" fmla="*/ 693826 h 1536818"/>
              <a:gd name="connsiteX0" fmla="*/ 30894 w 2059847"/>
              <a:gd name="connsiteY0" fmla="*/ 723792 h 1566784"/>
              <a:gd name="connsiteX1" fmla="*/ 259494 w 2059847"/>
              <a:gd name="connsiteY1" fmla="*/ 29975 h 1566784"/>
              <a:gd name="connsiteX2" fmla="*/ 988157 w 2059847"/>
              <a:gd name="connsiteY2" fmla="*/ 509480 h 1566784"/>
              <a:gd name="connsiteX3" fmla="*/ 1759682 w 2059847"/>
              <a:gd name="connsiteY3" fmla="*/ 1400 h 1566784"/>
              <a:gd name="connsiteX4" fmla="*/ 2031144 w 2059847"/>
              <a:gd name="connsiteY4" fmla="*/ 695217 h 1566784"/>
              <a:gd name="connsiteX5" fmla="*/ 973869 w 2059847"/>
              <a:gd name="connsiteY5" fmla="*/ 1566756 h 1566784"/>
              <a:gd name="connsiteX6" fmla="*/ 30894 w 2059847"/>
              <a:gd name="connsiteY6" fmla="*/ 723792 h 1566784"/>
              <a:gd name="connsiteX0" fmla="*/ 38379 w 2068540"/>
              <a:gd name="connsiteY0" fmla="*/ 722970 h 1565962"/>
              <a:gd name="connsiteX1" fmla="*/ 266979 w 2068540"/>
              <a:gd name="connsiteY1" fmla="*/ 29153 h 1565962"/>
              <a:gd name="connsiteX2" fmla="*/ 1038505 w 2068540"/>
              <a:gd name="connsiteY2" fmla="*/ 565808 h 1565962"/>
              <a:gd name="connsiteX3" fmla="*/ 1767167 w 2068540"/>
              <a:gd name="connsiteY3" fmla="*/ 578 h 1565962"/>
              <a:gd name="connsiteX4" fmla="*/ 2038629 w 2068540"/>
              <a:gd name="connsiteY4" fmla="*/ 694395 h 1565962"/>
              <a:gd name="connsiteX5" fmla="*/ 981354 w 2068540"/>
              <a:gd name="connsiteY5" fmla="*/ 1565934 h 1565962"/>
              <a:gd name="connsiteX6" fmla="*/ 38379 w 2068540"/>
              <a:gd name="connsiteY6" fmla="*/ 722970 h 1565962"/>
              <a:gd name="connsiteX0" fmla="*/ 38379 w 2068540"/>
              <a:gd name="connsiteY0" fmla="*/ 723014 h 1566006"/>
              <a:gd name="connsiteX1" fmla="*/ 266979 w 2068540"/>
              <a:gd name="connsiteY1" fmla="*/ 29197 h 1566006"/>
              <a:gd name="connsiteX2" fmla="*/ 1038505 w 2068540"/>
              <a:gd name="connsiteY2" fmla="*/ 565852 h 1566006"/>
              <a:gd name="connsiteX3" fmla="*/ 1767167 w 2068540"/>
              <a:gd name="connsiteY3" fmla="*/ 622 h 1566006"/>
              <a:gd name="connsiteX4" fmla="*/ 2038629 w 2068540"/>
              <a:gd name="connsiteY4" fmla="*/ 694439 h 1566006"/>
              <a:gd name="connsiteX5" fmla="*/ 981354 w 2068540"/>
              <a:gd name="connsiteY5" fmla="*/ 1565978 h 1566006"/>
              <a:gd name="connsiteX6" fmla="*/ 38379 w 2068540"/>
              <a:gd name="connsiteY6" fmla="*/ 723014 h 1566006"/>
              <a:gd name="connsiteX0" fmla="*/ 55327 w 2085488"/>
              <a:gd name="connsiteY0" fmla="*/ 737508 h 1580500"/>
              <a:gd name="connsiteX1" fmla="*/ 212489 w 2085488"/>
              <a:gd name="connsiteY1" fmla="*/ 828 h 1580500"/>
              <a:gd name="connsiteX2" fmla="*/ 1055453 w 2085488"/>
              <a:gd name="connsiteY2" fmla="*/ 580346 h 1580500"/>
              <a:gd name="connsiteX3" fmla="*/ 1784115 w 2085488"/>
              <a:gd name="connsiteY3" fmla="*/ 15116 h 1580500"/>
              <a:gd name="connsiteX4" fmla="*/ 2055577 w 2085488"/>
              <a:gd name="connsiteY4" fmla="*/ 708933 h 1580500"/>
              <a:gd name="connsiteX5" fmla="*/ 998302 w 2085488"/>
              <a:gd name="connsiteY5" fmla="*/ 1580472 h 1580500"/>
              <a:gd name="connsiteX6" fmla="*/ 55327 w 2085488"/>
              <a:gd name="connsiteY6" fmla="*/ 737508 h 1580500"/>
              <a:gd name="connsiteX0" fmla="*/ 57997 w 2073871"/>
              <a:gd name="connsiteY0" fmla="*/ 824311 h 1582066"/>
              <a:gd name="connsiteX1" fmla="*/ 200872 w 2073871"/>
              <a:gd name="connsiteY1" fmla="*/ 1906 h 1582066"/>
              <a:gd name="connsiteX2" fmla="*/ 1043836 w 2073871"/>
              <a:gd name="connsiteY2" fmla="*/ 581424 h 1582066"/>
              <a:gd name="connsiteX3" fmla="*/ 1772498 w 2073871"/>
              <a:gd name="connsiteY3" fmla="*/ 16194 h 1582066"/>
              <a:gd name="connsiteX4" fmla="*/ 2043960 w 2073871"/>
              <a:gd name="connsiteY4" fmla="*/ 710011 h 1582066"/>
              <a:gd name="connsiteX5" fmla="*/ 986685 w 2073871"/>
              <a:gd name="connsiteY5" fmla="*/ 1581550 h 1582066"/>
              <a:gd name="connsiteX6" fmla="*/ 57997 w 2073871"/>
              <a:gd name="connsiteY6" fmla="*/ 824311 h 1582066"/>
              <a:gd name="connsiteX0" fmla="*/ 39049 w 2054923"/>
              <a:gd name="connsiteY0" fmla="*/ 824311 h 1582206"/>
              <a:gd name="connsiteX1" fmla="*/ 181924 w 2054923"/>
              <a:gd name="connsiteY1" fmla="*/ 1906 h 1582206"/>
              <a:gd name="connsiteX2" fmla="*/ 1024888 w 2054923"/>
              <a:gd name="connsiteY2" fmla="*/ 581424 h 1582206"/>
              <a:gd name="connsiteX3" fmla="*/ 1753550 w 2054923"/>
              <a:gd name="connsiteY3" fmla="*/ 16194 h 1582206"/>
              <a:gd name="connsiteX4" fmla="*/ 2025012 w 2054923"/>
              <a:gd name="connsiteY4" fmla="*/ 710011 h 1582206"/>
              <a:gd name="connsiteX5" fmla="*/ 967737 w 2054923"/>
              <a:gd name="connsiteY5" fmla="*/ 1581550 h 1582206"/>
              <a:gd name="connsiteX6" fmla="*/ 39049 w 2054923"/>
              <a:gd name="connsiteY6" fmla="*/ 824311 h 1582206"/>
              <a:gd name="connsiteX0" fmla="*/ 39049 w 2003103"/>
              <a:gd name="connsiteY0" fmla="*/ 824311 h 1581593"/>
              <a:gd name="connsiteX1" fmla="*/ 181924 w 2003103"/>
              <a:gd name="connsiteY1" fmla="*/ 1906 h 1581593"/>
              <a:gd name="connsiteX2" fmla="*/ 1024888 w 2003103"/>
              <a:gd name="connsiteY2" fmla="*/ 581424 h 1581593"/>
              <a:gd name="connsiteX3" fmla="*/ 1753550 w 2003103"/>
              <a:gd name="connsiteY3" fmla="*/ 16194 h 1581593"/>
              <a:gd name="connsiteX4" fmla="*/ 1967862 w 2003103"/>
              <a:gd name="connsiteY4" fmla="*/ 795736 h 1581593"/>
              <a:gd name="connsiteX5" fmla="*/ 967737 w 2003103"/>
              <a:gd name="connsiteY5" fmla="*/ 1581550 h 1581593"/>
              <a:gd name="connsiteX6" fmla="*/ 39049 w 2003103"/>
              <a:gd name="connsiteY6" fmla="*/ 824311 h 1581593"/>
              <a:gd name="connsiteX0" fmla="*/ 70652 w 2034706"/>
              <a:gd name="connsiteY0" fmla="*/ 824311 h 1553010"/>
              <a:gd name="connsiteX1" fmla="*/ 213527 w 2034706"/>
              <a:gd name="connsiteY1" fmla="*/ 1906 h 1553010"/>
              <a:gd name="connsiteX2" fmla="*/ 1056491 w 2034706"/>
              <a:gd name="connsiteY2" fmla="*/ 581424 h 1553010"/>
              <a:gd name="connsiteX3" fmla="*/ 1785153 w 2034706"/>
              <a:gd name="connsiteY3" fmla="*/ 16194 h 1553010"/>
              <a:gd name="connsiteX4" fmla="*/ 1999465 w 2034706"/>
              <a:gd name="connsiteY4" fmla="*/ 795736 h 1553010"/>
              <a:gd name="connsiteX5" fmla="*/ 1170790 w 2034706"/>
              <a:gd name="connsiteY5" fmla="*/ 1552975 h 1553010"/>
              <a:gd name="connsiteX6" fmla="*/ 70652 w 2034706"/>
              <a:gd name="connsiteY6" fmla="*/ 824311 h 1553010"/>
              <a:gd name="connsiteX0" fmla="*/ 59051 w 2023105"/>
              <a:gd name="connsiteY0" fmla="*/ 824311 h 1595870"/>
              <a:gd name="connsiteX1" fmla="*/ 201926 w 2023105"/>
              <a:gd name="connsiteY1" fmla="*/ 1906 h 1595870"/>
              <a:gd name="connsiteX2" fmla="*/ 1044890 w 2023105"/>
              <a:gd name="connsiteY2" fmla="*/ 581424 h 1595870"/>
              <a:gd name="connsiteX3" fmla="*/ 1773552 w 2023105"/>
              <a:gd name="connsiteY3" fmla="*/ 16194 h 1595870"/>
              <a:gd name="connsiteX4" fmla="*/ 1987864 w 2023105"/>
              <a:gd name="connsiteY4" fmla="*/ 795736 h 1595870"/>
              <a:gd name="connsiteX5" fmla="*/ 1002027 w 2023105"/>
              <a:gd name="connsiteY5" fmla="*/ 1595837 h 1595870"/>
              <a:gd name="connsiteX6" fmla="*/ 59051 w 2023105"/>
              <a:gd name="connsiteY6" fmla="*/ 824311 h 15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3105" h="1595870">
                <a:moveTo>
                  <a:pt x="59051" y="824311"/>
                </a:moveTo>
                <a:cubicBezTo>
                  <a:pt x="-74299" y="558656"/>
                  <a:pt x="37620" y="42387"/>
                  <a:pt x="201926" y="1906"/>
                </a:cubicBezTo>
                <a:cubicBezTo>
                  <a:pt x="366232" y="-38575"/>
                  <a:pt x="782952" y="579043"/>
                  <a:pt x="1044890" y="581424"/>
                </a:cubicBezTo>
                <a:cubicBezTo>
                  <a:pt x="1306828" y="583805"/>
                  <a:pt x="1616390" y="-19525"/>
                  <a:pt x="1773552" y="16194"/>
                </a:cubicBezTo>
                <a:cubicBezTo>
                  <a:pt x="1930714" y="51913"/>
                  <a:pt x="2097401" y="561037"/>
                  <a:pt x="1987864" y="795736"/>
                </a:cubicBezTo>
                <a:cubicBezTo>
                  <a:pt x="1935477" y="1144735"/>
                  <a:pt x="1323496" y="1591075"/>
                  <a:pt x="1002027" y="1595837"/>
                </a:cubicBezTo>
                <a:cubicBezTo>
                  <a:pt x="680558" y="1600599"/>
                  <a:pt x="192401" y="1089966"/>
                  <a:pt x="59051" y="824311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46A251-4C1F-04BF-7900-CF2CB439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536" y="2296948"/>
            <a:ext cx="2287122" cy="27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7874-B3D6-3518-902D-D15C91509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49DA91F-A164-3CD1-9602-DB33B310AE9B}"/>
              </a:ext>
            </a:extLst>
          </p:cNvPr>
          <p:cNvGrpSpPr/>
          <p:nvPr/>
        </p:nvGrpSpPr>
        <p:grpSpPr>
          <a:xfrm>
            <a:off x="3744226" y="3084704"/>
            <a:ext cx="3590223" cy="756756"/>
            <a:chOff x="4726004" y="3234948"/>
            <a:chExt cx="3529342" cy="627104"/>
          </a:xfrm>
        </p:grpSpPr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B578D928-BC74-F1F0-B518-FC66948562D3}"/>
                </a:ext>
              </a:extLst>
            </p:cNvPr>
            <p:cNvSpPr/>
            <p:nvPr/>
          </p:nvSpPr>
          <p:spPr>
            <a:xfrm>
              <a:off x="4957011" y="3234948"/>
              <a:ext cx="3298335" cy="627104"/>
            </a:xfrm>
            <a:custGeom>
              <a:avLst/>
              <a:gdLst>
                <a:gd name="csX0" fmla="*/ 0 w 3859730"/>
                <a:gd name="csY0" fmla="*/ 0 h 733841"/>
                <a:gd name="csX1" fmla="*/ 308008 w 3859730"/>
                <a:gd name="csY1" fmla="*/ 539014 h 733841"/>
                <a:gd name="csX2" fmla="*/ 1559292 w 3859730"/>
                <a:gd name="csY2" fmla="*/ 317633 h 733841"/>
                <a:gd name="csX3" fmla="*/ 2579570 w 3859730"/>
                <a:gd name="csY3" fmla="*/ 721894 h 733841"/>
                <a:gd name="csX4" fmla="*/ 3859730 w 3859730"/>
                <a:gd name="csY4" fmla="*/ 587141 h 73384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859730" h="733841">
                  <a:moveTo>
                    <a:pt x="0" y="0"/>
                  </a:moveTo>
                  <a:cubicBezTo>
                    <a:pt x="24063" y="243037"/>
                    <a:pt x="48126" y="486075"/>
                    <a:pt x="308008" y="539014"/>
                  </a:cubicBezTo>
                  <a:cubicBezTo>
                    <a:pt x="567890" y="591953"/>
                    <a:pt x="1180698" y="287153"/>
                    <a:pt x="1559292" y="317633"/>
                  </a:cubicBezTo>
                  <a:cubicBezTo>
                    <a:pt x="1937886" y="348113"/>
                    <a:pt x="2196164" y="676976"/>
                    <a:pt x="2579570" y="721894"/>
                  </a:cubicBezTo>
                  <a:cubicBezTo>
                    <a:pt x="2962976" y="766812"/>
                    <a:pt x="3411353" y="676976"/>
                    <a:pt x="3859730" y="587141"/>
                  </a:cubicBezTo>
                </a:path>
              </a:pathLst>
            </a:custGeom>
            <a:noFill/>
            <a:ln w="57150" cap="rnd">
              <a:solidFill>
                <a:srgbClr val="A8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CCCAC55E-6D3A-CC0A-31BB-5B15C5516B8A}"/>
                </a:ext>
              </a:extLst>
            </p:cNvPr>
            <p:cNvSpPr/>
            <p:nvPr/>
          </p:nvSpPr>
          <p:spPr>
            <a:xfrm>
              <a:off x="4726004" y="3526241"/>
              <a:ext cx="3426594" cy="304614"/>
            </a:xfrm>
            <a:custGeom>
              <a:avLst/>
              <a:gdLst>
                <a:gd name="csX0" fmla="*/ 0 w 4009820"/>
                <a:gd name="csY0" fmla="*/ 356461 h 356461"/>
                <a:gd name="csX1" fmla="*/ 404261 w 4009820"/>
                <a:gd name="csY1" fmla="*/ 326 h 356461"/>
                <a:gd name="csX2" fmla="*/ 1684421 w 4009820"/>
                <a:gd name="csY2" fmla="*/ 289084 h 356461"/>
                <a:gd name="csX3" fmla="*/ 2714324 w 4009820"/>
                <a:gd name="csY3" fmla="*/ 106204 h 356461"/>
                <a:gd name="csX4" fmla="*/ 3840480 w 4009820"/>
                <a:gd name="csY4" fmla="*/ 67703 h 356461"/>
                <a:gd name="csX5" fmla="*/ 3984859 w 4009820"/>
                <a:gd name="csY5" fmla="*/ 58078 h 35646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4009820" h="356461">
                  <a:moveTo>
                    <a:pt x="0" y="356461"/>
                  </a:moveTo>
                  <a:cubicBezTo>
                    <a:pt x="61762" y="184008"/>
                    <a:pt x="123524" y="11555"/>
                    <a:pt x="404261" y="326"/>
                  </a:cubicBezTo>
                  <a:cubicBezTo>
                    <a:pt x="684998" y="-10903"/>
                    <a:pt x="1299410" y="271438"/>
                    <a:pt x="1684421" y="289084"/>
                  </a:cubicBezTo>
                  <a:cubicBezTo>
                    <a:pt x="2069432" y="306730"/>
                    <a:pt x="2354981" y="143101"/>
                    <a:pt x="2714324" y="106204"/>
                  </a:cubicBezTo>
                  <a:cubicBezTo>
                    <a:pt x="3073667" y="69307"/>
                    <a:pt x="3628724" y="75724"/>
                    <a:pt x="3840480" y="67703"/>
                  </a:cubicBezTo>
                  <a:cubicBezTo>
                    <a:pt x="4052236" y="59682"/>
                    <a:pt x="4018547" y="58880"/>
                    <a:pt x="3984859" y="58078"/>
                  </a:cubicBezTo>
                </a:path>
              </a:pathLst>
            </a:custGeom>
            <a:noFill/>
            <a:ln w="57150" cap="rnd">
              <a:solidFill>
                <a:srgbClr val="A8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84996C9-0FE2-3184-F6B4-6BEB88D782D8}"/>
              </a:ext>
            </a:extLst>
          </p:cNvPr>
          <p:cNvGrpSpPr/>
          <p:nvPr/>
        </p:nvGrpSpPr>
        <p:grpSpPr>
          <a:xfrm>
            <a:off x="196491" y="2626355"/>
            <a:ext cx="3355231" cy="1232034"/>
            <a:chOff x="1617044" y="2646947"/>
            <a:chExt cx="2916455" cy="1232034"/>
          </a:xfrm>
        </p:grpSpPr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2C7B82BF-3E5E-80B5-2C0F-670FFF9602BE}"/>
                </a:ext>
              </a:extLst>
            </p:cNvPr>
            <p:cNvSpPr/>
            <p:nvPr/>
          </p:nvSpPr>
          <p:spPr>
            <a:xfrm>
              <a:off x="1617044" y="2781701"/>
              <a:ext cx="2916455" cy="636569"/>
            </a:xfrm>
            <a:custGeom>
              <a:avLst/>
              <a:gdLst>
                <a:gd name="csX0" fmla="*/ 2916455 w 2916455"/>
                <a:gd name="csY0" fmla="*/ 259882 h 636569"/>
                <a:gd name="csX1" fmla="*/ 2579571 w 2916455"/>
                <a:gd name="csY1" fmla="*/ 635267 h 636569"/>
                <a:gd name="csX2" fmla="*/ 1761423 w 2916455"/>
                <a:gd name="csY2" fmla="*/ 144379 h 636569"/>
                <a:gd name="csX3" fmla="*/ 760396 w 2916455"/>
                <a:gd name="csY3" fmla="*/ 221381 h 636569"/>
                <a:gd name="csX4" fmla="*/ 0 w 2916455"/>
                <a:gd name="csY4" fmla="*/ 0 h 6365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916455" h="636569">
                  <a:moveTo>
                    <a:pt x="2916455" y="259882"/>
                  </a:moveTo>
                  <a:cubicBezTo>
                    <a:pt x="2844265" y="457199"/>
                    <a:pt x="2772076" y="654517"/>
                    <a:pt x="2579571" y="635267"/>
                  </a:cubicBezTo>
                  <a:cubicBezTo>
                    <a:pt x="2387066" y="616017"/>
                    <a:pt x="2064619" y="213360"/>
                    <a:pt x="1761423" y="144379"/>
                  </a:cubicBezTo>
                  <a:cubicBezTo>
                    <a:pt x="1458227" y="75398"/>
                    <a:pt x="1053966" y="245444"/>
                    <a:pt x="760396" y="221381"/>
                  </a:cubicBezTo>
                  <a:cubicBezTo>
                    <a:pt x="466826" y="197318"/>
                    <a:pt x="233413" y="98659"/>
                    <a:pt x="0" y="0"/>
                  </a:cubicBezTo>
                </a:path>
              </a:pathLst>
            </a:custGeom>
            <a:noFill/>
            <a:ln w="57150" cap="rnd">
              <a:solidFill>
                <a:srgbClr val="A8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A8A018AB-58CA-EDEC-E6BA-5F894CA7AF72}"/>
                </a:ext>
              </a:extLst>
            </p:cNvPr>
            <p:cNvSpPr/>
            <p:nvPr/>
          </p:nvSpPr>
          <p:spPr>
            <a:xfrm>
              <a:off x="1828800" y="2646947"/>
              <a:ext cx="2618072" cy="1232034"/>
            </a:xfrm>
            <a:custGeom>
              <a:avLst/>
              <a:gdLst>
                <a:gd name="csX0" fmla="*/ 2618072 w 2618072"/>
                <a:gd name="csY0" fmla="*/ 1232034 h 1232034"/>
                <a:gd name="csX1" fmla="*/ 2165684 w 2618072"/>
                <a:gd name="csY1" fmla="*/ 490889 h 1232034"/>
                <a:gd name="csX2" fmla="*/ 1357162 w 2618072"/>
                <a:gd name="csY2" fmla="*/ 519765 h 1232034"/>
                <a:gd name="csX3" fmla="*/ 683394 w 2618072"/>
                <a:gd name="csY3" fmla="*/ 144379 h 1232034"/>
                <a:gd name="csX4" fmla="*/ 0 w 2618072"/>
                <a:gd name="csY4" fmla="*/ 0 h 12320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618072" h="1232034">
                  <a:moveTo>
                    <a:pt x="2618072" y="1232034"/>
                  </a:moveTo>
                  <a:cubicBezTo>
                    <a:pt x="2496954" y="920817"/>
                    <a:pt x="2375836" y="609600"/>
                    <a:pt x="2165684" y="490889"/>
                  </a:cubicBezTo>
                  <a:cubicBezTo>
                    <a:pt x="1955532" y="372178"/>
                    <a:pt x="1604210" y="577517"/>
                    <a:pt x="1357162" y="519765"/>
                  </a:cubicBezTo>
                  <a:cubicBezTo>
                    <a:pt x="1110114" y="462013"/>
                    <a:pt x="909588" y="231006"/>
                    <a:pt x="683394" y="144379"/>
                  </a:cubicBezTo>
                  <a:cubicBezTo>
                    <a:pt x="457200" y="57752"/>
                    <a:pt x="228600" y="28876"/>
                    <a:pt x="0" y="0"/>
                  </a:cubicBezTo>
                </a:path>
              </a:pathLst>
            </a:custGeom>
            <a:noFill/>
            <a:ln w="57150" cap="rnd">
              <a:solidFill>
                <a:srgbClr val="A8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楕円 3">
            <a:extLst>
              <a:ext uri="{FF2B5EF4-FFF2-40B4-BE49-F238E27FC236}">
                <a16:creationId xmlns:a16="http://schemas.microsoft.com/office/drawing/2014/main" id="{6618E8B0-C0A6-D13F-6BD1-A40C608F9784}"/>
              </a:ext>
            </a:extLst>
          </p:cNvPr>
          <p:cNvSpPr/>
          <p:nvPr/>
        </p:nvSpPr>
        <p:spPr>
          <a:xfrm rot="21430314">
            <a:off x="2502890" y="3740302"/>
            <a:ext cx="2514600" cy="30575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CB034F8-D232-937C-A72E-31EFAD3F2013}"/>
              </a:ext>
            </a:extLst>
          </p:cNvPr>
          <p:cNvSpPr/>
          <p:nvPr/>
        </p:nvSpPr>
        <p:spPr>
          <a:xfrm rot="21430314">
            <a:off x="3339896" y="4161885"/>
            <a:ext cx="812800" cy="8128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31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0F5F025-994D-91DB-4A28-6B8DC4E789A8}"/>
              </a:ext>
            </a:extLst>
          </p:cNvPr>
          <p:cNvSpPr/>
          <p:nvPr/>
        </p:nvSpPr>
        <p:spPr>
          <a:xfrm rot="21430314">
            <a:off x="2760630" y="4938523"/>
            <a:ext cx="2023105" cy="1595870"/>
          </a:xfrm>
          <a:custGeom>
            <a:avLst/>
            <a:gdLst>
              <a:gd name="connsiteX0" fmla="*/ 0 w 1971675"/>
              <a:gd name="connsiteY0" fmla="*/ 985838 h 1971675"/>
              <a:gd name="connsiteX1" fmla="*/ 985838 w 1971675"/>
              <a:gd name="connsiteY1" fmla="*/ 0 h 1971675"/>
              <a:gd name="connsiteX2" fmla="*/ 1971676 w 1971675"/>
              <a:gd name="connsiteY2" fmla="*/ 985838 h 1971675"/>
              <a:gd name="connsiteX3" fmla="*/ 985838 w 1971675"/>
              <a:gd name="connsiteY3" fmla="*/ 1971676 h 1971675"/>
              <a:gd name="connsiteX4" fmla="*/ 0 w 1971675"/>
              <a:gd name="connsiteY4" fmla="*/ 985838 h 1971675"/>
              <a:gd name="connsiteX0" fmla="*/ 9 w 1971685"/>
              <a:gd name="connsiteY0" fmla="*/ 500937 h 1486775"/>
              <a:gd name="connsiteX1" fmla="*/ 971560 w 1971685"/>
              <a:gd name="connsiteY1" fmla="*/ 874 h 1486775"/>
              <a:gd name="connsiteX2" fmla="*/ 1971685 w 1971685"/>
              <a:gd name="connsiteY2" fmla="*/ 500937 h 1486775"/>
              <a:gd name="connsiteX3" fmla="*/ 985847 w 1971685"/>
              <a:gd name="connsiteY3" fmla="*/ 1486775 h 1486775"/>
              <a:gd name="connsiteX4" fmla="*/ 9 w 1971685"/>
              <a:gd name="connsiteY4" fmla="*/ 500937 h 1486775"/>
              <a:gd name="connsiteX0" fmla="*/ 28766 w 2000442"/>
              <a:gd name="connsiteY0" fmla="*/ 606353 h 1592191"/>
              <a:gd name="connsiteX1" fmla="*/ 328804 w 2000442"/>
              <a:gd name="connsiteY1" fmla="*/ 41123 h 1592191"/>
              <a:gd name="connsiteX2" fmla="*/ 1000317 w 2000442"/>
              <a:gd name="connsiteY2" fmla="*/ 106290 h 1592191"/>
              <a:gd name="connsiteX3" fmla="*/ 2000442 w 2000442"/>
              <a:gd name="connsiteY3" fmla="*/ 606353 h 1592191"/>
              <a:gd name="connsiteX4" fmla="*/ 1014604 w 2000442"/>
              <a:gd name="connsiteY4" fmla="*/ 1592191 h 1592191"/>
              <a:gd name="connsiteX5" fmla="*/ 28766 w 2000442"/>
              <a:gd name="connsiteY5" fmla="*/ 606353 h 1592191"/>
              <a:gd name="connsiteX0" fmla="*/ 28766 w 2026767"/>
              <a:gd name="connsiteY0" fmla="*/ 669753 h 1655591"/>
              <a:gd name="connsiteX1" fmla="*/ 328804 w 2026767"/>
              <a:gd name="connsiteY1" fmla="*/ 104523 h 1655591"/>
              <a:gd name="connsiteX2" fmla="*/ 1000317 w 2026767"/>
              <a:gd name="connsiteY2" fmla="*/ 169690 h 1655591"/>
              <a:gd name="connsiteX3" fmla="*/ 1686116 w 2026767"/>
              <a:gd name="connsiteY3" fmla="*/ 18798 h 1655591"/>
              <a:gd name="connsiteX4" fmla="*/ 2000442 w 2026767"/>
              <a:gd name="connsiteY4" fmla="*/ 669753 h 1655591"/>
              <a:gd name="connsiteX5" fmla="*/ 1014604 w 2026767"/>
              <a:gd name="connsiteY5" fmla="*/ 1655591 h 1655591"/>
              <a:gd name="connsiteX6" fmla="*/ 28766 w 2026767"/>
              <a:gd name="connsiteY6" fmla="*/ 669753 h 1655591"/>
              <a:gd name="connsiteX0" fmla="*/ 28766 w 2026767"/>
              <a:gd name="connsiteY0" fmla="*/ 658501 h 1644339"/>
              <a:gd name="connsiteX1" fmla="*/ 328804 w 2026767"/>
              <a:gd name="connsiteY1" fmla="*/ 93271 h 1644339"/>
              <a:gd name="connsiteX2" fmla="*/ 1057467 w 2026767"/>
              <a:gd name="connsiteY2" fmla="*/ 572776 h 1644339"/>
              <a:gd name="connsiteX3" fmla="*/ 1686116 w 2026767"/>
              <a:gd name="connsiteY3" fmla="*/ 7546 h 1644339"/>
              <a:gd name="connsiteX4" fmla="*/ 2000442 w 2026767"/>
              <a:gd name="connsiteY4" fmla="*/ 658501 h 1644339"/>
              <a:gd name="connsiteX5" fmla="*/ 1014604 w 2026767"/>
              <a:gd name="connsiteY5" fmla="*/ 1644339 h 1644339"/>
              <a:gd name="connsiteX6" fmla="*/ 28766 w 2026767"/>
              <a:gd name="connsiteY6" fmla="*/ 658501 h 1644339"/>
              <a:gd name="connsiteX0" fmla="*/ 35912 w 1962475"/>
              <a:gd name="connsiteY0" fmla="*/ 787088 h 1644880"/>
              <a:gd name="connsiteX1" fmla="*/ 264512 w 1962475"/>
              <a:gd name="connsiteY1" fmla="*/ 93271 h 1644880"/>
              <a:gd name="connsiteX2" fmla="*/ 993175 w 1962475"/>
              <a:gd name="connsiteY2" fmla="*/ 572776 h 1644880"/>
              <a:gd name="connsiteX3" fmla="*/ 1621824 w 1962475"/>
              <a:gd name="connsiteY3" fmla="*/ 7546 h 1644880"/>
              <a:gd name="connsiteX4" fmla="*/ 1936150 w 1962475"/>
              <a:gd name="connsiteY4" fmla="*/ 658501 h 1644880"/>
              <a:gd name="connsiteX5" fmla="*/ 950312 w 1962475"/>
              <a:gd name="connsiteY5" fmla="*/ 1644339 h 1644880"/>
              <a:gd name="connsiteX6" fmla="*/ 35912 w 1962475"/>
              <a:gd name="connsiteY6" fmla="*/ 787088 h 1644880"/>
              <a:gd name="connsiteX0" fmla="*/ 35912 w 2029480"/>
              <a:gd name="connsiteY0" fmla="*/ 787088 h 1644367"/>
              <a:gd name="connsiteX1" fmla="*/ 264512 w 2029480"/>
              <a:gd name="connsiteY1" fmla="*/ 93271 h 1644367"/>
              <a:gd name="connsiteX2" fmla="*/ 993175 w 2029480"/>
              <a:gd name="connsiteY2" fmla="*/ 572776 h 1644367"/>
              <a:gd name="connsiteX3" fmla="*/ 1621824 w 2029480"/>
              <a:gd name="connsiteY3" fmla="*/ 7546 h 1644367"/>
              <a:gd name="connsiteX4" fmla="*/ 2007587 w 2029480"/>
              <a:gd name="connsiteY4" fmla="*/ 758513 h 1644367"/>
              <a:gd name="connsiteX5" fmla="*/ 950312 w 2029480"/>
              <a:gd name="connsiteY5" fmla="*/ 1644339 h 1644367"/>
              <a:gd name="connsiteX6" fmla="*/ 35912 w 2029480"/>
              <a:gd name="connsiteY6" fmla="*/ 787088 h 1644367"/>
              <a:gd name="connsiteX0" fmla="*/ 37825 w 2031393"/>
              <a:gd name="connsiteY0" fmla="*/ 787088 h 1715802"/>
              <a:gd name="connsiteX1" fmla="*/ 266425 w 2031393"/>
              <a:gd name="connsiteY1" fmla="*/ 93271 h 1715802"/>
              <a:gd name="connsiteX2" fmla="*/ 995088 w 2031393"/>
              <a:gd name="connsiteY2" fmla="*/ 572776 h 1715802"/>
              <a:gd name="connsiteX3" fmla="*/ 1623737 w 2031393"/>
              <a:gd name="connsiteY3" fmla="*/ 7546 h 1715802"/>
              <a:gd name="connsiteX4" fmla="*/ 2009500 w 2031393"/>
              <a:gd name="connsiteY4" fmla="*/ 758513 h 1715802"/>
              <a:gd name="connsiteX5" fmla="*/ 980800 w 2031393"/>
              <a:gd name="connsiteY5" fmla="*/ 1715777 h 1715802"/>
              <a:gd name="connsiteX6" fmla="*/ 37825 w 2031393"/>
              <a:gd name="connsiteY6" fmla="*/ 787088 h 1715802"/>
              <a:gd name="connsiteX0" fmla="*/ 37825 w 2031393"/>
              <a:gd name="connsiteY0" fmla="*/ 787088 h 1716334"/>
              <a:gd name="connsiteX1" fmla="*/ 266425 w 2031393"/>
              <a:gd name="connsiteY1" fmla="*/ 93271 h 1716334"/>
              <a:gd name="connsiteX2" fmla="*/ 995088 w 2031393"/>
              <a:gd name="connsiteY2" fmla="*/ 572776 h 1716334"/>
              <a:gd name="connsiteX3" fmla="*/ 1623737 w 2031393"/>
              <a:gd name="connsiteY3" fmla="*/ 7546 h 1716334"/>
              <a:gd name="connsiteX4" fmla="*/ 2009500 w 2031393"/>
              <a:gd name="connsiteY4" fmla="*/ 758513 h 1716334"/>
              <a:gd name="connsiteX5" fmla="*/ 980800 w 2031393"/>
              <a:gd name="connsiteY5" fmla="*/ 1715777 h 1716334"/>
              <a:gd name="connsiteX6" fmla="*/ 37825 w 2031393"/>
              <a:gd name="connsiteY6" fmla="*/ 787088 h 1716334"/>
              <a:gd name="connsiteX0" fmla="*/ 37825 w 2040819"/>
              <a:gd name="connsiteY0" fmla="*/ 702301 h 1631547"/>
              <a:gd name="connsiteX1" fmla="*/ 266425 w 2040819"/>
              <a:gd name="connsiteY1" fmla="*/ 8484 h 1631547"/>
              <a:gd name="connsiteX2" fmla="*/ 995088 w 2040819"/>
              <a:gd name="connsiteY2" fmla="*/ 487989 h 1631547"/>
              <a:gd name="connsiteX3" fmla="*/ 1752325 w 2040819"/>
              <a:gd name="connsiteY3" fmla="*/ 37059 h 1631547"/>
              <a:gd name="connsiteX4" fmla="*/ 2009500 w 2040819"/>
              <a:gd name="connsiteY4" fmla="*/ 673726 h 1631547"/>
              <a:gd name="connsiteX5" fmla="*/ 980800 w 2040819"/>
              <a:gd name="connsiteY5" fmla="*/ 1630990 h 1631547"/>
              <a:gd name="connsiteX6" fmla="*/ 37825 w 2040819"/>
              <a:gd name="connsiteY6" fmla="*/ 702301 h 1631547"/>
              <a:gd name="connsiteX0" fmla="*/ 37825 w 2066692"/>
              <a:gd name="connsiteY0" fmla="*/ 702301 h 1631015"/>
              <a:gd name="connsiteX1" fmla="*/ 266425 w 2066692"/>
              <a:gd name="connsiteY1" fmla="*/ 8484 h 1631015"/>
              <a:gd name="connsiteX2" fmla="*/ 995088 w 2066692"/>
              <a:gd name="connsiteY2" fmla="*/ 487989 h 1631015"/>
              <a:gd name="connsiteX3" fmla="*/ 1752325 w 2066692"/>
              <a:gd name="connsiteY3" fmla="*/ 37059 h 1631015"/>
              <a:gd name="connsiteX4" fmla="*/ 2038075 w 2066692"/>
              <a:gd name="connsiteY4" fmla="*/ 673726 h 1631015"/>
              <a:gd name="connsiteX5" fmla="*/ 980800 w 2066692"/>
              <a:gd name="connsiteY5" fmla="*/ 1630990 h 1631015"/>
              <a:gd name="connsiteX6" fmla="*/ 37825 w 2066692"/>
              <a:gd name="connsiteY6" fmla="*/ 702301 h 1631015"/>
              <a:gd name="connsiteX0" fmla="*/ 37825 w 2066692"/>
              <a:gd name="connsiteY0" fmla="*/ 702301 h 1631015"/>
              <a:gd name="connsiteX1" fmla="*/ 266425 w 2066692"/>
              <a:gd name="connsiteY1" fmla="*/ 8484 h 1631015"/>
              <a:gd name="connsiteX2" fmla="*/ 995088 w 2066692"/>
              <a:gd name="connsiteY2" fmla="*/ 487989 h 1631015"/>
              <a:gd name="connsiteX3" fmla="*/ 1752325 w 2066692"/>
              <a:gd name="connsiteY3" fmla="*/ 37059 h 1631015"/>
              <a:gd name="connsiteX4" fmla="*/ 2038075 w 2066692"/>
              <a:gd name="connsiteY4" fmla="*/ 673726 h 1631015"/>
              <a:gd name="connsiteX5" fmla="*/ 980800 w 2066692"/>
              <a:gd name="connsiteY5" fmla="*/ 1630990 h 1631015"/>
              <a:gd name="connsiteX6" fmla="*/ 37825 w 2066692"/>
              <a:gd name="connsiteY6" fmla="*/ 702301 h 1631015"/>
              <a:gd name="connsiteX0" fmla="*/ 37825 w 2066692"/>
              <a:gd name="connsiteY0" fmla="*/ 702301 h 1545293"/>
              <a:gd name="connsiteX1" fmla="*/ 266425 w 2066692"/>
              <a:gd name="connsiteY1" fmla="*/ 8484 h 1545293"/>
              <a:gd name="connsiteX2" fmla="*/ 995088 w 2066692"/>
              <a:gd name="connsiteY2" fmla="*/ 487989 h 1545293"/>
              <a:gd name="connsiteX3" fmla="*/ 1752325 w 2066692"/>
              <a:gd name="connsiteY3" fmla="*/ 37059 h 1545293"/>
              <a:gd name="connsiteX4" fmla="*/ 2038075 w 2066692"/>
              <a:gd name="connsiteY4" fmla="*/ 673726 h 1545293"/>
              <a:gd name="connsiteX5" fmla="*/ 980800 w 2066692"/>
              <a:gd name="connsiteY5" fmla="*/ 1545265 h 1545293"/>
              <a:gd name="connsiteX6" fmla="*/ 37825 w 2066692"/>
              <a:gd name="connsiteY6" fmla="*/ 702301 h 1545293"/>
              <a:gd name="connsiteX0" fmla="*/ 37825 w 2066692"/>
              <a:gd name="connsiteY0" fmla="*/ 693817 h 1536809"/>
              <a:gd name="connsiteX1" fmla="*/ 266425 w 2066692"/>
              <a:gd name="connsiteY1" fmla="*/ 0 h 1536809"/>
              <a:gd name="connsiteX2" fmla="*/ 995088 w 2066692"/>
              <a:gd name="connsiteY2" fmla="*/ 479505 h 1536809"/>
              <a:gd name="connsiteX3" fmla="*/ 1752325 w 2066692"/>
              <a:gd name="connsiteY3" fmla="*/ 28575 h 1536809"/>
              <a:gd name="connsiteX4" fmla="*/ 2038075 w 2066692"/>
              <a:gd name="connsiteY4" fmla="*/ 665242 h 1536809"/>
              <a:gd name="connsiteX5" fmla="*/ 980800 w 2066692"/>
              <a:gd name="connsiteY5" fmla="*/ 1536781 h 1536809"/>
              <a:gd name="connsiteX6" fmla="*/ 37825 w 2066692"/>
              <a:gd name="connsiteY6" fmla="*/ 693817 h 1536809"/>
              <a:gd name="connsiteX0" fmla="*/ 37825 w 2066692"/>
              <a:gd name="connsiteY0" fmla="*/ 693817 h 1536809"/>
              <a:gd name="connsiteX1" fmla="*/ 266425 w 2066692"/>
              <a:gd name="connsiteY1" fmla="*/ 0 h 1536809"/>
              <a:gd name="connsiteX2" fmla="*/ 995088 w 2066692"/>
              <a:gd name="connsiteY2" fmla="*/ 479505 h 1536809"/>
              <a:gd name="connsiteX3" fmla="*/ 1752325 w 2066692"/>
              <a:gd name="connsiteY3" fmla="*/ 28575 h 1536809"/>
              <a:gd name="connsiteX4" fmla="*/ 2038075 w 2066692"/>
              <a:gd name="connsiteY4" fmla="*/ 665242 h 1536809"/>
              <a:gd name="connsiteX5" fmla="*/ 980800 w 2066692"/>
              <a:gd name="connsiteY5" fmla="*/ 1536781 h 1536809"/>
              <a:gd name="connsiteX6" fmla="*/ 37825 w 2066692"/>
              <a:gd name="connsiteY6" fmla="*/ 693817 h 1536809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8645"/>
              <a:gd name="connsiteY0" fmla="*/ 693826 h 1536818"/>
              <a:gd name="connsiteX1" fmla="*/ 259494 w 2058645"/>
              <a:gd name="connsiteY1" fmla="*/ 9 h 1536818"/>
              <a:gd name="connsiteX2" fmla="*/ 988157 w 2058645"/>
              <a:gd name="connsiteY2" fmla="*/ 479514 h 1536818"/>
              <a:gd name="connsiteX3" fmla="*/ 1745394 w 2058645"/>
              <a:gd name="connsiteY3" fmla="*/ 28584 h 1536818"/>
              <a:gd name="connsiteX4" fmla="*/ 2031144 w 2058645"/>
              <a:gd name="connsiteY4" fmla="*/ 665251 h 1536818"/>
              <a:gd name="connsiteX5" fmla="*/ 973869 w 2058645"/>
              <a:gd name="connsiteY5" fmla="*/ 1536790 h 1536818"/>
              <a:gd name="connsiteX6" fmla="*/ 30894 w 2058645"/>
              <a:gd name="connsiteY6" fmla="*/ 693826 h 1536818"/>
              <a:gd name="connsiteX0" fmla="*/ 30894 w 2059847"/>
              <a:gd name="connsiteY0" fmla="*/ 723792 h 1566784"/>
              <a:gd name="connsiteX1" fmla="*/ 259494 w 2059847"/>
              <a:gd name="connsiteY1" fmla="*/ 29975 h 1566784"/>
              <a:gd name="connsiteX2" fmla="*/ 988157 w 2059847"/>
              <a:gd name="connsiteY2" fmla="*/ 509480 h 1566784"/>
              <a:gd name="connsiteX3" fmla="*/ 1759682 w 2059847"/>
              <a:gd name="connsiteY3" fmla="*/ 1400 h 1566784"/>
              <a:gd name="connsiteX4" fmla="*/ 2031144 w 2059847"/>
              <a:gd name="connsiteY4" fmla="*/ 695217 h 1566784"/>
              <a:gd name="connsiteX5" fmla="*/ 973869 w 2059847"/>
              <a:gd name="connsiteY5" fmla="*/ 1566756 h 1566784"/>
              <a:gd name="connsiteX6" fmla="*/ 30894 w 2059847"/>
              <a:gd name="connsiteY6" fmla="*/ 723792 h 1566784"/>
              <a:gd name="connsiteX0" fmla="*/ 38379 w 2068540"/>
              <a:gd name="connsiteY0" fmla="*/ 722970 h 1565962"/>
              <a:gd name="connsiteX1" fmla="*/ 266979 w 2068540"/>
              <a:gd name="connsiteY1" fmla="*/ 29153 h 1565962"/>
              <a:gd name="connsiteX2" fmla="*/ 1038505 w 2068540"/>
              <a:gd name="connsiteY2" fmla="*/ 565808 h 1565962"/>
              <a:gd name="connsiteX3" fmla="*/ 1767167 w 2068540"/>
              <a:gd name="connsiteY3" fmla="*/ 578 h 1565962"/>
              <a:gd name="connsiteX4" fmla="*/ 2038629 w 2068540"/>
              <a:gd name="connsiteY4" fmla="*/ 694395 h 1565962"/>
              <a:gd name="connsiteX5" fmla="*/ 981354 w 2068540"/>
              <a:gd name="connsiteY5" fmla="*/ 1565934 h 1565962"/>
              <a:gd name="connsiteX6" fmla="*/ 38379 w 2068540"/>
              <a:gd name="connsiteY6" fmla="*/ 722970 h 1565962"/>
              <a:gd name="connsiteX0" fmla="*/ 38379 w 2068540"/>
              <a:gd name="connsiteY0" fmla="*/ 723014 h 1566006"/>
              <a:gd name="connsiteX1" fmla="*/ 266979 w 2068540"/>
              <a:gd name="connsiteY1" fmla="*/ 29197 h 1566006"/>
              <a:gd name="connsiteX2" fmla="*/ 1038505 w 2068540"/>
              <a:gd name="connsiteY2" fmla="*/ 565852 h 1566006"/>
              <a:gd name="connsiteX3" fmla="*/ 1767167 w 2068540"/>
              <a:gd name="connsiteY3" fmla="*/ 622 h 1566006"/>
              <a:gd name="connsiteX4" fmla="*/ 2038629 w 2068540"/>
              <a:gd name="connsiteY4" fmla="*/ 694439 h 1566006"/>
              <a:gd name="connsiteX5" fmla="*/ 981354 w 2068540"/>
              <a:gd name="connsiteY5" fmla="*/ 1565978 h 1566006"/>
              <a:gd name="connsiteX6" fmla="*/ 38379 w 2068540"/>
              <a:gd name="connsiteY6" fmla="*/ 723014 h 1566006"/>
              <a:gd name="connsiteX0" fmla="*/ 55327 w 2085488"/>
              <a:gd name="connsiteY0" fmla="*/ 737508 h 1580500"/>
              <a:gd name="connsiteX1" fmla="*/ 212489 w 2085488"/>
              <a:gd name="connsiteY1" fmla="*/ 828 h 1580500"/>
              <a:gd name="connsiteX2" fmla="*/ 1055453 w 2085488"/>
              <a:gd name="connsiteY2" fmla="*/ 580346 h 1580500"/>
              <a:gd name="connsiteX3" fmla="*/ 1784115 w 2085488"/>
              <a:gd name="connsiteY3" fmla="*/ 15116 h 1580500"/>
              <a:gd name="connsiteX4" fmla="*/ 2055577 w 2085488"/>
              <a:gd name="connsiteY4" fmla="*/ 708933 h 1580500"/>
              <a:gd name="connsiteX5" fmla="*/ 998302 w 2085488"/>
              <a:gd name="connsiteY5" fmla="*/ 1580472 h 1580500"/>
              <a:gd name="connsiteX6" fmla="*/ 55327 w 2085488"/>
              <a:gd name="connsiteY6" fmla="*/ 737508 h 1580500"/>
              <a:gd name="connsiteX0" fmla="*/ 57997 w 2073871"/>
              <a:gd name="connsiteY0" fmla="*/ 824311 h 1582066"/>
              <a:gd name="connsiteX1" fmla="*/ 200872 w 2073871"/>
              <a:gd name="connsiteY1" fmla="*/ 1906 h 1582066"/>
              <a:gd name="connsiteX2" fmla="*/ 1043836 w 2073871"/>
              <a:gd name="connsiteY2" fmla="*/ 581424 h 1582066"/>
              <a:gd name="connsiteX3" fmla="*/ 1772498 w 2073871"/>
              <a:gd name="connsiteY3" fmla="*/ 16194 h 1582066"/>
              <a:gd name="connsiteX4" fmla="*/ 2043960 w 2073871"/>
              <a:gd name="connsiteY4" fmla="*/ 710011 h 1582066"/>
              <a:gd name="connsiteX5" fmla="*/ 986685 w 2073871"/>
              <a:gd name="connsiteY5" fmla="*/ 1581550 h 1582066"/>
              <a:gd name="connsiteX6" fmla="*/ 57997 w 2073871"/>
              <a:gd name="connsiteY6" fmla="*/ 824311 h 1582066"/>
              <a:gd name="connsiteX0" fmla="*/ 39049 w 2054923"/>
              <a:gd name="connsiteY0" fmla="*/ 824311 h 1582206"/>
              <a:gd name="connsiteX1" fmla="*/ 181924 w 2054923"/>
              <a:gd name="connsiteY1" fmla="*/ 1906 h 1582206"/>
              <a:gd name="connsiteX2" fmla="*/ 1024888 w 2054923"/>
              <a:gd name="connsiteY2" fmla="*/ 581424 h 1582206"/>
              <a:gd name="connsiteX3" fmla="*/ 1753550 w 2054923"/>
              <a:gd name="connsiteY3" fmla="*/ 16194 h 1582206"/>
              <a:gd name="connsiteX4" fmla="*/ 2025012 w 2054923"/>
              <a:gd name="connsiteY4" fmla="*/ 710011 h 1582206"/>
              <a:gd name="connsiteX5" fmla="*/ 967737 w 2054923"/>
              <a:gd name="connsiteY5" fmla="*/ 1581550 h 1582206"/>
              <a:gd name="connsiteX6" fmla="*/ 39049 w 2054923"/>
              <a:gd name="connsiteY6" fmla="*/ 824311 h 1582206"/>
              <a:gd name="connsiteX0" fmla="*/ 39049 w 2003103"/>
              <a:gd name="connsiteY0" fmla="*/ 824311 h 1581593"/>
              <a:gd name="connsiteX1" fmla="*/ 181924 w 2003103"/>
              <a:gd name="connsiteY1" fmla="*/ 1906 h 1581593"/>
              <a:gd name="connsiteX2" fmla="*/ 1024888 w 2003103"/>
              <a:gd name="connsiteY2" fmla="*/ 581424 h 1581593"/>
              <a:gd name="connsiteX3" fmla="*/ 1753550 w 2003103"/>
              <a:gd name="connsiteY3" fmla="*/ 16194 h 1581593"/>
              <a:gd name="connsiteX4" fmla="*/ 1967862 w 2003103"/>
              <a:gd name="connsiteY4" fmla="*/ 795736 h 1581593"/>
              <a:gd name="connsiteX5" fmla="*/ 967737 w 2003103"/>
              <a:gd name="connsiteY5" fmla="*/ 1581550 h 1581593"/>
              <a:gd name="connsiteX6" fmla="*/ 39049 w 2003103"/>
              <a:gd name="connsiteY6" fmla="*/ 824311 h 1581593"/>
              <a:gd name="connsiteX0" fmla="*/ 70652 w 2034706"/>
              <a:gd name="connsiteY0" fmla="*/ 824311 h 1553010"/>
              <a:gd name="connsiteX1" fmla="*/ 213527 w 2034706"/>
              <a:gd name="connsiteY1" fmla="*/ 1906 h 1553010"/>
              <a:gd name="connsiteX2" fmla="*/ 1056491 w 2034706"/>
              <a:gd name="connsiteY2" fmla="*/ 581424 h 1553010"/>
              <a:gd name="connsiteX3" fmla="*/ 1785153 w 2034706"/>
              <a:gd name="connsiteY3" fmla="*/ 16194 h 1553010"/>
              <a:gd name="connsiteX4" fmla="*/ 1999465 w 2034706"/>
              <a:gd name="connsiteY4" fmla="*/ 795736 h 1553010"/>
              <a:gd name="connsiteX5" fmla="*/ 1170790 w 2034706"/>
              <a:gd name="connsiteY5" fmla="*/ 1552975 h 1553010"/>
              <a:gd name="connsiteX6" fmla="*/ 70652 w 2034706"/>
              <a:gd name="connsiteY6" fmla="*/ 824311 h 1553010"/>
              <a:gd name="connsiteX0" fmla="*/ 59051 w 2023105"/>
              <a:gd name="connsiteY0" fmla="*/ 824311 h 1595870"/>
              <a:gd name="connsiteX1" fmla="*/ 201926 w 2023105"/>
              <a:gd name="connsiteY1" fmla="*/ 1906 h 1595870"/>
              <a:gd name="connsiteX2" fmla="*/ 1044890 w 2023105"/>
              <a:gd name="connsiteY2" fmla="*/ 581424 h 1595870"/>
              <a:gd name="connsiteX3" fmla="*/ 1773552 w 2023105"/>
              <a:gd name="connsiteY3" fmla="*/ 16194 h 1595870"/>
              <a:gd name="connsiteX4" fmla="*/ 1987864 w 2023105"/>
              <a:gd name="connsiteY4" fmla="*/ 795736 h 1595870"/>
              <a:gd name="connsiteX5" fmla="*/ 1002027 w 2023105"/>
              <a:gd name="connsiteY5" fmla="*/ 1595837 h 1595870"/>
              <a:gd name="connsiteX6" fmla="*/ 59051 w 2023105"/>
              <a:gd name="connsiteY6" fmla="*/ 824311 h 15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3105" h="1595870">
                <a:moveTo>
                  <a:pt x="59051" y="824311"/>
                </a:moveTo>
                <a:cubicBezTo>
                  <a:pt x="-74299" y="558656"/>
                  <a:pt x="37620" y="42387"/>
                  <a:pt x="201926" y="1906"/>
                </a:cubicBezTo>
                <a:cubicBezTo>
                  <a:pt x="366232" y="-38575"/>
                  <a:pt x="782952" y="579043"/>
                  <a:pt x="1044890" y="581424"/>
                </a:cubicBezTo>
                <a:cubicBezTo>
                  <a:pt x="1306828" y="583805"/>
                  <a:pt x="1616390" y="-19525"/>
                  <a:pt x="1773552" y="16194"/>
                </a:cubicBezTo>
                <a:cubicBezTo>
                  <a:pt x="1930714" y="51913"/>
                  <a:pt x="2097401" y="561037"/>
                  <a:pt x="1987864" y="795736"/>
                </a:cubicBezTo>
                <a:cubicBezTo>
                  <a:pt x="1935477" y="1144735"/>
                  <a:pt x="1323496" y="1591075"/>
                  <a:pt x="1002027" y="1595837"/>
                </a:cubicBezTo>
                <a:cubicBezTo>
                  <a:pt x="680558" y="1600599"/>
                  <a:pt x="192401" y="1089966"/>
                  <a:pt x="59051" y="824311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9E4E9921-BD8F-8EE9-1C7B-9AC58487EFFA}"/>
              </a:ext>
            </a:extLst>
          </p:cNvPr>
          <p:cNvSpPr/>
          <p:nvPr/>
        </p:nvSpPr>
        <p:spPr>
          <a:xfrm rot="11569082" flipH="1">
            <a:off x="2892236" y="56871"/>
            <a:ext cx="2514600" cy="30575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4B4E777-DB67-F5A3-7B55-8491B19CDA5D}"/>
              </a:ext>
            </a:extLst>
          </p:cNvPr>
          <p:cNvSpPr/>
          <p:nvPr/>
        </p:nvSpPr>
        <p:spPr>
          <a:xfrm rot="11569082" flipH="1">
            <a:off x="3607886" y="1866978"/>
            <a:ext cx="812800" cy="8128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3175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5">
            <a:extLst>
              <a:ext uri="{FF2B5EF4-FFF2-40B4-BE49-F238E27FC236}">
                <a16:creationId xmlns:a16="http://schemas.microsoft.com/office/drawing/2014/main" id="{99CBCF33-FC3B-A489-0567-BDBCD72B7361}"/>
              </a:ext>
            </a:extLst>
          </p:cNvPr>
          <p:cNvSpPr/>
          <p:nvPr/>
        </p:nvSpPr>
        <p:spPr>
          <a:xfrm rot="11569082" flipH="1">
            <a:off x="3230876" y="329472"/>
            <a:ext cx="2023105" cy="1595870"/>
          </a:xfrm>
          <a:custGeom>
            <a:avLst/>
            <a:gdLst>
              <a:gd name="connsiteX0" fmla="*/ 0 w 1971675"/>
              <a:gd name="connsiteY0" fmla="*/ 985838 h 1971675"/>
              <a:gd name="connsiteX1" fmla="*/ 985838 w 1971675"/>
              <a:gd name="connsiteY1" fmla="*/ 0 h 1971675"/>
              <a:gd name="connsiteX2" fmla="*/ 1971676 w 1971675"/>
              <a:gd name="connsiteY2" fmla="*/ 985838 h 1971675"/>
              <a:gd name="connsiteX3" fmla="*/ 985838 w 1971675"/>
              <a:gd name="connsiteY3" fmla="*/ 1971676 h 1971675"/>
              <a:gd name="connsiteX4" fmla="*/ 0 w 1971675"/>
              <a:gd name="connsiteY4" fmla="*/ 985838 h 1971675"/>
              <a:gd name="connsiteX0" fmla="*/ 9 w 1971685"/>
              <a:gd name="connsiteY0" fmla="*/ 500937 h 1486775"/>
              <a:gd name="connsiteX1" fmla="*/ 971560 w 1971685"/>
              <a:gd name="connsiteY1" fmla="*/ 874 h 1486775"/>
              <a:gd name="connsiteX2" fmla="*/ 1971685 w 1971685"/>
              <a:gd name="connsiteY2" fmla="*/ 500937 h 1486775"/>
              <a:gd name="connsiteX3" fmla="*/ 985847 w 1971685"/>
              <a:gd name="connsiteY3" fmla="*/ 1486775 h 1486775"/>
              <a:gd name="connsiteX4" fmla="*/ 9 w 1971685"/>
              <a:gd name="connsiteY4" fmla="*/ 500937 h 1486775"/>
              <a:gd name="connsiteX0" fmla="*/ 28766 w 2000442"/>
              <a:gd name="connsiteY0" fmla="*/ 606353 h 1592191"/>
              <a:gd name="connsiteX1" fmla="*/ 328804 w 2000442"/>
              <a:gd name="connsiteY1" fmla="*/ 41123 h 1592191"/>
              <a:gd name="connsiteX2" fmla="*/ 1000317 w 2000442"/>
              <a:gd name="connsiteY2" fmla="*/ 106290 h 1592191"/>
              <a:gd name="connsiteX3" fmla="*/ 2000442 w 2000442"/>
              <a:gd name="connsiteY3" fmla="*/ 606353 h 1592191"/>
              <a:gd name="connsiteX4" fmla="*/ 1014604 w 2000442"/>
              <a:gd name="connsiteY4" fmla="*/ 1592191 h 1592191"/>
              <a:gd name="connsiteX5" fmla="*/ 28766 w 2000442"/>
              <a:gd name="connsiteY5" fmla="*/ 606353 h 1592191"/>
              <a:gd name="connsiteX0" fmla="*/ 28766 w 2026767"/>
              <a:gd name="connsiteY0" fmla="*/ 669753 h 1655591"/>
              <a:gd name="connsiteX1" fmla="*/ 328804 w 2026767"/>
              <a:gd name="connsiteY1" fmla="*/ 104523 h 1655591"/>
              <a:gd name="connsiteX2" fmla="*/ 1000317 w 2026767"/>
              <a:gd name="connsiteY2" fmla="*/ 169690 h 1655591"/>
              <a:gd name="connsiteX3" fmla="*/ 1686116 w 2026767"/>
              <a:gd name="connsiteY3" fmla="*/ 18798 h 1655591"/>
              <a:gd name="connsiteX4" fmla="*/ 2000442 w 2026767"/>
              <a:gd name="connsiteY4" fmla="*/ 669753 h 1655591"/>
              <a:gd name="connsiteX5" fmla="*/ 1014604 w 2026767"/>
              <a:gd name="connsiteY5" fmla="*/ 1655591 h 1655591"/>
              <a:gd name="connsiteX6" fmla="*/ 28766 w 2026767"/>
              <a:gd name="connsiteY6" fmla="*/ 669753 h 1655591"/>
              <a:gd name="connsiteX0" fmla="*/ 28766 w 2026767"/>
              <a:gd name="connsiteY0" fmla="*/ 658501 h 1644339"/>
              <a:gd name="connsiteX1" fmla="*/ 328804 w 2026767"/>
              <a:gd name="connsiteY1" fmla="*/ 93271 h 1644339"/>
              <a:gd name="connsiteX2" fmla="*/ 1057467 w 2026767"/>
              <a:gd name="connsiteY2" fmla="*/ 572776 h 1644339"/>
              <a:gd name="connsiteX3" fmla="*/ 1686116 w 2026767"/>
              <a:gd name="connsiteY3" fmla="*/ 7546 h 1644339"/>
              <a:gd name="connsiteX4" fmla="*/ 2000442 w 2026767"/>
              <a:gd name="connsiteY4" fmla="*/ 658501 h 1644339"/>
              <a:gd name="connsiteX5" fmla="*/ 1014604 w 2026767"/>
              <a:gd name="connsiteY5" fmla="*/ 1644339 h 1644339"/>
              <a:gd name="connsiteX6" fmla="*/ 28766 w 2026767"/>
              <a:gd name="connsiteY6" fmla="*/ 658501 h 1644339"/>
              <a:gd name="connsiteX0" fmla="*/ 35912 w 1962475"/>
              <a:gd name="connsiteY0" fmla="*/ 787088 h 1644880"/>
              <a:gd name="connsiteX1" fmla="*/ 264512 w 1962475"/>
              <a:gd name="connsiteY1" fmla="*/ 93271 h 1644880"/>
              <a:gd name="connsiteX2" fmla="*/ 993175 w 1962475"/>
              <a:gd name="connsiteY2" fmla="*/ 572776 h 1644880"/>
              <a:gd name="connsiteX3" fmla="*/ 1621824 w 1962475"/>
              <a:gd name="connsiteY3" fmla="*/ 7546 h 1644880"/>
              <a:gd name="connsiteX4" fmla="*/ 1936150 w 1962475"/>
              <a:gd name="connsiteY4" fmla="*/ 658501 h 1644880"/>
              <a:gd name="connsiteX5" fmla="*/ 950312 w 1962475"/>
              <a:gd name="connsiteY5" fmla="*/ 1644339 h 1644880"/>
              <a:gd name="connsiteX6" fmla="*/ 35912 w 1962475"/>
              <a:gd name="connsiteY6" fmla="*/ 787088 h 1644880"/>
              <a:gd name="connsiteX0" fmla="*/ 35912 w 2029480"/>
              <a:gd name="connsiteY0" fmla="*/ 787088 h 1644367"/>
              <a:gd name="connsiteX1" fmla="*/ 264512 w 2029480"/>
              <a:gd name="connsiteY1" fmla="*/ 93271 h 1644367"/>
              <a:gd name="connsiteX2" fmla="*/ 993175 w 2029480"/>
              <a:gd name="connsiteY2" fmla="*/ 572776 h 1644367"/>
              <a:gd name="connsiteX3" fmla="*/ 1621824 w 2029480"/>
              <a:gd name="connsiteY3" fmla="*/ 7546 h 1644367"/>
              <a:gd name="connsiteX4" fmla="*/ 2007587 w 2029480"/>
              <a:gd name="connsiteY4" fmla="*/ 758513 h 1644367"/>
              <a:gd name="connsiteX5" fmla="*/ 950312 w 2029480"/>
              <a:gd name="connsiteY5" fmla="*/ 1644339 h 1644367"/>
              <a:gd name="connsiteX6" fmla="*/ 35912 w 2029480"/>
              <a:gd name="connsiteY6" fmla="*/ 787088 h 1644367"/>
              <a:gd name="connsiteX0" fmla="*/ 37825 w 2031393"/>
              <a:gd name="connsiteY0" fmla="*/ 787088 h 1715802"/>
              <a:gd name="connsiteX1" fmla="*/ 266425 w 2031393"/>
              <a:gd name="connsiteY1" fmla="*/ 93271 h 1715802"/>
              <a:gd name="connsiteX2" fmla="*/ 995088 w 2031393"/>
              <a:gd name="connsiteY2" fmla="*/ 572776 h 1715802"/>
              <a:gd name="connsiteX3" fmla="*/ 1623737 w 2031393"/>
              <a:gd name="connsiteY3" fmla="*/ 7546 h 1715802"/>
              <a:gd name="connsiteX4" fmla="*/ 2009500 w 2031393"/>
              <a:gd name="connsiteY4" fmla="*/ 758513 h 1715802"/>
              <a:gd name="connsiteX5" fmla="*/ 980800 w 2031393"/>
              <a:gd name="connsiteY5" fmla="*/ 1715777 h 1715802"/>
              <a:gd name="connsiteX6" fmla="*/ 37825 w 2031393"/>
              <a:gd name="connsiteY6" fmla="*/ 787088 h 1715802"/>
              <a:gd name="connsiteX0" fmla="*/ 37825 w 2031393"/>
              <a:gd name="connsiteY0" fmla="*/ 787088 h 1716334"/>
              <a:gd name="connsiteX1" fmla="*/ 266425 w 2031393"/>
              <a:gd name="connsiteY1" fmla="*/ 93271 h 1716334"/>
              <a:gd name="connsiteX2" fmla="*/ 995088 w 2031393"/>
              <a:gd name="connsiteY2" fmla="*/ 572776 h 1716334"/>
              <a:gd name="connsiteX3" fmla="*/ 1623737 w 2031393"/>
              <a:gd name="connsiteY3" fmla="*/ 7546 h 1716334"/>
              <a:gd name="connsiteX4" fmla="*/ 2009500 w 2031393"/>
              <a:gd name="connsiteY4" fmla="*/ 758513 h 1716334"/>
              <a:gd name="connsiteX5" fmla="*/ 980800 w 2031393"/>
              <a:gd name="connsiteY5" fmla="*/ 1715777 h 1716334"/>
              <a:gd name="connsiteX6" fmla="*/ 37825 w 2031393"/>
              <a:gd name="connsiteY6" fmla="*/ 787088 h 1716334"/>
              <a:gd name="connsiteX0" fmla="*/ 37825 w 2040819"/>
              <a:gd name="connsiteY0" fmla="*/ 702301 h 1631547"/>
              <a:gd name="connsiteX1" fmla="*/ 266425 w 2040819"/>
              <a:gd name="connsiteY1" fmla="*/ 8484 h 1631547"/>
              <a:gd name="connsiteX2" fmla="*/ 995088 w 2040819"/>
              <a:gd name="connsiteY2" fmla="*/ 487989 h 1631547"/>
              <a:gd name="connsiteX3" fmla="*/ 1752325 w 2040819"/>
              <a:gd name="connsiteY3" fmla="*/ 37059 h 1631547"/>
              <a:gd name="connsiteX4" fmla="*/ 2009500 w 2040819"/>
              <a:gd name="connsiteY4" fmla="*/ 673726 h 1631547"/>
              <a:gd name="connsiteX5" fmla="*/ 980800 w 2040819"/>
              <a:gd name="connsiteY5" fmla="*/ 1630990 h 1631547"/>
              <a:gd name="connsiteX6" fmla="*/ 37825 w 2040819"/>
              <a:gd name="connsiteY6" fmla="*/ 702301 h 1631547"/>
              <a:gd name="connsiteX0" fmla="*/ 37825 w 2066692"/>
              <a:gd name="connsiteY0" fmla="*/ 702301 h 1631015"/>
              <a:gd name="connsiteX1" fmla="*/ 266425 w 2066692"/>
              <a:gd name="connsiteY1" fmla="*/ 8484 h 1631015"/>
              <a:gd name="connsiteX2" fmla="*/ 995088 w 2066692"/>
              <a:gd name="connsiteY2" fmla="*/ 487989 h 1631015"/>
              <a:gd name="connsiteX3" fmla="*/ 1752325 w 2066692"/>
              <a:gd name="connsiteY3" fmla="*/ 37059 h 1631015"/>
              <a:gd name="connsiteX4" fmla="*/ 2038075 w 2066692"/>
              <a:gd name="connsiteY4" fmla="*/ 673726 h 1631015"/>
              <a:gd name="connsiteX5" fmla="*/ 980800 w 2066692"/>
              <a:gd name="connsiteY5" fmla="*/ 1630990 h 1631015"/>
              <a:gd name="connsiteX6" fmla="*/ 37825 w 2066692"/>
              <a:gd name="connsiteY6" fmla="*/ 702301 h 1631015"/>
              <a:gd name="connsiteX0" fmla="*/ 37825 w 2066692"/>
              <a:gd name="connsiteY0" fmla="*/ 702301 h 1631015"/>
              <a:gd name="connsiteX1" fmla="*/ 266425 w 2066692"/>
              <a:gd name="connsiteY1" fmla="*/ 8484 h 1631015"/>
              <a:gd name="connsiteX2" fmla="*/ 995088 w 2066692"/>
              <a:gd name="connsiteY2" fmla="*/ 487989 h 1631015"/>
              <a:gd name="connsiteX3" fmla="*/ 1752325 w 2066692"/>
              <a:gd name="connsiteY3" fmla="*/ 37059 h 1631015"/>
              <a:gd name="connsiteX4" fmla="*/ 2038075 w 2066692"/>
              <a:gd name="connsiteY4" fmla="*/ 673726 h 1631015"/>
              <a:gd name="connsiteX5" fmla="*/ 980800 w 2066692"/>
              <a:gd name="connsiteY5" fmla="*/ 1630990 h 1631015"/>
              <a:gd name="connsiteX6" fmla="*/ 37825 w 2066692"/>
              <a:gd name="connsiteY6" fmla="*/ 702301 h 1631015"/>
              <a:gd name="connsiteX0" fmla="*/ 37825 w 2066692"/>
              <a:gd name="connsiteY0" fmla="*/ 702301 h 1545293"/>
              <a:gd name="connsiteX1" fmla="*/ 266425 w 2066692"/>
              <a:gd name="connsiteY1" fmla="*/ 8484 h 1545293"/>
              <a:gd name="connsiteX2" fmla="*/ 995088 w 2066692"/>
              <a:gd name="connsiteY2" fmla="*/ 487989 h 1545293"/>
              <a:gd name="connsiteX3" fmla="*/ 1752325 w 2066692"/>
              <a:gd name="connsiteY3" fmla="*/ 37059 h 1545293"/>
              <a:gd name="connsiteX4" fmla="*/ 2038075 w 2066692"/>
              <a:gd name="connsiteY4" fmla="*/ 673726 h 1545293"/>
              <a:gd name="connsiteX5" fmla="*/ 980800 w 2066692"/>
              <a:gd name="connsiteY5" fmla="*/ 1545265 h 1545293"/>
              <a:gd name="connsiteX6" fmla="*/ 37825 w 2066692"/>
              <a:gd name="connsiteY6" fmla="*/ 702301 h 1545293"/>
              <a:gd name="connsiteX0" fmla="*/ 37825 w 2066692"/>
              <a:gd name="connsiteY0" fmla="*/ 693817 h 1536809"/>
              <a:gd name="connsiteX1" fmla="*/ 266425 w 2066692"/>
              <a:gd name="connsiteY1" fmla="*/ 0 h 1536809"/>
              <a:gd name="connsiteX2" fmla="*/ 995088 w 2066692"/>
              <a:gd name="connsiteY2" fmla="*/ 479505 h 1536809"/>
              <a:gd name="connsiteX3" fmla="*/ 1752325 w 2066692"/>
              <a:gd name="connsiteY3" fmla="*/ 28575 h 1536809"/>
              <a:gd name="connsiteX4" fmla="*/ 2038075 w 2066692"/>
              <a:gd name="connsiteY4" fmla="*/ 665242 h 1536809"/>
              <a:gd name="connsiteX5" fmla="*/ 980800 w 2066692"/>
              <a:gd name="connsiteY5" fmla="*/ 1536781 h 1536809"/>
              <a:gd name="connsiteX6" fmla="*/ 37825 w 2066692"/>
              <a:gd name="connsiteY6" fmla="*/ 693817 h 1536809"/>
              <a:gd name="connsiteX0" fmla="*/ 37825 w 2066692"/>
              <a:gd name="connsiteY0" fmla="*/ 693817 h 1536809"/>
              <a:gd name="connsiteX1" fmla="*/ 266425 w 2066692"/>
              <a:gd name="connsiteY1" fmla="*/ 0 h 1536809"/>
              <a:gd name="connsiteX2" fmla="*/ 995088 w 2066692"/>
              <a:gd name="connsiteY2" fmla="*/ 479505 h 1536809"/>
              <a:gd name="connsiteX3" fmla="*/ 1752325 w 2066692"/>
              <a:gd name="connsiteY3" fmla="*/ 28575 h 1536809"/>
              <a:gd name="connsiteX4" fmla="*/ 2038075 w 2066692"/>
              <a:gd name="connsiteY4" fmla="*/ 665242 h 1536809"/>
              <a:gd name="connsiteX5" fmla="*/ 980800 w 2066692"/>
              <a:gd name="connsiteY5" fmla="*/ 1536781 h 1536809"/>
              <a:gd name="connsiteX6" fmla="*/ 37825 w 2066692"/>
              <a:gd name="connsiteY6" fmla="*/ 693817 h 1536809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9761"/>
              <a:gd name="connsiteY0" fmla="*/ 693826 h 1536818"/>
              <a:gd name="connsiteX1" fmla="*/ 259494 w 2059761"/>
              <a:gd name="connsiteY1" fmla="*/ 9 h 1536818"/>
              <a:gd name="connsiteX2" fmla="*/ 988157 w 2059761"/>
              <a:gd name="connsiteY2" fmla="*/ 479514 h 1536818"/>
              <a:gd name="connsiteX3" fmla="*/ 1745394 w 2059761"/>
              <a:gd name="connsiteY3" fmla="*/ 28584 h 1536818"/>
              <a:gd name="connsiteX4" fmla="*/ 2031144 w 2059761"/>
              <a:gd name="connsiteY4" fmla="*/ 665251 h 1536818"/>
              <a:gd name="connsiteX5" fmla="*/ 973869 w 2059761"/>
              <a:gd name="connsiteY5" fmla="*/ 1536790 h 1536818"/>
              <a:gd name="connsiteX6" fmla="*/ 30894 w 2059761"/>
              <a:gd name="connsiteY6" fmla="*/ 693826 h 1536818"/>
              <a:gd name="connsiteX0" fmla="*/ 30894 w 2058645"/>
              <a:gd name="connsiteY0" fmla="*/ 693826 h 1536818"/>
              <a:gd name="connsiteX1" fmla="*/ 259494 w 2058645"/>
              <a:gd name="connsiteY1" fmla="*/ 9 h 1536818"/>
              <a:gd name="connsiteX2" fmla="*/ 988157 w 2058645"/>
              <a:gd name="connsiteY2" fmla="*/ 479514 h 1536818"/>
              <a:gd name="connsiteX3" fmla="*/ 1745394 w 2058645"/>
              <a:gd name="connsiteY3" fmla="*/ 28584 h 1536818"/>
              <a:gd name="connsiteX4" fmla="*/ 2031144 w 2058645"/>
              <a:gd name="connsiteY4" fmla="*/ 665251 h 1536818"/>
              <a:gd name="connsiteX5" fmla="*/ 973869 w 2058645"/>
              <a:gd name="connsiteY5" fmla="*/ 1536790 h 1536818"/>
              <a:gd name="connsiteX6" fmla="*/ 30894 w 2058645"/>
              <a:gd name="connsiteY6" fmla="*/ 693826 h 1536818"/>
              <a:gd name="connsiteX0" fmla="*/ 30894 w 2059847"/>
              <a:gd name="connsiteY0" fmla="*/ 723792 h 1566784"/>
              <a:gd name="connsiteX1" fmla="*/ 259494 w 2059847"/>
              <a:gd name="connsiteY1" fmla="*/ 29975 h 1566784"/>
              <a:gd name="connsiteX2" fmla="*/ 988157 w 2059847"/>
              <a:gd name="connsiteY2" fmla="*/ 509480 h 1566784"/>
              <a:gd name="connsiteX3" fmla="*/ 1759682 w 2059847"/>
              <a:gd name="connsiteY3" fmla="*/ 1400 h 1566784"/>
              <a:gd name="connsiteX4" fmla="*/ 2031144 w 2059847"/>
              <a:gd name="connsiteY4" fmla="*/ 695217 h 1566784"/>
              <a:gd name="connsiteX5" fmla="*/ 973869 w 2059847"/>
              <a:gd name="connsiteY5" fmla="*/ 1566756 h 1566784"/>
              <a:gd name="connsiteX6" fmla="*/ 30894 w 2059847"/>
              <a:gd name="connsiteY6" fmla="*/ 723792 h 1566784"/>
              <a:gd name="connsiteX0" fmla="*/ 38379 w 2068540"/>
              <a:gd name="connsiteY0" fmla="*/ 722970 h 1565962"/>
              <a:gd name="connsiteX1" fmla="*/ 266979 w 2068540"/>
              <a:gd name="connsiteY1" fmla="*/ 29153 h 1565962"/>
              <a:gd name="connsiteX2" fmla="*/ 1038505 w 2068540"/>
              <a:gd name="connsiteY2" fmla="*/ 565808 h 1565962"/>
              <a:gd name="connsiteX3" fmla="*/ 1767167 w 2068540"/>
              <a:gd name="connsiteY3" fmla="*/ 578 h 1565962"/>
              <a:gd name="connsiteX4" fmla="*/ 2038629 w 2068540"/>
              <a:gd name="connsiteY4" fmla="*/ 694395 h 1565962"/>
              <a:gd name="connsiteX5" fmla="*/ 981354 w 2068540"/>
              <a:gd name="connsiteY5" fmla="*/ 1565934 h 1565962"/>
              <a:gd name="connsiteX6" fmla="*/ 38379 w 2068540"/>
              <a:gd name="connsiteY6" fmla="*/ 722970 h 1565962"/>
              <a:gd name="connsiteX0" fmla="*/ 38379 w 2068540"/>
              <a:gd name="connsiteY0" fmla="*/ 723014 h 1566006"/>
              <a:gd name="connsiteX1" fmla="*/ 266979 w 2068540"/>
              <a:gd name="connsiteY1" fmla="*/ 29197 h 1566006"/>
              <a:gd name="connsiteX2" fmla="*/ 1038505 w 2068540"/>
              <a:gd name="connsiteY2" fmla="*/ 565852 h 1566006"/>
              <a:gd name="connsiteX3" fmla="*/ 1767167 w 2068540"/>
              <a:gd name="connsiteY3" fmla="*/ 622 h 1566006"/>
              <a:gd name="connsiteX4" fmla="*/ 2038629 w 2068540"/>
              <a:gd name="connsiteY4" fmla="*/ 694439 h 1566006"/>
              <a:gd name="connsiteX5" fmla="*/ 981354 w 2068540"/>
              <a:gd name="connsiteY5" fmla="*/ 1565978 h 1566006"/>
              <a:gd name="connsiteX6" fmla="*/ 38379 w 2068540"/>
              <a:gd name="connsiteY6" fmla="*/ 723014 h 1566006"/>
              <a:gd name="connsiteX0" fmla="*/ 55327 w 2085488"/>
              <a:gd name="connsiteY0" fmla="*/ 737508 h 1580500"/>
              <a:gd name="connsiteX1" fmla="*/ 212489 w 2085488"/>
              <a:gd name="connsiteY1" fmla="*/ 828 h 1580500"/>
              <a:gd name="connsiteX2" fmla="*/ 1055453 w 2085488"/>
              <a:gd name="connsiteY2" fmla="*/ 580346 h 1580500"/>
              <a:gd name="connsiteX3" fmla="*/ 1784115 w 2085488"/>
              <a:gd name="connsiteY3" fmla="*/ 15116 h 1580500"/>
              <a:gd name="connsiteX4" fmla="*/ 2055577 w 2085488"/>
              <a:gd name="connsiteY4" fmla="*/ 708933 h 1580500"/>
              <a:gd name="connsiteX5" fmla="*/ 998302 w 2085488"/>
              <a:gd name="connsiteY5" fmla="*/ 1580472 h 1580500"/>
              <a:gd name="connsiteX6" fmla="*/ 55327 w 2085488"/>
              <a:gd name="connsiteY6" fmla="*/ 737508 h 1580500"/>
              <a:gd name="connsiteX0" fmla="*/ 57997 w 2073871"/>
              <a:gd name="connsiteY0" fmla="*/ 824311 h 1582066"/>
              <a:gd name="connsiteX1" fmla="*/ 200872 w 2073871"/>
              <a:gd name="connsiteY1" fmla="*/ 1906 h 1582066"/>
              <a:gd name="connsiteX2" fmla="*/ 1043836 w 2073871"/>
              <a:gd name="connsiteY2" fmla="*/ 581424 h 1582066"/>
              <a:gd name="connsiteX3" fmla="*/ 1772498 w 2073871"/>
              <a:gd name="connsiteY3" fmla="*/ 16194 h 1582066"/>
              <a:gd name="connsiteX4" fmla="*/ 2043960 w 2073871"/>
              <a:gd name="connsiteY4" fmla="*/ 710011 h 1582066"/>
              <a:gd name="connsiteX5" fmla="*/ 986685 w 2073871"/>
              <a:gd name="connsiteY5" fmla="*/ 1581550 h 1582066"/>
              <a:gd name="connsiteX6" fmla="*/ 57997 w 2073871"/>
              <a:gd name="connsiteY6" fmla="*/ 824311 h 1582066"/>
              <a:gd name="connsiteX0" fmla="*/ 39049 w 2054923"/>
              <a:gd name="connsiteY0" fmla="*/ 824311 h 1582206"/>
              <a:gd name="connsiteX1" fmla="*/ 181924 w 2054923"/>
              <a:gd name="connsiteY1" fmla="*/ 1906 h 1582206"/>
              <a:gd name="connsiteX2" fmla="*/ 1024888 w 2054923"/>
              <a:gd name="connsiteY2" fmla="*/ 581424 h 1582206"/>
              <a:gd name="connsiteX3" fmla="*/ 1753550 w 2054923"/>
              <a:gd name="connsiteY3" fmla="*/ 16194 h 1582206"/>
              <a:gd name="connsiteX4" fmla="*/ 2025012 w 2054923"/>
              <a:gd name="connsiteY4" fmla="*/ 710011 h 1582206"/>
              <a:gd name="connsiteX5" fmla="*/ 967737 w 2054923"/>
              <a:gd name="connsiteY5" fmla="*/ 1581550 h 1582206"/>
              <a:gd name="connsiteX6" fmla="*/ 39049 w 2054923"/>
              <a:gd name="connsiteY6" fmla="*/ 824311 h 1582206"/>
              <a:gd name="connsiteX0" fmla="*/ 39049 w 2003103"/>
              <a:gd name="connsiteY0" fmla="*/ 824311 h 1581593"/>
              <a:gd name="connsiteX1" fmla="*/ 181924 w 2003103"/>
              <a:gd name="connsiteY1" fmla="*/ 1906 h 1581593"/>
              <a:gd name="connsiteX2" fmla="*/ 1024888 w 2003103"/>
              <a:gd name="connsiteY2" fmla="*/ 581424 h 1581593"/>
              <a:gd name="connsiteX3" fmla="*/ 1753550 w 2003103"/>
              <a:gd name="connsiteY3" fmla="*/ 16194 h 1581593"/>
              <a:gd name="connsiteX4" fmla="*/ 1967862 w 2003103"/>
              <a:gd name="connsiteY4" fmla="*/ 795736 h 1581593"/>
              <a:gd name="connsiteX5" fmla="*/ 967737 w 2003103"/>
              <a:gd name="connsiteY5" fmla="*/ 1581550 h 1581593"/>
              <a:gd name="connsiteX6" fmla="*/ 39049 w 2003103"/>
              <a:gd name="connsiteY6" fmla="*/ 824311 h 1581593"/>
              <a:gd name="connsiteX0" fmla="*/ 70652 w 2034706"/>
              <a:gd name="connsiteY0" fmla="*/ 824311 h 1553010"/>
              <a:gd name="connsiteX1" fmla="*/ 213527 w 2034706"/>
              <a:gd name="connsiteY1" fmla="*/ 1906 h 1553010"/>
              <a:gd name="connsiteX2" fmla="*/ 1056491 w 2034706"/>
              <a:gd name="connsiteY2" fmla="*/ 581424 h 1553010"/>
              <a:gd name="connsiteX3" fmla="*/ 1785153 w 2034706"/>
              <a:gd name="connsiteY3" fmla="*/ 16194 h 1553010"/>
              <a:gd name="connsiteX4" fmla="*/ 1999465 w 2034706"/>
              <a:gd name="connsiteY4" fmla="*/ 795736 h 1553010"/>
              <a:gd name="connsiteX5" fmla="*/ 1170790 w 2034706"/>
              <a:gd name="connsiteY5" fmla="*/ 1552975 h 1553010"/>
              <a:gd name="connsiteX6" fmla="*/ 70652 w 2034706"/>
              <a:gd name="connsiteY6" fmla="*/ 824311 h 1553010"/>
              <a:gd name="connsiteX0" fmla="*/ 59051 w 2023105"/>
              <a:gd name="connsiteY0" fmla="*/ 824311 h 1595870"/>
              <a:gd name="connsiteX1" fmla="*/ 201926 w 2023105"/>
              <a:gd name="connsiteY1" fmla="*/ 1906 h 1595870"/>
              <a:gd name="connsiteX2" fmla="*/ 1044890 w 2023105"/>
              <a:gd name="connsiteY2" fmla="*/ 581424 h 1595870"/>
              <a:gd name="connsiteX3" fmla="*/ 1773552 w 2023105"/>
              <a:gd name="connsiteY3" fmla="*/ 16194 h 1595870"/>
              <a:gd name="connsiteX4" fmla="*/ 1987864 w 2023105"/>
              <a:gd name="connsiteY4" fmla="*/ 795736 h 1595870"/>
              <a:gd name="connsiteX5" fmla="*/ 1002027 w 2023105"/>
              <a:gd name="connsiteY5" fmla="*/ 1595837 h 1595870"/>
              <a:gd name="connsiteX6" fmla="*/ 59051 w 2023105"/>
              <a:gd name="connsiteY6" fmla="*/ 824311 h 159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3105" h="1595870">
                <a:moveTo>
                  <a:pt x="59051" y="824311"/>
                </a:moveTo>
                <a:cubicBezTo>
                  <a:pt x="-74299" y="558656"/>
                  <a:pt x="37620" y="42387"/>
                  <a:pt x="201926" y="1906"/>
                </a:cubicBezTo>
                <a:cubicBezTo>
                  <a:pt x="366232" y="-38575"/>
                  <a:pt x="782952" y="579043"/>
                  <a:pt x="1044890" y="581424"/>
                </a:cubicBezTo>
                <a:cubicBezTo>
                  <a:pt x="1306828" y="583805"/>
                  <a:pt x="1616390" y="-19525"/>
                  <a:pt x="1773552" y="16194"/>
                </a:cubicBezTo>
                <a:cubicBezTo>
                  <a:pt x="1930714" y="51913"/>
                  <a:pt x="2097401" y="561037"/>
                  <a:pt x="1987864" y="795736"/>
                </a:cubicBezTo>
                <a:cubicBezTo>
                  <a:pt x="1935477" y="1144735"/>
                  <a:pt x="1323496" y="1591075"/>
                  <a:pt x="1002027" y="1595837"/>
                </a:cubicBezTo>
                <a:cubicBezTo>
                  <a:pt x="680558" y="1600599"/>
                  <a:pt x="192401" y="1089966"/>
                  <a:pt x="59051" y="824311"/>
                </a:cubicBezTo>
                <a:close/>
              </a:path>
            </a:pathLst>
          </a:custGeom>
          <a:solidFill>
            <a:srgbClr val="75B44A"/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768DD95-2EFC-4DD3-FB16-C04D64972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959" y="935081"/>
            <a:ext cx="4721575" cy="442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1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グループ化 1286">
            <a:extLst>
              <a:ext uri="{FF2B5EF4-FFF2-40B4-BE49-F238E27FC236}">
                <a16:creationId xmlns:a16="http://schemas.microsoft.com/office/drawing/2014/main" id="{22813B8D-2825-60B1-DEE9-12984435C17A}"/>
              </a:ext>
            </a:extLst>
          </p:cNvPr>
          <p:cNvGrpSpPr/>
          <p:nvPr/>
        </p:nvGrpSpPr>
        <p:grpSpPr>
          <a:xfrm>
            <a:off x="1395266" y="1250083"/>
            <a:ext cx="4357834" cy="4357834"/>
            <a:chOff x="7005491" y="372737"/>
            <a:chExt cx="3618285" cy="3618285"/>
          </a:xfrm>
        </p:grpSpPr>
        <p:grpSp>
          <p:nvGrpSpPr>
            <p:cNvPr id="1286" name="グループ化 1285">
              <a:extLst>
                <a:ext uri="{FF2B5EF4-FFF2-40B4-BE49-F238E27FC236}">
                  <a16:creationId xmlns:a16="http://schemas.microsoft.com/office/drawing/2014/main" id="{13969F15-DC82-F8CD-BEC5-4E2766E922DC}"/>
                </a:ext>
              </a:extLst>
            </p:cNvPr>
            <p:cNvGrpSpPr/>
            <p:nvPr/>
          </p:nvGrpSpPr>
          <p:grpSpPr>
            <a:xfrm>
              <a:off x="7377598" y="743813"/>
              <a:ext cx="2880000" cy="2880000"/>
              <a:chOff x="21178" y="813677"/>
              <a:chExt cx="2880000" cy="2880000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D1F9A903-A79B-B967-18E5-E4AAEE777853}"/>
                  </a:ext>
                </a:extLst>
              </p:cNvPr>
              <p:cNvSpPr/>
              <p:nvPr/>
            </p:nvSpPr>
            <p:spPr>
              <a:xfrm>
                <a:off x="1538369" y="2468218"/>
                <a:ext cx="377865" cy="377865"/>
              </a:xfrm>
              <a:prstGeom prst="ellipse">
                <a:avLst/>
              </a:prstGeom>
              <a:solidFill>
                <a:srgbClr val="47CC04">
                  <a:alpha val="69804"/>
                </a:srgbClr>
              </a:solidFill>
              <a:ln w="3175" cap="rnd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79095974">
                      <a:custGeom>
                        <a:avLst/>
                        <a:gdLst>
                          <a:gd name="csX0" fmla="*/ 0 w 1409700"/>
                          <a:gd name="csY0" fmla="*/ 704850 h 1409700"/>
                          <a:gd name="csX1" fmla="*/ 704850 w 1409700"/>
                          <a:gd name="csY1" fmla="*/ 0 h 1409700"/>
                          <a:gd name="csX2" fmla="*/ 1409700 w 1409700"/>
                          <a:gd name="csY2" fmla="*/ 704850 h 1409700"/>
                          <a:gd name="csX3" fmla="*/ 704850 w 1409700"/>
                          <a:gd name="csY3" fmla="*/ 1409700 h 1409700"/>
                          <a:gd name="csX4" fmla="*/ 0 w 1409700"/>
                          <a:gd name="csY4" fmla="*/ 704850 h 140970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409700" h="1409700" extrusionOk="0">
                            <a:moveTo>
                              <a:pt x="0" y="704850"/>
                            </a:moveTo>
                            <a:cubicBezTo>
                              <a:pt x="3017" y="341552"/>
                              <a:pt x="372763" y="-48593"/>
                              <a:pt x="704850" y="0"/>
                            </a:cubicBezTo>
                            <a:cubicBezTo>
                              <a:pt x="1094369" y="13534"/>
                              <a:pt x="1319048" y="325755"/>
                              <a:pt x="1409700" y="704850"/>
                            </a:cubicBezTo>
                            <a:cubicBezTo>
                              <a:pt x="1337587" y="1080383"/>
                              <a:pt x="1151011" y="1418070"/>
                              <a:pt x="704850" y="1409700"/>
                            </a:cubicBezTo>
                            <a:cubicBezTo>
                              <a:pt x="281723" y="1408103"/>
                              <a:pt x="14753" y="1110633"/>
                              <a:pt x="0" y="704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z="95250" extrusionH="76200" prstMaterial="matte">
                <a:bevelT w="203200" h="203200"/>
                <a:bevelB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56114A3D-348F-8B17-0D58-8E02ED741384}"/>
                  </a:ext>
                </a:extLst>
              </p:cNvPr>
              <p:cNvSpPr/>
              <p:nvPr/>
            </p:nvSpPr>
            <p:spPr>
              <a:xfrm>
                <a:off x="1691722" y="1958916"/>
                <a:ext cx="364454" cy="364454"/>
              </a:xfrm>
              <a:prstGeom prst="ellipse">
                <a:avLst/>
              </a:prstGeom>
              <a:solidFill>
                <a:srgbClr val="47CC04">
                  <a:alpha val="69804"/>
                </a:srgbClr>
              </a:solidFill>
              <a:ln w="3175" cap="rnd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79095974">
                      <a:custGeom>
                        <a:avLst/>
                        <a:gdLst>
                          <a:gd name="csX0" fmla="*/ 0 w 1409700"/>
                          <a:gd name="csY0" fmla="*/ 704850 h 1409700"/>
                          <a:gd name="csX1" fmla="*/ 704850 w 1409700"/>
                          <a:gd name="csY1" fmla="*/ 0 h 1409700"/>
                          <a:gd name="csX2" fmla="*/ 1409700 w 1409700"/>
                          <a:gd name="csY2" fmla="*/ 704850 h 1409700"/>
                          <a:gd name="csX3" fmla="*/ 704850 w 1409700"/>
                          <a:gd name="csY3" fmla="*/ 1409700 h 1409700"/>
                          <a:gd name="csX4" fmla="*/ 0 w 1409700"/>
                          <a:gd name="csY4" fmla="*/ 704850 h 140970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409700" h="1409700" extrusionOk="0">
                            <a:moveTo>
                              <a:pt x="0" y="704850"/>
                            </a:moveTo>
                            <a:cubicBezTo>
                              <a:pt x="3017" y="341552"/>
                              <a:pt x="372763" y="-48593"/>
                              <a:pt x="704850" y="0"/>
                            </a:cubicBezTo>
                            <a:cubicBezTo>
                              <a:pt x="1094369" y="13534"/>
                              <a:pt x="1319048" y="325755"/>
                              <a:pt x="1409700" y="704850"/>
                            </a:cubicBezTo>
                            <a:cubicBezTo>
                              <a:pt x="1337587" y="1080383"/>
                              <a:pt x="1151011" y="1418070"/>
                              <a:pt x="704850" y="1409700"/>
                            </a:cubicBezTo>
                            <a:cubicBezTo>
                              <a:pt x="281723" y="1408103"/>
                              <a:pt x="14753" y="1110633"/>
                              <a:pt x="0" y="704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z="95250" extrusionH="76200" prstMaterial="matte">
                <a:bevelT w="203200" h="203200"/>
                <a:bevelB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149ADB8D-DC9D-B12A-32EE-4067A5BED073}"/>
                  </a:ext>
                </a:extLst>
              </p:cNvPr>
              <p:cNvSpPr/>
              <p:nvPr/>
            </p:nvSpPr>
            <p:spPr>
              <a:xfrm>
                <a:off x="1325302" y="2757425"/>
                <a:ext cx="427050" cy="427050"/>
              </a:xfrm>
              <a:prstGeom prst="ellipse">
                <a:avLst/>
              </a:prstGeom>
              <a:solidFill>
                <a:srgbClr val="47CC04">
                  <a:alpha val="69804"/>
                </a:srgbClr>
              </a:solidFill>
              <a:ln w="3175" cap="rnd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79095974">
                      <a:custGeom>
                        <a:avLst/>
                        <a:gdLst>
                          <a:gd name="csX0" fmla="*/ 0 w 1409700"/>
                          <a:gd name="csY0" fmla="*/ 704850 h 1409700"/>
                          <a:gd name="csX1" fmla="*/ 704850 w 1409700"/>
                          <a:gd name="csY1" fmla="*/ 0 h 1409700"/>
                          <a:gd name="csX2" fmla="*/ 1409700 w 1409700"/>
                          <a:gd name="csY2" fmla="*/ 704850 h 1409700"/>
                          <a:gd name="csX3" fmla="*/ 704850 w 1409700"/>
                          <a:gd name="csY3" fmla="*/ 1409700 h 1409700"/>
                          <a:gd name="csX4" fmla="*/ 0 w 1409700"/>
                          <a:gd name="csY4" fmla="*/ 704850 h 140970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409700" h="1409700" extrusionOk="0">
                            <a:moveTo>
                              <a:pt x="0" y="704850"/>
                            </a:moveTo>
                            <a:cubicBezTo>
                              <a:pt x="3017" y="341552"/>
                              <a:pt x="372763" y="-48593"/>
                              <a:pt x="704850" y="0"/>
                            </a:cubicBezTo>
                            <a:cubicBezTo>
                              <a:pt x="1094369" y="13534"/>
                              <a:pt x="1319048" y="325755"/>
                              <a:pt x="1409700" y="704850"/>
                            </a:cubicBezTo>
                            <a:cubicBezTo>
                              <a:pt x="1337587" y="1080383"/>
                              <a:pt x="1151011" y="1418070"/>
                              <a:pt x="704850" y="1409700"/>
                            </a:cubicBezTo>
                            <a:cubicBezTo>
                              <a:pt x="281723" y="1408103"/>
                              <a:pt x="14753" y="1110633"/>
                              <a:pt x="0" y="704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z="95250" extrusionH="76200" prstMaterial="matte">
                <a:bevelT w="203200" h="203200"/>
                <a:bevelB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A4DDB1AC-B6DF-A802-0809-32B9535D0081}"/>
                  </a:ext>
                </a:extLst>
              </p:cNvPr>
              <p:cNvSpPr/>
              <p:nvPr/>
            </p:nvSpPr>
            <p:spPr>
              <a:xfrm>
                <a:off x="636709" y="1867102"/>
                <a:ext cx="456268" cy="456268"/>
              </a:xfrm>
              <a:prstGeom prst="ellipse">
                <a:avLst/>
              </a:prstGeom>
              <a:solidFill>
                <a:srgbClr val="47CC04">
                  <a:alpha val="69804"/>
                </a:srgbClr>
              </a:solidFill>
              <a:ln w="3175" cap="rnd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79095974">
                      <a:custGeom>
                        <a:avLst/>
                        <a:gdLst>
                          <a:gd name="csX0" fmla="*/ 0 w 1409700"/>
                          <a:gd name="csY0" fmla="*/ 704850 h 1409700"/>
                          <a:gd name="csX1" fmla="*/ 704850 w 1409700"/>
                          <a:gd name="csY1" fmla="*/ 0 h 1409700"/>
                          <a:gd name="csX2" fmla="*/ 1409700 w 1409700"/>
                          <a:gd name="csY2" fmla="*/ 704850 h 1409700"/>
                          <a:gd name="csX3" fmla="*/ 704850 w 1409700"/>
                          <a:gd name="csY3" fmla="*/ 1409700 h 1409700"/>
                          <a:gd name="csX4" fmla="*/ 0 w 1409700"/>
                          <a:gd name="csY4" fmla="*/ 704850 h 140970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409700" h="1409700" extrusionOk="0">
                            <a:moveTo>
                              <a:pt x="0" y="704850"/>
                            </a:moveTo>
                            <a:cubicBezTo>
                              <a:pt x="3017" y="341552"/>
                              <a:pt x="372763" y="-48593"/>
                              <a:pt x="704850" y="0"/>
                            </a:cubicBezTo>
                            <a:cubicBezTo>
                              <a:pt x="1094369" y="13534"/>
                              <a:pt x="1319048" y="325755"/>
                              <a:pt x="1409700" y="704850"/>
                            </a:cubicBezTo>
                            <a:cubicBezTo>
                              <a:pt x="1337587" y="1080383"/>
                              <a:pt x="1151011" y="1418070"/>
                              <a:pt x="704850" y="1409700"/>
                            </a:cubicBezTo>
                            <a:cubicBezTo>
                              <a:pt x="281723" y="1408103"/>
                              <a:pt x="14753" y="1110633"/>
                              <a:pt x="0" y="704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z="95250" extrusionH="76200" prstMaterial="matte">
                <a:bevelT w="203200" h="203200"/>
                <a:bevelB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D1E29B63-049D-2125-528A-A996242B44F5}"/>
                  </a:ext>
                </a:extLst>
              </p:cNvPr>
              <p:cNvSpPr/>
              <p:nvPr/>
            </p:nvSpPr>
            <p:spPr>
              <a:xfrm>
                <a:off x="1020453" y="1262641"/>
                <a:ext cx="372783" cy="372783"/>
              </a:xfrm>
              <a:prstGeom prst="ellipse">
                <a:avLst/>
              </a:prstGeom>
              <a:solidFill>
                <a:srgbClr val="47CC04">
                  <a:alpha val="69804"/>
                </a:srgbClr>
              </a:solidFill>
              <a:ln w="3175" cap="rnd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79095974">
                      <a:custGeom>
                        <a:avLst/>
                        <a:gdLst>
                          <a:gd name="csX0" fmla="*/ 0 w 1409700"/>
                          <a:gd name="csY0" fmla="*/ 704850 h 1409700"/>
                          <a:gd name="csX1" fmla="*/ 704850 w 1409700"/>
                          <a:gd name="csY1" fmla="*/ 0 h 1409700"/>
                          <a:gd name="csX2" fmla="*/ 1409700 w 1409700"/>
                          <a:gd name="csY2" fmla="*/ 704850 h 1409700"/>
                          <a:gd name="csX3" fmla="*/ 704850 w 1409700"/>
                          <a:gd name="csY3" fmla="*/ 1409700 h 1409700"/>
                          <a:gd name="csX4" fmla="*/ 0 w 1409700"/>
                          <a:gd name="csY4" fmla="*/ 704850 h 140970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409700" h="1409700" extrusionOk="0">
                            <a:moveTo>
                              <a:pt x="0" y="704850"/>
                            </a:moveTo>
                            <a:cubicBezTo>
                              <a:pt x="3017" y="341552"/>
                              <a:pt x="372763" y="-48593"/>
                              <a:pt x="704850" y="0"/>
                            </a:cubicBezTo>
                            <a:cubicBezTo>
                              <a:pt x="1094369" y="13534"/>
                              <a:pt x="1319048" y="325755"/>
                              <a:pt x="1409700" y="704850"/>
                            </a:cubicBezTo>
                            <a:cubicBezTo>
                              <a:pt x="1337587" y="1080383"/>
                              <a:pt x="1151011" y="1418070"/>
                              <a:pt x="704850" y="1409700"/>
                            </a:cubicBezTo>
                            <a:cubicBezTo>
                              <a:pt x="281723" y="1408103"/>
                              <a:pt x="14753" y="1110633"/>
                              <a:pt x="0" y="704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z="95250" extrusionH="76200" prstMaterial="matte">
                <a:bevelT w="203200" h="203200"/>
                <a:bevelB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77554363-8000-E47F-9226-988444576737}"/>
                  </a:ext>
                </a:extLst>
              </p:cNvPr>
              <p:cNvSpPr/>
              <p:nvPr/>
            </p:nvSpPr>
            <p:spPr>
              <a:xfrm>
                <a:off x="548579" y="2453012"/>
                <a:ext cx="427050" cy="427050"/>
              </a:xfrm>
              <a:prstGeom prst="ellipse">
                <a:avLst/>
              </a:prstGeom>
              <a:solidFill>
                <a:srgbClr val="47CC04">
                  <a:alpha val="69804"/>
                </a:srgbClr>
              </a:solidFill>
              <a:ln w="3175" cap="rnd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79095974">
                      <a:custGeom>
                        <a:avLst/>
                        <a:gdLst>
                          <a:gd name="csX0" fmla="*/ 0 w 1409700"/>
                          <a:gd name="csY0" fmla="*/ 704850 h 1409700"/>
                          <a:gd name="csX1" fmla="*/ 704850 w 1409700"/>
                          <a:gd name="csY1" fmla="*/ 0 h 1409700"/>
                          <a:gd name="csX2" fmla="*/ 1409700 w 1409700"/>
                          <a:gd name="csY2" fmla="*/ 704850 h 1409700"/>
                          <a:gd name="csX3" fmla="*/ 704850 w 1409700"/>
                          <a:gd name="csY3" fmla="*/ 1409700 h 1409700"/>
                          <a:gd name="csX4" fmla="*/ 0 w 1409700"/>
                          <a:gd name="csY4" fmla="*/ 704850 h 140970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409700" h="1409700" extrusionOk="0">
                            <a:moveTo>
                              <a:pt x="0" y="704850"/>
                            </a:moveTo>
                            <a:cubicBezTo>
                              <a:pt x="3017" y="341552"/>
                              <a:pt x="372763" y="-48593"/>
                              <a:pt x="704850" y="0"/>
                            </a:cubicBezTo>
                            <a:cubicBezTo>
                              <a:pt x="1094369" y="13534"/>
                              <a:pt x="1319048" y="325755"/>
                              <a:pt x="1409700" y="704850"/>
                            </a:cubicBezTo>
                            <a:cubicBezTo>
                              <a:pt x="1337587" y="1080383"/>
                              <a:pt x="1151011" y="1418070"/>
                              <a:pt x="704850" y="1409700"/>
                            </a:cubicBezTo>
                            <a:cubicBezTo>
                              <a:pt x="281723" y="1408103"/>
                              <a:pt x="14753" y="1110633"/>
                              <a:pt x="0" y="704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z="95250" extrusionH="76200" prstMaterial="matte">
                <a:bevelT w="203200" h="203200"/>
                <a:bevelB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4F886878-A93C-C2A8-2EE8-A29BBD820258}"/>
                  </a:ext>
                </a:extLst>
              </p:cNvPr>
              <p:cNvSpPr/>
              <p:nvPr/>
            </p:nvSpPr>
            <p:spPr>
              <a:xfrm>
                <a:off x="1872563" y="2730665"/>
                <a:ext cx="365152" cy="365152"/>
              </a:xfrm>
              <a:prstGeom prst="ellipse">
                <a:avLst/>
              </a:prstGeom>
              <a:solidFill>
                <a:srgbClr val="47CC04">
                  <a:alpha val="69804"/>
                </a:srgbClr>
              </a:solidFill>
              <a:ln w="3175" cap="rnd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79095974">
                      <a:custGeom>
                        <a:avLst/>
                        <a:gdLst>
                          <a:gd name="csX0" fmla="*/ 0 w 1409700"/>
                          <a:gd name="csY0" fmla="*/ 704850 h 1409700"/>
                          <a:gd name="csX1" fmla="*/ 704850 w 1409700"/>
                          <a:gd name="csY1" fmla="*/ 0 h 1409700"/>
                          <a:gd name="csX2" fmla="*/ 1409700 w 1409700"/>
                          <a:gd name="csY2" fmla="*/ 704850 h 1409700"/>
                          <a:gd name="csX3" fmla="*/ 704850 w 1409700"/>
                          <a:gd name="csY3" fmla="*/ 1409700 h 1409700"/>
                          <a:gd name="csX4" fmla="*/ 0 w 1409700"/>
                          <a:gd name="csY4" fmla="*/ 704850 h 140970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409700" h="1409700" extrusionOk="0">
                            <a:moveTo>
                              <a:pt x="0" y="704850"/>
                            </a:moveTo>
                            <a:cubicBezTo>
                              <a:pt x="3017" y="341552"/>
                              <a:pt x="372763" y="-48593"/>
                              <a:pt x="704850" y="0"/>
                            </a:cubicBezTo>
                            <a:cubicBezTo>
                              <a:pt x="1094369" y="13534"/>
                              <a:pt x="1319048" y="325755"/>
                              <a:pt x="1409700" y="704850"/>
                            </a:cubicBezTo>
                            <a:cubicBezTo>
                              <a:pt x="1337587" y="1080383"/>
                              <a:pt x="1151011" y="1418070"/>
                              <a:pt x="704850" y="1409700"/>
                            </a:cubicBezTo>
                            <a:cubicBezTo>
                              <a:pt x="281723" y="1408103"/>
                              <a:pt x="14753" y="1110633"/>
                              <a:pt x="0" y="704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z="95250" extrusionH="76200" prstMaterial="matte">
                <a:bevelT w="203200" h="203200"/>
                <a:bevelB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0A318980-FC77-492A-B94E-2C17A0EC5C20}"/>
                  </a:ext>
                </a:extLst>
              </p:cNvPr>
              <p:cNvSpPr/>
              <p:nvPr/>
            </p:nvSpPr>
            <p:spPr>
              <a:xfrm>
                <a:off x="1233978" y="1861951"/>
                <a:ext cx="387858" cy="387858"/>
              </a:xfrm>
              <a:prstGeom prst="ellipse">
                <a:avLst/>
              </a:prstGeom>
              <a:solidFill>
                <a:srgbClr val="47CC04">
                  <a:alpha val="69804"/>
                </a:srgbClr>
              </a:solidFill>
              <a:ln w="3175" cap="rnd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79095974">
                      <a:custGeom>
                        <a:avLst/>
                        <a:gdLst>
                          <a:gd name="csX0" fmla="*/ 0 w 1409700"/>
                          <a:gd name="csY0" fmla="*/ 704850 h 1409700"/>
                          <a:gd name="csX1" fmla="*/ 704850 w 1409700"/>
                          <a:gd name="csY1" fmla="*/ 0 h 1409700"/>
                          <a:gd name="csX2" fmla="*/ 1409700 w 1409700"/>
                          <a:gd name="csY2" fmla="*/ 704850 h 1409700"/>
                          <a:gd name="csX3" fmla="*/ 704850 w 1409700"/>
                          <a:gd name="csY3" fmla="*/ 1409700 h 1409700"/>
                          <a:gd name="csX4" fmla="*/ 0 w 1409700"/>
                          <a:gd name="csY4" fmla="*/ 704850 h 140970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409700" h="1409700" extrusionOk="0">
                            <a:moveTo>
                              <a:pt x="0" y="704850"/>
                            </a:moveTo>
                            <a:cubicBezTo>
                              <a:pt x="3017" y="341552"/>
                              <a:pt x="372763" y="-48593"/>
                              <a:pt x="704850" y="0"/>
                            </a:cubicBezTo>
                            <a:cubicBezTo>
                              <a:pt x="1094369" y="13534"/>
                              <a:pt x="1319048" y="325755"/>
                              <a:pt x="1409700" y="704850"/>
                            </a:cubicBezTo>
                            <a:cubicBezTo>
                              <a:pt x="1337587" y="1080383"/>
                              <a:pt x="1151011" y="1418070"/>
                              <a:pt x="704850" y="1409700"/>
                            </a:cubicBezTo>
                            <a:cubicBezTo>
                              <a:pt x="281723" y="1408103"/>
                              <a:pt x="14753" y="1110633"/>
                              <a:pt x="0" y="704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z="95250" extrusionH="76200" prstMaterial="matte">
                <a:bevelT w="203200" h="203200"/>
                <a:bevelB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C74CD7AF-F7B5-507F-9674-E3BA2166BB9C}"/>
                  </a:ext>
                </a:extLst>
              </p:cNvPr>
              <p:cNvSpPr/>
              <p:nvPr/>
            </p:nvSpPr>
            <p:spPr>
              <a:xfrm>
                <a:off x="1683393" y="1374908"/>
                <a:ext cx="372783" cy="372783"/>
              </a:xfrm>
              <a:prstGeom prst="ellipse">
                <a:avLst/>
              </a:prstGeom>
              <a:solidFill>
                <a:srgbClr val="47CC04">
                  <a:alpha val="69804"/>
                </a:srgbClr>
              </a:solidFill>
              <a:ln w="3175" cap="rnd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79095974">
                      <a:custGeom>
                        <a:avLst/>
                        <a:gdLst>
                          <a:gd name="csX0" fmla="*/ 0 w 1409700"/>
                          <a:gd name="csY0" fmla="*/ 704850 h 1409700"/>
                          <a:gd name="csX1" fmla="*/ 704850 w 1409700"/>
                          <a:gd name="csY1" fmla="*/ 0 h 1409700"/>
                          <a:gd name="csX2" fmla="*/ 1409700 w 1409700"/>
                          <a:gd name="csY2" fmla="*/ 704850 h 1409700"/>
                          <a:gd name="csX3" fmla="*/ 704850 w 1409700"/>
                          <a:gd name="csY3" fmla="*/ 1409700 h 1409700"/>
                          <a:gd name="csX4" fmla="*/ 0 w 1409700"/>
                          <a:gd name="csY4" fmla="*/ 704850 h 140970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409700" h="1409700" extrusionOk="0">
                            <a:moveTo>
                              <a:pt x="0" y="704850"/>
                            </a:moveTo>
                            <a:cubicBezTo>
                              <a:pt x="3017" y="341552"/>
                              <a:pt x="372763" y="-48593"/>
                              <a:pt x="704850" y="0"/>
                            </a:cubicBezTo>
                            <a:cubicBezTo>
                              <a:pt x="1094369" y="13534"/>
                              <a:pt x="1319048" y="325755"/>
                              <a:pt x="1409700" y="704850"/>
                            </a:cubicBezTo>
                            <a:cubicBezTo>
                              <a:pt x="1337587" y="1080383"/>
                              <a:pt x="1151011" y="1418070"/>
                              <a:pt x="704850" y="1409700"/>
                            </a:cubicBezTo>
                            <a:cubicBezTo>
                              <a:pt x="281723" y="1408103"/>
                              <a:pt x="14753" y="1110633"/>
                              <a:pt x="0" y="704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z="95250" extrusionH="76200" prstMaterial="matte">
                <a:bevelT w="203200" h="203200"/>
                <a:bevelB w="203200" h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4178B492-9CD9-7592-5D20-7965307A5C93}"/>
                  </a:ext>
                </a:extLst>
              </p:cNvPr>
              <p:cNvSpPr/>
              <p:nvPr/>
            </p:nvSpPr>
            <p:spPr>
              <a:xfrm>
                <a:off x="21178" y="813677"/>
                <a:ext cx="2880000" cy="2880000"/>
              </a:xfrm>
              <a:prstGeom prst="ellipse">
                <a:avLst/>
              </a:prstGeom>
              <a:solidFill>
                <a:srgbClr val="D7FE6A">
                  <a:alpha val="69804"/>
                </a:srgbClr>
              </a:solidFill>
              <a:ln w="3175" cap="rnd">
                <a:noFill/>
                <a:round/>
                <a:extLst>
                  <a:ext uri="{C807C97D-BFC1-408E-A445-0C87EB9F89A2}">
                    <ask:lineSketchStyleProps xmlns:ask="http://schemas.microsoft.com/office/drawing/2018/sketchyshapes" sd="879095974">
                      <a:custGeom>
                        <a:avLst/>
                        <a:gdLst>
                          <a:gd name="csX0" fmla="*/ 0 w 1409700"/>
                          <a:gd name="csY0" fmla="*/ 704850 h 1409700"/>
                          <a:gd name="csX1" fmla="*/ 704850 w 1409700"/>
                          <a:gd name="csY1" fmla="*/ 0 h 1409700"/>
                          <a:gd name="csX2" fmla="*/ 1409700 w 1409700"/>
                          <a:gd name="csY2" fmla="*/ 704850 h 1409700"/>
                          <a:gd name="csX3" fmla="*/ 704850 w 1409700"/>
                          <a:gd name="csY3" fmla="*/ 1409700 h 1409700"/>
                          <a:gd name="csX4" fmla="*/ 0 w 1409700"/>
                          <a:gd name="csY4" fmla="*/ 704850 h 1409700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</a:cxnLst>
                        <a:rect l="l" t="t" r="r" b="b"/>
                        <a:pathLst>
                          <a:path w="1409700" h="1409700" extrusionOk="0">
                            <a:moveTo>
                              <a:pt x="0" y="704850"/>
                            </a:moveTo>
                            <a:cubicBezTo>
                              <a:pt x="3017" y="341552"/>
                              <a:pt x="372763" y="-48593"/>
                              <a:pt x="704850" y="0"/>
                            </a:cubicBezTo>
                            <a:cubicBezTo>
                              <a:pt x="1094369" y="13534"/>
                              <a:pt x="1319048" y="325755"/>
                              <a:pt x="1409700" y="704850"/>
                            </a:cubicBezTo>
                            <a:cubicBezTo>
                              <a:pt x="1337587" y="1080383"/>
                              <a:pt x="1151011" y="1418070"/>
                              <a:pt x="704850" y="1409700"/>
                            </a:cubicBezTo>
                            <a:cubicBezTo>
                              <a:pt x="281723" y="1408103"/>
                              <a:pt x="14753" y="1110633"/>
                              <a:pt x="0" y="70485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/>
              <a:scene3d>
                <a:camera prst="orthographicFront"/>
                <a:lightRig rig="soft" dir="t">
                  <a:rot lat="0" lon="0" rev="19200000"/>
                </a:lightRig>
              </a:scene3d>
              <a:sp3d z="95250" extrusionH="76200" prstMaterial="matte">
                <a:bevelT w="1524000" h="13271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D391D245-2948-2664-3720-40517F90576C}"/>
                </a:ext>
              </a:extLst>
            </p:cNvPr>
            <p:cNvGrpSpPr/>
            <p:nvPr/>
          </p:nvGrpSpPr>
          <p:grpSpPr>
            <a:xfrm>
              <a:off x="8689557" y="372738"/>
              <a:ext cx="250153" cy="3618282"/>
              <a:chOff x="9150255" y="378888"/>
              <a:chExt cx="250153" cy="3618282"/>
            </a:xfrm>
          </p:grpSpPr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8C76186D-905A-B9B5-38A7-A4BEBAF72A69}"/>
                  </a:ext>
                </a:extLst>
              </p:cNvPr>
              <p:cNvGrpSpPr/>
              <p:nvPr/>
            </p:nvGrpSpPr>
            <p:grpSpPr>
              <a:xfrm>
                <a:off x="9163121" y="378888"/>
                <a:ext cx="237287" cy="643864"/>
                <a:chOff x="1829904" y="4503443"/>
                <a:chExt cx="417996" cy="1134209"/>
              </a:xfrm>
            </p:grpSpPr>
            <p:sp>
              <p:nvSpPr>
                <p:cNvPr id="40" name="フリーフォーム: 図形 39">
                  <a:extLst>
                    <a:ext uri="{FF2B5EF4-FFF2-40B4-BE49-F238E27FC236}">
                      <a16:creationId xmlns:a16="http://schemas.microsoft.com/office/drawing/2014/main" id="{5071E2F5-852C-CC2F-0623-D394F67916F1}"/>
                    </a:ext>
                  </a:extLst>
                </p:cNvPr>
                <p:cNvSpPr/>
                <p:nvPr/>
              </p:nvSpPr>
              <p:spPr>
                <a:xfrm>
                  <a:off x="2038187" y="4503443"/>
                  <a:ext cx="209713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41" name="フリーフォーム: 図形 40">
                  <a:extLst>
                    <a:ext uri="{FF2B5EF4-FFF2-40B4-BE49-F238E27FC236}">
                      <a16:creationId xmlns:a16="http://schemas.microsoft.com/office/drawing/2014/main" id="{F6388650-1C72-8CCB-3635-C4834ED05B25}"/>
                    </a:ext>
                  </a:extLst>
                </p:cNvPr>
                <p:cNvSpPr/>
                <p:nvPr/>
              </p:nvSpPr>
              <p:spPr>
                <a:xfrm>
                  <a:off x="1854749" y="4520222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42" name="グループ化 41">
                  <a:extLst>
                    <a:ext uri="{FF2B5EF4-FFF2-40B4-BE49-F238E27FC236}">
                      <a16:creationId xmlns:a16="http://schemas.microsoft.com/office/drawing/2014/main" id="{DBDF5A18-86C9-D462-D7F3-DF56CC45C534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43" name="楕円 42">
                    <a:extLst>
                      <a:ext uri="{FF2B5EF4-FFF2-40B4-BE49-F238E27FC236}">
                        <a16:creationId xmlns:a16="http://schemas.microsoft.com/office/drawing/2014/main" id="{035E8683-2B32-6E72-46F4-D9605D15B754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44" name="楕円 43">
                    <a:extLst>
                      <a:ext uri="{FF2B5EF4-FFF2-40B4-BE49-F238E27FC236}">
                        <a16:creationId xmlns:a16="http://schemas.microsoft.com/office/drawing/2014/main" id="{BF110AC2-625C-42EE-51D8-0909D19B14C3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45" name="楕円 5">
                    <a:extLst>
                      <a:ext uri="{FF2B5EF4-FFF2-40B4-BE49-F238E27FC236}">
                        <a16:creationId xmlns:a16="http://schemas.microsoft.com/office/drawing/2014/main" id="{F81DB691-EED2-B6EC-E59A-2FC18FBAE3E2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31FD636A-6BE6-BD58-201C-DED7901396DC}"/>
                  </a:ext>
                </a:extLst>
              </p:cNvPr>
              <p:cNvGrpSpPr/>
              <p:nvPr/>
            </p:nvGrpSpPr>
            <p:grpSpPr>
              <a:xfrm rot="10800000">
                <a:off x="9150255" y="3353306"/>
                <a:ext cx="237287" cy="643864"/>
                <a:chOff x="1829904" y="4503443"/>
                <a:chExt cx="417996" cy="1134209"/>
              </a:xfrm>
            </p:grpSpPr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0239D81F-27B1-ABAF-BA03-ACF01439AADA}"/>
                    </a:ext>
                  </a:extLst>
                </p:cNvPr>
                <p:cNvSpPr/>
                <p:nvPr/>
              </p:nvSpPr>
              <p:spPr>
                <a:xfrm>
                  <a:off x="2038187" y="4503443"/>
                  <a:ext cx="209713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F853A0B5-D2B8-0F7C-B703-746F93662FC8}"/>
                    </a:ext>
                  </a:extLst>
                </p:cNvPr>
                <p:cNvSpPr/>
                <p:nvPr/>
              </p:nvSpPr>
              <p:spPr>
                <a:xfrm>
                  <a:off x="1854749" y="4520222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49" name="グループ化 48">
                  <a:extLst>
                    <a:ext uri="{FF2B5EF4-FFF2-40B4-BE49-F238E27FC236}">
                      <a16:creationId xmlns:a16="http://schemas.microsoft.com/office/drawing/2014/main" id="{20B6D562-96E3-496F-433E-FAF51FEF8E08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50" name="楕円 49">
                    <a:extLst>
                      <a:ext uri="{FF2B5EF4-FFF2-40B4-BE49-F238E27FC236}">
                        <a16:creationId xmlns:a16="http://schemas.microsoft.com/office/drawing/2014/main" id="{C39B8769-A710-687A-6A1A-9D2B13167AC8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51" name="楕円 50">
                    <a:extLst>
                      <a:ext uri="{FF2B5EF4-FFF2-40B4-BE49-F238E27FC236}">
                        <a16:creationId xmlns:a16="http://schemas.microsoft.com/office/drawing/2014/main" id="{91E5454B-DB37-80E0-DE98-30B091CE8BC9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52" name="楕円 5">
                    <a:extLst>
                      <a:ext uri="{FF2B5EF4-FFF2-40B4-BE49-F238E27FC236}">
                        <a16:creationId xmlns:a16="http://schemas.microsoft.com/office/drawing/2014/main" id="{3DCF456A-2FBE-6063-5A85-CC2257E4527E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E5D66109-959D-FB68-3352-1F68DC6E2DE6}"/>
                </a:ext>
              </a:extLst>
            </p:cNvPr>
            <p:cNvGrpSpPr/>
            <p:nvPr/>
          </p:nvGrpSpPr>
          <p:grpSpPr>
            <a:xfrm rot="1980000">
              <a:off x="8689557" y="372738"/>
              <a:ext cx="250153" cy="3618282"/>
              <a:chOff x="9302655" y="531288"/>
              <a:chExt cx="250153" cy="3618282"/>
            </a:xfrm>
          </p:grpSpPr>
          <p:grpSp>
            <p:nvGrpSpPr>
              <p:cNvPr id="54" name="グループ化 53">
                <a:extLst>
                  <a:ext uri="{FF2B5EF4-FFF2-40B4-BE49-F238E27FC236}">
                    <a16:creationId xmlns:a16="http://schemas.microsoft.com/office/drawing/2014/main" id="{8583CA77-5473-B1AB-D4AA-38BE642D7955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55" name="フリーフォーム: 図形 54">
                  <a:extLst>
                    <a:ext uri="{FF2B5EF4-FFF2-40B4-BE49-F238E27FC236}">
                      <a16:creationId xmlns:a16="http://schemas.microsoft.com/office/drawing/2014/main" id="{50D578B5-8A7C-6867-9F30-D58CE9C00211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56" name="フリーフォーム: 図形 55">
                  <a:extLst>
                    <a:ext uri="{FF2B5EF4-FFF2-40B4-BE49-F238E27FC236}">
                      <a16:creationId xmlns:a16="http://schemas.microsoft.com/office/drawing/2014/main" id="{2A74CACB-2160-400F-45AC-CF70E3567174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57" name="グループ化 56">
                  <a:extLst>
                    <a:ext uri="{FF2B5EF4-FFF2-40B4-BE49-F238E27FC236}">
                      <a16:creationId xmlns:a16="http://schemas.microsoft.com/office/drawing/2014/main" id="{B2551042-9AE8-F87E-A109-63E5611A4091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58" name="楕円 57">
                    <a:extLst>
                      <a:ext uri="{FF2B5EF4-FFF2-40B4-BE49-F238E27FC236}">
                        <a16:creationId xmlns:a16="http://schemas.microsoft.com/office/drawing/2014/main" id="{E4BA0D57-0A57-2942-544B-4881875913E5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59" name="楕円 58">
                    <a:extLst>
                      <a:ext uri="{FF2B5EF4-FFF2-40B4-BE49-F238E27FC236}">
                        <a16:creationId xmlns:a16="http://schemas.microsoft.com/office/drawing/2014/main" id="{4321D3C2-1895-1975-29FF-37D8DA33A437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60" name="楕円 5">
                    <a:extLst>
                      <a:ext uri="{FF2B5EF4-FFF2-40B4-BE49-F238E27FC236}">
                        <a16:creationId xmlns:a16="http://schemas.microsoft.com/office/drawing/2014/main" id="{CEA690F7-9C41-4F31-870B-57663102F87F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EFF20056-2F2F-9652-2F12-DEAF2D6BCD8F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15DF1CDE-D2B0-A7EC-D548-52128E021B4F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DDFCCF6F-3B87-C819-2576-6F3B28984D8A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64" name="グループ化 63">
                  <a:extLst>
                    <a:ext uri="{FF2B5EF4-FFF2-40B4-BE49-F238E27FC236}">
                      <a16:creationId xmlns:a16="http://schemas.microsoft.com/office/drawing/2014/main" id="{A225E226-375E-A4AC-C6A3-54C15512138F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65" name="楕円 64">
                    <a:extLst>
                      <a:ext uri="{FF2B5EF4-FFF2-40B4-BE49-F238E27FC236}">
                        <a16:creationId xmlns:a16="http://schemas.microsoft.com/office/drawing/2014/main" id="{C7C4BC08-2287-5D9B-F08E-7978D387B534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66" name="楕円 65">
                    <a:extLst>
                      <a:ext uri="{FF2B5EF4-FFF2-40B4-BE49-F238E27FC236}">
                        <a16:creationId xmlns:a16="http://schemas.microsoft.com/office/drawing/2014/main" id="{FBA2A97B-640D-580D-CD16-AB5FC0988C3A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67" name="楕円 5">
                    <a:extLst>
                      <a:ext uri="{FF2B5EF4-FFF2-40B4-BE49-F238E27FC236}">
                        <a16:creationId xmlns:a16="http://schemas.microsoft.com/office/drawing/2014/main" id="{1AD63D50-5D2E-CC6C-472C-9CDD801871B4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38F5B533-EEE5-97C4-02D9-6D4CC94BF879}"/>
                </a:ext>
              </a:extLst>
            </p:cNvPr>
            <p:cNvGrpSpPr/>
            <p:nvPr/>
          </p:nvGrpSpPr>
          <p:grpSpPr>
            <a:xfrm rot="2700000">
              <a:off x="8689557" y="372738"/>
              <a:ext cx="250153" cy="3618282"/>
              <a:chOff x="9302655" y="531288"/>
              <a:chExt cx="250153" cy="3618282"/>
            </a:xfrm>
          </p:grpSpPr>
          <p:grpSp>
            <p:nvGrpSpPr>
              <p:cNvPr id="70" name="グループ化 69">
                <a:extLst>
                  <a:ext uri="{FF2B5EF4-FFF2-40B4-BE49-F238E27FC236}">
                    <a16:creationId xmlns:a16="http://schemas.microsoft.com/office/drawing/2014/main" id="{DA75B258-328E-FBD8-7710-3DA7E0E93210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78" name="フリーフォーム: 図形 77">
                  <a:extLst>
                    <a:ext uri="{FF2B5EF4-FFF2-40B4-BE49-F238E27FC236}">
                      <a16:creationId xmlns:a16="http://schemas.microsoft.com/office/drawing/2014/main" id="{52AE4295-95BE-D730-A637-E331E88860A8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79" name="フリーフォーム: 図形 78">
                  <a:extLst>
                    <a:ext uri="{FF2B5EF4-FFF2-40B4-BE49-F238E27FC236}">
                      <a16:creationId xmlns:a16="http://schemas.microsoft.com/office/drawing/2014/main" id="{0F7F24A8-AB40-62A3-BC6D-8EC6C901356B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80" name="グループ化 79">
                  <a:extLst>
                    <a:ext uri="{FF2B5EF4-FFF2-40B4-BE49-F238E27FC236}">
                      <a16:creationId xmlns:a16="http://schemas.microsoft.com/office/drawing/2014/main" id="{9850E164-094E-2FFC-52BC-55DD978387C9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81" name="楕円 80">
                    <a:extLst>
                      <a:ext uri="{FF2B5EF4-FFF2-40B4-BE49-F238E27FC236}">
                        <a16:creationId xmlns:a16="http://schemas.microsoft.com/office/drawing/2014/main" id="{06A66DE1-BDDB-DCF4-312E-C3E9E015851C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82" name="楕円 81">
                    <a:extLst>
                      <a:ext uri="{FF2B5EF4-FFF2-40B4-BE49-F238E27FC236}">
                        <a16:creationId xmlns:a16="http://schemas.microsoft.com/office/drawing/2014/main" id="{396F73DC-7A4E-20C5-2473-34696F4007CE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83" name="楕円 5">
                    <a:extLst>
                      <a:ext uri="{FF2B5EF4-FFF2-40B4-BE49-F238E27FC236}">
                        <a16:creationId xmlns:a16="http://schemas.microsoft.com/office/drawing/2014/main" id="{5B60F0D3-5B38-F4E0-3862-30CCF19E864D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4A6CBA75-FB19-9659-C222-835CEEA55CE1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72" name="フリーフォーム: 図形 71">
                  <a:extLst>
                    <a:ext uri="{FF2B5EF4-FFF2-40B4-BE49-F238E27FC236}">
                      <a16:creationId xmlns:a16="http://schemas.microsoft.com/office/drawing/2014/main" id="{C880D870-C0BC-8579-D079-023E65038295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73" name="フリーフォーム: 図形 72">
                  <a:extLst>
                    <a:ext uri="{FF2B5EF4-FFF2-40B4-BE49-F238E27FC236}">
                      <a16:creationId xmlns:a16="http://schemas.microsoft.com/office/drawing/2014/main" id="{BDF0C571-2C37-95DD-8DAA-E5FFD7A2E967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74" name="グループ化 73">
                  <a:extLst>
                    <a:ext uri="{FF2B5EF4-FFF2-40B4-BE49-F238E27FC236}">
                      <a16:creationId xmlns:a16="http://schemas.microsoft.com/office/drawing/2014/main" id="{6E72D2BD-F091-6D18-DDDB-4091DF8C7450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75" name="楕円 74">
                    <a:extLst>
                      <a:ext uri="{FF2B5EF4-FFF2-40B4-BE49-F238E27FC236}">
                        <a16:creationId xmlns:a16="http://schemas.microsoft.com/office/drawing/2014/main" id="{DD8A7934-CAE3-3B24-B0C8-9FE9A8960F6A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76" name="楕円 75">
                    <a:extLst>
                      <a:ext uri="{FF2B5EF4-FFF2-40B4-BE49-F238E27FC236}">
                        <a16:creationId xmlns:a16="http://schemas.microsoft.com/office/drawing/2014/main" id="{29D61893-AB54-2107-1E17-483419CC150F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77" name="楕円 5">
                    <a:extLst>
                      <a:ext uri="{FF2B5EF4-FFF2-40B4-BE49-F238E27FC236}">
                        <a16:creationId xmlns:a16="http://schemas.microsoft.com/office/drawing/2014/main" id="{B192ED45-1420-4888-196E-86CA6097E5F7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D50ADBC6-4DC9-6F61-EBEA-485D59E98F89}"/>
                </a:ext>
              </a:extLst>
            </p:cNvPr>
            <p:cNvGrpSpPr/>
            <p:nvPr/>
          </p:nvGrpSpPr>
          <p:grpSpPr>
            <a:xfrm rot="4020000">
              <a:off x="8689557" y="372738"/>
              <a:ext cx="250152" cy="3618283"/>
              <a:chOff x="9302655" y="531287"/>
              <a:chExt cx="250152" cy="3618283"/>
            </a:xfrm>
          </p:grpSpPr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46A97384-D938-A4BF-F27D-A62AD6FC5297}"/>
                  </a:ext>
                </a:extLst>
              </p:cNvPr>
              <p:cNvGrpSpPr/>
              <p:nvPr/>
            </p:nvGrpSpPr>
            <p:grpSpPr>
              <a:xfrm>
                <a:off x="9315521" y="531287"/>
                <a:ext cx="237286" cy="643861"/>
                <a:chOff x="1829904" y="4503447"/>
                <a:chExt cx="417994" cy="1134205"/>
              </a:xfrm>
            </p:grpSpPr>
            <p:sp>
              <p:nvSpPr>
                <p:cNvPr id="93" name="フリーフォーム: 図形 92">
                  <a:extLst>
                    <a:ext uri="{FF2B5EF4-FFF2-40B4-BE49-F238E27FC236}">
                      <a16:creationId xmlns:a16="http://schemas.microsoft.com/office/drawing/2014/main" id="{A59017E3-6698-8E3D-CB8C-74FC0E044EDD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94" name="フリーフォーム: 図形 93">
                  <a:extLst>
                    <a:ext uri="{FF2B5EF4-FFF2-40B4-BE49-F238E27FC236}">
                      <a16:creationId xmlns:a16="http://schemas.microsoft.com/office/drawing/2014/main" id="{D8B878D6-4599-6D82-91EC-2CB710B87902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95" name="グループ化 94">
                  <a:extLst>
                    <a:ext uri="{FF2B5EF4-FFF2-40B4-BE49-F238E27FC236}">
                      <a16:creationId xmlns:a16="http://schemas.microsoft.com/office/drawing/2014/main" id="{83BDD5C4-1893-1E41-4BE5-F53D28C9DE9A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96" name="楕円 95">
                    <a:extLst>
                      <a:ext uri="{FF2B5EF4-FFF2-40B4-BE49-F238E27FC236}">
                        <a16:creationId xmlns:a16="http://schemas.microsoft.com/office/drawing/2014/main" id="{40B4F48F-31AD-72BF-1687-3A714D5D8199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97" name="楕円 96">
                    <a:extLst>
                      <a:ext uri="{FF2B5EF4-FFF2-40B4-BE49-F238E27FC236}">
                        <a16:creationId xmlns:a16="http://schemas.microsoft.com/office/drawing/2014/main" id="{96CD07CA-1134-052B-FD46-4CEF3862AFB7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98" name="楕円 5">
                    <a:extLst>
                      <a:ext uri="{FF2B5EF4-FFF2-40B4-BE49-F238E27FC236}">
                        <a16:creationId xmlns:a16="http://schemas.microsoft.com/office/drawing/2014/main" id="{49D73C53-4F2E-1C92-DFE1-07DAD5F89683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86" name="グループ化 85">
                <a:extLst>
                  <a:ext uri="{FF2B5EF4-FFF2-40B4-BE49-F238E27FC236}">
                    <a16:creationId xmlns:a16="http://schemas.microsoft.com/office/drawing/2014/main" id="{380D0953-CEF9-A7A6-3D35-7D1D83A52DEA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87" name="フリーフォーム: 図形 86">
                  <a:extLst>
                    <a:ext uri="{FF2B5EF4-FFF2-40B4-BE49-F238E27FC236}">
                      <a16:creationId xmlns:a16="http://schemas.microsoft.com/office/drawing/2014/main" id="{6B4E4388-8BC2-C409-0D94-160435495009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88" name="フリーフォーム: 図形 87">
                  <a:extLst>
                    <a:ext uri="{FF2B5EF4-FFF2-40B4-BE49-F238E27FC236}">
                      <a16:creationId xmlns:a16="http://schemas.microsoft.com/office/drawing/2014/main" id="{93DA94EF-FF06-F440-832E-F95B2F989D84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89" name="グループ化 88">
                  <a:extLst>
                    <a:ext uri="{FF2B5EF4-FFF2-40B4-BE49-F238E27FC236}">
                      <a16:creationId xmlns:a16="http://schemas.microsoft.com/office/drawing/2014/main" id="{CEED58D4-AECF-0E4B-8ED5-5856BE51C1E9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90" name="楕円 89">
                    <a:extLst>
                      <a:ext uri="{FF2B5EF4-FFF2-40B4-BE49-F238E27FC236}">
                        <a16:creationId xmlns:a16="http://schemas.microsoft.com/office/drawing/2014/main" id="{F409C1D2-82FD-E06E-BAC5-47555AC8CD4F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91" name="楕円 90">
                    <a:extLst>
                      <a:ext uri="{FF2B5EF4-FFF2-40B4-BE49-F238E27FC236}">
                        <a16:creationId xmlns:a16="http://schemas.microsoft.com/office/drawing/2014/main" id="{B7668AD9-1A04-0597-12FC-787400FCC10D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92" name="楕円 5">
                    <a:extLst>
                      <a:ext uri="{FF2B5EF4-FFF2-40B4-BE49-F238E27FC236}">
                        <a16:creationId xmlns:a16="http://schemas.microsoft.com/office/drawing/2014/main" id="{99180CEC-5332-A865-A56D-B0497F70FF27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8AF0170C-D775-21BC-FA2D-4DDDE908813B}"/>
                </a:ext>
              </a:extLst>
            </p:cNvPr>
            <p:cNvGrpSpPr/>
            <p:nvPr/>
          </p:nvGrpSpPr>
          <p:grpSpPr>
            <a:xfrm rot="4680000">
              <a:off x="8689556" y="372739"/>
              <a:ext cx="250154" cy="3618281"/>
              <a:chOff x="9302655" y="531289"/>
              <a:chExt cx="250154" cy="3618281"/>
            </a:xfrm>
          </p:grpSpPr>
          <p:grpSp>
            <p:nvGrpSpPr>
              <p:cNvPr id="100" name="グループ化 99">
                <a:extLst>
                  <a:ext uri="{FF2B5EF4-FFF2-40B4-BE49-F238E27FC236}">
                    <a16:creationId xmlns:a16="http://schemas.microsoft.com/office/drawing/2014/main" id="{A0AB1E63-940E-63E5-6B7B-ECB65361DB76}"/>
                  </a:ext>
                </a:extLst>
              </p:cNvPr>
              <p:cNvGrpSpPr/>
              <p:nvPr/>
            </p:nvGrpSpPr>
            <p:grpSpPr>
              <a:xfrm>
                <a:off x="9315523" y="531289"/>
                <a:ext cx="237286" cy="643861"/>
                <a:chOff x="1829904" y="4503447"/>
                <a:chExt cx="417994" cy="1134205"/>
              </a:xfrm>
            </p:grpSpPr>
            <p:sp>
              <p:nvSpPr>
                <p:cNvPr id="108" name="フリーフォーム: 図形 107">
                  <a:extLst>
                    <a:ext uri="{FF2B5EF4-FFF2-40B4-BE49-F238E27FC236}">
                      <a16:creationId xmlns:a16="http://schemas.microsoft.com/office/drawing/2014/main" id="{C98C8B76-1A4F-403D-A2E3-F7DBA24D7E07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09" name="フリーフォーム: 図形 108">
                  <a:extLst>
                    <a:ext uri="{FF2B5EF4-FFF2-40B4-BE49-F238E27FC236}">
                      <a16:creationId xmlns:a16="http://schemas.microsoft.com/office/drawing/2014/main" id="{37AEE9EF-4093-1C54-D99E-C309F2862EC9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110" name="グループ化 109">
                  <a:extLst>
                    <a:ext uri="{FF2B5EF4-FFF2-40B4-BE49-F238E27FC236}">
                      <a16:creationId xmlns:a16="http://schemas.microsoft.com/office/drawing/2014/main" id="{7DC8C1FF-5A50-28D4-2723-926E80D4A9F0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111" name="楕円 110">
                    <a:extLst>
                      <a:ext uri="{FF2B5EF4-FFF2-40B4-BE49-F238E27FC236}">
                        <a16:creationId xmlns:a16="http://schemas.microsoft.com/office/drawing/2014/main" id="{952084B4-2746-1C9E-7C23-A858E19A8D65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12" name="楕円 111">
                    <a:extLst>
                      <a:ext uri="{FF2B5EF4-FFF2-40B4-BE49-F238E27FC236}">
                        <a16:creationId xmlns:a16="http://schemas.microsoft.com/office/drawing/2014/main" id="{78A9C5A3-BBDF-7E3E-59E6-389F300D78F1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13" name="楕円 5">
                    <a:extLst>
                      <a:ext uri="{FF2B5EF4-FFF2-40B4-BE49-F238E27FC236}">
                        <a16:creationId xmlns:a16="http://schemas.microsoft.com/office/drawing/2014/main" id="{A9278594-C4EC-81A6-DC9F-B6F289167BDA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F73429ED-29AE-7538-2166-33AF78E90E91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102" name="フリーフォーム: 図形 101">
                  <a:extLst>
                    <a:ext uri="{FF2B5EF4-FFF2-40B4-BE49-F238E27FC236}">
                      <a16:creationId xmlns:a16="http://schemas.microsoft.com/office/drawing/2014/main" id="{A3883CC0-7955-D872-C164-DBE8F954E032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03" name="フリーフォーム: 図形 102">
                  <a:extLst>
                    <a:ext uri="{FF2B5EF4-FFF2-40B4-BE49-F238E27FC236}">
                      <a16:creationId xmlns:a16="http://schemas.microsoft.com/office/drawing/2014/main" id="{3C578A0A-7E5F-2FC9-1F1D-7F63AB826649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104" name="グループ化 103">
                  <a:extLst>
                    <a:ext uri="{FF2B5EF4-FFF2-40B4-BE49-F238E27FC236}">
                      <a16:creationId xmlns:a16="http://schemas.microsoft.com/office/drawing/2014/main" id="{2C551435-F9A4-7CA9-823E-ADFCFE2F8425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105" name="楕円 104">
                    <a:extLst>
                      <a:ext uri="{FF2B5EF4-FFF2-40B4-BE49-F238E27FC236}">
                        <a16:creationId xmlns:a16="http://schemas.microsoft.com/office/drawing/2014/main" id="{161AE794-3028-D9A9-06CE-5BD79D3F3DA2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06" name="楕円 105">
                    <a:extLst>
                      <a:ext uri="{FF2B5EF4-FFF2-40B4-BE49-F238E27FC236}">
                        <a16:creationId xmlns:a16="http://schemas.microsoft.com/office/drawing/2014/main" id="{3A2CC809-B9D7-5192-5246-488C6207D558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07" name="楕円 5">
                    <a:extLst>
                      <a:ext uri="{FF2B5EF4-FFF2-40B4-BE49-F238E27FC236}">
                        <a16:creationId xmlns:a16="http://schemas.microsoft.com/office/drawing/2014/main" id="{A7B776D8-18F8-6421-5921-AF2DA98F7C2D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31DE2C41-1834-46B8-353E-149394C4ABC3}"/>
                </a:ext>
              </a:extLst>
            </p:cNvPr>
            <p:cNvGrpSpPr/>
            <p:nvPr/>
          </p:nvGrpSpPr>
          <p:grpSpPr>
            <a:xfrm rot="1320000">
              <a:off x="8689558" y="372739"/>
              <a:ext cx="250151" cy="3618281"/>
              <a:chOff x="9302655" y="531289"/>
              <a:chExt cx="250151" cy="3618281"/>
            </a:xfrm>
          </p:grpSpPr>
          <p:grpSp>
            <p:nvGrpSpPr>
              <p:cNvPr id="115" name="グループ化 114">
                <a:extLst>
                  <a:ext uri="{FF2B5EF4-FFF2-40B4-BE49-F238E27FC236}">
                    <a16:creationId xmlns:a16="http://schemas.microsoft.com/office/drawing/2014/main" id="{37E8052F-F123-143D-21A8-807D3FCA4C89}"/>
                  </a:ext>
                </a:extLst>
              </p:cNvPr>
              <p:cNvGrpSpPr/>
              <p:nvPr/>
            </p:nvGrpSpPr>
            <p:grpSpPr>
              <a:xfrm>
                <a:off x="9315520" y="531289"/>
                <a:ext cx="237286" cy="643861"/>
                <a:chOff x="1829904" y="4503447"/>
                <a:chExt cx="417994" cy="1134205"/>
              </a:xfrm>
            </p:grpSpPr>
            <p:sp>
              <p:nvSpPr>
                <p:cNvPr id="123" name="フリーフォーム: 図形 122">
                  <a:extLst>
                    <a:ext uri="{FF2B5EF4-FFF2-40B4-BE49-F238E27FC236}">
                      <a16:creationId xmlns:a16="http://schemas.microsoft.com/office/drawing/2014/main" id="{02C55301-92CE-01C0-BBEE-91BC6D5F9B99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24" name="フリーフォーム: 図形 123">
                  <a:extLst>
                    <a:ext uri="{FF2B5EF4-FFF2-40B4-BE49-F238E27FC236}">
                      <a16:creationId xmlns:a16="http://schemas.microsoft.com/office/drawing/2014/main" id="{4C909AA6-C1B6-3646-DD88-22E8E7A1EE71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125" name="グループ化 124">
                  <a:extLst>
                    <a:ext uri="{FF2B5EF4-FFF2-40B4-BE49-F238E27FC236}">
                      <a16:creationId xmlns:a16="http://schemas.microsoft.com/office/drawing/2014/main" id="{C31DB1E6-DAB2-F9A4-875C-4D2BAA717908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126" name="楕円 125">
                    <a:extLst>
                      <a:ext uri="{FF2B5EF4-FFF2-40B4-BE49-F238E27FC236}">
                        <a16:creationId xmlns:a16="http://schemas.microsoft.com/office/drawing/2014/main" id="{62D9BB57-5A57-E033-4758-E3255E1B6980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27" name="楕円 126">
                    <a:extLst>
                      <a:ext uri="{FF2B5EF4-FFF2-40B4-BE49-F238E27FC236}">
                        <a16:creationId xmlns:a16="http://schemas.microsoft.com/office/drawing/2014/main" id="{CC88A66C-B861-0EB5-A7B0-03F522B5DA5D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28" name="楕円 5">
                    <a:extLst>
                      <a:ext uri="{FF2B5EF4-FFF2-40B4-BE49-F238E27FC236}">
                        <a16:creationId xmlns:a16="http://schemas.microsoft.com/office/drawing/2014/main" id="{D2856B7F-9C66-446F-4AFB-471ED1CEEA01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116" name="グループ化 115">
                <a:extLst>
                  <a:ext uri="{FF2B5EF4-FFF2-40B4-BE49-F238E27FC236}">
                    <a16:creationId xmlns:a16="http://schemas.microsoft.com/office/drawing/2014/main" id="{7F7E5686-1B82-83B7-4EFF-5F89CA989C8B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117" name="フリーフォーム: 図形 116">
                  <a:extLst>
                    <a:ext uri="{FF2B5EF4-FFF2-40B4-BE49-F238E27FC236}">
                      <a16:creationId xmlns:a16="http://schemas.microsoft.com/office/drawing/2014/main" id="{7D171465-DFB1-C0ED-FBBA-85B8A769CEC6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18" name="フリーフォーム: 図形 117">
                  <a:extLst>
                    <a:ext uri="{FF2B5EF4-FFF2-40B4-BE49-F238E27FC236}">
                      <a16:creationId xmlns:a16="http://schemas.microsoft.com/office/drawing/2014/main" id="{482D77ED-78AD-EA58-B65E-CA47F52C5A29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119" name="グループ化 118">
                  <a:extLst>
                    <a:ext uri="{FF2B5EF4-FFF2-40B4-BE49-F238E27FC236}">
                      <a16:creationId xmlns:a16="http://schemas.microsoft.com/office/drawing/2014/main" id="{80802B92-4B32-294E-9243-5AFBAEE1428E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120" name="楕円 119">
                    <a:extLst>
                      <a:ext uri="{FF2B5EF4-FFF2-40B4-BE49-F238E27FC236}">
                        <a16:creationId xmlns:a16="http://schemas.microsoft.com/office/drawing/2014/main" id="{850D2EB7-2213-5B5E-2F10-9BFAB12FA26E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21" name="楕円 120">
                    <a:extLst>
                      <a:ext uri="{FF2B5EF4-FFF2-40B4-BE49-F238E27FC236}">
                        <a16:creationId xmlns:a16="http://schemas.microsoft.com/office/drawing/2014/main" id="{99190467-795D-F467-0C0B-DC28A7B7E847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22" name="楕円 5">
                    <a:extLst>
                      <a:ext uri="{FF2B5EF4-FFF2-40B4-BE49-F238E27FC236}">
                        <a16:creationId xmlns:a16="http://schemas.microsoft.com/office/drawing/2014/main" id="{51E6F9C0-E71D-959A-EB46-AB48213CBD00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2BED6DC8-419F-1A23-B2B6-69247E6BCDC0}"/>
                </a:ext>
              </a:extLst>
            </p:cNvPr>
            <p:cNvGrpSpPr/>
            <p:nvPr/>
          </p:nvGrpSpPr>
          <p:grpSpPr>
            <a:xfrm rot="660000">
              <a:off x="8689557" y="372738"/>
              <a:ext cx="250153" cy="3618282"/>
              <a:chOff x="9302655" y="531288"/>
              <a:chExt cx="250153" cy="3618282"/>
            </a:xfrm>
          </p:grpSpPr>
          <p:grpSp>
            <p:nvGrpSpPr>
              <p:cNvPr id="145" name="グループ化 144">
                <a:extLst>
                  <a:ext uri="{FF2B5EF4-FFF2-40B4-BE49-F238E27FC236}">
                    <a16:creationId xmlns:a16="http://schemas.microsoft.com/office/drawing/2014/main" id="{28F038EC-DF42-4410-0FE0-943C8004FBB7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153" name="フリーフォーム: 図形 152">
                  <a:extLst>
                    <a:ext uri="{FF2B5EF4-FFF2-40B4-BE49-F238E27FC236}">
                      <a16:creationId xmlns:a16="http://schemas.microsoft.com/office/drawing/2014/main" id="{81128154-C6B6-4159-57A5-2A5F5F1623D7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54" name="フリーフォーム: 図形 153">
                  <a:extLst>
                    <a:ext uri="{FF2B5EF4-FFF2-40B4-BE49-F238E27FC236}">
                      <a16:creationId xmlns:a16="http://schemas.microsoft.com/office/drawing/2014/main" id="{18410CB1-537A-5C24-AE3A-9867FA247CA8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155" name="グループ化 154">
                  <a:extLst>
                    <a:ext uri="{FF2B5EF4-FFF2-40B4-BE49-F238E27FC236}">
                      <a16:creationId xmlns:a16="http://schemas.microsoft.com/office/drawing/2014/main" id="{FB2D3261-FA23-0BF6-117E-4F576EB60C00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156" name="楕円 155">
                    <a:extLst>
                      <a:ext uri="{FF2B5EF4-FFF2-40B4-BE49-F238E27FC236}">
                        <a16:creationId xmlns:a16="http://schemas.microsoft.com/office/drawing/2014/main" id="{6A407D75-1488-2BA8-7703-386A1A98B696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57" name="楕円 156">
                    <a:extLst>
                      <a:ext uri="{FF2B5EF4-FFF2-40B4-BE49-F238E27FC236}">
                        <a16:creationId xmlns:a16="http://schemas.microsoft.com/office/drawing/2014/main" id="{0005BD7D-65A1-03F7-224B-739C89C23C0C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58" name="楕円 5">
                    <a:extLst>
                      <a:ext uri="{FF2B5EF4-FFF2-40B4-BE49-F238E27FC236}">
                        <a16:creationId xmlns:a16="http://schemas.microsoft.com/office/drawing/2014/main" id="{A94BB1E8-AB4E-0113-2A12-A375CDECB38C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146" name="グループ化 145">
                <a:extLst>
                  <a:ext uri="{FF2B5EF4-FFF2-40B4-BE49-F238E27FC236}">
                    <a16:creationId xmlns:a16="http://schemas.microsoft.com/office/drawing/2014/main" id="{0A7D3733-A63F-7BFF-84AD-981508F9B639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147" name="フリーフォーム: 図形 146">
                  <a:extLst>
                    <a:ext uri="{FF2B5EF4-FFF2-40B4-BE49-F238E27FC236}">
                      <a16:creationId xmlns:a16="http://schemas.microsoft.com/office/drawing/2014/main" id="{83FEA0C6-B946-AA5A-18DD-90A447320B11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48" name="フリーフォーム: 図形 147">
                  <a:extLst>
                    <a:ext uri="{FF2B5EF4-FFF2-40B4-BE49-F238E27FC236}">
                      <a16:creationId xmlns:a16="http://schemas.microsoft.com/office/drawing/2014/main" id="{87749367-DF54-FE0E-EC60-CEDFFFCCA50B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149" name="グループ化 148">
                  <a:extLst>
                    <a:ext uri="{FF2B5EF4-FFF2-40B4-BE49-F238E27FC236}">
                      <a16:creationId xmlns:a16="http://schemas.microsoft.com/office/drawing/2014/main" id="{C8BAED45-A99F-E06C-C243-B4999C125CB7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150" name="楕円 149">
                    <a:extLst>
                      <a:ext uri="{FF2B5EF4-FFF2-40B4-BE49-F238E27FC236}">
                        <a16:creationId xmlns:a16="http://schemas.microsoft.com/office/drawing/2014/main" id="{617E5406-7971-5C74-1662-7DDF783DCFC1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51" name="楕円 150">
                    <a:extLst>
                      <a:ext uri="{FF2B5EF4-FFF2-40B4-BE49-F238E27FC236}">
                        <a16:creationId xmlns:a16="http://schemas.microsoft.com/office/drawing/2014/main" id="{426587E6-DCE3-568B-FE3D-D3ADC0F745EB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52" name="楕円 5">
                    <a:extLst>
                      <a:ext uri="{FF2B5EF4-FFF2-40B4-BE49-F238E27FC236}">
                        <a16:creationId xmlns:a16="http://schemas.microsoft.com/office/drawing/2014/main" id="{67DA34F8-9E55-EF23-A4E2-1209BF6F2B7A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5FEF5273-6969-B97B-CAE6-B97571201755}"/>
                </a:ext>
              </a:extLst>
            </p:cNvPr>
            <p:cNvGrpSpPr/>
            <p:nvPr/>
          </p:nvGrpSpPr>
          <p:grpSpPr>
            <a:xfrm rot="3360000">
              <a:off x="8689556" y="372737"/>
              <a:ext cx="250155" cy="3618284"/>
              <a:chOff x="9302653" y="531288"/>
              <a:chExt cx="250155" cy="3618284"/>
            </a:xfrm>
          </p:grpSpPr>
          <p:grpSp>
            <p:nvGrpSpPr>
              <p:cNvPr id="175" name="グループ化 174">
                <a:extLst>
                  <a:ext uri="{FF2B5EF4-FFF2-40B4-BE49-F238E27FC236}">
                    <a16:creationId xmlns:a16="http://schemas.microsoft.com/office/drawing/2014/main" id="{B39E93EC-2E0D-C04A-54FC-FFFE3D86F70B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183" name="フリーフォーム: 図形 182">
                  <a:extLst>
                    <a:ext uri="{FF2B5EF4-FFF2-40B4-BE49-F238E27FC236}">
                      <a16:creationId xmlns:a16="http://schemas.microsoft.com/office/drawing/2014/main" id="{9F9CF5D8-3B3C-6A64-E74C-9655EF5A06F4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84" name="フリーフォーム: 図形 183">
                  <a:extLst>
                    <a:ext uri="{FF2B5EF4-FFF2-40B4-BE49-F238E27FC236}">
                      <a16:creationId xmlns:a16="http://schemas.microsoft.com/office/drawing/2014/main" id="{AD8B18EC-B041-5A0E-2002-F43BC0D4731B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185" name="グループ化 184">
                  <a:extLst>
                    <a:ext uri="{FF2B5EF4-FFF2-40B4-BE49-F238E27FC236}">
                      <a16:creationId xmlns:a16="http://schemas.microsoft.com/office/drawing/2014/main" id="{25513214-713E-7B33-D686-45C78CAB5778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186" name="楕円 185">
                    <a:extLst>
                      <a:ext uri="{FF2B5EF4-FFF2-40B4-BE49-F238E27FC236}">
                        <a16:creationId xmlns:a16="http://schemas.microsoft.com/office/drawing/2014/main" id="{DAFC0026-FBF2-D4F5-C581-C9DF94641CC7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87" name="楕円 186">
                    <a:extLst>
                      <a:ext uri="{FF2B5EF4-FFF2-40B4-BE49-F238E27FC236}">
                        <a16:creationId xmlns:a16="http://schemas.microsoft.com/office/drawing/2014/main" id="{0465861A-C2C3-7067-5A16-E23E3B11E96C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88" name="楕円 5">
                    <a:extLst>
                      <a:ext uri="{FF2B5EF4-FFF2-40B4-BE49-F238E27FC236}">
                        <a16:creationId xmlns:a16="http://schemas.microsoft.com/office/drawing/2014/main" id="{49F0A38E-6495-D711-9E08-10172E9F68F0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176" name="グループ化 175">
                <a:extLst>
                  <a:ext uri="{FF2B5EF4-FFF2-40B4-BE49-F238E27FC236}">
                    <a16:creationId xmlns:a16="http://schemas.microsoft.com/office/drawing/2014/main" id="{E031BA46-C59D-9FEE-6168-0C311358FE55}"/>
                  </a:ext>
                </a:extLst>
              </p:cNvPr>
              <p:cNvGrpSpPr/>
              <p:nvPr/>
            </p:nvGrpSpPr>
            <p:grpSpPr>
              <a:xfrm rot="10800000">
                <a:off x="9302653" y="3505711"/>
                <a:ext cx="237287" cy="643861"/>
                <a:chOff x="1829903" y="4503447"/>
                <a:chExt cx="417995" cy="1134206"/>
              </a:xfrm>
            </p:grpSpPr>
            <p:sp>
              <p:nvSpPr>
                <p:cNvPr id="177" name="フリーフォーム: 図形 176">
                  <a:extLst>
                    <a:ext uri="{FF2B5EF4-FFF2-40B4-BE49-F238E27FC236}">
                      <a16:creationId xmlns:a16="http://schemas.microsoft.com/office/drawing/2014/main" id="{BC79F91C-AC11-DA0A-C604-DCECB00F1987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78" name="フリーフォーム: 図形 177">
                  <a:extLst>
                    <a:ext uri="{FF2B5EF4-FFF2-40B4-BE49-F238E27FC236}">
                      <a16:creationId xmlns:a16="http://schemas.microsoft.com/office/drawing/2014/main" id="{A8F6CFA4-1029-7B0E-0265-64CCBC546D24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179" name="グループ化 178">
                  <a:extLst>
                    <a:ext uri="{FF2B5EF4-FFF2-40B4-BE49-F238E27FC236}">
                      <a16:creationId xmlns:a16="http://schemas.microsoft.com/office/drawing/2014/main" id="{EA8B70B0-70CB-80DA-DEB9-1370AE05A6AA}"/>
                    </a:ext>
                  </a:extLst>
                </p:cNvPr>
                <p:cNvGrpSpPr/>
                <p:nvPr/>
              </p:nvGrpSpPr>
              <p:grpSpPr>
                <a:xfrm>
                  <a:off x="1829903" y="5157661"/>
                  <a:ext cx="394759" cy="479992"/>
                  <a:chOff x="2221623" y="2580132"/>
                  <a:chExt cx="2514600" cy="3057526"/>
                </a:xfrm>
              </p:grpSpPr>
              <p:sp>
                <p:nvSpPr>
                  <p:cNvPr id="180" name="楕円 179">
                    <a:extLst>
                      <a:ext uri="{FF2B5EF4-FFF2-40B4-BE49-F238E27FC236}">
                        <a16:creationId xmlns:a16="http://schemas.microsoft.com/office/drawing/2014/main" id="{C6D2328C-9EDC-9167-42A0-8BC84410F566}"/>
                      </a:ext>
                    </a:extLst>
                  </p:cNvPr>
                  <p:cNvSpPr/>
                  <p:nvPr/>
                </p:nvSpPr>
                <p:spPr>
                  <a:xfrm>
                    <a:off x="2221623" y="2580132"/>
                    <a:ext cx="2514600" cy="305752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81" name="楕円 180">
                    <a:extLst>
                      <a:ext uri="{FF2B5EF4-FFF2-40B4-BE49-F238E27FC236}">
                        <a16:creationId xmlns:a16="http://schemas.microsoft.com/office/drawing/2014/main" id="{E40EBB70-C995-8D37-D559-852E00C93600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82" name="楕円 5">
                    <a:extLst>
                      <a:ext uri="{FF2B5EF4-FFF2-40B4-BE49-F238E27FC236}">
                        <a16:creationId xmlns:a16="http://schemas.microsoft.com/office/drawing/2014/main" id="{52B4DF5C-3DF2-14DB-3A1D-74AE459DE5F9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dirty="0"/>
                  </a:p>
                </p:txBody>
              </p:sp>
            </p:grpSp>
          </p:grp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899C8AD5-95B6-AB93-46C5-0C7A4A8092D5}"/>
                </a:ext>
              </a:extLst>
            </p:cNvPr>
            <p:cNvGrpSpPr/>
            <p:nvPr/>
          </p:nvGrpSpPr>
          <p:grpSpPr>
            <a:xfrm rot="5400000">
              <a:off x="8689557" y="372738"/>
              <a:ext cx="250153" cy="3618282"/>
              <a:chOff x="9302655" y="531288"/>
              <a:chExt cx="250153" cy="3618282"/>
            </a:xfrm>
          </p:grpSpPr>
          <p:grpSp>
            <p:nvGrpSpPr>
              <p:cNvPr id="190" name="グループ化 189">
                <a:extLst>
                  <a:ext uri="{FF2B5EF4-FFF2-40B4-BE49-F238E27FC236}">
                    <a16:creationId xmlns:a16="http://schemas.microsoft.com/office/drawing/2014/main" id="{71EA8275-D7AF-66FD-3B07-1E7A4AA4347B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198" name="フリーフォーム: 図形 197">
                  <a:extLst>
                    <a:ext uri="{FF2B5EF4-FFF2-40B4-BE49-F238E27FC236}">
                      <a16:creationId xmlns:a16="http://schemas.microsoft.com/office/drawing/2014/main" id="{861EE7F4-E383-493A-3207-22AEB7EA4FE2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99" name="フリーフォーム: 図形 198">
                  <a:extLst>
                    <a:ext uri="{FF2B5EF4-FFF2-40B4-BE49-F238E27FC236}">
                      <a16:creationId xmlns:a16="http://schemas.microsoft.com/office/drawing/2014/main" id="{4B4AEC81-921C-B52E-BC3B-71734464A51E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00" name="グループ化 199">
                  <a:extLst>
                    <a:ext uri="{FF2B5EF4-FFF2-40B4-BE49-F238E27FC236}">
                      <a16:creationId xmlns:a16="http://schemas.microsoft.com/office/drawing/2014/main" id="{A1939B7D-0DAD-95BE-4AF3-0B2163FC0B2A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01" name="楕円 200">
                    <a:extLst>
                      <a:ext uri="{FF2B5EF4-FFF2-40B4-BE49-F238E27FC236}">
                        <a16:creationId xmlns:a16="http://schemas.microsoft.com/office/drawing/2014/main" id="{EE0005A2-BF41-B9D9-AD8A-B2F611B4743B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02" name="楕円 201">
                    <a:extLst>
                      <a:ext uri="{FF2B5EF4-FFF2-40B4-BE49-F238E27FC236}">
                        <a16:creationId xmlns:a16="http://schemas.microsoft.com/office/drawing/2014/main" id="{6A13511A-22AD-057E-C084-816E1A74E328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03" name="楕円 5">
                    <a:extLst>
                      <a:ext uri="{FF2B5EF4-FFF2-40B4-BE49-F238E27FC236}">
                        <a16:creationId xmlns:a16="http://schemas.microsoft.com/office/drawing/2014/main" id="{A69B810F-F220-2136-E568-E9A712A02012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191" name="グループ化 190">
                <a:extLst>
                  <a:ext uri="{FF2B5EF4-FFF2-40B4-BE49-F238E27FC236}">
                    <a16:creationId xmlns:a16="http://schemas.microsoft.com/office/drawing/2014/main" id="{28E972EA-2245-86FE-5886-CB21DA8AE697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192" name="フリーフォーム: 図形 191">
                  <a:extLst>
                    <a:ext uri="{FF2B5EF4-FFF2-40B4-BE49-F238E27FC236}">
                      <a16:creationId xmlns:a16="http://schemas.microsoft.com/office/drawing/2014/main" id="{810E57A7-FC15-508B-2071-E010ADC3CF8B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193" name="フリーフォーム: 図形 192">
                  <a:extLst>
                    <a:ext uri="{FF2B5EF4-FFF2-40B4-BE49-F238E27FC236}">
                      <a16:creationId xmlns:a16="http://schemas.microsoft.com/office/drawing/2014/main" id="{BAC25AA2-F7C6-50FB-902D-055CAA65073A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194" name="グループ化 193">
                  <a:extLst>
                    <a:ext uri="{FF2B5EF4-FFF2-40B4-BE49-F238E27FC236}">
                      <a16:creationId xmlns:a16="http://schemas.microsoft.com/office/drawing/2014/main" id="{2875AC11-DA9A-CA8C-044C-F2162DC2BF48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195" name="楕円 194">
                    <a:extLst>
                      <a:ext uri="{FF2B5EF4-FFF2-40B4-BE49-F238E27FC236}">
                        <a16:creationId xmlns:a16="http://schemas.microsoft.com/office/drawing/2014/main" id="{FF986DF3-3283-7669-8A22-9F8AFE2FAE5E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96" name="楕円 195">
                    <a:extLst>
                      <a:ext uri="{FF2B5EF4-FFF2-40B4-BE49-F238E27FC236}">
                        <a16:creationId xmlns:a16="http://schemas.microsoft.com/office/drawing/2014/main" id="{DE23353D-8E6E-9A01-0794-07DD6C30C9A1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197" name="楕円 5">
                    <a:extLst>
                      <a:ext uri="{FF2B5EF4-FFF2-40B4-BE49-F238E27FC236}">
                        <a16:creationId xmlns:a16="http://schemas.microsoft.com/office/drawing/2014/main" id="{D0B9FA03-9F57-9CF1-8B5D-691E9C9417C7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205" name="グループ化 204">
              <a:extLst>
                <a:ext uri="{FF2B5EF4-FFF2-40B4-BE49-F238E27FC236}">
                  <a16:creationId xmlns:a16="http://schemas.microsoft.com/office/drawing/2014/main" id="{474E9E30-771C-AB6F-0053-ED92A55E4659}"/>
                </a:ext>
              </a:extLst>
            </p:cNvPr>
            <p:cNvGrpSpPr/>
            <p:nvPr/>
          </p:nvGrpSpPr>
          <p:grpSpPr>
            <a:xfrm rot="16918671">
              <a:off x="8689557" y="372738"/>
              <a:ext cx="250153" cy="3618282"/>
              <a:chOff x="9150255" y="378888"/>
              <a:chExt cx="250153" cy="3618282"/>
            </a:xfrm>
          </p:grpSpPr>
          <p:grpSp>
            <p:nvGrpSpPr>
              <p:cNvPr id="206" name="グループ化 205">
                <a:extLst>
                  <a:ext uri="{FF2B5EF4-FFF2-40B4-BE49-F238E27FC236}">
                    <a16:creationId xmlns:a16="http://schemas.microsoft.com/office/drawing/2014/main" id="{582A0D80-BBD3-C028-BF3D-D1F7649CA826}"/>
                  </a:ext>
                </a:extLst>
              </p:cNvPr>
              <p:cNvGrpSpPr/>
              <p:nvPr/>
            </p:nvGrpSpPr>
            <p:grpSpPr>
              <a:xfrm>
                <a:off x="9163121" y="378888"/>
                <a:ext cx="237287" cy="643864"/>
                <a:chOff x="1829904" y="4503443"/>
                <a:chExt cx="417996" cy="1134209"/>
              </a:xfrm>
            </p:grpSpPr>
            <p:sp>
              <p:nvSpPr>
                <p:cNvPr id="214" name="フリーフォーム: 図形 213">
                  <a:extLst>
                    <a:ext uri="{FF2B5EF4-FFF2-40B4-BE49-F238E27FC236}">
                      <a16:creationId xmlns:a16="http://schemas.microsoft.com/office/drawing/2014/main" id="{B0D851EA-4EF2-D31F-921D-00D3376D709B}"/>
                    </a:ext>
                  </a:extLst>
                </p:cNvPr>
                <p:cNvSpPr/>
                <p:nvPr/>
              </p:nvSpPr>
              <p:spPr>
                <a:xfrm>
                  <a:off x="2038187" y="4503443"/>
                  <a:ext cx="209713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15" name="フリーフォーム: 図形 214">
                  <a:extLst>
                    <a:ext uri="{FF2B5EF4-FFF2-40B4-BE49-F238E27FC236}">
                      <a16:creationId xmlns:a16="http://schemas.microsoft.com/office/drawing/2014/main" id="{7CA8585C-1EB1-ED62-E394-A4D56768B0B8}"/>
                    </a:ext>
                  </a:extLst>
                </p:cNvPr>
                <p:cNvSpPr/>
                <p:nvPr/>
              </p:nvSpPr>
              <p:spPr>
                <a:xfrm>
                  <a:off x="1854749" y="4520222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16" name="グループ化 215">
                  <a:extLst>
                    <a:ext uri="{FF2B5EF4-FFF2-40B4-BE49-F238E27FC236}">
                      <a16:creationId xmlns:a16="http://schemas.microsoft.com/office/drawing/2014/main" id="{8D6F9B4A-5A9E-F7B1-088E-4929745C1D6A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17" name="楕円 216">
                    <a:extLst>
                      <a:ext uri="{FF2B5EF4-FFF2-40B4-BE49-F238E27FC236}">
                        <a16:creationId xmlns:a16="http://schemas.microsoft.com/office/drawing/2014/main" id="{649FD4B0-055F-1749-7485-CD613A4255C7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18" name="楕円 217">
                    <a:extLst>
                      <a:ext uri="{FF2B5EF4-FFF2-40B4-BE49-F238E27FC236}">
                        <a16:creationId xmlns:a16="http://schemas.microsoft.com/office/drawing/2014/main" id="{DA36C89C-D79A-4741-5792-14D21ECAB198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19" name="楕円 5">
                    <a:extLst>
                      <a:ext uri="{FF2B5EF4-FFF2-40B4-BE49-F238E27FC236}">
                        <a16:creationId xmlns:a16="http://schemas.microsoft.com/office/drawing/2014/main" id="{0611224B-9247-7D2E-8A44-580630DF3063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207" name="グループ化 206">
                <a:extLst>
                  <a:ext uri="{FF2B5EF4-FFF2-40B4-BE49-F238E27FC236}">
                    <a16:creationId xmlns:a16="http://schemas.microsoft.com/office/drawing/2014/main" id="{6FC7CFD0-7E8B-330D-F526-43319757F7A0}"/>
                  </a:ext>
                </a:extLst>
              </p:cNvPr>
              <p:cNvGrpSpPr/>
              <p:nvPr/>
            </p:nvGrpSpPr>
            <p:grpSpPr>
              <a:xfrm rot="10800000">
                <a:off x="9150255" y="3353306"/>
                <a:ext cx="237287" cy="643864"/>
                <a:chOff x="1829904" y="4503443"/>
                <a:chExt cx="417996" cy="1134209"/>
              </a:xfrm>
            </p:grpSpPr>
            <p:sp>
              <p:nvSpPr>
                <p:cNvPr id="208" name="フリーフォーム: 図形 207">
                  <a:extLst>
                    <a:ext uri="{FF2B5EF4-FFF2-40B4-BE49-F238E27FC236}">
                      <a16:creationId xmlns:a16="http://schemas.microsoft.com/office/drawing/2014/main" id="{734A1306-302B-2397-B2A3-B91EF8C14BED}"/>
                    </a:ext>
                  </a:extLst>
                </p:cNvPr>
                <p:cNvSpPr/>
                <p:nvPr/>
              </p:nvSpPr>
              <p:spPr>
                <a:xfrm>
                  <a:off x="2038187" y="4503443"/>
                  <a:ext cx="209713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09" name="フリーフォーム: 図形 208">
                  <a:extLst>
                    <a:ext uri="{FF2B5EF4-FFF2-40B4-BE49-F238E27FC236}">
                      <a16:creationId xmlns:a16="http://schemas.microsoft.com/office/drawing/2014/main" id="{E20DDD81-075E-3D26-64E5-D5C9126037AC}"/>
                    </a:ext>
                  </a:extLst>
                </p:cNvPr>
                <p:cNvSpPr/>
                <p:nvPr/>
              </p:nvSpPr>
              <p:spPr>
                <a:xfrm>
                  <a:off x="1854749" y="4520222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10" name="グループ化 209">
                  <a:extLst>
                    <a:ext uri="{FF2B5EF4-FFF2-40B4-BE49-F238E27FC236}">
                      <a16:creationId xmlns:a16="http://schemas.microsoft.com/office/drawing/2014/main" id="{ADFEEE46-229B-B620-0B5C-D63AEFDB6043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11" name="楕円 210">
                    <a:extLst>
                      <a:ext uri="{FF2B5EF4-FFF2-40B4-BE49-F238E27FC236}">
                        <a16:creationId xmlns:a16="http://schemas.microsoft.com/office/drawing/2014/main" id="{DB216965-F5F7-354A-DD90-F5D132E187C6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12" name="楕円 211">
                    <a:extLst>
                      <a:ext uri="{FF2B5EF4-FFF2-40B4-BE49-F238E27FC236}">
                        <a16:creationId xmlns:a16="http://schemas.microsoft.com/office/drawing/2014/main" id="{20010F4B-58C4-5BDA-2DB1-6444B7286F9E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13" name="楕円 5">
                    <a:extLst>
                      <a:ext uri="{FF2B5EF4-FFF2-40B4-BE49-F238E27FC236}">
                        <a16:creationId xmlns:a16="http://schemas.microsoft.com/office/drawing/2014/main" id="{02C09420-F904-D646-C17A-90B092C9D3DD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220" name="グループ化 219">
              <a:extLst>
                <a:ext uri="{FF2B5EF4-FFF2-40B4-BE49-F238E27FC236}">
                  <a16:creationId xmlns:a16="http://schemas.microsoft.com/office/drawing/2014/main" id="{A9D970D7-EE3F-DB85-8843-C2D1192584FD}"/>
                </a:ext>
              </a:extLst>
            </p:cNvPr>
            <p:cNvGrpSpPr/>
            <p:nvPr/>
          </p:nvGrpSpPr>
          <p:grpSpPr>
            <a:xfrm rot="18959670">
              <a:off x="8689557" y="372738"/>
              <a:ext cx="250153" cy="3618282"/>
              <a:chOff x="9302655" y="531288"/>
              <a:chExt cx="250153" cy="3618282"/>
            </a:xfrm>
          </p:grpSpPr>
          <p:grpSp>
            <p:nvGrpSpPr>
              <p:cNvPr id="221" name="グループ化 220">
                <a:extLst>
                  <a:ext uri="{FF2B5EF4-FFF2-40B4-BE49-F238E27FC236}">
                    <a16:creationId xmlns:a16="http://schemas.microsoft.com/office/drawing/2014/main" id="{F08C7BA8-ED4D-6428-B0D3-D628FE468A67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229" name="フリーフォーム: 図形 228">
                  <a:extLst>
                    <a:ext uri="{FF2B5EF4-FFF2-40B4-BE49-F238E27FC236}">
                      <a16:creationId xmlns:a16="http://schemas.microsoft.com/office/drawing/2014/main" id="{372E0C41-66AC-763A-94FB-B481667FF126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30" name="フリーフォーム: 図形 229">
                  <a:extLst>
                    <a:ext uri="{FF2B5EF4-FFF2-40B4-BE49-F238E27FC236}">
                      <a16:creationId xmlns:a16="http://schemas.microsoft.com/office/drawing/2014/main" id="{C13D6ADC-7E2C-F62F-96AA-4F6E85BD9B24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31" name="グループ化 230">
                  <a:extLst>
                    <a:ext uri="{FF2B5EF4-FFF2-40B4-BE49-F238E27FC236}">
                      <a16:creationId xmlns:a16="http://schemas.microsoft.com/office/drawing/2014/main" id="{BFD822B1-CED2-BC8C-7BAA-86AAFCD77C30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32" name="楕円 231">
                    <a:extLst>
                      <a:ext uri="{FF2B5EF4-FFF2-40B4-BE49-F238E27FC236}">
                        <a16:creationId xmlns:a16="http://schemas.microsoft.com/office/drawing/2014/main" id="{99F1EEB9-AB17-9728-9082-BA15E80C01D5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33" name="楕円 232">
                    <a:extLst>
                      <a:ext uri="{FF2B5EF4-FFF2-40B4-BE49-F238E27FC236}">
                        <a16:creationId xmlns:a16="http://schemas.microsoft.com/office/drawing/2014/main" id="{39B21A4F-D6B5-4102-82D3-B293A7DF1C77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34" name="楕円 5">
                    <a:extLst>
                      <a:ext uri="{FF2B5EF4-FFF2-40B4-BE49-F238E27FC236}">
                        <a16:creationId xmlns:a16="http://schemas.microsoft.com/office/drawing/2014/main" id="{C18FA259-56FE-A609-97FE-DA5542ABAA48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222" name="グループ化 221">
                <a:extLst>
                  <a:ext uri="{FF2B5EF4-FFF2-40B4-BE49-F238E27FC236}">
                    <a16:creationId xmlns:a16="http://schemas.microsoft.com/office/drawing/2014/main" id="{FF4F6606-63F3-2F0A-E6C0-076583BABB93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223" name="フリーフォーム: 図形 222">
                  <a:extLst>
                    <a:ext uri="{FF2B5EF4-FFF2-40B4-BE49-F238E27FC236}">
                      <a16:creationId xmlns:a16="http://schemas.microsoft.com/office/drawing/2014/main" id="{AF8121CF-93F7-7C83-9D91-A965D053FDBD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24" name="フリーフォーム: 図形 223">
                  <a:extLst>
                    <a:ext uri="{FF2B5EF4-FFF2-40B4-BE49-F238E27FC236}">
                      <a16:creationId xmlns:a16="http://schemas.microsoft.com/office/drawing/2014/main" id="{BF1FD361-6426-63B6-4CD8-4349D4CAF3E5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25" name="グループ化 224">
                  <a:extLst>
                    <a:ext uri="{FF2B5EF4-FFF2-40B4-BE49-F238E27FC236}">
                      <a16:creationId xmlns:a16="http://schemas.microsoft.com/office/drawing/2014/main" id="{7E916819-F787-E9EB-7485-95D2E142DA9F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26" name="楕円 225">
                    <a:extLst>
                      <a:ext uri="{FF2B5EF4-FFF2-40B4-BE49-F238E27FC236}">
                        <a16:creationId xmlns:a16="http://schemas.microsoft.com/office/drawing/2014/main" id="{942BA972-DE41-6629-CCD0-BE51756C5627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27" name="楕円 226">
                    <a:extLst>
                      <a:ext uri="{FF2B5EF4-FFF2-40B4-BE49-F238E27FC236}">
                        <a16:creationId xmlns:a16="http://schemas.microsoft.com/office/drawing/2014/main" id="{74204F1B-EEC7-0752-EBF1-278FBA55282A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28" name="楕円 5">
                    <a:extLst>
                      <a:ext uri="{FF2B5EF4-FFF2-40B4-BE49-F238E27FC236}">
                        <a16:creationId xmlns:a16="http://schemas.microsoft.com/office/drawing/2014/main" id="{A030D2D0-E884-FF00-957C-1E1198876A9D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235" name="グループ化 234">
              <a:extLst>
                <a:ext uri="{FF2B5EF4-FFF2-40B4-BE49-F238E27FC236}">
                  <a16:creationId xmlns:a16="http://schemas.microsoft.com/office/drawing/2014/main" id="{1E539272-B136-8047-A3C4-ABBF4F5E12DD}"/>
                </a:ext>
              </a:extLst>
            </p:cNvPr>
            <p:cNvGrpSpPr/>
            <p:nvPr/>
          </p:nvGrpSpPr>
          <p:grpSpPr>
            <a:xfrm rot="19679670">
              <a:off x="8689557" y="372738"/>
              <a:ext cx="250153" cy="3618282"/>
              <a:chOff x="9302655" y="531288"/>
              <a:chExt cx="250153" cy="3618282"/>
            </a:xfrm>
          </p:grpSpPr>
          <p:grpSp>
            <p:nvGrpSpPr>
              <p:cNvPr id="236" name="グループ化 235">
                <a:extLst>
                  <a:ext uri="{FF2B5EF4-FFF2-40B4-BE49-F238E27FC236}">
                    <a16:creationId xmlns:a16="http://schemas.microsoft.com/office/drawing/2014/main" id="{F1FE289D-3F9E-5652-15DD-33C82DB67601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244" name="フリーフォーム: 図形 243">
                  <a:extLst>
                    <a:ext uri="{FF2B5EF4-FFF2-40B4-BE49-F238E27FC236}">
                      <a16:creationId xmlns:a16="http://schemas.microsoft.com/office/drawing/2014/main" id="{555E099B-ABB7-048E-72D6-4B34394F43D6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45" name="フリーフォーム: 図形 244">
                  <a:extLst>
                    <a:ext uri="{FF2B5EF4-FFF2-40B4-BE49-F238E27FC236}">
                      <a16:creationId xmlns:a16="http://schemas.microsoft.com/office/drawing/2014/main" id="{8C1BE716-90AA-A7EF-B1EA-C9E4B56F118A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46" name="グループ化 245">
                  <a:extLst>
                    <a:ext uri="{FF2B5EF4-FFF2-40B4-BE49-F238E27FC236}">
                      <a16:creationId xmlns:a16="http://schemas.microsoft.com/office/drawing/2014/main" id="{67353C6F-C0D4-B43D-FB50-0B237DD12F63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47" name="楕円 246">
                    <a:extLst>
                      <a:ext uri="{FF2B5EF4-FFF2-40B4-BE49-F238E27FC236}">
                        <a16:creationId xmlns:a16="http://schemas.microsoft.com/office/drawing/2014/main" id="{A360F4B3-9062-E485-1498-96DC3109C47D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48" name="楕円 247">
                    <a:extLst>
                      <a:ext uri="{FF2B5EF4-FFF2-40B4-BE49-F238E27FC236}">
                        <a16:creationId xmlns:a16="http://schemas.microsoft.com/office/drawing/2014/main" id="{43F48E93-71F7-E99C-4E24-6D69779B777E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49" name="楕円 5">
                    <a:extLst>
                      <a:ext uri="{FF2B5EF4-FFF2-40B4-BE49-F238E27FC236}">
                        <a16:creationId xmlns:a16="http://schemas.microsoft.com/office/drawing/2014/main" id="{3F0E97C7-AA07-1545-4FDE-406C0DBA974A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237" name="グループ化 236">
                <a:extLst>
                  <a:ext uri="{FF2B5EF4-FFF2-40B4-BE49-F238E27FC236}">
                    <a16:creationId xmlns:a16="http://schemas.microsoft.com/office/drawing/2014/main" id="{753907DF-91D9-0C1F-5CB0-B70D3A17928A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238" name="フリーフォーム: 図形 237">
                  <a:extLst>
                    <a:ext uri="{FF2B5EF4-FFF2-40B4-BE49-F238E27FC236}">
                      <a16:creationId xmlns:a16="http://schemas.microsoft.com/office/drawing/2014/main" id="{7BBA50A5-0F55-1698-C18F-127046899985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39" name="フリーフォーム: 図形 238">
                  <a:extLst>
                    <a:ext uri="{FF2B5EF4-FFF2-40B4-BE49-F238E27FC236}">
                      <a16:creationId xmlns:a16="http://schemas.microsoft.com/office/drawing/2014/main" id="{0B01AD64-DCB8-3CF8-072C-170CCD1FE5C3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40" name="グループ化 239">
                  <a:extLst>
                    <a:ext uri="{FF2B5EF4-FFF2-40B4-BE49-F238E27FC236}">
                      <a16:creationId xmlns:a16="http://schemas.microsoft.com/office/drawing/2014/main" id="{CC61A1C4-4721-8F95-D693-7BE5A3779481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41" name="楕円 240">
                    <a:extLst>
                      <a:ext uri="{FF2B5EF4-FFF2-40B4-BE49-F238E27FC236}">
                        <a16:creationId xmlns:a16="http://schemas.microsoft.com/office/drawing/2014/main" id="{7DDFC85D-F9EA-6518-8E48-D5B23DBE424E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42" name="楕円 241">
                    <a:extLst>
                      <a:ext uri="{FF2B5EF4-FFF2-40B4-BE49-F238E27FC236}">
                        <a16:creationId xmlns:a16="http://schemas.microsoft.com/office/drawing/2014/main" id="{46AD344F-0DFC-0DC2-DDE6-DB120923718A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43" name="楕円 5">
                    <a:extLst>
                      <a:ext uri="{FF2B5EF4-FFF2-40B4-BE49-F238E27FC236}">
                        <a16:creationId xmlns:a16="http://schemas.microsoft.com/office/drawing/2014/main" id="{80E82AC7-99FD-687D-7DBB-8325C8C67B56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250" name="グループ化 249">
              <a:extLst>
                <a:ext uri="{FF2B5EF4-FFF2-40B4-BE49-F238E27FC236}">
                  <a16:creationId xmlns:a16="http://schemas.microsoft.com/office/drawing/2014/main" id="{53CB4C94-E902-5A8C-F7EF-7D352D44B87D}"/>
                </a:ext>
              </a:extLst>
            </p:cNvPr>
            <p:cNvGrpSpPr/>
            <p:nvPr/>
          </p:nvGrpSpPr>
          <p:grpSpPr>
            <a:xfrm rot="20999670">
              <a:off x="8689557" y="372738"/>
              <a:ext cx="250153" cy="3618282"/>
              <a:chOff x="9302655" y="531288"/>
              <a:chExt cx="250153" cy="3618282"/>
            </a:xfrm>
          </p:grpSpPr>
          <p:grpSp>
            <p:nvGrpSpPr>
              <p:cNvPr id="251" name="グループ化 250">
                <a:extLst>
                  <a:ext uri="{FF2B5EF4-FFF2-40B4-BE49-F238E27FC236}">
                    <a16:creationId xmlns:a16="http://schemas.microsoft.com/office/drawing/2014/main" id="{945E6D09-2B52-0298-EC23-015D6BF6E359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259" name="フリーフォーム: 図形 258">
                  <a:extLst>
                    <a:ext uri="{FF2B5EF4-FFF2-40B4-BE49-F238E27FC236}">
                      <a16:creationId xmlns:a16="http://schemas.microsoft.com/office/drawing/2014/main" id="{48352025-A8CF-B624-5DD0-A61A0EF70E64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60" name="フリーフォーム: 図形 259">
                  <a:extLst>
                    <a:ext uri="{FF2B5EF4-FFF2-40B4-BE49-F238E27FC236}">
                      <a16:creationId xmlns:a16="http://schemas.microsoft.com/office/drawing/2014/main" id="{4D718DAA-F1DB-F719-2ACD-E882E6ABB0A9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61" name="グループ化 260">
                  <a:extLst>
                    <a:ext uri="{FF2B5EF4-FFF2-40B4-BE49-F238E27FC236}">
                      <a16:creationId xmlns:a16="http://schemas.microsoft.com/office/drawing/2014/main" id="{D9D7C9F8-22F4-63F2-D07A-B16EE85333CB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62" name="楕円 261">
                    <a:extLst>
                      <a:ext uri="{FF2B5EF4-FFF2-40B4-BE49-F238E27FC236}">
                        <a16:creationId xmlns:a16="http://schemas.microsoft.com/office/drawing/2014/main" id="{760FC4C8-6E3A-82F8-E8C2-A0E34A8DD989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63" name="楕円 262">
                    <a:extLst>
                      <a:ext uri="{FF2B5EF4-FFF2-40B4-BE49-F238E27FC236}">
                        <a16:creationId xmlns:a16="http://schemas.microsoft.com/office/drawing/2014/main" id="{47BFBCCC-34BD-CA29-CCB8-1359EE58F796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64" name="楕円 5">
                    <a:extLst>
                      <a:ext uri="{FF2B5EF4-FFF2-40B4-BE49-F238E27FC236}">
                        <a16:creationId xmlns:a16="http://schemas.microsoft.com/office/drawing/2014/main" id="{279B41EA-4294-FFB9-2E6B-2680BFD10EA0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252" name="グループ化 251">
                <a:extLst>
                  <a:ext uri="{FF2B5EF4-FFF2-40B4-BE49-F238E27FC236}">
                    <a16:creationId xmlns:a16="http://schemas.microsoft.com/office/drawing/2014/main" id="{A751FF6D-67F9-CE84-C111-29EE2CFAB76F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253" name="フリーフォーム: 図形 252">
                  <a:extLst>
                    <a:ext uri="{FF2B5EF4-FFF2-40B4-BE49-F238E27FC236}">
                      <a16:creationId xmlns:a16="http://schemas.microsoft.com/office/drawing/2014/main" id="{9E497E51-09ED-6B77-2959-72975364E687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54" name="フリーフォーム: 図形 253">
                  <a:extLst>
                    <a:ext uri="{FF2B5EF4-FFF2-40B4-BE49-F238E27FC236}">
                      <a16:creationId xmlns:a16="http://schemas.microsoft.com/office/drawing/2014/main" id="{66B2032F-45FC-F115-D885-F89A51A940A2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55" name="グループ化 254">
                  <a:extLst>
                    <a:ext uri="{FF2B5EF4-FFF2-40B4-BE49-F238E27FC236}">
                      <a16:creationId xmlns:a16="http://schemas.microsoft.com/office/drawing/2014/main" id="{3B7AF6DF-36F5-F540-A88D-09E574876632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56" name="楕円 255">
                    <a:extLst>
                      <a:ext uri="{FF2B5EF4-FFF2-40B4-BE49-F238E27FC236}">
                        <a16:creationId xmlns:a16="http://schemas.microsoft.com/office/drawing/2014/main" id="{0A61E700-227A-5675-453E-279A74D0E29F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57" name="楕円 256">
                    <a:extLst>
                      <a:ext uri="{FF2B5EF4-FFF2-40B4-BE49-F238E27FC236}">
                        <a16:creationId xmlns:a16="http://schemas.microsoft.com/office/drawing/2014/main" id="{6A63D4D8-6E22-5F6B-B6A5-76ECB87A1979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58" name="楕円 5">
                    <a:extLst>
                      <a:ext uri="{FF2B5EF4-FFF2-40B4-BE49-F238E27FC236}">
                        <a16:creationId xmlns:a16="http://schemas.microsoft.com/office/drawing/2014/main" id="{4D64FE0F-D137-AAE9-D74D-B1035C4DDFEB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280" name="グループ化 279">
              <a:extLst>
                <a:ext uri="{FF2B5EF4-FFF2-40B4-BE49-F238E27FC236}">
                  <a16:creationId xmlns:a16="http://schemas.microsoft.com/office/drawing/2014/main" id="{C49AAD9F-EE3B-29C1-6D2E-BE6CC54F5E62}"/>
                </a:ext>
              </a:extLst>
            </p:cNvPr>
            <p:cNvGrpSpPr/>
            <p:nvPr/>
          </p:nvGrpSpPr>
          <p:grpSpPr>
            <a:xfrm rot="18299670">
              <a:off x="8689557" y="372738"/>
              <a:ext cx="250153" cy="3618282"/>
              <a:chOff x="9302655" y="531288"/>
              <a:chExt cx="250153" cy="3618282"/>
            </a:xfrm>
          </p:grpSpPr>
          <p:grpSp>
            <p:nvGrpSpPr>
              <p:cNvPr id="281" name="グループ化 280">
                <a:extLst>
                  <a:ext uri="{FF2B5EF4-FFF2-40B4-BE49-F238E27FC236}">
                    <a16:creationId xmlns:a16="http://schemas.microsoft.com/office/drawing/2014/main" id="{A92329FF-8DAF-2049-9D1C-3F62C2015495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289" name="フリーフォーム: 図形 288">
                  <a:extLst>
                    <a:ext uri="{FF2B5EF4-FFF2-40B4-BE49-F238E27FC236}">
                      <a16:creationId xmlns:a16="http://schemas.microsoft.com/office/drawing/2014/main" id="{DA661F31-F9C0-71CB-5FE3-F656864C3194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90" name="フリーフォーム: 図形 289">
                  <a:extLst>
                    <a:ext uri="{FF2B5EF4-FFF2-40B4-BE49-F238E27FC236}">
                      <a16:creationId xmlns:a16="http://schemas.microsoft.com/office/drawing/2014/main" id="{54BBFF05-1F71-FB3A-E801-67148AB8E9D5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91" name="グループ化 290">
                  <a:extLst>
                    <a:ext uri="{FF2B5EF4-FFF2-40B4-BE49-F238E27FC236}">
                      <a16:creationId xmlns:a16="http://schemas.microsoft.com/office/drawing/2014/main" id="{CA13F013-4627-CBD6-9C3E-6F79E2208224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92" name="楕円 291">
                    <a:extLst>
                      <a:ext uri="{FF2B5EF4-FFF2-40B4-BE49-F238E27FC236}">
                        <a16:creationId xmlns:a16="http://schemas.microsoft.com/office/drawing/2014/main" id="{CA31ECCA-2ACD-4890-AEC9-BF745549C11C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93" name="楕円 292">
                    <a:extLst>
                      <a:ext uri="{FF2B5EF4-FFF2-40B4-BE49-F238E27FC236}">
                        <a16:creationId xmlns:a16="http://schemas.microsoft.com/office/drawing/2014/main" id="{ECB0D186-3660-FC28-4A6B-2251EA62A867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94" name="楕円 5">
                    <a:extLst>
                      <a:ext uri="{FF2B5EF4-FFF2-40B4-BE49-F238E27FC236}">
                        <a16:creationId xmlns:a16="http://schemas.microsoft.com/office/drawing/2014/main" id="{368A96AD-54C5-9439-2DCA-55606853BF57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282" name="グループ化 281">
                <a:extLst>
                  <a:ext uri="{FF2B5EF4-FFF2-40B4-BE49-F238E27FC236}">
                    <a16:creationId xmlns:a16="http://schemas.microsoft.com/office/drawing/2014/main" id="{481D8146-26B7-F84F-4E50-BE5FDFCE7C58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283" name="フリーフォーム: 図形 282">
                  <a:extLst>
                    <a:ext uri="{FF2B5EF4-FFF2-40B4-BE49-F238E27FC236}">
                      <a16:creationId xmlns:a16="http://schemas.microsoft.com/office/drawing/2014/main" id="{BADE58F6-80D4-891E-D3B9-758AD4CDB096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84" name="フリーフォーム: 図形 283">
                  <a:extLst>
                    <a:ext uri="{FF2B5EF4-FFF2-40B4-BE49-F238E27FC236}">
                      <a16:creationId xmlns:a16="http://schemas.microsoft.com/office/drawing/2014/main" id="{5958FDDC-0DE3-7527-D715-B704EBFD652A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285" name="グループ化 284">
                  <a:extLst>
                    <a:ext uri="{FF2B5EF4-FFF2-40B4-BE49-F238E27FC236}">
                      <a16:creationId xmlns:a16="http://schemas.microsoft.com/office/drawing/2014/main" id="{25A317D9-1D0B-0B65-8358-9E2CC8DD1993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286" name="楕円 285">
                    <a:extLst>
                      <a:ext uri="{FF2B5EF4-FFF2-40B4-BE49-F238E27FC236}">
                        <a16:creationId xmlns:a16="http://schemas.microsoft.com/office/drawing/2014/main" id="{18788B76-E675-EC5C-CEE0-BB1DAE089BB7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87" name="楕円 286">
                    <a:extLst>
                      <a:ext uri="{FF2B5EF4-FFF2-40B4-BE49-F238E27FC236}">
                        <a16:creationId xmlns:a16="http://schemas.microsoft.com/office/drawing/2014/main" id="{CA4EC804-AC2C-EE90-3E85-26614306A84F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288" name="楕円 5">
                    <a:extLst>
                      <a:ext uri="{FF2B5EF4-FFF2-40B4-BE49-F238E27FC236}">
                        <a16:creationId xmlns:a16="http://schemas.microsoft.com/office/drawing/2014/main" id="{2B371DD3-F933-2506-A442-8AD841141047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295" name="グループ化 294">
              <a:extLst>
                <a:ext uri="{FF2B5EF4-FFF2-40B4-BE49-F238E27FC236}">
                  <a16:creationId xmlns:a16="http://schemas.microsoft.com/office/drawing/2014/main" id="{482B454E-02D5-88B1-7D52-3443022C9C97}"/>
                </a:ext>
              </a:extLst>
            </p:cNvPr>
            <p:cNvGrpSpPr/>
            <p:nvPr/>
          </p:nvGrpSpPr>
          <p:grpSpPr>
            <a:xfrm rot="17639670">
              <a:off x="8689557" y="372738"/>
              <a:ext cx="250153" cy="3618282"/>
              <a:chOff x="9302655" y="531288"/>
              <a:chExt cx="250153" cy="3618282"/>
            </a:xfrm>
          </p:grpSpPr>
          <p:grpSp>
            <p:nvGrpSpPr>
              <p:cNvPr id="296" name="グループ化 295">
                <a:extLst>
                  <a:ext uri="{FF2B5EF4-FFF2-40B4-BE49-F238E27FC236}">
                    <a16:creationId xmlns:a16="http://schemas.microsoft.com/office/drawing/2014/main" id="{6735D61B-FD7E-E48D-B267-1E7112B032CF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304" name="フリーフォーム: 図形 303">
                  <a:extLst>
                    <a:ext uri="{FF2B5EF4-FFF2-40B4-BE49-F238E27FC236}">
                      <a16:creationId xmlns:a16="http://schemas.microsoft.com/office/drawing/2014/main" id="{D85ACD4F-F528-4334-CAC2-2439685A1B6A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305" name="フリーフォーム: 図形 304">
                  <a:extLst>
                    <a:ext uri="{FF2B5EF4-FFF2-40B4-BE49-F238E27FC236}">
                      <a16:creationId xmlns:a16="http://schemas.microsoft.com/office/drawing/2014/main" id="{C44B0743-4134-FBC9-AAE8-0B4212BA8D16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306" name="グループ化 305">
                  <a:extLst>
                    <a:ext uri="{FF2B5EF4-FFF2-40B4-BE49-F238E27FC236}">
                      <a16:creationId xmlns:a16="http://schemas.microsoft.com/office/drawing/2014/main" id="{E75B19F8-7A26-539B-5D04-DCB0BCEAA365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307" name="楕円 306">
                    <a:extLst>
                      <a:ext uri="{FF2B5EF4-FFF2-40B4-BE49-F238E27FC236}">
                        <a16:creationId xmlns:a16="http://schemas.microsoft.com/office/drawing/2014/main" id="{0627ADC6-C9A8-8662-DAD7-53C406DFE8B0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308" name="楕円 307">
                    <a:extLst>
                      <a:ext uri="{FF2B5EF4-FFF2-40B4-BE49-F238E27FC236}">
                        <a16:creationId xmlns:a16="http://schemas.microsoft.com/office/drawing/2014/main" id="{15501EE0-DE65-BE9A-5F05-709442FFA1B8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309" name="楕円 5">
                    <a:extLst>
                      <a:ext uri="{FF2B5EF4-FFF2-40B4-BE49-F238E27FC236}">
                        <a16:creationId xmlns:a16="http://schemas.microsoft.com/office/drawing/2014/main" id="{E8EC8CBE-2721-570B-CDA0-C5725E02AD1B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297" name="グループ化 296">
                <a:extLst>
                  <a:ext uri="{FF2B5EF4-FFF2-40B4-BE49-F238E27FC236}">
                    <a16:creationId xmlns:a16="http://schemas.microsoft.com/office/drawing/2014/main" id="{8466BFE3-3341-D9F7-B43F-777513D3DCB0}"/>
                  </a:ext>
                </a:extLst>
              </p:cNvPr>
              <p:cNvGrpSpPr/>
              <p:nvPr/>
            </p:nvGrpSpPr>
            <p:grpSpPr>
              <a:xfrm rot="10800000">
                <a:off x="9302655" y="3505709"/>
                <a:ext cx="237286" cy="643861"/>
                <a:chOff x="1829904" y="4503447"/>
                <a:chExt cx="417994" cy="1134205"/>
              </a:xfrm>
            </p:grpSpPr>
            <p:sp>
              <p:nvSpPr>
                <p:cNvPr id="298" name="フリーフォーム: 図形 297">
                  <a:extLst>
                    <a:ext uri="{FF2B5EF4-FFF2-40B4-BE49-F238E27FC236}">
                      <a16:creationId xmlns:a16="http://schemas.microsoft.com/office/drawing/2014/main" id="{B526480F-6FCF-D049-5FBA-A5D6C1E7583A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299" name="フリーフォーム: 図形 298">
                  <a:extLst>
                    <a:ext uri="{FF2B5EF4-FFF2-40B4-BE49-F238E27FC236}">
                      <a16:creationId xmlns:a16="http://schemas.microsoft.com/office/drawing/2014/main" id="{86C2A216-D932-D452-A7A9-DAB8D157CF83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300" name="グループ化 299">
                  <a:extLst>
                    <a:ext uri="{FF2B5EF4-FFF2-40B4-BE49-F238E27FC236}">
                      <a16:creationId xmlns:a16="http://schemas.microsoft.com/office/drawing/2014/main" id="{0F5DC94B-9C7C-AD8C-C24B-B49C3FABACD3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301" name="楕円 300">
                    <a:extLst>
                      <a:ext uri="{FF2B5EF4-FFF2-40B4-BE49-F238E27FC236}">
                        <a16:creationId xmlns:a16="http://schemas.microsoft.com/office/drawing/2014/main" id="{E7276389-0BE1-D9E6-BEAA-5CB2D06AB7A8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302" name="楕円 301">
                    <a:extLst>
                      <a:ext uri="{FF2B5EF4-FFF2-40B4-BE49-F238E27FC236}">
                        <a16:creationId xmlns:a16="http://schemas.microsoft.com/office/drawing/2014/main" id="{7228F522-E2E6-B939-C803-676C25235A14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303" name="楕円 5">
                    <a:extLst>
                      <a:ext uri="{FF2B5EF4-FFF2-40B4-BE49-F238E27FC236}">
                        <a16:creationId xmlns:a16="http://schemas.microsoft.com/office/drawing/2014/main" id="{59EA820A-7D64-5F94-8B78-33769098EF1C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</p:grpSp>
        <p:grpSp>
          <p:nvGrpSpPr>
            <p:cNvPr id="310" name="グループ化 309">
              <a:extLst>
                <a:ext uri="{FF2B5EF4-FFF2-40B4-BE49-F238E27FC236}">
                  <a16:creationId xmlns:a16="http://schemas.microsoft.com/office/drawing/2014/main" id="{D1C4E6C8-9CDB-FF3F-E53D-714DE73BA45B}"/>
                </a:ext>
              </a:extLst>
            </p:cNvPr>
            <p:cNvGrpSpPr/>
            <p:nvPr/>
          </p:nvGrpSpPr>
          <p:grpSpPr>
            <a:xfrm rot="20339670">
              <a:off x="8689556" y="372737"/>
              <a:ext cx="250155" cy="3618285"/>
              <a:chOff x="9302653" y="531288"/>
              <a:chExt cx="250155" cy="3618285"/>
            </a:xfrm>
          </p:grpSpPr>
          <p:grpSp>
            <p:nvGrpSpPr>
              <p:cNvPr id="311" name="グループ化 310">
                <a:extLst>
                  <a:ext uri="{FF2B5EF4-FFF2-40B4-BE49-F238E27FC236}">
                    <a16:creationId xmlns:a16="http://schemas.microsoft.com/office/drawing/2014/main" id="{259C8B1A-5A53-8B47-06FA-FA5D1A489FE3}"/>
                  </a:ext>
                </a:extLst>
              </p:cNvPr>
              <p:cNvGrpSpPr/>
              <p:nvPr/>
            </p:nvGrpSpPr>
            <p:grpSpPr>
              <a:xfrm>
                <a:off x="9315522" y="531288"/>
                <a:ext cx="237286" cy="643861"/>
                <a:chOff x="1829904" y="4503447"/>
                <a:chExt cx="417994" cy="1134205"/>
              </a:xfrm>
            </p:grpSpPr>
            <p:sp>
              <p:nvSpPr>
                <p:cNvPr id="319" name="フリーフォーム: 図形 318">
                  <a:extLst>
                    <a:ext uri="{FF2B5EF4-FFF2-40B4-BE49-F238E27FC236}">
                      <a16:creationId xmlns:a16="http://schemas.microsoft.com/office/drawing/2014/main" id="{1D469A96-2B04-678D-231F-051ED2263130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320" name="フリーフォーム: 図形 319">
                  <a:extLst>
                    <a:ext uri="{FF2B5EF4-FFF2-40B4-BE49-F238E27FC236}">
                      <a16:creationId xmlns:a16="http://schemas.microsoft.com/office/drawing/2014/main" id="{8D01CC17-011A-4BB4-D65D-4B561CF48E23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321" name="グループ化 320">
                  <a:extLst>
                    <a:ext uri="{FF2B5EF4-FFF2-40B4-BE49-F238E27FC236}">
                      <a16:creationId xmlns:a16="http://schemas.microsoft.com/office/drawing/2014/main" id="{B87E5B16-A28B-E157-2139-A86BA75A411B}"/>
                    </a:ext>
                  </a:extLst>
                </p:cNvPr>
                <p:cNvGrpSpPr/>
                <p:nvPr/>
              </p:nvGrpSpPr>
              <p:grpSpPr>
                <a:xfrm>
                  <a:off x="1829904" y="5157660"/>
                  <a:ext cx="394759" cy="479992"/>
                  <a:chOff x="2221625" y="2580126"/>
                  <a:chExt cx="2514600" cy="3057525"/>
                </a:xfrm>
              </p:grpSpPr>
              <p:sp>
                <p:nvSpPr>
                  <p:cNvPr id="322" name="楕円 321">
                    <a:extLst>
                      <a:ext uri="{FF2B5EF4-FFF2-40B4-BE49-F238E27FC236}">
                        <a16:creationId xmlns:a16="http://schemas.microsoft.com/office/drawing/2014/main" id="{9A85EDB5-89B8-0DBB-B496-D6B15271EE90}"/>
                      </a:ext>
                    </a:extLst>
                  </p:cNvPr>
                  <p:cNvSpPr/>
                  <p:nvPr/>
                </p:nvSpPr>
                <p:spPr>
                  <a:xfrm>
                    <a:off x="2221625" y="2580126"/>
                    <a:ext cx="2514600" cy="305752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323" name="楕円 322">
                    <a:extLst>
                      <a:ext uri="{FF2B5EF4-FFF2-40B4-BE49-F238E27FC236}">
                        <a16:creationId xmlns:a16="http://schemas.microsoft.com/office/drawing/2014/main" id="{75BBBECF-D97B-A11C-672B-A28007B66B30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324" name="楕円 5">
                    <a:extLst>
                      <a:ext uri="{FF2B5EF4-FFF2-40B4-BE49-F238E27FC236}">
                        <a16:creationId xmlns:a16="http://schemas.microsoft.com/office/drawing/2014/main" id="{ABC4FE7E-456C-A557-60B4-5F57ED58BDAF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</p:grpSp>
          </p:grpSp>
          <p:grpSp>
            <p:nvGrpSpPr>
              <p:cNvPr id="312" name="グループ化 311">
                <a:extLst>
                  <a:ext uri="{FF2B5EF4-FFF2-40B4-BE49-F238E27FC236}">
                    <a16:creationId xmlns:a16="http://schemas.microsoft.com/office/drawing/2014/main" id="{D8F07C63-5827-9F9B-9DA2-E599605C221F}"/>
                  </a:ext>
                </a:extLst>
              </p:cNvPr>
              <p:cNvGrpSpPr/>
              <p:nvPr/>
            </p:nvGrpSpPr>
            <p:grpSpPr>
              <a:xfrm rot="10800000">
                <a:off x="9302653" y="3505712"/>
                <a:ext cx="237287" cy="643861"/>
                <a:chOff x="1829903" y="4503447"/>
                <a:chExt cx="417995" cy="1134206"/>
              </a:xfrm>
            </p:grpSpPr>
            <p:sp>
              <p:nvSpPr>
                <p:cNvPr id="313" name="フリーフォーム: 図形 312">
                  <a:extLst>
                    <a:ext uri="{FF2B5EF4-FFF2-40B4-BE49-F238E27FC236}">
                      <a16:creationId xmlns:a16="http://schemas.microsoft.com/office/drawing/2014/main" id="{896B0618-147F-8331-69D8-251BD958F8ED}"/>
                    </a:ext>
                  </a:extLst>
                </p:cNvPr>
                <p:cNvSpPr/>
                <p:nvPr/>
              </p:nvSpPr>
              <p:spPr>
                <a:xfrm>
                  <a:off x="2038186" y="4503447"/>
                  <a:ext cx="209712" cy="668631"/>
                </a:xfrm>
                <a:custGeom>
                  <a:avLst/>
                  <a:gdLst>
                    <a:gd name="csX0" fmla="*/ 0 w 157589"/>
                    <a:gd name="csY0" fmla="*/ 502443 h 502443"/>
                    <a:gd name="csX1" fmla="*/ 154781 w 157589"/>
                    <a:gd name="csY1" fmla="*/ 309562 h 502443"/>
                    <a:gd name="csX2" fmla="*/ 97631 w 157589"/>
                    <a:gd name="csY2" fmla="*/ 147637 h 502443"/>
                    <a:gd name="csX3" fmla="*/ 69056 w 157589"/>
                    <a:gd name="csY3" fmla="*/ 0 h 5024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57589" h="502443">
                      <a:moveTo>
                        <a:pt x="0" y="502443"/>
                      </a:moveTo>
                      <a:cubicBezTo>
                        <a:pt x="69254" y="435569"/>
                        <a:pt x="138509" y="368696"/>
                        <a:pt x="154781" y="309562"/>
                      </a:cubicBezTo>
                      <a:cubicBezTo>
                        <a:pt x="171053" y="250428"/>
                        <a:pt x="111918" y="199231"/>
                        <a:pt x="97631" y="147637"/>
                      </a:cubicBezTo>
                      <a:cubicBezTo>
                        <a:pt x="83344" y="96043"/>
                        <a:pt x="76200" y="48021"/>
                        <a:pt x="6905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sp>
              <p:nvSpPr>
                <p:cNvPr id="314" name="フリーフォーム: 図形 313">
                  <a:extLst>
                    <a:ext uri="{FF2B5EF4-FFF2-40B4-BE49-F238E27FC236}">
                      <a16:creationId xmlns:a16="http://schemas.microsoft.com/office/drawing/2014/main" id="{6A345B99-8CAD-8412-6823-44C633CE89AB}"/>
                    </a:ext>
                  </a:extLst>
                </p:cNvPr>
                <p:cNvSpPr/>
                <p:nvPr/>
              </p:nvSpPr>
              <p:spPr>
                <a:xfrm>
                  <a:off x="1854747" y="4520226"/>
                  <a:ext cx="149025" cy="662295"/>
                </a:xfrm>
                <a:custGeom>
                  <a:avLst/>
                  <a:gdLst>
                    <a:gd name="csX0" fmla="*/ 111985 w 111985"/>
                    <a:gd name="csY0" fmla="*/ 497682 h 497682"/>
                    <a:gd name="csX1" fmla="*/ 66 w 111985"/>
                    <a:gd name="csY1" fmla="*/ 292894 h 497682"/>
                    <a:gd name="csX2" fmla="*/ 95316 w 111985"/>
                    <a:gd name="csY2" fmla="*/ 142875 h 497682"/>
                    <a:gd name="csX3" fmla="*/ 78647 w 111985"/>
                    <a:gd name="csY3" fmla="*/ 0 h 497682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</a:cxnLst>
                  <a:rect l="l" t="t" r="r" b="b"/>
                  <a:pathLst>
                    <a:path w="111985" h="497682">
                      <a:moveTo>
                        <a:pt x="111985" y="497682"/>
                      </a:moveTo>
                      <a:cubicBezTo>
                        <a:pt x="57414" y="424855"/>
                        <a:pt x="2844" y="352028"/>
                        <a:pt x="66" y="292894"/>
                      </a:cubicBezTo>
                      <a:cubicBezTo>
                        <a:pt x="-2712" y="233760"/>
                        <a:pt x="82219" y="191691"/>
                        <a:pt x="95316" y="142875"/>
                      </a:cubicBezTo>
                      <a:cubicBezTo>
                        <a:pt x="108413" y="94059"/>
                        <a:pt x="93530" y="47029"/>
                        <a:pt x="7864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="1"/>
                </a:p>
              </p:txBody>
            </p:sp>
            <p:grpSp>
              <p:nvGrpSpPr>
                <p:cNvPr id="315" name="グループ化 314">
                  <a:extLst>
                    <a:ext uri="{FF2B5EF4-FFF2-40B4-BE49-F238E27FC236}">
                      <a16:creationId xmlns:a16="http://schemas.microsoft.com/office/drawing/2014/main" id="{3CE410D8-EAE7-F0C3-57FE-BD97D944A5BD}"/>
                    </a:ext>
                  </a:extLst>
                </p:cNvPr>
                <p:cNvGrpSpPr/>
                <p:nvPr/>
              </p:nvGrpSpPr>
              <p:grpSpPr>
                <a:xfrm>
                  <a:off x="1829903" y="5157661"/>
                  <a:ext cx="394759" cy="479992"/>
                  <a:chOff x="2221623" y="2580132"/>
                  <a:chExt cx="2514600" cy="3057526"/>
                </a:xfrm>
              </p:grpSpPr>
              <p:sp>
                <p:nvSpPr>
                  <p:cNvPr id="316" name="楕円 315">
                    <a:extLst>
                      <a:ext uri="{FF2B5EF4-FFF2-40B4-BE49-F238E27FC236}">
                        <a16:creationId xmlns:a16="http://schemas.microsoft.com/office/drawing/2014/main" id="{CFCCF7ED-5D59-8BD1-8BE6-5420042457DA}"/>
                      </a:ext>
                    </a:extLst>
                  </p:cNvPr>
                  <p:cNvSpPr/>
                  <p:nvPr/>
                </p:nvSpPr>
                <p:spPr>
                  <a:xfrm>
                    <a:off x="2221623" y="2580132"/>
                    <a:ext cx="2514600" cy="305752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317" name="楕円 316">
                    <a:extLst>
                      <a:ext uri="{FF2B5EF4-FFF2-40B4-BE49-F238E27FC236}">
                        <a16:creationId xmlns:a16="http://schemas.microsoft.com/office/drawing/2014/main" id="{55521A89-61C1-5CCA-8906-8049945C6458}"/>
                      </a:ext>
                    </a:extLst>
                  </p:cNvPr>
                  <p:cNvSpPr/>
                  <p:nvPr/>
                </p:nvSpPr>
                <p:spPr>
                  <a:xfrm>
                    <a:off x="3093225" y="3001877"/>
                    <a:ext cx="812800" cy="812800"/>
                  </a:xfrm>
                  <a:prstGeom prst="ellipse">
                    <a:avLst/>
                  </a:prstGeom>
                  <a:gradFill>
                    <a:gsLst>
                      <a:gs pos="19000">
                        <a:schemeClr val="bg1"/>
                      </a:gs>
                      <a:gs pos="71000">
                        <a:schemeClr val="accent4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 w="6350">
                    <a:solidFill>
                      <a:srgbClr val="99FF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/>
                  </a:p>
                </p:txBody>
              </p:sp>
              <p:sp>
                <p:nvSpPr>
                  <p:cNvPr id="318" name="楕円 5">
                    <a:extLst>
                      <a:ext uri="{FF2B5EF4-FFF2-40B4-BE49-F238E27FC236}">
                        <a16:creationId xmlns:a16="http://schemas.microsoft.com/office/drawing/2014/main" id="{6B60FE16-F939-85FD-EED3-8EB60F7288C8}"/>
                      </a:ext>
                    </a:extLst>
                  </p:cNvPr>
                  <p:cNvSpPr/>
                  <p:nvPr/>
                </p:nvSpPr>
                <p:spPr>
                  <a:xfrm>
                    <a:off x="2456290" y="3778369"/>
                    <a:ext cx="2023105" cy="1595870"/>
                  </a:xfrm>
                  <a:custGeom>
                    <a:avLst/>
                    <a:gdLst>
                      <a:gd name="connsiteX0" fmla="*/ 0 w 1971675"/>
                      <a:gd name="connsiteY0" fmla="*/ 985838 h 1971675"/>
                      <a:gd name="connsiteX1" fmla="*/ 985838 w 1971675"/>
                      <a:gd name="connsiteY1" fmla="*/ 0 h 1971675"/>
                      <a:gd name="connsiteX2" fmla="*/ 1971676 w 1971675"/>
                      <a:gd name="connsiteY2" fmla="*/ 985838 h 1971675"/>
                      <a:gd name="connsiteX3" fmla="*/ 985838 w 1971675"/>
                      <a:gd name="connsiteY3" fmla="*/ 1971676 h 1971675"/>
                      <a:gd name="connsiteX4" fmla="*/ 0 w 1971675"/>
                      <a:gd name="connsiteY4" fmla="*/ 985838 h 1971675"/>
                      <a:gd name="connsiteX0" fmla="*/ 9 w 1971685"/>
                      <a:gd name="connsiteY0" fmla="*/ 500937 h 1486775"/>
                      <a:gd name="connsiteX1" fmla="*/ 971560 w 1971685"/>
                      <a:gd name="connsiteY1" fmla="*/ 874 h 1486775"/>
                      <a:gd name="connsiteX2" fmla="*/ 1971685 w 1971685"/>
                      <a:gd name="connsiteY2" fmla="*/ 500937 h 1486775"/>
                      <a:gd name="connsiteX3" fmla="*/ 985847 w 1971685"/>
                      <a:gd name="connsiteY3" fmla="*/ 1486775 h 1486775"/>
                      <a:gd name="connsiteX4" fmla="*/ 9 w 1971685"/>
                      <a:gd name="connsiteY4" fmla="*/ 500937 h 1486775"/>
                      <a:gd name="connsiteX0" fmla="*/ 28766 w 2000442"/>
                      <a:gd name="connsiteY0" fmla="*/ 606353 h 1592191"/>
                      <a:gd name="connsiteX1" fmla="*/ 328804 w 2000442"/>
                      <a:gd name="connsiteY1" fmla="*/ 41123 h 1592191"/>
                      <a:gd name="connsiteX2" fmla="*/ 1000317 w 2000442"/>
                      <a:gd name="connsiteY2" fmla="*/ 106290 h 1592191"/>
                      <a:gd name="connsiteX3" fmla="*/ 2000442 w 2000442"/>
                      <a:gd name="connsiteY3" fmla="*/ 606353 h 1592191"/>
                      <a:gd name="connsiteX4" fmla="*/ 1014604 w 2000442"/>
                      <a:gd name="connsiteY4" fmla="*/ 1592191 h 1592191"/>
                      <a:gd name="connsiteX5" fmla="*/ 28766 w 2000442"/>
                      <a:gd name="connsiteY5" fmla="*/ 606353 h 1592191"/>
                      <a:gd name="connsiteX0" fmla="*/ 28766 w 2026767"/>
                      <a:gd name="connsiteY0" fmla="*/ 669753 h 1655591"/>
                      <a:gd name="connsiteX1" fmla="*/ 328804 w 2026767"/>
                      <a:gd name="connsiteY1" fmla="*/ 104523 h 1655591"/>
                      <a:gd name="connsiteX2" fmla="*/ 1000317 w 2026767"/>
                      <a:gd name="connsiteY2" fmla="*/ 169690 h 1655591"/>
                      <a:gd name="connsiteX3" fmla="*/ 1686116 w 2026767"/>
                      <a:gd name="connsiteY3" fmla="*/ 18798 h 1655591"/>
                      <a:gd name="connsiteX4" fmla="*/ 2000442 w 2026767"/>
                      <a:gd name="connsiteY4" fmla="*/ 669753 h 1655591"/>
                      <a:gd name="connsiteX5" fmla="*/ 1014604 w 2026767"/>
                      <a:gd name="connsiteY5" fmla="*/ 1655591 h 1655591"/>
                      <a:gd name="connsiteX6" fmla="*/ 28766 w 2026767"/>
                      <a:gd name="connsiteY6" fmla="*/ 669753 h 1655591"/>
                      <a:gd name="connsiteX0" fmla="*/ 28766 w 2026767"/>
                      <a:gd name="connsiteY0" fmla="*/ 658501 h 1644339"/>
                      <a:gd name="connsiteX1" fmla="*/ 328804 w 2026767"/>
                      <a:gd name="connsiteY1" fmla="*/ 93271 h 1644339"/>
                      <a:gd name="connsiteX2" fmla="*/ 1057467 w 2026767"/>
                      <a:gd name="connsiteY2" fmla="*/ 572776 h 1644339"/>
                      <a:gd name="connsiteX3" fmla="*/ 1686116 w 2026767"/>
                      <a:gd name="connsiteY3" fmla="*/ 7546 h 1644339"/>
                      <a:gd name="connsiteX4" fmla="*/ 2000442 w 2026767"/>
                      <a:gd name="connsiteY4" fmla="*/ 658501 h 1644339"/>
                      <a:gd name="connsiteX5" fmla="*/ 1014604 w 2026767"/>
                      <a:gd name="connsiteY5" fmla="*/ 1644339 h 1644339"/>
                      <a:gd name="connsiteX6" fmla="*/ 28766 w 2026767"/>
                      <a:gd name="connsiteY6" fmla="*/ 658501 h 1644339"/>
                      <a:gd name="connsiteX0" fmla="*/ 35912 w 1962475"/>
                      <a:gd name="connsiteY0" fmla="*/ 787088 h 1644880"/>
                      <a:gd name="connsiteX1" fmla="*/ 264512 w 1962475"/>
                      <a:gd name="connsiteY1" fmla="*/ 93271 h 1644880"/>
                      <a:gd name="connsiteX2" fmla="*/ 993175 w 1962475"/>
                      <a:gd name="connsiteY2" fmla="*/ 572776 h 1644880"/>
                      <a:gd name="connsiteX3" fmla="*/ 1621824 w 1962475"/>
                      <a:gd name="connsiteY3" fmla="*/ 7546 h 1644880"/>
                      <a:gd name="connsiteX4" fmla="*/ 1936150 w 1962475"/>
                      <a:gd name="connsiteY4" fmla="*/ 658501 h 1644880"/>
                      <a:gd name="connsiteX5" fmla="*/ 950312 w 1962475"/>
                      <a:gd name="connsiteY5" fmla="*/ 1644339 h 1644880"/>
                      <a:gd name="connsiteX6" fmla="*/ 35912 w 1962475"/>
                      <a:gd name="connsiteY6" fmla="*/ 787088 h 1644880"/>
                      <a:gd name="connsiteX0" fmla="*/ 35912 w 2029480"/>
                      <a:gd name="connsiteY0" fmla="*/ 787088 h 1644367"/>
                      <a:gd name="connsiteX1" fmla="*/ 264512 w 2029480"/>
                      <a:gd name="connsiteY1" fmla="*/ 93271 h 1644367"/>
                      <a:gd name="connsiteX2" fmla="*/ 993175 w 2029480"/>
                      <a:gd name="connsiteY2" fmla="*/ 572776 h 1644367"/>
                      <a:gd name="connsiteX3" fmla="*/ 1621824 w 2029480"/>
                      <a:gd name="connsiteY3" fmla="*/ 7546 h 1644367"/>
                      <a:gd name="connsiteX4" fmla="*/ 2007587 w 2029480"/>
                      <a:gd name="connsiteY4" fmla="*/ 758513 h 1644367"/>
                      <a:gd name="connsiteX5" fmla="*/ 950312 w 2029480"/>
                      <a:gd name="connsiteY5" fmla="*/ 1644339 h 1644367"/>
                      <a:gd name="connsiteX6" fmla="*/ 35912 w 2029480"/>
                      <a:gd name="connsiteY6" fmla="*/ 787088 h 1644367"/>
                      <a:gd name="connsiteX0" fmla="*/ 37825 w 2031393"/>
                      <a:gd name="connsiteY0" fmla="*/ 787088 h 1715802"/>
                      <a:gd name="connsiteX1" fmla="*/ 266425 w 2031393"/>
                      <a:gd name="connsiteY1" fmla="*/ 93271 h 1715802"/>
                      <a:gd name="connsiteX2" fmla="*/ 995088 w 2031393"/>
                      <a:gd name="connsiteY2" fmla="*/ 572776 h 1715802"/>
                      <a:gd name="connsiteX3" fmla="*/ 1623737 w 2031393"/>
                      <a:gd name="connsiteY3" fmla="*/ 7546 h 1715802"/>
                      <a:gd name="connsiteX4" fmla="*/ 2009500 w 2031393"/>
                      <a:gd name="connsiteY4" fmla="*/ 758513 h 1715802"/>
                      <a:gd name="connsiteX5" fmla="*/ 980800 w 2031393"/>
                      <a:gd name="connsiteY5" fmla="*/ 1715777 h 1715802"/>
                      <a:gd name="connsiteX6" fmla="*/ 37825 w 2031393"/>
                      <a:gd name="connsiteY6" fmla="*/ 787088 h 1715802"/>
                      <a:gd name="connsiteX0" fmla="*/ 37825 w 2031393"/>
                      <a:gd name="connsiteY0" fmla="*/ 787088 h 1716334"/>
                      <a:gd name="connsiteX1" fmla="*/ 266425 w 2031393"/>
                      <a:gd name="connsiteY1" fmla="*/ 93271 h 1716334"/>
                      <a:gd name="connsiteX2" fmla="*/ 995088 w 2031393"/>
                      <a:gd name="connsiteY2" fmla="*/ 572776 h 1716334"/>
                      <a:gd name="connsiteX3" fmla="*/ 1623737 w 2031393"/>
                      <a:gd name="connsiteY3" fmla="*/ 7546 h 1716334"/>
                      <a:gd name="connsiteX4" fmla="*/ 2009500 w 2031393"/>
                      <a:gd name="connsiteY4" fmla="*/ 758513 h 1716334"/>
                      <a:gd name="connsiteX5" fmla="*/ 980800 w 2031393"/>
                      <a:gd name="connsiteY5" fmla="*/ 1715777 h 1716334"/>
                      <a:gd name="connsiteX6" fmla="*/ 37825 w 2031393"/>
                      <a:gd name="connsiteY6" fmla="*/ 787088 h 1716334"/>
                      <a:gd name="connsiteX0" fmla="*/ 37825 w 2040819"/>
                      <a:gd name="connsiteY0" fmla="*/ 702301 h 1631547"/>
                      <a:gd name="connsiteX1" fmla="*/ 266425 w 2040819"/>
                      <a:gd name="connsiteY1" fmla="*/ 8484 h 1631547"/>
                      <a:gd name="connsiteX2" fmla="*/ 995088 w 2040819"/>
                      <a:gd name="connsiteY2" fmla="*/ 487989 h 1631547"/>
                      <a:gd name="connsiteX3" fmla="*/ 1752325 w 2040819"/>
                      <a:gd name="connsiteY3" fmla="*/ 37059 h 1631547"/>
                      <a:gd name="connsiteX4" fmla="*/ 2009500 w 2040819"/>
                      <a:gd name="connsiteY4" fmla="*/ 673726 h 1631547"/>
                      <a:gd name="connsiteX5" fmla="*/ 980800 w 2040819"/>
                      <a:gd name="connsiteY5" fmla="*/ 1630990 h 1631547"/>
                      <a:gd name="connsiteX6" fmla="*/ 37825 w 2040819"/>
                      <a:gd name="connsiteY6" fmla="*/ 702301 h 1631547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631015"/>
                      <a:gd name="connsiteX1" fmla="*/ 266425 w 2066692"/>
                      <a:gd name="connsiteY1" fmla="*/ 8484 h 1631015"/>
                      <a:gd name="connsiteX2" fmla="*/ 995088 w 2066692"/>
                      <a:gd name="connsiteY2" fmla="*/ 487989 h 1631015"/>
                      <a:gd name="connsiteX3" fmla="*/ 1752325 w 2066692"/>
                      <a:gd name="connsiteY3" fmla="*/ 37059 h 1631015"/>
                      <a:gd name="connsiteX4" fmla="*/ 2038075 w 2066692"/>
                      <a:gd name="connsiteY4" fmla="*/ 673726 h 1631015"/>
                      <a:gd name="connsiteX5" fmla="*/ 980800 w 2066692"/>
                      <a:gd name="connsiteY5" fmla="*/ 1630990 h 1631015"/>
                      <a:gd name="connsiteX6" fmla="*/ 37825 w 2066692"/>
                      <a:gd name="connsiteY6" fmla="*/ 702301 h 1631015"/>
                      <a:gd name="connsiteX0" fmla="*/ 37825 w 2066692"/>
                      <a:gd name="connsiteY0" fmla="*/ 702301 h 1545293"/>
                      <a:gd name="connsiteX1" fmla="*/ 266425 w 2066692"/>
                      <a:gd name="connsiteY1" fmla="*/ 8484 h 1545293"/>
                      <a:gd name="connsiteX2" fmla="*/ 995088 w 2066692"/>
                      <a:gd name="connsiteY2" fmla="*/ 487989 h 1545293"/>
                      <a:gd name="connsiteX3" fmla="*/ 1752325 w 2066692"/>
                      <a:gd name="connsiteY3" fmla="*/ 37059 h 1545293"/>
                      <a:gd name="connsiteX4" fmla="*/ 2038075 w 2066692"/>
                      <a:gd name="connsiteY4" fmla="*/ 673726 h 1545293"/>
                      <a:gd name="connsiteX5" fmla="*/ 980800 w 2066692"/>
                      <a:gd name="connsiteY5" fmla="*/ 1545265 h 1545293"/>
                      <a:gd name="connsiteX6" fmla="*/ 37825 w 2066692"/>
                      <a:gd name="connsiteY6" fmla="*/ 702301 h 1545293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7825 w 2066692"/>
                      <a:gd name="connsiteY0" fmla="*/ 693817 h 1536809"/>
                      <a:gd name="connsiteX1" fmla="*/ 266425 w 2066692"/>
                      <a:gd name="connsiteY1" fmla="*/ 0 h 1536809"/>
                      <a:gd name="connsiteX2" fmla="*/ 995088 w 2066692"/>
                      <a:gd name="connsiteY2" fmla="*/ 479505 h 1536809"/>
                      <a:gd name="connsiteX3" fmla="*/ 1752325 w 2066692"/>
                      <a:gd name="connsiteY3" fmla="*/ 28575 h 1536809"/>
                      <a:gd name="connsiteX4" fmla="*/ 2038075 w 2066692"/>
                      <a:gd name="connsiteY4" fmla="*/ 665242 h 1536809"/>
                      <a:gd name="connsiteX5" fmla="*/ 980800 w 2066692"/>
                      <a:gd name="connsiteY5" fmla="*/ 1536781 h 1536809"/>
                      <a:gd name="connsiteX6" fmla="*/ 37825 w 2066692"/>
                      <a:gd name="connsiteY6" fmla="*/ 693817 h 1536809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9761"/>
                      <a:gd name="connsiteY0" fmla="*/ 693826 h 1536818"/>
                      <a:gd name="connsiteX1" fmla="*/ 259494 w 2059761"/>
                      <a:gd name="connsiteY1" fmla="*/ 9 h 1536818"/>
                      <a:gd name="connsiteX2" fmla="*/ 988157 w 2059761"/>
                      <a:gd name="connsiteY2" fmla="*/ 479514 h 1536818"/>
                      <a:gd name="connsiteX3" fmla="*/ 1745394 w 2059761"/>
                      <a:gd name="connsiteY3" fmla="*/ 28584 h 1536818"/>
                      <a:gd name="connsiteX4" fmla="*/ 2031144 w 2059761"/>
                      <a:gd name="connsiteY4" fmla="*/ 665251 h 1536818"/>
                      <a:gd name="connsiteX5" fmla="*/ 973869 w 2059761"/>
                      <a:gd name="connsiteY5" fmla="*/ 1536790 h 1536818"/>
                      <a:gd name="connsiteX6" fmla="*/ 30894 w 2059761"/>
                      <a:gd name="connsiteY6" fmla="*/ 693826 h 1536818"/>
                      <a:gd name="connsiteX0" fmla="*/ 30894 w 2058645"/>
                      <a:gd name="connsiteY0" fmla="*/ 693826 h 1536818"/>
                      <a:gd name="connsiteX1" fmla="*/ 259494 w 2058645"/>
                      <a:gd name="connsiteY1" fmla="*/ 9 h 1536818"/>
                      <a:gd name="connsiteX2" fmla="*/ 988157 w 2058645"/>
                      <a:gd name="connsiteY2" fmla="*/ 479514 h 1536818"/>
                      <a:gd name="connsiteX3" fmla="*/ 1745394 w 2058645"/>
                      <a:gd name="connsiteY3" fmla="*/ 28584 h 1536818"/>
                      <a:gd name="connsiteX4" fmla="*/ 2031144 w 2058645"/>
                      <a:gd name="connsiteY4" fmla="*/ 665251 h 1536818"/>
                      <a:gd name="connsiteX5" fmla="*/ 973869 w 2058645"/>
                      <a:gd name="connsiteY5" fmla="*/ 1536790 h 1536818"/>
                      <a:gd name="connsiteX6" fmla="*/ 30894 w 2058645"/>
                      <a:gd name="connsiteY6" fmla="*/ 693826 h 1536818"/>
                      <a:gd name="connsiteX0" fmla="*/ 30894 w 2059847"/>
                      <a:gd name="connsiteY0" fmla="*/ 723792 h 1566784"/>
                      <a:gd name="connsiteX1" fmla="*/ 259494 w 2059847"/>
                      <a:gd name="connsiteY1" fmla="*/ 29975 h 1566784"/>
                      <a:gd name="connsiteX2" fmla="*/ 988157 w 2059847"/>
                      <a:gd name="connsiteY2" fmla="*/ 509480 h 1566784"/>
                      <a:gd name="connsiteX3" fmla="*/ 1759682 w 2059847"/>
                      <a:gd name="connsiteY3" fmla="*/ 1400 h 1566784"/>
                      <a:gd name="connsiteX4" fmla="*/ 2031144 w 2059847"/>
                      <a:gd name="connsiteY4" fmla="*/ 695217 h 1566784"/>
                      <a:gd name="connsiteX5" fmla="*/ 973869 w 2059847"/>
                      <a:gd name="connsiteY5" fmla="*/ 1566756 h 1566784"/>
                      <a:gd name="connsiteX6" fmla="*/ 30894 w 2059847"/>
                      <a:gd name="connsiteY6" fmla="*/ 723792 h 1566784"/>
                      <a:gd name="connsiteX0" fmla="*/ 38379 w 2068540"/>
                      <a:gd name="connsiteY0" fmla="*/ 722970 h 1565962"/>
                      <a:gd name="connsiteX1" fmla="*/ 266979 w 2068540"/>
                      <a:gd name="connsiteY1" fmla="*/ 29153 h 1565962"/>
                      <a:gd name="connsiteX2" fmla="*/ 1038505 w 2068540"/>
                      <a:gd name="connsiteY2" fmla="*/ 565808 h 1565962"/>
                      <a:gd name="connsiteX3" fmla="*/ 1767167 w 2068540"/>
                      <a:gd name="connsiteY3" fmla="*/ 578 h 1565962"/>
                      <a:gd name="connsiteX4" fmla="*/ 2038629 w 2068540"/>
                      <a:gd name="connsiteY4" fmla="*/ 694395 h 1565962"/>
                      <a:gd name="connsiteX5" fmla="*/ 981354 w 2068540"/>
                      <a:gd name="connsiteY5" fmla="*/ 1565934 h 1565962"/>
                      <a:gd name="connsiteX6" fmla="*/ 38379 w 2068540"/>
                      <a:gd name="connsiteY6" fmla="*/ 722970 h 1565962"/>
                      <a:gd name="connsiteX0" fmla="*/ 38379 w 2068540"/>
                      <a:gd name="connsiteY0" fmla="*/ 723014 h 1566006"/>
                      <a:gd name="connsiteX1" fmla="*/ 266979 w 2068540"/>
                      <a:gd name="connsiteY1" fmla="*/ 29197 h 1566006"/>
                      <a:gd name="connsiteX2" fmla="*/ 1038505 w 2068540"/>
                      <a:gd name="connsiteY2" fmla="*/ 565852 h 1566006"/>
                      <a:gd name="connsiteX3" fmla="*/ 1767167 w 2068540"/>
                      <a:gd name="connsiteY3" fmla="*/ 622 h 1566006"/>
                      <a:gd name="connsiteX4" fmla="*/ 2038629 w 2068540"/>
                      <a:gd name="connsiteY4" fmla="*/ 694439 h 1566006"/>
                      <a:gd name="connsiteX5" fmla="*/ 981354 w 2068540"/>
                      <a:gd name="connsiteY5" fmla="*/ 1565978 h 1566006"/>
                      <a:gd name="connsiteX6" fmla="*/ 38379 w 2068540"/>
                      <a:gd name="connsiteY6" fmla="*/ 723014 h 1566006"/>
                      <a:gd name="connsiteX0" fmla="*/ 55327 w 2085488"/>
                      <a:gd name="connsiteY0" fmla="*/ 737508 h 1580500"/>
                      <a:gd name="connsiteX1" fmla="*/ 212489 w 2085488"/>
                      <a:gd name="connsiteY1" fmla="*/ 828 h 1580500"/>
                      <a:gd name="connsiteX2" fmla="*/ 1055453 w 2085488"/>
                      <a:gd name="connsiteY2" fmla="*/ 580346 h 1580500"/>
                      <a:gd name="connsiteX3" fmla="*/ 1784115 w 2085488"/>
                      <a:gd name="connsiteY3" fmla="*/ 15116 h 1580500"/>
                      <a:gd name="connsiteX4" fmla="*/ 2055577 w 2085488"/>
                      <a:gd name="connsiteY4" fmla="*/ 708933 h 1580500"/>
                      <a:gd name="connsiteX5" fmla="*/ 998302 w 2085488"/>
                      <a:gd name="connsiteY5" fmla="*/ 1580472 h 1580500"/>
                      <a:gd name="connsiteX6" fmla="*/ 55327 w 2085488"/>
                      <a:gd name="connsiteY6" fmla="*/ 737508 h 1580500"/>
                      <a:gd name="connsiteX0" fmla="*/ 57997 w 2073871"/>
                      <a:gd name="connsiteY0" fmla="*/ 824311 h 1582066"/>
                      <a:gd name="connsiteX1" fmla="*/ 200872 w 2073871"/>
                      <a:gd name="connsiteY1" fmla="*/ 1906 h 1582066"/>
                      <a:gd name="connsiteX2" fmla="*/ 1043836 w 2073871"/>
                      <a:gd name="connsiteY2" fmla="*/ 581424 h 1582066"/>
                      <a:gd name="connsiteX3" fmla="*/ 1772498 w 2073871"/>
                      <a:gd name="connsiteY3" fmla="*/ 16194 h 1582066"/>
                      <a:gd name="connsiteX4" fmla="*/ 2043960 w 2073871"/>
                      <a:gd name="connsiteY4" fmla="*/ 710011 h 1582066"/>
                      <a:gd name="connsiteX5" fmla="*/ 986685 w 2073871"/>
                      <a:gd name="connsiteY5" fmla="*/ 1581550 h 1582066"/>
                      <a:gd name="connsiteX6" fmla="*/ 57997 w 2073871"/>
                      <a:gd name="connsiteY6" fmla="*/ 824311 h 1582066"/>
                      <a:gd name="connsiteX0" fmla="*/ 39049 w 2054923"/>
                      <a:gd name="connsiteY0" fmla="*/ 824311 h 1582206"/>
                      <a:gd name="connsiteX1" fmla="*/ 181924 w 2054923"/>
                      <a:gd name="connsiteY1" fmla="*/ 1906 h 1582206"/>
                      <a:gd name="connsiteX2" fmla="*/ 1024888 w 2054923"/>
                      <a:gd name="connsiteY2" fmla="*/ 581424 h 1582206"/>
                      <a:gd name="connsiteX3" fmla="*/ 1753550 w 2054923"/>
                      <a:gd name="connsiteY3" fmla="*/ 16194 h 1582206"/>
                      <a:gd name="connsiteX4" fmla="*/ 2025012 w 2054923"/>
                      <a:gd name="connsiteY4" fmla="*/ 710011 h 1582206"/>
                      <a:gd name="connsiteX5" fmla="*/ 967737 w 2054923"/>
                      <a:gd name="connsiteY5" fmla="*/ 1581550 h 1582206"/>
                      <a:gd name="connsiteX6" fmla="*/ 39049 w 2054923"/>
                      <a:gd name="connsiteY6" fmla="*/ 824311 h 1582206"/>
                      <a:gd name="connsiteX0" fmla="*/ 39049 w 2003103"/>
                      <a:gd name="connsiteY0" fmla="*/ 824311 h 1581593"/>
                      <a:gd name="connsiteX1" fmla="*/ 181924 w 2003103"/>
                      <a:gd name="connsiteY1" fmla="*/ 1906 h 1581593"/>
                      <a:gd name="connsiteX2" fmla="*/ 1024888 w 2003103"/>
                      <a:gd name="connsiteY2" fmla="*/ 581424 h 1581593"/>
                      <a:gd name="connsiteX3" fmla="*/ 1753550 w 2003103"/>
                      <a:gd name="connsiteY3" fmla="*/ 16194 h 1581593"/>
                      <a:gd name="connsiteX4" fmla="*/ 1967862 w 2003103"/>
                      <a:gd name="connsiteY4" fmla="*/ 795736 h 1581593"/>
                      <a:gd name="connsiteX5" fmla="*/ 967737 w 2003103"/>
                      <a:gd name="connsiteY5" fmla="*/ 1581550 h 1581593"/>
                      <a:gd name="connsiteX6" fmla="*/ 39049 w 2003103"/>
                      <a:gd name="connsiteY6" fmla="*/ 824311 h 1581593"/>
                      <a:gd name="connsiteX0" fmla="*/ 70652 w 2034706"/>
                      <a:gd name="connsiteY0" fmla="*/ 824311 h 1553010"/>
                      <a:gd name="connsiteX1" fmla="*/ 213527 w 2034706"/>
                      <a:gd name="connsiteY1" fmla="*/ 1906 h 1553010"/>
                      <a:gd name="connsiteX2" fmla="*/ 1056491 w 2034706"/>
                      <a:gd name="connsiteY2" fmla="*/ 581424 h 1553010"/>
                      <a:gd name="connsiteX3" fmla="*/ 1785153 w 2034706"/>
                      <a:gd name="connsiteY3" fmla="*/ 16194 h 1553010"/>
                      <a:gd name="connsiteX4" fmla="*/ 1999465 w 2034706"/>
                      <a:gd name="connsiteY4" fmla="*/ 795736 h 1553010"/>
                      <a:gd name="connsiteX5" fmla="*/ 1170790 w 2034706"/>
                      <a:gd name="connsiteY5" fmla="*/ 1552975 h 1553010"/>
                      <a:gd name="connsiteX6" fmla="*/ 70652 w 2034706"/>
                      <a:gd name="connsiteY6" fmla="*/ 824311 h 1553010"/>
                      <a:gd name="connsiteX0" fmla="*/ 59051 w 2023105"/>
                      <a:gd name="connsiteY0" fmla="*/ 824311 h 1595870"/>
                      <a:gd name="connsiteX1" fmla="*/ 201926 w 2023105"/>
                      <a:gd name="connsiteY1" fmla="*/ 1906 h 1595870"/>
                      <a:gd name="connsiteX2" fmla="*/ 1044890 w 2023105"/>
                      <a:gd name="connsiteY2" fmla="*/ 581424 h 1595870"/>
                      <a:gd name="connsiteX3" fmla="*/ 1773552 w 2023105"/>
                      <a:gd name="connsiteY3" fmla="*/ 16194 h 1595870"/>
                      <a:gd name="connsiteX4" fmla="*/ 1987864 w 2023105"/>
                      <a:gd name="connsiteY4" fmla="*/ 795736 h 1595870"/>
                      <a:gd name="connsiteX5" fmla="*/ 1002027 w 2023105"/>
                      <a:gd name="connsiteY5" fmla="*/ 1595837 h 1595870"/>
                      <a:gd name="connsiteX6" fmla="*/ 59051 w 2023105"/>
                      <a:gd name="connsiteY6" fmla="*/ 824311 h 1595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23105" h="1595870">
                        <a:moveTo>
                          <a:pt x="59051" y="824311"/>
                        </a:moveTo>
                        <a:cubicBezTo>
                          <a:pt x="-74299" y="558656"/>
                          <a:pt x="37620" y="42387"/>
                          <a:pt x="201926" y="1906"/>
                        </a:cubicBezTo>
                        <a:cubicBezTo>
                          <a:pt x="366232" y="-38575"/>
                          <a:pt x="782952" y="579043"/>
                          <a:pt x="1044890" y="581424"/>
                        </a:cubicBezTo>
                        <a:cubicBezTo>
                          <a:pt x="1306828" y="583805"/>
                          <a:pt x="1616390" y="-19525"/>
                          <a:pt x="1773552" y="16194"/>
                        </a:cubicBezTo>
                        <a:cubicBezTo>
                          <a:pt x="1930714" y="51913"/>
                          <a:pt x="2097401" y="561037"/>
                          <a:pt x="1987864" y="795736"/>
                        </a:cubicBezTo>
                        <a:cubicBezTo>
                          <a:pt x="1935477" y="1144735"/>
                          <a:pt x="1323496" y="1591075"/>
                          <a:pt x="1002027" y="1595837"/>
                        </a:cubicBezTo>
                        <a:cubicBezTo>
                          <a:pt x="680558" y="1600599"/>
                          <a:pt x="192401" y="1089966"/>
                          <a:pt x="59051" y="824311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b="1" dirty="0"/>
                  </a:p>
                </p:txBody>
              </p:sp>
            </p:grpSp>
          </p:grpSp>
        </p:grpSp>
      </p:grpSp>
      <p:pic>
        <p:nvPicPr>
          <p:cNvPr id="2046" name="図 2045">
            <a:extLst>
              <a:ext uri="{FF2B5EF4-FFF2-40B4-BE49-F238E27FC236}">
                <a16:creationId xmlns:a16="http://schemas.microsoft.com/office/drawing/2014/main" id="{68E44978-CFDA-214F-8DB0-30460B3D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39" y="1262711"/>
            <a:ext cx="4365114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2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グループ化 1090">
            <a:extLst>
              <a:ext uri="{FF2B5EF4-FFF2-40B4-BE49-F238E27FC236}">
                <a16:creationId xmlns:a16="http://schemas.microsoft.com/office/drawing/2014/main" id="{3B948787-9238-32D4-43ED-15E8E9DFA133}"/>
              </a:ext>
            </a:extLst>
          </p:cNvPr>
          <p:cNvGrpSpPr/>
          <p:nvPr/>
        </p:nvGrpSpPr>
        <p:grpSpPr>
          <a:xfrm>
            <a:off x="955141" y="1320037"/>
            <a:ext cx="4286216" cy="4319205"/>
            <a:chOff x="1778768" y="1596261"/>
            <a:chExt cx="4286216" cy="4319205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28870682-0C75-881D-132F-1AC20EFE82AD}"/>
                </a:ext>
              </a:extLst>
            </p:cNvPr>
            <p:cNvSpPr/>
            <p:nvPr/>
          </p:nvSpPr>
          <p:spPr>
            <a:xfrm rot="3128067">
              <a:off x="4682804" y="2689468"/>
              <a:ext cx="279692" cy="71646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703"/>
                <a:gd name="csY0" fmla="*/ 145273 h 584108"/>
                <a:gd name="csX1" fmla="*/ 88607 w 384703"/>
                <a:gd name="csY1" fmla="*/ 10201 h 584108"/>
                <a:gd name="csX2" fmla="*/ 327201 w 384703"/>
                <a:gd name="csY2" fmla="*/ 22854 h 584108"/>
                <a:gd name="csX3" fmla="*/ 375812 w 384703"/>
                <a:gd name="csY3" fmla="*/ 128604 h 584108"/>
                <a:gd name="csX4" fmla="*/ 384544 w 384703"/>
                <a:gd name="csY4" fmla="*/ 317382 h 584108"/>
                <a:gd name="csX5" fmla="*/ 371049 w 384703"/>
                <a:gd name="csY5" fmla="*/ 469647 h 584108"/>
                <a:gd name="csX6" fmla="*/ 309796 w 384703"/>
                <a:gd name="csY6" fmla="*/ 557094 h 584108"/>
                <a:gd name="csX7" fmla="*/ 148801 w 384703"/>
                <a:gd name="csY7" fmla="*/ 579318 h 584108"/>
                <a:gd name="csX8" fmla="*/ 48126 w 384703"/>
                <a:gd name="csY8" fmla="*/ 476132 h 584108"/>
                <a:gd name="csX9" fmla="*/ 1162 w 384703"/>
                <a:gd name="csY9" fmla="*/ 145273 h 584108"/>
                <a:gd name="csX0" fmla="*/ 975 w 384516"/>
                <a:gd name="csY0" fmla="*/ 149159 h 587994"/>
                <a:gd name="csX1" fmla="*/ 84202 w 384516"/>
                <a:gd name="csY1" fmla="*/ 9090 h 587994"/>
                <a:gd name="csX2" fmla="*/ 327014 w 384516"/>
                <a:gd name="csY2" fmla="*/ 26740 h 587994"/>
                <a:gd name="csX3" fmla="*/ 375625 w 384516"/>
                <a:gd name="csY3" fmla="*/ 132490 h 587994"/>
                <a:gd name="csX4" fmla="*/ 384357 w 384516"/>
                <a:gd name="csY4" fmla="*/ 321268 h 587994"/>
                <a:gd name="csX5" fmla="*/ 370862 w 384516"/>
                <a:gd name="csY5" fmla="*/ 473533 h 587994"/>
                <a:gd name="csX6" fmla="*/ 309609 w 384516"/>
                <a:gd name="csY6" fmla="*/ 560980 h 587994"/>
                <a:gd name="csX7" fmla="*/ 148614 w 384516"/>
                <a:gd name="csY7" fmla="*/ 583204 h 587994"/>
                <a:gd name="csX8" fmla="*/ 47939 w 384516"/>
                <a:gd name="csY8" fmla="*/ 480018 h 587994"/>
                <a:gd name="csX9" fmla="*/ 975 w 384516"/>
                <a:gd name="csY9" fmla="*/ 149159 h 587994"/>
                <a:gd name="csX0" fmla="*/ 975 w 384516"/>
                <a:gd name="csY0" fmla="*/ 144987 h 583822"/>
                <a:gd name="csX1" fmla="*/ 84202 w 384516"/>
                <a:gd name="csY1" fmla="*/ 4918 h 583822"/>
                <a:gd name="csX2" fmla="*/ 327014 w 384516"/>
                <a:gd name="csY2" fmla="*/ 22568 h 583822"/>
                <a:gd name="csX3" fmla="*/ 375625 w 384516"/>
                <a:gd name="csY3" fmla="*/ 128318 h 583822"/>
                <a:gd name="csX4" fmla="*/ 384357 w 384516"/>
                <a:gd name="csY4" fmla="*/ 317096 h 583822"/>
                <a:gd name="csX5" fmla="*/ 370862 w 384516"/>
                <a:gd name="csY5" fmla="*/ 469361 h 583822"/>
                <a:gd name="csX6" fmla="*/ 309609 w 384516"/>
                <a:gd name="csY6" fmla="*/ 556808 h 583822"/>
                <a:gd name="csX7" fmla="*/ 148614 w 384516"/>
                <a:gd name="csY7" fmla="*/ 579032 h 583822"/>
                <a:gd name="csX8" fmla="*/ 47939 w 384516"/>
                <a:gd name="csY8" fmla="*/ 475846 h 583822"/>
                <a:gd name="csX9" fmla="*/ 975 w 384516"/>
                <a:gd name="csY9" fmla="*/ 144987 h 583822"/>
                <a:gd name="csX0" fmla="*/ 975 w 384516"/>
                <a:gd name="csY0" fmla="*/ 146795 h 585630"/>
                <a:gd name="csX1" fmla="*/ 84202 w 384516"/>
                <a:gd name="csY1" fmla="*/ 6726 h 585630"/>
                <a:gd name="csX2" fmla="*/ 210885 w 384516"/>
                <a:gd name="csY2" fmla="*/ 22452 h 585630"/>
                <a:gd name="csX3" fmla="*/ 327014 w 384516"/>
                <a:gd name="csY3" fmla="*/ 24376 h 585630"/>
                <a:gd name="csX4" fmla="*/ 375625 w 384516"/>
                <a:gd name="csY4" fmla="*/ 130126 h 585630"/>
                <a:gd name="csX5" fmla="*/ 384357 w 384516"/>
                <a:gd name="csY5" fmla="*/ 318904 h 585630"/>
                <a:gd name="csX6" fmla="*/ 370862 w 384516"/>
                <a:gd name="csY6" fmla="*/ 471169 h 585630"/>
                <a:gd name="csX7" fmla="*/ 309609 w 384516"/>
                <a:gd name="csY7" fmla="*/ 558616 h 585630"/>
                <a:gd name="csX8" fmla="*/ 148614 w 384516"/>
                <a:gd name="csY8" fmla="*/ 580840 h 585630"/>
                <a:gd name="csX9" fmla="*/ 47939 w 384516"/>
                <a:gd name="csY9" fmla="*/ 477654 h 585630"/>
                <a:gd name="csX10" fmla="*/ 975 w 384516"/>
                <a:gd name="csY10" fmla="*/ 146795 h 585630"/>
                <a:gd name="csX0" fmla="*/ 2372 w 385913"/>
                <a:gd name="csY0" fmla="*/ 147669 h 586504"/>
                <a:gd name="csX1" fmla="*/ 29021 w 385913"/>
                <a:gd name="csY1" fmla="*/ 6588 h 586504"/>
                <a:gd name="csX2" fmla="*/ 212282 w 385913"/>
                <a:gd name="csY2" fmla="*/ 23326 h 586504"/>
                <a:gd name="csX3" fmla="*/ 328411 w 385913"/>
                <a:gd name="csY3" fmla="*/ 25250 h 586504"/>
                <a:gd name="csX4" fmla="*/ 377022 w 385913"/>
                <a:gd name="csY4" fmla="*/ 131000 h 586504"/>
                <a:gd name="csX5" fmla="*/ 385754 w 385913"/>
                <a:gd name="csY5" fmla="*/ 319778 h 586504"/>
                <a:gd name="csX6" fmla="*/ 372259 w 385913"/>
                <a:gd name="csY6" fmla="*/ 472043 h 586504"/>
                <a:gd name="csX7" fmla="*/ 311006 w 385913"/>
                <a:gd name="csY7" fmla="*/ 559490 h 586504"/>
                <a:gd name="csX8" fmla="*/ 150011 w 385913"/>
                <a:gd name="csY8" fmla="*/ 581714 h 586504"/>
                <a:gd name="csX9" fmla="*/ 49336 w 385913"/>
                <a:gd name="csY9" fmla="*/ 478528 h 586504"/>
                <a:gd name="csX10" fmla="*/ 2372 w 385913"/>
                <a:gd name="csY10" fmla="*/ 147669 h 586504"/>
                <a:gd name="csX0" fmla="*/ 2372 w 385913"/>
                <a:gd name="csY0" fmla="*/ 147669 h 586504"/>
                <a:gd name="csX1" fmla="*/ 29021 w 385913"/>
                <a:gd name="csY1" fmla="*/ 6588 h 586504"/>
                <a:gd name="csX2" fmla="*/ 212282 w 385913"/>
                <a:gd name="csY2" fmla="*/ 23326 h 586504"/>
                <a:gd name="csX3" fmla="*/ 340801 w 385913"/>
                <a:gd name="csY3" fmla="*/ 31543 h 586504"/>
                <a:gd name="csX4" fmla="*/ 377022 w 385913"/>
                <a:gd name="csY4" fmla="*/ 131000 h 586504"/>
                <a:gd name="csX5" fmla="*/ 385754 w 385913"/>
                <a:gd name="csY5" fmla="*/ 319778 h 586504"/>
                <a:gd name="csX6" fmla="*/ 372259 w 385913"/>
                <a:gd name="csY6" fmla="*/ 472043 h 586504"/>
                <a:gd name="csX7" fmla="*/ 311006 w 385913"/>
                <a:gd name="csY7" fmla="*/ 559490 h 586504"/>
                <a:gd name="csX8" fmla="*/ 150011 w 385913"/>
                <a:gd name="csY8" fmla="*/ 581714 h 586504"/>
                <a:gd name="csX9" fmla="*/ 49336 w 385913"/>
                <a:gd name="csY9" fmla="*/ 478528 h 586504"/>
                <a:gd name="csX10" fmla="*/ 2372 w 385913"/>
                <a:gd name="csY10" fmla="*/ 147669 h 586504"/>
                <a:gd name="csX0" fmla="*/ 2016 w 385557"/>
                <a:gd name="csY0" fmla="*/ 145580 h 584415"/>
                <a:gd name="csX1" fmla="*/ 28665 w 385557"/>
                <a:gd name="csY1" fmla="*/ 4499 h 584415"/>
                <a:gd name="csX2" fmla="*/ 201342 w 385557"/>
                <a:gd name="csY2" fmla="*/ 33847 h 584415"/>
                <a:gd name="csX3" fmla="*/ 340445 w 385557"/>
                <a:gd name="csY3" fmla="*/ 29454 h 584415"/>
                <a:gd name="csX4" fmla="*/ 376666 w 385557"/>
                <a:gd name="csY4" fmla="*/ 128911 h 584415"/>
                <a:gd name="csX5" fmla="*/ 385398 w 385557"/>
                <a:gd name="csY5" fmla="*/ 317689 h 584415"/>
                <a:gd name="csX6" fmla="*/ 371903 w 385557"/>
                <a:gd name="csY6" fmla="*/ 469954 h 584415"/>
                <a:gd name="csX7" fmla="*/ 310650 w 385557"/>
                <a:gd name="csY7" fmla="*/ 557401 h 584415"/>
                <a:gd name="csX8" fmla="*/ 149655 w 385557"/>
                <a:gd name="csY8" fmla="*/ 579625 h 584415"/>
                <a:gd name="csX9" fmla="*/ 48980 w 385557"/>
                <a:gd name="csY9" fmla="*/ 476439 h 584415"/>
                <a:gd name="csX10" fmla="*/ 2016 w 385557"/>
                <a:gd name="csY10" fmla="*/ 145580 h 584415"/>
                <a:gd name="csX0" fmla="*/ 2016 w 385557"/>
                <a:gd name="csY0" fmla="*/ 145733 h 584568"/>
                <a:gd name="csX1" fmla="*/ 28665 w 385557"/>
                <a:gd name="csY1" fmla="*/ 4652 h 584568"/>
                <a:gd name="csX2" fmla="*/ 201342 w 385557"/>
                <a:gd name="csY2" fmla="*/ 34000 h 584568"/>
                <a:gd name="csX3" fmla="*/ 340445 w 385557"/>
                <a:gd name="csY3" fmla="*/ 29607 h 584568"/>
                <a:gd name="csX4" fmla="*/ 376666 w 385557"/>
                <a:gd name="csY4" fmla="*/ 129064 h 584568"/>
                <a:gd name="csX5" fmla="*/ 385398 w 385557"/>
                <a:gd name="csY5" fmla="*/ 317842 h 584568"/>
                <a:gd name="csX6" fmla="*/ 371903 w 385557"/>
                <a:gd name="csY6" fmla="*/ 470107 h 584568"/>
                <a:gd name="csX7" fmla="*/ 310650 w 385557"/>
                <a:gd name="csY7" fmla="*/ 557554 h 584568"/>
                <a:gd name="csX8" fmla="*/ 149655 w 385557"/>
                <a:gd name="csY8" fmla="*/ 579778 h 584568"/>
                <a:gd name="csX9" fmla="*/ 48980 w 385557"/>
                <a:gd name="csY9" fmla="*/ 476592 h 584568"/>
                <a:gd name="csX10" fmla="*/ 2016 w 385557"/>
                <a:gd name="csY10" fmla="*/ 145733 h 584568"/>
                <a:gd name="csX0" fmla="*/ 2311 w 385852"/>
                <a:gd name="csY0" fmla="*/ 144452 h 583287"/>
                <a:gd name="csX1" fmla="*/ 28960 w 385852"/>
                <a:gd name="csY1" fmla="*/ 3371 h 583287"/>
                <a:gd name="csX2" fmla="*/ 210497 w 385852"/>
                <a:gd name="csY2" fmla="*/ 43215 h 583287"/>
                <a:gd name="csX3" fmla="*/ 340740 w 385852"/>
                <a:gd name="csY3" fmla="*/ 28326 h 583287"/>
                <a:gd name="csX4" fmla="*/ 376961 w 385852"/>
                <a:gd name="csY4" fmla="*/ 127783 h 583287"/>
                <a:gd name="csX5" fmla="*/ 385693 w 385852"/>
                <a:gd name="csY5" fmla="*/ 316561 h 583287"/>
                <a:gd name="csX6" fmla="*/ 372198 w 385852"/>
                <a:gd name="csY6" fmla="*/ 468826 h 583287"/>
                <a:gd name="csX7" fmla="*/ 310945 w 385852"/>
                <a:gd name="csY7" fmla="*/ 556273 h 583287"/>
                <a:gd name="csX8" fmla="*/ 149950 w 385852"/>
                <a:gd name="csY8" fmla="*/ 578497 h 583287"/>
                <a:gd name="csX9" fmla="*/ 49275 w 385852"/>
                <a:gd name="csY9" fmla="*/ 475311 h 583287"/>
                <a:gd name="csX10" fmla="*/ 2311 w 385852"/>
                <a:gd name="csY10" fmla="*/ 144452 h 583287"/>
                <a:gd name="csX0" fmla="*/ 2311 w 385852"/>
                <a:gd name="csY0" fmla="*/ 144351 h 583186"/>
                <a:gd name="csX1" fmla="*/ 28960 w 385852"/>
                <a:gd name="csY1" fmla="*/ 3270 h 583186"/>
                <a:gd name="csX2" fmla="*/ 210497 w 385852"/>
                <a:gd name="csY2" fmla="*/ 43114 h 583186"/>
                <a:gd name="csX3" fmla="*/ 340740 w 385852"/>
                <a:gd name="csY3" fmla="*/ 28225 h 583186"/>
                <a:gd name="csX4" fmla="*/ 376961 w 385852"/>
                <a:gd name="csY4" fmla="*/ 127682 h 583186"/>
                <a:gd name="csX5" fmla="*/ 385693 w 385852"/>
                <a:gd name="csY5" fmla="*/ 316460 h 583186"/>
                <a:gd name="csX6" fmla="*/ 372198 w 385852"/>
                <a:gd name="csY6" fmla="*/ 468725 h 583186"/>
                <a:gd name="csX7" fmla="*/ 310945 w 385852"/>
                <a:gd name="csY7" fmla="*/ 556172 h 583186"/>
                <a:gd name="csX8" fmla="*/ 149950 w 385852"/>
                <a:gd name="csY8" fmla="*/ 578396 h 583186"/>
                <a:gd name="csX9" fmla="*/ 49275 w 385852"/>
                <a:gd name="csY9" fmla="*/ 475210 h 583186"/>
                <a:gd name="csX10" fmla="*/ 2311 w 385852"/>
                <a:gd name="csY10" fmla="*/ 144351 h 583186"/>
                <a:gd name="csX0" fmla="*/ 2311 w 385852"/>
                <a:gd name="csY0" fmla="*/ 144452 h 583287"/>
                <a:gd name="csX1" fmla="*/ 28960 w 385852"/>
                <a:gd name="csY1" fmla="*/ 3371 h 583287"/>
                <a:gd name="csX2" fmla="*/ 210497 w 385852"/>
                <a:gd name="csY2" fmla="*/ 43215 h 583287"/>
                <a:gd name="csX3" fmla="*/ 340740 w 385852"/>
                <a:gd name="csY3" fmla="*/ 28326 h 583287"/>
                <a:gd name="csX4" fmla="*/ 376961 w 385852"/>
                <a:gd name="csY4" fmla="*/ 127783 h 583287"/>
                <a:gd name="csX5" fmla="*/ 385693 w 385852"/>
                <a:gd name="csY5" fmla="*/ 316561 h 583287"/>
                <a:gd name="csX6" fmla="*/ 372198 w 385852"/>
                <a:gd name="csY6" fmla="*/ 468826 h 583287"/>
                <a:gd name="csX7" fmla="*/ 310945 w 385852"/>
                <a:gd name="csY7" fmla="*/ 556273 h 583287"/>
                <a:gd name="csX8" fmla="*/ 149950 w 385852"/>
                <a:gd name="csY8" fmla="*/ 578497 h 583287"/>
                <a:gd name="csX9" fmla="*/ 49275 w 385852"/>
                <a:gd name="csY9" fmla="*/ 475311 h 583287"/>
                <a:gd name="csX10" fmla="*/ 2311 w 385852"/>
                <a:gd name="csY10" fmla="*/ 144452 h 583287"/>
                <a:gd name="csX0" fmla="*/ 2072 w 385613"/>
                <a:gd name="csY0" fmla="*/ 147928 h 586763"/>
                <a:gd name="csX1" fmla="*/ 28721 w 385613"/>
                <a:gd name="csY1" fmla="*/ 6847 h 586763"/>
                <a:gd name="csX2" fmla="*/ 203141 w 385613"/>
                <a:gd name="csY2" fmla="*/ 23591 h 586763"/>
                <a:gd name="csX3" fmla="*/ 340501 w 385613"/>
                <a:gd name="csY3" fmla="*/ 31802 h 586763"/>
                <a:gd name="csX4" fmla="*/ 376722 w 385613"/>
                <a:gd name="csY4" fmla="*/ 131259 h 586763"/>
                <a:gd name="csX5" fmla="*/ 385454 w 385613"/>
                <a:gd name="csY5" fmla="*/ 320037 h 586763"/>
                <a:gd name="csX6" fmla="*/ 371959 w 385613"/>
                <a:gd name="csY6" fmla="*/ 472302 h 586763"/>
                <a:gd name="csX7" fmla="*/ 310706 w 385613"/>
                <a:gd name="csY7" fmla="*/ 559749 h 586763"/>
                <a:gd name="csX8" fmla="*/ 149711 w 385613"/>
                <a:gd name="csY8" fmla="*/ 581973 h 586763"/>
                <a:gd name="csX9" fmla="*/ 49036 w 385613"/>
                <a:gd name="csY9" fmla="*/ 478787 h 586763"/>
                <a:gd name="csX10" fmla="*/ 2072 w 385613"/>
                <a:gd name="csY10" fmla="*/ 147928 h 5867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5613" h="586763">
                  <a:moveTo>
                    <a:pt x="2072" y="147928"/>
                  </a:moveTo>
                  <a:cubicBezTo>
                    <a:pt x="-1314" y="69271"/>
                    <a:pt x="-4790" y="27570"/>
                    <a:pt x="28721" y="6847"/>
                  </a:cubicBezTo>
                  <a:cubicBezTo>
                    <a:pt x="62232" y="-13876"/>
                    <a:pt x="129076" y="18571"/>
                    <a:pt x="203141" y="23591"/>
                  </a:cubicBezTo>
                  <a:cubicBezTo>
                    <a:pt x="277206" y="28611"/>
                    <a:pt x="311571" y="13857"/>
                    <a:pt x="340501" y="31802"/>
                  </a:cubicBezTo>
                  <a:cubicBezTo>
                    <a:pt x="369431" y="49747"/>
                    <a:pt x="369230" y="83220"/>
                    <a:pt x="376722" y="131259"/>
                  </a:cubicBezTo>
                  <a:cubicBezTo>
                    <a:pt x="384214" y="179298"/>
                    <a:pt x="384660" y="255259"/>
                    <a:pt x="385454" y="320037"/>
                  </a:cubicBezTo>
                  <a:cubicBezTo>
                    <a:pt x="386248" y="384815"/>
                    <a:pt x="384417" y="432350"/>
                    <a:pt x="371959" y="472302"/>
                  </a:cubicBezTo>
                  <a:cubicBezTo>
                    <a:pt x="359501" y="512254"/>
                    <a:pt x="347747" y="541471"/>
                    <a:pt x="310706" y="559749"/>
                  </a:cubicBezTo>
                  <a:cubicBezTo>
                    <a:pt x="273665" y="578027"/>
                    <a:pt x="193323" y="595467"/>
                    <a:pt x="149711" y="581973"/>
                  </a:cubicBezTo>
                  <a:cubicBezTo>
                    <a:pt x="106099" y="568479"/>
                    <a:pt x="79199" y="555891"/>
                    <a:pt x="49036" y="478787"/>
                  </a:cubicBezTo>
                  <a:cubicBezTo>
                    <a:pt x="18873" y="401683"/>
                    <a:pt x="5458" y="226585"/>
                    <a:pt x="2072" y="147928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四角形: 角を丸くする 1">
              <a:extLst>
                <a:ext uri="{FF2B5EF4-FFF2-40B4-BE49-F238E27FC236}">
                  <a16:creationId xmlns:a16="http://schemas.microsoft.com/office/drawing/2014/main" id="{3A8F7239-BE76-78B4-8412-2D22025A7511}"/>
                </a:ext>
              </a:extLst>
            </p:cNvPr>
            <p:cNvSpPr/>
            <p:nvPr/>
          </p:nvSpPr>
          <p:spPr>
            <a:xfrm rot="1731499">
              <a:off x="4397721" y="2608820"/>
              <a:ext cx="280953" cy="56243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5195"/>
                <a:gd name="csY0" fmla="*/ 148530 h 598233"/>
                <a:gd name="csX1" fmla="*/ 88607 w 385195"/>
                <a:gd name="csY1" fmla="*/ 13458 h 598233"/>
                <a:gd name="csX2" fmla="*/ 307415 w 385195"/>
                <a:gd name="csY2" fmla="*/ 18220 h 598233"/>
                <a:gd name="csX3" fmla="*/ 375812 w 385195"/>
                <a:gd name="csY3" fmla="*/ 131861 h 598233"/>
                <a:gd name="csX4" fmla="*/ 384544 w 385195"/>
                <a:gd name="csY4" fmla="*/ 320639 h 598233"/>
                <a:gd name="csX5" fmla="*/ 371049 w 385195"/>
                <a:gd name="csY5" fmla="*/ 472904 h 598233"/>
                <a:gd name="csX6" fmla="*/ 282482 w 385195"/>
                <a:gd name="csY6" fmla="*/ 586456 h 598233"/>
                <a:gd name="csX7" fmla="*/ 148801 w 385195"/>
                <a:gd name="csY7" fmla="*/ 582575 h 598233"/>
                <a:gd name="csX8" fmla="*/ 48126 w 385195"/>
                <a:gd name="csY8" fmla="*/ 479389 h 598233"/>
                <a:gd name="csX9" fmla="*/ 1162 w 385195"/>
                <a:gd name="csY9" fmla="*/ 148530 h 598233"/>
                <a:gd name="csX0" fmla="*/ 1162 w 384829"/>
                <a:gd name="csY0" fmla="*/ 148530 h 598809"/>
                <a:gd name="csX1" fmla="*/ 88607 w 384829"/>
                <a:gd name="csY1" fmla="*/ 13458 h 598809"/>
                <a:gd name="csX2" fmla="*/ 307415 w 384829"/>
                <a:gd name="csY2" fmla="*/ 18220 h 598809"/>
                <a:gd name="csX3" fmla="*/ 375812 w 384829"/>
                <a:gd name="csY3" fmla="*/ 131861 h 598809"/>
                <a:gd name="csX4" fmla="*/ 384544 w 384829"/>
                <a:gd name="csY4" fmla="*/ 320639 h 598809"/>
                <a:gd name="csX5" fmla="*/ 341939 w 384829"/>
                <a:gd name="csY5" fmla="*/ 464552 h 598809"/>
                <a:gd name="csX6" fmla="*/ 282482 w 384829"/>
                <a:gd name="csY6" fmla="*/ 586456 h 598809"/>
                <a:gd name="csX7" fmla="*/ 148801 w 384829"/>
                <a:gd name="csY7" fmla="*/ 582575 h 598809"/>
                <a:gd name="csX8" fmla="*/ 48126 w 384829"/>
                <a:gd name="csY8" fmla="*/ 479389 h 598809"/>
                <a:gd name="csX9" fmla="*/ 1162 w 384829"/>
                <a:gd name="csY9" fmla="*/ 148530 h 598809"/>
                <a:gd name="csX0" fmla="*/ 1162 w 384561"/>
                <a:gd name="csY0" fmla="*/ 151141 h 601420"/>
                <a:gd name="csX1" fmla="*/ 88607 w 384561"/>
                <a:gd name="csY1" fmla="*/ 16069 h 601420"/>
                <a:gd name="csX2" fmla="*/ 327050 w 384561"/>
                <a:gd name="csY2" fmla="*/ 15682 h 601420"/>
                <a:gd name="csX3" fmla="*/ 375812 w 384561"/>
                <a:gd name="csY3" fmla="*/ 134472 h 601420"/>
                <a:gd name="csX4" fmla="*/ 384544 w 384561"/>
                <a:gd name="csY4" fmla="*/ 323250 h 601420"/>
                <a:gd name="csX5" fmla="*/ 341939 w 384561"/>
                <a:gd name="csY5" fmla="*/ 467163 h 601420"/>
                <a:gd name="csX6" fmla="*/ 282482 w 384561"/>
                <a:gd name="csY6" fmla="*/ 589067 h 601420"/>
                <a:gd name="csX7" fmla="*/ 148801 w 384561"/>
                <a:gd name="csY7" fmla="*/ 585186 h 601420"/>
                <a:gd name="csX8" fmla="*/ 48126 w 384561"/>
                <a:gd name="csY8" fmla="*/ 482000 h 601420"/>
                <a:gd name="csX9" fmla="*/ 1162 w 384561"/>
                <a:gd name="csY9" fmla="*/ 151141 h 601420"/>
                <a:gd name="csX0" fmla="*/ 1591 w 384990"/>
                <a:gd name="csY0" fmla="*/ 143235 h 593514"/>
                <a:gd name="csX1" fmla="*/ 98059 w 384990"/>
                <a:gd name="csY1" fmla="*/ 25926 h 593514"/>
                <a:gd name="csX2" fmla="*/ 327479 w 384990"/>
                <a:gd name="csY2" fmla="*/ 7776 h 593514"/>
                <a:gd name="csX3" fmla="*/ 376241 w 384990"/>
                <a:gd name="csY3" fmla="*/ 126566 h 593514"/>
                <a:gd name="csX4" fmla="*/ 384973 w 384990"/>
                <a:gd name="csY4" fmla="*/ 315344 h 593514"/>
                <a:gd name="csX5" fmla="*/ 342368 w 384990"/>
                <a:gd name="csY5" fmla="*/ 459257 h 593514"/>
                <a:gd name="csX6" fmla="*/ 282911 w 384990"/>
                <a:gd name="csY6" fmla="*/ 581161 h 593514"/>
                <a:gd name="csX7" fmla="*/ 149230 w 384990"/>
                <a:gd name="csY7" fmla="*/ 577280 h 593514"/>
                <a:gd name="csX8" fmla="*/ 48555 w 384990"/>
                <a:gd name="csY8" fmla="*/ 474094 h 593514"/>
                <a:gd name="csX9" fmla="*/ 1591 w 384990"/>
                <a:gd name="csY9" fmla="*/ 143235 h 593514"/>
                <a:gd name="csX0" fmla="*/ 1591 w 376558"/>
                <a:gd name="csY0" fmla="*/ 143235 h 593514"/>
                <a:gd name="csX1" fmla="*/ 98059 w 376558"/>
                <a:gd name="csY1" fmla="*/ 25926 h 593514"/>
                <a:gd name="csX2" fmla="*/ 327479 w 376558"/>
                <a:gd name="csY2" fmla="*/ 7776 h 593514"/>
                <a:gd name="csX3" fmla="*/ 376241 w 376558"/>
                <a:gd name="csY3" fmla="*/ 126566 h 593514"/>
                <a:gd name="csX4" fmla="*/ 349994 w 376558"/>
                <a:gd name="csY4" fmla="*/ 310898 h 593514"/>
                <a:gd name="csX5" fmla="*/ 342368 w 376558"/>
                <a:gd name="csY5" fmla="*/ 459257 h 593514"/>
                <a:gd name="csX6" fmla="*/ 282911 w 376558"/>
                <a:gd name="csY6" fmla="*/ 581161 h 593514"/>
                <a:gd name="csX7" fmla="*/ 149230 w 376558"/>
                <a:gd name="csY7" fmla="*/ 577280 h 593514"/>
                <a:gd name="csX8" fmla="*/ 48555 w 376558"/>
                <a:gd name="csY8" fmla="*/ 474094 h 593514"/>
                <a:gd name="csX9" fmla="*/ 1591 w 376558"/>
                <a:gd name="csY9" fmla="*/ 143235 h 593514"/>
                <a:gd name="csX0" fmla="*/ 1591 w 376558"/>
                <a:gd name="csY0" fmla="*/ 143235 h 593269"/>
                <a:gd name="csX1" fmla="*/ 98059 w 376558"/>
                <a:gd name="csY1" fmla="*/ 25926 h 593269"/>
                <a:gd name="csX2" fmla="*/ 327479 w 376558"/>
                <a:gd name="csY2" fmla="*/ 7776 h 593269"/>
                <a:gd name="csX3" fmla="*/ 376241 w 376558"/>
                <a:gd name="csY3" fmla="*/ 126566 h 593269"/>
                <a:gd name="csX4" fmla="*/ 349994 w 376558"/>
                <a:gd name="csY4" fmla="*/ 310898 h 593269"/>
                <a:gd name="csX5" fmla="*/ 331083 w 376558"/>
                <a:gd name="csY5" fmla="*/ 462808 h 593269"/>
                <a:gd name="csX6" fmla="*/ 282911 w 376558"/>
                <a:gd name="csY6" fmla="*/ 581161 h 593269"/>
                <a:gd name="csX7" fmla="*/ 149230 w 376558"/>
                <a:gd name="csY7" fmla="*/ 577280 h 593269"/>
                <a:gd name="csX8" fmla="*/ 48555 w 376558"/>
                <a:gd name="csY8" fmla="*/ 474094 h 593269"/>
                <a:gd name="csX9" fmla="*/ 1591 w 376558"/>
                <a:gd name="csY9" fmla="*/ 143235 h 5932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76558" h="593269">
                  <a:moveTo>
                    <a:pt x="1591" y="143235"/>
                  </a:moveTo>
                  <a:cubicBezTo>
                    <a:pt x="9842" y="68540"/>
                    <a:pt x="43744" y="48503"/>
                    <a:pt x="98059" y="25926"/>
                  </a:cubicBezTo>
                  <a:cubicBezTo>
                    <a:pt x="152374" y="3349"/>
                    <a:pt x="281115" y="-8997"/>
                    <a:pt x="327479" y="7776"/>
                  </a:cubicBezTo>
                  <a:cubicBezTo>
                    <a:pt x="373843" y="24549"/>
                    <a:pt x="372488" y="76046"/>
                    <a:pt x="376241" y="126566"/>
                  </a:cubicBezTo>
                  <a:cubicBezTo>
                    <a:pt x="379994" y="177086"/>
                    <a:pt x="349200" y="246120"/>
                    <a:pt x="349994" y="310898"/>
                  </a:cubicBezTo>
                  <a:cubicBezTo>
                    <a:pt x="350788" y="375676"/>
                    <a:pt x="342263" y="417764"/>
                    <a:pt x="331083" y="462808"/>
                  </a:cubicBezTo>
                  <a:cubicBezTo>
                    <a:pt x="319903" y="507852"/>
                    <a:pt x="313220" y="562082"/>
                    <a:pt x="282911" y="581161"/>
                  </a:cubicBezTo>
                  <a:cubicBezTo>
                    <a:pt x="252602" y="600240"/>
                    <a:pt x="188289" y="595124"/>
                    <a:pt x="149230" y="577280"/>
                  </a:cubicBezTo>
                  <a:cubicBezTo>
                    <a:pt x="110171" y="559436"/>
                    <a:pt x="78718" y="551198"/>
                    <a:pt x="48555" y="474094"/>
                  </a:cubicBezTo>
                  <a:cubicBezTo>
                    <a:pt x="18392" y="396990"/>
                    <a:pt x="-6660" y="217930"/>
                    <a:pt x="1591" y="143235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四角形: 角を丸くする 1">
              <a:extLst>
                <a:ext uri="{FF2B5EF4-FFF2-40B4-BE49-F238E27FC236}">
                  <a16:creationId xmlns:a16="http://schemas.microsoft.com/office/drawing/2014/main" id="{ECED4C5E-C38D-E3B2-5DEC-166C613E8A9D}"/>
                </a:ext>
              </a:extLst>
            </p:cNvPr>
            <p:cNvSpPr/>
            <p:nvPr/>
          </p:nvSpPr>
          <p:spPr>
            <a:xfrm rot="3992971">
              <a:off x="4726810" y="3166890"/>
              <a:ext cx="279021" cy="45925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50 w 384817"/>
                <a:gd name="csY0" fmla="*/ 139125 h 577960"/>
                <a:gd name="csX1" fmla="*/ 88324 w 384817"/>
                <a:gd name="csY1" fmla="*/ 22271 h 577960"/>
                <a:gd name="csX2" fmla="*/ 307403 w 384817"/>
                <a:gd name="csY2" fmla="*/ 8815 h 577960"/>
                <a:gd name="csX3" fmla="*/ 375800 w 384817"/>
                <a:gd name="csY3" fmla="*/ 122456 h 577960"/>
                <a:gd name="csX4" fmla="*/ 384532 w 384817"/>
                <a:gd name="csY4" fmla="*/ 311234 h 577960"/>
                <a:gd name="csX5" fmla="*/ 371037 w 384817"/>
                <a:gd name="csY5" fmla="*/ 463499 h 577960"/>
                <a:gd name="csX6" fmla="*/ 309784 w 384817"/>
                <a:gd name="csY6" fmla="*/ 550946 h 577960"/>
                <a:gd name="csX7" fmla="*/ 148789 w 384817"/>
                <a:gd name="csY7" fmla="*/ 573170 h 577960"/>
                <a:gd name="csX8" fmla="*/ 48114 w 384817"/>
                <a:gd name="csY8" fmla="*/ 469984 h 577960"/>
                <a:gd name="csX9" fmla="*/ 1150 w 384817"/>
                <a:gd name="csY9" fmla="*/ 139125 h 577960"/>
                <a:gd name="csX0" fmla="*/ 1150 w 384942"/>
                <a:gd name="csY0" fmla="*/ 132110 h 570945"/>
                <a:gd name="csX1" fmla="*/ 88324 w 384942"/>
                <a:gd name="csY1" fmla="*/ 15256 h 570945"/>
                <a:gd name="csX2" fmla="*/ 304921 w 384942"/>
                <a:gd name="csY2" fmla="*/ 12282 h 570945"/>
                <a:gd name="csX3" fmla="*/ 375800 w 384942"/>
                <a:gd name="csY3" fmla="*/ 115441 h 570945"/>
                <a:gd name="csX4" fmla="*/ 384532 w 384942"/>
                <a:gd name="csY4" fmla="*/ 304219 h 570945"/>
                <a:gd name="csX5" fmla="*/ 371037 w 384942"/>
                <a:gd name="csY5" fmla="*/ 456484 h 570945"/>
                <a:gd name="csX6" fmla="*/ 309784 w 384942"/>
                <a:gd name="csY6" fmla="*/ 543931 h 570945"/>
                <a:gd name="csX7" fmla="*/ 148789 w 384942"/>
                <a:gd name="csY7" fmla="*/ 566155 h 570945"/>
                <a:gd name="csX8" fmla="*/ 48114 w 384942"/>
                <a:gd name="csY8" fmla="*/ 462969 h 570945"/>
                <a:gd name="csX9" fmla="*/ 1150 w 384942"/>
                <a:gd name="csY9" fmla="*/ 132110 h 570945"/>
                <a:gd name="csX0" fmla="*/ 1150 w 384690"/>
                <a:gd name="csY0" fmla="*/ 133440 h 572275"/>
                <a:gd name="csX1" fmla="*/ 88324 w 384690"/>
                <a:gd name="csY1" fmla="*/ 16586 h 572275"/>
                <a:gd name="csX2" fmla="*/ 304921 w 384690"/>
                <a:gd name="csY2" fmla="*/ 13612 h 572275"/>
                <a:gd name="csX3" fmla="*/ 366967 w 384690"/>
                <a:gd name="csY3" fmla="*/ 136987 h 572275"/>
                <a:gd name="csX4" fmla="*/ 384532 w 384690"/>
                <a:gd name="csY4" fmla="*/ 305549 h 572275"/>
                <a:gd name="csX5" fmla="*/ 371037 w 384690"/>
                <a:gd name="csY5" fmla="*/ 457814 h 572275"/>
                <a:gd name="csX6" fmla="*/ 309784 w 384690"/>
                <a:gd name="csY6" fmla="*/ 545261 h 572275"/>
                <a:gd name="csX7" fmla="*/ 148789 w 384690"/>
                <a:gd name="csY7" fmla="*/ 567485 h 572275"/>
                <a:gd name="csX8" fmla="*/ 48114 w 384690"/>
                <a:gd name="csY8" fmla="*/ 464299 h 572275"/>
                <a:gd name="csX9" fmla="*/ 1150 w 384690"/>
                <a:gd name="csY9" fmla="*/ 133440 h 5722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4690" h="572275">
                  <a:moveTo>
                    <a:pt x="1150" y="133440"/>
                  </a:moveTo>
                  <a:cubicBezTo>
                    <a:pt x="7852" y="58821"/>
                    <a:pt x="37696" y="36557"/>
                    <a:pt x="88324" y="16586"/>
                  </a:cubicBezTo>
                  <a:cubicBezTo>
                    <a:pt x="138953" y="-3385"/>
                    <a:pt x="258481" y="-6455"/>
                    <a:pt x="304921" y="13612"/>
                  </a:cubicBezTo>
                  <a:cubicBezTo>
                    <a:pt x="351361" y="33679"/>
                    <a:pt x="353699" y="88331"/>
                    <a:pt x="366967" y="136987"/>
                  </a:cubicBezTo>
                  <a:cubicBezTo>
                    <a:pt x="380236" y="185643"/>
                    <a:pt x="383738" y="240771"/>
                    <a:pt x="384532" y="305549"/>
                  </a:cubicBezTo>
                  <a:cubicBezTo>
                    <a:pt x="385326" y="370327"/>
                    <a:pt x="383495" y="417862"/>
                    <a:pt x="371037" y="457814"/>
                  </a:cubicBezTo>
                  <a:cubicBezTo>
                    <a:pt x="358579" y="497766"/>
                    <a:pt x="346825" y="526983"/>
                    <a:pt x="309784" y="545261"/>
                  </a:cubicBezTo>
                  <a:cubicBezTo>
                    <a:pt x="272743" y="563539"/>
                    <a:pt x="192401" y="580979"/>
                    <a:pt x="148789" y="567485"/>
                  </a:cubicBezTo>
                  <a:cubicBezTo>
                    <a:pt x="105177" y="553991"/>
                    <a:pt x="78277" y="541403"/>
                    <a:pt x="48114" y="464299"/>
                  </a:cubicBezTo>
                  <a:cubicBezTo>
                    <a:pt x="17951" y="387195"/>
                    <a:pt x="-5552" y="208059"/>
                    <a:pt x="1150" y="13344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四角形: 角を丸くする 1">
              <a:extLst>
                <a:ext uri="{FF2B5EF4-FFF2-40B4-BE49-F238E27FC236}">
                  <a16:creationId xmlns:a16="http://schemas.microsoft.com/office/drawing/2014/main" id="{1A29121C-C41E-6FF0-59AA-332988705C8F}"/>
                </a:ext>
              </a:extLst>
            </p:cNvPr>
            <p:cNvSpPr/>
            <p:nvPr/>
          </p:nvSpPr>
          <p:spPr>
            <a:xfrm rot="5931327">
              <a:off x="4906429" y="3374136"/>
              <a:ext cx="372419" cy="563536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345 w 461672"/>
                <a:gd name="csY0" fmla="*/ 133300 h 586379"/>
                <a:gd name="csX1" fmla="*/ 165450 w 461672"/>
                <a:gd name="csY1" fmla="*/ 12472 h 586379"/>
                <a:gd name="csX2" fmla="*/ 384258 w 461672"/>
                <a:gd name="csY2" fmla="*/ 17234 h 586379"/>
                <a:gd name="csX3" fmla="*/ 452655 w 461672"/>
                <a:gd name="csY3" fmla="*/ 130875 h 586379"/>
                <a:gd name="csX4" fmla="*/ 461387 w 461672"/>
                <a:gd name="csY4" fmla="*/ 319653 h 586379"/>
                <a:gd name="csX5" fmla="*/ 447892 w 461672"/>
                <a:gd name="csY5" fmla="*/ 471918 h 586379"/>
                <a:gd name="csX6" fmla="*/ 386639 w 461672"/>
                <a:gd name="csY6" fmla="*/ 559365 h 586379"/>
                <a:gd name="csX7" fmla="*/ 225644 w 461672"/>
                <a:gd name="csY7" fmla="*/ 581589 h 586379"/>
                <a:gd name="csX8" fmla="*/ 124969 w 461672"/>
                <a:gd name="csY8" fmla="*/ 478403 h 586379"/>
                <a:gd name="csX9" fmla="*/ 345 w 461672"/>
                <a:gd name="csY9" fmla="*/ 133300 h 586379"/>
                <a:gd name="csX0" fmla="*/ 345 w 464807"/>
                <a:gd name="csY0" fmla="*/ 121122 h 574201"/>
                <a:gd name="csX1" fmla="*/ 165450 w 464807"/>
                <a:gd name="csY1" fmla="*/ 294 h 574201"/>
                <a:gd name="csX2" fmla="*/ 333496 w 464807"/>
                <a:gd name="csY2" fmla="*/ 88093 h 574201"/>
                <a:gd name="csX3" fmla="*/ 452655 w 464807"/>
                <a:gd name="csY3" fmla="*/ 118697 h 574201"/>
                <a:gd name="csX4" fmla="*/ 461387 w 464807"/>
                <a:gd name="csY4" fmla="*/ 307475 h 574201"/>
                <a:gd name="csX5" fmla="*/ 447892 w 464807"/>
                <a:gd name="csY5" fmla="*/ 459740 h 574201"/>
                <a:gd name="csX6" fmla="*/ 386639 w 464807"/>
                <a:gd name="csY6" fmla="*/ 547187 h 574201"/>
                <a:gd name="csX7" fmla="*/ 225644 w 464807"/>
                <a:gd name="csY7" fmla="*/ 569411 h 574201"/>
                <a:gd name="csX8" fmla="*/ 124969 w 464807"/>
                <a:gd name="csY8" fmla="*/ 466225 h 574201"/>
                <a:gd name="csX9" fmla="*/ 345 w 464807"/>
                <a:gd name="csY9" fmla="*/ 121122 h 574201"/>
                <a:gd name="csX0" fmla="*/ 1051 w 465513"/>
                <a:gd name="csY0" fmla="*/ 80033 h 533112"/>
                <a:gd name="csX1" fmla="*/ 199647 w 465513"/>
                <a:gd name="csY1" fmla="*/ 528 h 533112"/>
                <a:gd name="csX2" fmla="*/ 334202 w 465513"/>
                <a:gd name="csY2" fmla="*/ 47004 h 533112"/>
                <a:gd name="csX3" fmla="*/ 453361 w 465513"/>
                <a:gd name="csY3" fmla="*/ 77608 h 533112"/>
                <a:gd name="csX4" fmla="*/ 462093 w 465513"/>
                <a:gd name="csY4" fmla="*/ 266386 h 533112"/>
                <a:gd name="csX5" fmla="*/ 448598 w 465513"/>
                <a:gd name="csY5" fmla="*/ 418651 h 533112"/>
                <a:gd name="csX6" fmla="*/ 387345 w 465513"/>
                <a:gd name="csY6" fmla="*/ 506098 h 533112"/>
                <a:gd name="csX7" fmla="*/ 226350 w 465513"/>
                <a:gd name="csY7" fmla="*/ 528322 h 533112"/>
                <a:gd name="csX8" fmla="*/ 125675 w 465513"/>
                <a:gd name="csY8" fmla="*/ 425136 h 533112"/>
                <a:gd name="csX9" fmla="*/ 1051 w 465513"/>
                <a:gd name="csY9" fmla="*/ 80033 h 533112"/>
                <a:gd name="csX0" fmla="*/ 1051 w 462252"/>
                <a:gd name="csY0" fmla="*/ 80183 h 533262"/>
                <a:gd name="csX1" fmla="*/ 199647 w 462252"/>
                <a:gd name="csY1" fmla="*/ 678 h 533262"/>
                <a:gd name="csX2" fmla="*/ 334202 w 462252"/>
                <a:gd name="csY2" fmla="*/ 47154 h 533262"/>
                <a:gd name="csX3" fmla="*/ 421857 w 462252"/>
                <a:gd name="csY3" fmla="*/ 137943 h 533262"/>
                <a:gd name="csX4" fmla="*/ 462093 w 462252"/>
                <a:gd name="csY4" fmla="*/ 266536 h 533262"/>
                <a:gd name="csX5" fmla="*/ 448598 w 462252"/>
                <a:gd name="csY5" fmla="*/ 418801 h 533262"/>
                <a:gd name="csX6" fmla="*/ 387345 w 462252"/>
                <a:gd name="csY6" fmla="*/ 506248 h 533262"/>
                <a:gd name="csX7" fmla="*/ 226350 w 462252"/>
                <a:gd name="csY7" fmla="*/ 528472 h 533262"/>
                <a:gd name="csX8" fmla="*/ 125675 w 462252"/>
                <a:gd name="csY8" fmla="*/ 425286 h 533262"/>
                <a:gd name="csX9" fmla="*/ 1051 w 462252"/>
                <a:gd name="csY9" fmla="*/ 80183 h 533262"/>
                <a:gd name="csX0" fmla="*/ 1051 w 454348"/>
                <a:gd name="csY0" fmla="*/ 80183 h 533262"/>
                <a:gd name="csX1" fmla="*/ 199647 w 454348"/>
                <a:gd name="csY1" fmla="*/ 678 h 533262"/>
                <a:gd name="csX2" fmla="*/ 334202 w 454348"/>
                <a:gd name="csY2" fmla="*/ 47154 h 533262"/>
                <a:gd name="csX3" fmla="*/ 421857 w 454348"/>
                <a:gd name="csY3" fmla="*/ 137943 h 533262"/>
                <a:gd name="csX4" fmla="*/ 451208 w 454348"/>
                <a:gd name="csY4" fmla="*/ 299720 h 533262"/>
                <a:gd name="csX5" fmla="*/ 448598 w 454348"/>
                <a:gd name="csY5" fmla="*/ 418801 h 533262"/>
                <a:gd name="csX6" fmla="*/ 387345 w 454348"/>
                <a:gd name="csY6" fmla="*/ 506248 h 533262"/>
                <a:gd name="csX7" fmla="*/ 226350 w 454348"/>
                <a:gd name="csY7" fmla="*/ 528472 h 533262"/>
                <a:gd name="csX8" fmla="*/ 125675 w 454348"/>
                <a:gd name="csY8" fmla="*/ 425286 h 533262"/>
                <a:gd name="csX9" fmla="*/ 1051 w 454348"/>
                <a:gd name="csY9" fmla="*/ 80183 h 533262"/>
                <a:gd name="csX0" fmla="*/ 1051 w 454348"/>
                <a:gd name="csY0" fmla="*/ 80211 h 533290"/>
                <a:gd name="csX1" fmla="*/ 199647 w 454348"/>
                <a:gd name="csY1" fmla="*/ 706 h 533290"/>
                <a:gd name="csX2" fmla="*/ 334202 w 454348"/>
                <a:gd name="csY2" fmla="*/ 47182 h 533290"/>
                <a:gd name="csX3" fmla="*/ 395587 w 454348"/>
                <a:gd name="csY3" fmla="*/ 146345 h 533290"/>
                <a:gd name="csX4" fmla="*/ 451208 w 454348"/>
                <a:gd name="csY4" fmla="*/ 299748 h 533290"/>
                <a:gd name="csX5" fmla="*/ 448598 w 454348"/>
                <a:gd name="csY5" fmla="*/ 418829 h 533290"/>
                <a:gd name="csX6" fmla="*/ 387345 w 454348"/>
                <a:gd name="csY6" fmla="*/ 506276 h 533290"/>
                <a:gd name="csX7" fmla="*/ 226350 w 454348"/>
                <a:gd name="csY7" fmla="*/ 528500 h 533290"/>
                <a:gd name="csX8" fmla="*/ 125675 w 454348"/>
                <a:gd name="csY8" fmla="*/ 425314 h 533290"/>
                <a:gd name="csX9" fmla="*/ 1051 w 454348"/>
                <a:gd name="csY9" fmla="*/ 80211 h 533290"/>
                <a:gd name="csX0" fmla="*/ 1094 w 454391"/>
                <a:gd name="csY0" fmla="*/ 80211 h 575069"/>
                <a:gd name="csX1" fmla="*/ 199690 w 454391"/>
                <a:gd name="csY1" fmla="*/ 706 h 575069"/>
                <a:gd name="csX2" fmla="*/ 334245 w 454391"/>
                <a:gd name="csY2" fmla="*/ 47182 h 575069"/>
                <a:gd name="csX3" fmla="*/ 395630 w 454391"/>
                <a:gd name="csY3" fmla="*/ 146345 h 575069"/>
                <a:gd name="csX4" fmla="*/ 451251 w 454391"/>
                <a:gd name="csY4" fmla="*/ 299748 h 575069"/>
                <a:gd name="csX5" fmla="*/ 448641 w 454391"/>
                <a:gd name="csY5" fmla="*/ 418829 h 575069"/>
                <a:gd name="csX6" fmla="*/ 387388 w 454391"/>
                <a:gd name="csY6" fmla="*/ 506276 h 575069"/>
                <a:gd name="csX7" fmla="*/ 252976 w 454391"/>
                <a:gd name="csY7" fmla="*/ 572954 h 575069"/>
                <a:gd name="csX8" fmla="*/ 125718 w 454391"/>
                <a:gd name="csY8" fmla="*/ 425314 h 575069"/>
                <a:gd name="csX9" fmla="*/ 1094 w 454391"/>
                <a:gd name="csY9" fmla="*/ 80211 h 575069"/>
                <a:gd name="csX0" fmla="*/ 1094 w 455117"/>
                <a:gd name="csY0" fmla="*/ 80211 h 580957"/>
                <a:gd name="csX1" fmla="*/ 199690 w 455117"/>
                <a:gd name="csY1" fmla="*/ 706 h 580957"/>
                <a:gd name="csX2" fmla="*/ 334245 w 455117"/>
                <a:gd name="csY2" fmla="*/ 47182 h 580957"/>
                <a:gd name="csX3" fmla="*/ 395630 w 455117"/>
                <a:gd name="csY3" fmla="*/ 146345 h 580957"/>
                <a:gd name="csX4" fmla="*/ 451251 w 455117"/>
                <a:gd name="csY4" fmla="*/ 299748 h 580957"/>
                <a:gd name="csX5" fmla="*/ 448641 w 455117"/>
                <a:gd name="csY5" fmla="*/ 418829 h 580957"/>
                <a:gd name="csX6" fmla="*/ 377235 w 455117"/>
                <a:gd name="csY6" fmla="*/ 546190 h 580957"/>
                <a:gd name="csX7" fmla="*/ 252976 w 455117"/>
                <a:gd name="csY7" fmla="*/ 572954 h 580957"/>
                <a:gd name="csX8" fmla="*/ 125718 w 455117"/>
                <a:gd name="csY8" fmla="*/ 425314 h 580957"/>
                <a:gd name="csX9" fmla="*/ 1094 w 455117"/>
                <a:gd name="csY9" fmla="*/ 80211 h 580957"/>
                <a:gd name="csX0" fmla="*/ 1094 w 455117"/>
                <a:gd name="csY0" fmla="*/ 80235 h 580981"/>
                <a:gd name="csX1" fmla="*/ 199690 w 455117"/>
                <a:gd name="csY1" fmla="*/ 730 h 580981"/>
                <a:gd name="csX2" fmla="*/ 334245 w 455117"/>
                <a:gd name="csY2" fmla="*/ 47206 h 580981"/>
                <a:gd name="csX3" fmla="*/ 419911 w 455117"/>
                <a:gd name="csY3" fmla="*/ 153022 h 580981"/>
                <a:gd name="csX4" fmla="*/ 451251 w 455117"/>
                <a:gd name="csY4" fmla="*/ 299772 h 580981"/>
                <a:gd name="csX5" fmla="*/ 448641 w 455117"/>
                <a:gd name="csY5" fmla="*/ 418853 h 580981"/>
                <a:gd name="csX6" fmla="*/ 377235 w 455117"/>
                <a:gd name="csY6" fmla="*/ 546214 h 580981"/>
                <a:gd name="csX7" fmla="*/ 252976 w 455117"/>
                <a:gd name="csY7" fmla="*/ 572978 h 580981"/>
                <a:gd name="csX8" fmla="*/ 125718 w 455117"/>
                <a:gd name="csY8" fmla="*/ 425338 h 580981"/>
                <a:gd name="csX9" fmla="*/ 1094 w 455117"/>
                <a:gd name="csY9" fmla="*/ 80235 h 5809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55117" h="580981">
                  <a:moveTo>
                    <a:pt x="1094" y="80235"/>
                  </a:moveTo>
                  <a:cubicBezTo>
                    <a:pt x="13423" y="9467"/>
                    <a:pt x="144165" y="6235"/>
                    <a:pt x="199690" y="730"/>
                  </a:cubicBezTo>
                  <a:cubicBezTo>
                    <a:pt x="255215" y="-4775"/>
                    <a:pt x="297542" y="21824"/>
                    <a:pt x="334245" y="47206"/>
                  </a:cubicBezTo>
                  <a:cubicBezTo>
                    <a:pt x="370948" y="72588"/>
                    <a:pt x="400410" y="110928"/>
                    <a:pt x="419911" y="153022"/>
                  </a:cubicBezTo>
                  <a:cubicBezTo>
                    <a:pt x="439412" y="195116"/>
                    <a:pt x="450457" y="234994"/>
                    <a:pt x="451251" y="299772"/>
                  </a:cubicBezTo>
                  <a:cubicBezTo>
                    <a:pt x="452045" y="364550"/>
                    <a:pt x="460977" y="377779"/>
                    <a:pt x="448641" y="418853"/>
                  </a:cubicBezTo>
                  <a:cubicBezTo>
                    <a:pt x="436305" y="459927"/>
                    <a:pt x="409846" y="520527"/>
                    <a:pt x="377235" y="546214"/>
                  </a:cubicBezTo>
                  <a:cubicBezTo>
                    <a:pt x="344624" y="571901"/>
                    <a:pt x="294896" y="593124"/>
                    <a:pt x="252976" y="572978"/>
                  </a:cubicBezTo>
                  <a:cubicBezTo>
                    <a:pt x="211056" y="552832"/>
                    <a:pt x="167698" y="507462"/>
                    <a:pt x="125718" y="425338"/>
                  </a:cubicBezTo>
                  <a:cubicBezTo>
                    <a:pt x="83738" y="343214"/>
                    <a:pt x="-11235" y="151003"/>
                    <a:pt x="1094" y="80235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四角形: 角を丸くする 1">
              <a:extLst>
                <a:ext uri="{FF2B5EF4-FFF2-40B4-BE49-F238E27FC236}">
                  <a16:creationId xmlns:a16="http://schemas.microsoft.com/office/drawing/2014/main" id="{6716AB0E-2DE4-EB62-EAD5-AF5A1094FB05}"/>
                </a:ext>
              </a:extLst>
            </p:cNvPr>
            <p:cNvSpPr/>
            <p:nvPr/>
          </p:nvSpPr>
          <p:spPr>
            <a:xfrm rot="7194745">
              <a:off x="4676003" y="3702082"/>
              <a:ext cx="320464" cy="531204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7958 w 391625"/>
                <a:gd name="csY0" fmla="*/ 144670 h 583505"/>
                <a:gd name="csX1" fmla="*/ 33081 w 391625"/>
                <a:gd name="csY1" fmla="*/ 15938 h 583505"/>
                <a:gd name="csX2" fmla="*/ 314211 w 391625"/>
                <a:gd name="csY2" fmla="*/ 14360 h 583505"/>
                <a:gd name="csX3" fmla="*/ 382608 w 391625"/>
                <a:gd name="csY3" fmla="*/ 128001 h 583505"/>
                <a:gd name="csX4" fmla="*/ 391340 w 391625"/>
                <a:gd name="csY4" fmla="*/ 316779 h 583505"/>
                <a:gd name="csX5" fmla="*/ 377845 w 391625"/>
                <a:gd name="csY5" fmla="*/ 469044 h 583505"/>
                <a:gd name="csX6" fmla="*/ 316592 w 391625"/>
                <a:gd name="csY6" fmla="*/ 556491 h 583505"/>
                <a:gd name="csX7" fmla="*/ 155597 w 391625"/>
                <a:gd name="csY7" fmla="*/ 578715 h 583505"/>
                <a:gd name="csX8" fmla="*/ 54922 w 391625"/>
                <a:gd name="csY8" fmla="*/ 475529 h 583505"/>
                <a:gd name="csX9" fmla="*/ 7958 w 391625"/>
                <a:gd name="csY9" fmla="*/ 144670 h 5835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91625" h="583505">
                  <a:moveTo>
                    <a:pt x="7958" y="144670"/>
                  </a:moveTo>
                  <a:cubicBezTo>
                    <a:pt x="4318" y="68072"/>
                    <a:pt x="-17961" y="37656"/>
                    <a:pt x="33081" y="15938"/>
                  </a:cubicBezTo>
                  <a:cubicBezTo>
                    <a:pt x="84123" y="-5780"/>
                    <a:pt x="255956" y="-4317"/>
                    <a:pt x="314211" y="14360"/>
                  </a:cubicBezTo>
                  <a:cubicBezTo>
                    <a:pt x="372466" y="33037"/>
                    <a:pt x="369753" y="77598"/>
                    <a:pt x="382608" y="128001"/>
                  </a:cubicBezTo>
                  <a:cubicBezTo>
                    <a:pt x="395463" y="178404"/>
                    <a:pt x="390546" y="252001"/>
                    <a:pt x="391340" y="316779"/>
                  </a:cubicBezTo>
                  <a:cubicBezTo>
                    <a:pt x="392134" y="381557"/>
                    <a:pt x="390303" y="429092"/>
                    <a:pt x="377845" y="469044"/>
                  </a:cubicBezTo>
                  <a:cubicBezTo>
                    <a:pt x="365387" y="508996"/>
                    <a:pt x="353633" y="538213"/>
                    <a:pt x="316592" y="556491"/>
                  </a:cubicBezTo>
                  <a:cubicBezTo>
                    <a:pt x="279551" y="574769"/>
                    <a:pt x="199209" y="592209"/>
                    <a:pt x="155597" y="578715"/>
                  </a:cubicBezTo>
                  <a:cubicBezTo>
                    <a:pt x="111985" y="565221"/>
                    <a:pt x="85085" y="552633"/>
                    <a:pt x="54922" y="475529"/>
                  </a:cubicBezTo>
                  <a:cubicBezTo>
                    <a:pt x="24759" y="398425"/>
                    <a:pt x="11598" y="221268"/>
                    <a:pt x="7958" y="14467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四角形: 角を丸くする 1">
              <a:extLst>
                <a:ext uri="{FF2B5EF4-FFF2-40B4-BE49-F238E27FC236}">
                  <a16:creationId xmlns:a16="http://schemas.microsoft.com/office/drawing/2014/main" id="{F5152D1A-F637-44A9-C849-E71EF301073D}"/>
                </a:ext>
              </a:extLst>
            </p:cNvPr>
            <p:cNvSpPr/>
            <p:nvPr/>
          </p:nvSpPr>
          <p:spPr>
            <a:xfrm rot="9519984">
              <a:off x="4301845" y="3956348"/>
              <a:ext cx="383382" cy="40488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15 w 409757"/>
                <a:gd name="csY0" fmla="*/ 175516 h 589136"/>
                <a:gd name="csX1" fmla="*/ 113535 w 409757"/>
                <a:gd name="csY1" fmla="*/ 15229 h 589136"/>
                <a:gd name="csX2" fmla="*/ 332343 w 409757"/>
                <a:gd name="csY2" fmla="*/ 19991 h 589136"/>
                <a:gd name="csX3" fmla="*/ 400740 w 409757"/>
                <a:gd name="csY3" fmla="*/ 133632 h 589136"/>
                <a:gd name="csX4" fmla="*/ 409472 w 409757"/>
                <a:gd name="csY4" fmla="*/ 322410 h 589136"/>
                <a:gd name="csX5" fmla="*/ 395977 w 409757"/>
                <a:gd name="csY5" fmla="*/ 474675 h 589136"/>
                <a:gd name="csX6" fmla="*/ 334724 w 409757"/>
                <a:gd name="csY6" fmla="*/ 562122 h 589136"/>
                <a:gd name="csX7" fmla="*/ 173729 w 409757"/>
                <a:gd name="csY7" fmla="*/ 584346 h 589136"/>
                <a:gd name="csX8" fmla="*/ 73054 w 409757"/>
                <a:gd name="csY8" fmla="*/ 481160 h 589136"/>
                <a:gd name="csX9" fmla="*/ 615 w 409757"/>
                <a:gd name="csY9" fmla="*/ 175516 h 589136"/>
                <a:gd name="csX0" fmla="*/ 955 w 410097"/>
                <a:gd name="csY0" fmla="*/ 160366 h 573986"/>
                <a:gd name="csX1" fmla="*/ 125340 w 410097"/>
                <a:gd name="csY1" fmla="*/ 34870 h 573986"/>
                <a:gd name="csX2" fmla="*/ 332683 w 410097"/>
                <a:gd name="csY2" fmla="*/ 4841 h 573986"/>
                <a:gd name="csX3" fmla="*/ 401080 w 410097"/>
                <a:gd name="csY3" fmla="*/ 118482 h 573986"/>
                <a:gd name="csX4" fmla="*/ 409812 w 410097"/>
                <a:gd name="csY4" fmla="*/ 307260 h 573986"/>
                <a:gd name="csX5" fmla="*/ 396317 w 410097"/>
                <a:gd name="csY5" fmla="*/ 459525 h 573986"/>
                <a:gd name="csX6" fmla="*/ 335064 w 410097"/>
                <a:gd name="csY6" fmla="*/ 546972 h 573986"/>
                <a:gd name="csX7" fmla="*/ 174069 w 410097"/>
                <a:gd name="csY7" fmla="*/ 569196 h 573986"/>
                <a:gd name="csX8" fmla="*/ 73394 w 410097"/>
                <a:gd name="csY8" fmla="*/ 466010 h 573986"/>
                <a:gd name="csX9" fmla="*/ 955 w 410097"/>
                <a:gd name="csY9" fmla="*/ 160366 h 573986"/>
                <a:gd name="csX0" fmla="*/ 955 w 410733"/>
                <a:gd name="csY0" fmla="*/ 157373 h 570993"/>
                <a:gd name="csX1" fmla="*/ 125340 w 410733"/>
                <a:gd name="csY1" fmla="*/ 31877 h 570993"/>
                <a:gd name="csX2" fmla="*/ 320828 w 410733"/>
                <a:gd name="csY2" fmla="*/ 5302 h 570993"/>
                <a:gd name="csX3" fmla="*/ 401080 w 410733"/>
                <a:gd name="csY3" fmla="*/ 115489 h 570993"/>
                <a:gd name="csX4" fmla="*/ 409812 w 410733"/>
                <a:gd name="csY4" fmla="*/ 304267 h 570993"/>
                <a:gd name="csX5" fmla="*/ 396317 w 410733"/>
                <a:gd name="csY5" fmla="*/ 456532 h 570993"/>
                <a:gd name="csX6" fmla="*/ 335064 w 410733"/>
                <a:gd name="csY6" fmla="*/ 543979 h 570993"/>
                <a:gd name="csX7" fmla="*/ 174069 w 410733"/>
                <a:gd name="csY7" fmla="*/ 566203 h 570993"/>
                <a:gd name="csX8" fmla="*/ 73394 w 410733"/>
                <a:gd name="csY8" fmla="*/ 463017 h 570993"/>
                <a:gd name="csX9" fmla="*/ 955 w 410733"/>
                <a:gd name="csY9" fmla="*/ 157373 h 570993"/>
                <a:gd name="csX0" fmla="*/ 955 w 409971"/>
                <a:gd name="csY0" fmla="*/ 159416 h 573036"/>
                <a:gd name="csX1" fmla="*/ 125340 w 409971"/>
                <a:gd name="csY1" fmla="*/ 33920 h 573036"/>
                <a:gd name="csX2" fmla="*/ 320828 w 409971"/>
                <a:gd name="csY2" fmla="*/ 7345 h 573036"/>
                <a:gd name="csX3" fmla="*/ 381876 w 409971"/>
                <a:gd name="csY3" fmla="*/ 146004 h 573036"/>
                <a:gd name="csX4" fmla="*/ 409812 w 409971"/>
                <a:gd name="csY4" fmla="*/ 306310 h 573036"/>
                <a:gd name="csX5" fmla="*/ 396317 w 409971"/>
                <a:gd name="csY5" fmla="*/ 458575 h 573036"/>
                <a:gd name="csX6" fmla="*/ 335064 w 409971"/>
                <a:gd name="csY6" fmla="*/ 546022 h 573036"/>
                <a:gd name="csX7" fmla="*/ 174069 w 409971"/>
                <a:gd name="csY7" fmla="*/ 568246 h 573036"/>
                <a:gd name="csX8" fmla="*/ 73394 w 409971"/>
                <a:gd name="csY8" fmla="*/ 465060 h 573036"/>
                <a:gd name="csX9" fmla="*/ 955 w 409971"/>
                <a:gd name="csY9" fmla="*/ 159416 h 573036"/>
                <a:gd name="csX0" fmla="*/ 955 w 399530"/>
                <a:gd name="csY0" fmla="*/ 159416 h 573036"/>
                <a:gd name="csX1" fmla="*/ 125340 w 399530"/>
                <a:gd name="csY1" fmla="*/ 33920 h 573036"/>
                <a:gd name="csX2" fmla="*/ 320828 w 399530"/>
                <a:gd name="csY2" fmla="*/ 7345 h 573036"/>
                <a:gd name="csX3" fmla="*/ 381876 w 399530"/>
                <a:gd name="csY3" fmla="*/ 146004 h 573036"/>
                <a:gd name="csX4" fmla="*/ 390999 w 399530"/>
                <a:gd name="csY4" fmla="*/ 296538 h 573036"/>
                <a:gd name="csX5" fmla="*/ 396317 w 399530"/>
                <a:gd name="csY5" fmla="*/ 458575 h 573036"/>
                <a:gd name="csX6" fmla="*/ 335064 w 399530"/>
                <a:gd name="csY6" fmla="*/ 546022 h 573036"/>
                <a:gd name="csX7" fmla="*/ 174069 w 399530"/>
                <a:gd name="csY7" fmla="*/ 568246 h 573036"/>
                <a:gd name="csX8" fmla="*/ 73394 w 399530"/>
                <a:gd name="csY8" fmla="*/ 465060 h 573036"/>
                <a:gd name="csX9" fmla="*/ 955 w 399530"/>
                <a:gd name="csY9" fmla="*/ 159416 h 573036"/>
                <a:gd name="csX0" fmla="*/ 507 w 399082"/>
                <a:gd name="csY0" fmla="*/ 161833 h 575453"/>
                <a:gd name="csX1" fmla="*/ 109214 w 399082"/>
                <a:gd name="csY1" fmla="*/ 28194 h 575453"/>
                <a:gd name="csX2" fmla="*/ 320380 w 399082"/>
                <a:gd name="csY2" fmla="*/ 9762 h 575453"/>
                <a:gd name="csX3" fmla="*/ 381428 w 399082"/>
                <a:gd name="csY3" fmla="*/ 148421 h 575453"/>
                <a:gd name="csX4" fmla="*/ 390551 w 399082"/>
                <a:gd name="csY4" fmla="*/ 298955 h 575453"/>
                <a:gd name="csX5" fmla="*/ 395869 w 399082"/>
                <a:gd name="csY5" fmla="*/ 460992 h 575453"/>
                <a:gd name="csX6" fmla="*/ 334616 w 399082"/>
                <a:gd name="csY6" fmla="*/ 548439 h 575453"/>
                <a:gd name="csX7" fmla="*/ 173621 w 399082"/>
                <a:gd name="csY7" fmla="*/ 570663 h 575453"/>
                <a:gd name="csX8" fmla="*/ 72946 w 399082"/>
                <a:gd name="csY8" fmla="*/ 467477 h 575453"/>
                <a:gd name="csX9" fmla="*/ 507 w 399082"/>
                <a:gd name="csY9" fmla="*/ 161833 h 575453"/>
                <a:gd name="csX0" fmla="*/ 506 w 399081"/>
                <a:gd name="csY0" fmla="*/ 160247 h 573867"/>
                <a:gd name="csX1" fmla="*/ 109213 w 399081"/>
                <a:gd name="csY1" fmla="*/ 26608 h 573867"/>
                <a:gd name="csX2" fmla="*/ 320379 w 399081"/>
                <a:gd name="csY2" fmla="*/ 8176 h 573867"/>
                <a:gd name="csX3" fmla="*/ 381427 w 399081"/>
                <a:gd name="csY3" fmla="*/ 146835 h 573867"/>
                <a:gd name="csX4" fmla="*/ 390550 w 399081"/>
                <a:gd name="csY4" fmla="*/ 297369 h 573867"/>
                <a:gd name="csX5" fmla="*/ 395868 w 399081"/>
                <a:gd name="csY5" fmla="*/ 459406 h 573867"/>
                <a:gd name="csX6" fmla="*/ 334615 w 399081"/>
                <a:gd name="csY6" fmla="*/ 546853 h 573867"/>
                <a:gd name="csX7" fmla="*/ 173620 w 399081"/>
                <a:gd name="csY7" fmla="*/ 569077 h 573867"/>
                <a:gd name="csX8" fmla="*/ 72945 w 399081"/>
                <a:gd name="csY8" fmla="*/ 465891 h 573867"/>
                <a:gd name="csX9" fmla="*/ 506 w 399081"/>
                <a:gd name="csY9" fmla="*/ 160247 h 573867"/>
                <a:gd name="csX0" fmla="*/ 112 w 398687"/>
                <a:gd name="csY0" fmla="*/ 160155 h 573775"/>
                <a:gd name="csX1" fmla="*/ 57287 w 398687"/>
                <a:gd name="csY1" fmla="*/ 110151 h 573775"/>
                <a:gd name="csX2" fmla="*/ 108819 w 398687"/>
                <a:gd name="csY2" fmla="*/ 26516 h 573775"/>
                <a:gd name="csX3" fmla="*/ 319985 w 398687"/>
                <a:gd name="csY3" fmla="*/ 8084 h 573775"/>
                <a:gd name="csX4" fmla="*/ 381033 w 398687"/>
                <a:gd name="csY4" fmla="*/ 146743 h 573775"/>
                <a:gd name="csX5" fmla="*/ 390156 w 398687"/>
                <a:gd name="csY5" fmla="*/ 297277 h 573775"/>
                <a:gd name="csX6" fmla="*/ 395474 w 398687"/>
                <a:gd name="csY6" fmla="*/ 459314 h 573775"/>
                <a:gd name="csX7" fmla="*/ 334221 w 398687"/>
                <a:gd name="csY7" fmla="*/ 546761 h 573775"/>
                <a:gd name="csX8" fmla="*/ 173226 w 398687"/>
                <a:gd name="csY8" fmla="*/ 568985 h 573775"/>
                <a:gd name="csX9" fmla="*/ 72551 w 398687"/>
                <a:gd name="csY9" fmla="*/ 465799 h 573775"/>
                <a:gd name="csX10" fmla="*/ 112 w 398687"/>
                <a:gd name="csY10" fmla="*/ 160155 h 573775"/>
                <a:gd name="csX0" fmla="*/ 77 w 418003"/>
                <a:gd name="csY0" fmla="*/ 164521 h 573775"/>
                <a:gd name="csX1" fmla="*/ 76603 w 418003"/>
                <a:gd name="csY1" fmla="*/ 110151 h 573775"/>
                <a:gd name="csX2" fmla="*/ 128135 w 418003"/>
                <a:gd name="csY2" fmla="*/ 26516 h 573775"/>
                <a:gd name="csX3" fmla="*/ 339301 w 418003"/>
                <a:gd name="csY3" fmla="*/ 8084 h 573775"/>
                <a:gd name="csX4" fmla="*/ 400349 w 418003"/>
                <a:gd name="csY4" fmla="*/ 146743 h 573775"/>
                <a:gd name="csX5" fmla="*/ 409472 w 418003"/>
                <a:gd name="csY5" fmla="*/ 297277 h 573775"/>
                <a:gd name="csX6" fmla="*/ 414790 w 418003"/>
                <a:gd name="csY6" fmla="*/ 459314 h 573775"/>
                <a:gd name="csX7" fmla="*/ 353537 w 418003"/>
                <a:gd name="csY7" fmla="*/ 546761 h 573775"/>
                <a:gd name="csX8" fmla="*/ 192542 w 418003"/>
                <a:gd name="csY8" fmla="*/ 568985 h 573775"/>
                <a:gd name="csX9" fmla="*/ 91867 w 418003"/>
                <a:gd name="csY9" fmla="*/ 465799 h 573775"/>
                <a:gd name="csX10" fmla="*/ 77 w 418003"/>
                <a:gd name="csY10" fmla="*/ 164521 h 573775"/>
                <a:gd name="csX0" fmla="*/ 9 w 417935"/>
                <a:gd name="csY0" fmla="*/ 164257 h 573511"/>
                <a:gd name="csX1" fmla="*/ 86480 w 417935"/>
                <a:gd name="csY1" fmla="*/ 100635 h 573511"/>
                <a:gd name="csX2" fmla="*/ 128067 w 417935"/>
                <a:gd name="csY2" fmla="*/ 26252 h 573511"/>
                <a:gd name="csX3" fmla="*/ 339233 w 417935"/>
                <a:gd name="csY3" fmla="*/ 7820 h 573511"/>
                <a:gd name="csX4" fmla="*/ 400281 w 417935"/>
                <a:gd name="csY4" fmla="*/ 146479 h 573511"/>
                <a:gd name="csX5" fmla="*/ 409404 w 417935"/>
                <a:gd name="csY5" fmla="*/ 297013 h 573511"/>
                <a:gd name="csX6" fmla="*/ 414722 w 417935"/>
                <a:gd name="csY6" fmla="*/ 459050 h 573511"/>
                <a:gd name="csX7" fmla="*/ 353469 w 417935"/>
                <a:gd name="csY7" fmla="*/ 546497 h 573511"/>
                <a:gd name="csX8" fmla="*/ 192474 w 417935"/>
                <a:gd name="csY8" fmla="*/ 568721 h 573511"/>
                <a:gd name="csX9" fmla="*/ 91799 w 417935"/>
                <a:gd name="csY9" fmla="*/ 465535 h 573511"/>
                <a:gd name="csX10" fmla="*/ 9 w 417935"/>
                <a:gd name="csY10" fmla="*/ 164257 h 573511"/>
                <a:gd name="csX0" fmla="*/ 11 w 406471"/>
                <a:gd name="csY0" fmla="*/ 199049 h 573511"/>
                <a:gd name="csX1" fmla="*/ 75016 w 406471"/>
                <a:gd name="csY1" fmla="*/ 100635 h 573511"/>
                <a:gd name="csX2" fmla="*/ 116603 w 406471"/>
                <a:gd name="csY2" fmla="*/ 26252 h 573511"/>
                <a:gd name="csX3" fmla="*/ 327769 w 406471"/>
                <a:gd name="csY3" fmla="*/ 7820 h 573511"/>
                <a:gd name="csX4" fmla="*/ 388817 w 406471"/>
                <a:gd name="csY4" fmla="*/ 146479 h 573511"/>
                <a:gd name="csX5" fmla="*/ 397940 w 406471"/>
                <a:gd name="csY5" fmla="*/ 297013 h 573511"/>
                <a:gd name="csX6" fmla="*/ 403258 w 406471"/>
                <a:gd name="csY6" fmla="*/ 459050 h 573511"/>
                <a:gd name="csX7" fmla="*/ 342005 w 406471"/>
                <a:gd name="csY7" fmla="*/ 546497 h 573511"/>
                <a:gd name="csX8" fmla="*/ 181010 w 406471"/>
                <a:gd name="csY8" fmla="*/ 568721 h 573511"/>
                <a:gd name="csX9" fmla="*/ 80335 w 406471"/>
                <a:gd name="csY9" fmla="*/ 465535 h 573511"/>
                <a:gd name="csX10" fmla="*/ 11 w 406471"/>
                <a:gd name="csY10" fmla="*/ 199049 h 573511"/>
                <a:gd name="csX0" fmla="*/ 11 w 406471"/>
                <a:gd name="csY0" fmla="*/ 196407 h 570869"/>
                <a:gd name="csX1" fmla="*/ 75016 w 406471"/>
                <a:gd name="csY1" fmla="*/ 97993 h 570869"/>
                <a:gd name="csX2" fmla="*/ 116603 w 406471"/>
                <a:gd name="csY2" fmla="*/ 23610 h 570869"/>
                <a:gd name="csX3" fmla="*/ 228994 w 406471"/>
                <a:gd name="csY3" fmla="*/ 28984 h 570869"/>
                <a:gd name="csX4" fmla="*/ 327769 w 406471"/>
                <a:gd name="csY4" fmla="*/ 5178 h 570869"/>
                <a:gd name="csX5" fmla="*/ 388817 w 406471"/>
                <a:gd name="csY5" fmla="*/ 143837 h 570869"/>
                <a:gd name="csX6" fmla="*/ 397940 w 406471"/>
                <a:gd name="csY6" fmla="*/ 294371 h 570869"/>
                <a:gd name="csX7" fmla="*/ 403258 w 406471"/>
                <a:gd name="csY7" fmla="*/ 456408 h 570869"/>
                <a:gd name="csX8" fmla="*/ 342005 w 406471"/>
                <a:gd name="csY8" fmla="*/ 543855 h 570869"/>
                <a:gd name="csX9" fmla="*/ 181010 w 406471"/>
                <a:gd name="csY9" fmla="*/ 566079 h 570869"/>
                <a:gd name="csX10" fmla="*/ 80335 w 406471"/>
                <a:gd name="csY10" fmla="*/ 462893 h 570869"/>
                <a:gd name="csX11" fmla="*/ 11 w 406471"/>
                <a:gd name="csY11" fmla="*/ 196407 h 5708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406471" h="570869">
                  <a:moveTo>
                    <a:pt x="11" y="196407"/>
                  </a:moveTo>
                  <a:cubicBezTo>
                    <a:pt x="-876" y="135590"/>
                    <a:pt x="56898" y="120266"/>
                    <a:pt x="75016" y="97993"/>
                  </a:cubicBezTo>
                  <a:cubicBezTo>
                    <a:pt x="93134" y="75720"/>
                    <a:pt x="90940" y="35111"/>
                    <a:pt x="116603" y="23610"/>
                  </a:cubicBezTo>
                  <a:cubicBezTo>
                    <a:pt x="142266" y="12109"/>
                    <a:pt x="193800" y="32056"/>
                    <a:pt x="228994" y="28984"/>
                  </a:cubicBezTo>
                  <a:cubicBezTo>
                    <a:pt x="264188" y="25912"/>
                    <a:pt x="301132" y="-13964"/>
                    <a:pt x="327769" y="5178"/>
                  </a:cubicBezTo>
                  <a:cubicBezTo>
                    <a:pt x="354406" y="24320"/>
                    <a:pt x="377122" y="95638"/>
                    <a:pt x="388817" y="143837"/>
                  </a:cubicBezTo>
                  <a:cubicBezTo>
                    <a:pt x="400512" y="192036"/>
                    <a:pt x="397146" y="229593"/>
                    <a:pt x="397940" y="294371"/>
                  </a:cubicBezTo>
                  <a:cubicBezTo>
                    <a:pt x="398734" y="359149"/>
                    <a:pt x="412581" y="414827"/>
                    <a:pt x="403258" y="456408"/>
                  </a:cubicBezTo>
                  <a:cubicBezTo>
                    <a:pt x="393936" y="497989"/>
                    <a:pt x="379046" y="525577"/>
                    <a:pt x="342005" y="543855"/>
                  </a:cubicBezTo>
                  <a:cubicBezTo>
                    <a:pt x="304964" y="562133"/>
                    <a:pt x="224622" y="579573"/>
                    <a:pt x="181010" y="566079"/>
                  </a:cubicBezTo>
                  <a:cubicBezTo>
                    <a:pt x="137398" y="552585"/>
                    <a:pt x="110501" y="524505"/>
                    <a:pt x="80335" y="462893"/>
                  </a:cubicBezTo>
                  <a:cubicBezTo>
                    <a:pt x="50169" y="401281"/>
                    <a:pt x="898" y="257224"/>
                    <a:pt x="11" y="196407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1">
              <a:extLst>
                <a:ext uri="{FF2B5EF4-FFF2-40B4-BE49-F238E27FC236}">
                  <a16:creationId xmlns:a16="http://schemas.microsoft.com/office/drawing/2014/main" id="{922F0E21-0082-B1C8-607F-3ABBEB8C30C5}"/>
                </a:ext>
              </a:extLst>
            </p:cNvPr>
            <p:cNvSpPr/>
            <p:nvPr/>
          </p:nvSpPr>
          <p:spPr>
            <a:xfrm rot="8295907">
              <a:off x="4276565" y="3471229"/>
              <a:ext cx="437210" cy="37549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280 w 488937"/>
                <a:gd name="csY0" fmla="*/ 199894 h 590756"/>
                <a:gd name="csX1" fmla="*/ 192715 w 488937"/>
                <a:gd name="csY1" fmla="*/ 16849 h 590756"/>
                <a:gd name="csX2" fmla="*/ 411523 w 488937"/>
                <a:gd name="csY2" fmla="*/ 21611 h 590756"/>
                <a:gd name="csX3" fmla="*/ 479920 w 488937"/>
                <a:gd name="csY3" fmla="*/ 135252 h 590756"/>
                <a:gd name="csX4" fmla="*/ 488652 w 488937"/>
                <a:gd name="csY4" fmla="*/ 324030 h 590756"/>
                <a:gd name="csX5" fmla="*/ 475157 w 488937"/>
                <a:gd name="csY5" fmla="*/ 476295 h 590756"/>
                <a:gd name="csX6" fmla="*/ 413904 w 488937"/>
                <a:gd name="csY6" fmla="*/ 563742 h 590756"/>
                <a:gd name="csX7" fmla="*/ 252909 w 488937"/>
                <a:gd name="csY7" fmla="*/ 585966 h 590756"/>
                <a:gd name="csX8" fmla="*/ 152234 w 488937"/>
                <a:gd name="csY8" fmla="*/ 482780 h 590756"/>
                <a:gd name="csX9" fmla="*/ 280 w 488937"/>
                <a:gd name="csY9" fmla="*/ 199894 h 590756"/>
                <a:gd name="csX0" fmla="*/ 4212 w 492869"/>
                <a:gd name="csY0" fmla="*/ 199894 h 598506"/>
                <a:gd name="csX1" fmla="*/ 196647 w 492869"/>
                <a:gd name="csY1" fmla="*/ 16849 h 598506"/>
                <a:gd name="csX2" fmla="*/ 415455 w 492869"/>
                <a:gd name="csY2" fmla="*/ 21611 h 598506"/>
                <a:gd name="csX3" fmla="*/ 483852 w 492869"/>
                <a:gd name="csY3" fmla="*/ 135252 h 598506"/>
                <a:gd name="csX4" fmla="*/ 492584 w 492869"/>
                <a:gd name="csY4" fmla="*/ 324030 h 598506"/>
                <a:gd name="csX5" fmla="*/ 479089 w 492869"/>
                <a:gd name="csY5" fmla="*/ 476295 h 598506"/>
                <a:gd name="csX6" fmla="*/ 417836 w 492869"/>
                <a:gd name="csY6" fmla="*/ 563742 h 598506"/>
                <a:gd name="csX7" fmla="*/ 256841 w 492869"/>
                <a:gd name="csY7" fmla="*/ 585966 h 598506"/>
                <a:gd name="csX8" fmla="*/ 79312 w 492869"/>
                <a:gd name="csY8" fmla="*/ 375111 h 598506"/>
                <a:gd name="csX9" fmla="*/ 4212 w 492869"/>
                <a:gd name="csY9" fmla="*/ 199894 h 598506"/>
                <a:gd name="csX0" fmla="*/ 4376 w 493033"/>
                <a:gd name="csY0" fmla="*/ 199894 h 575460"/>
                <a:gd name="csX1" fmla="*/ 196811 w 493033"/>
                <a:gd name="csY1" fmla="*/ 16849 h 575460"/>
                <a:gd name="csX2" fmla="*/ 415619 w 493033"/>
                <a:gd name="csY2" fmla="*/ 21611 h 575460"/>
                <a:gd name="csX3" fmla="*/ 484016 w 493033"/>
                <a:gd name="csY3" fmla="*/ 135252 h 575460"/>
                <a:gd name="csX4" fmla="*/ 492748 w 493033"/>
                <a:gd name="csY4" fmla="*/ 324030 h 575460"/>
                <a:gd name="csX5" fmla="*/ 479253 w 493033"/>
                <a:gd name="csY5" fmla="*/ 476295 h 575460"/>
                <a:gd name="csX6" fmla="*/ 418000 w 493033"/>
                <a:gd name="csY6" fmla="*/ 563742 h 575460"/>
                <a:gd name="csX7" fmla="*/ 274031 w 493033"/>
                <a:gd name="csY7" fmla="*/ 553891 h 575460"/>
                <a:gd name="csX8" fmla="*/ 79476 w 493033"/>
                <a:gd name="csY8" fmla="*/ 375111 h 575460"/>
                <a:gd name="csX9" fmla="*/ 4376 w 493033"/>
                <a:gd name="csY9" fmla="*/ 199894 h 575460"/>
                <a:gd name="csX0" fmla="*/ 16979 w 505636"/>
                <a:gd name="csY0" fmla="*/ 199894 h 570759"/>
                <a:gd name="csX1" fmla="*/ 209414 w 505636"/>
                <a:gd name="csY1" fmla="*/ 16849 h 570759"/>
                <a:gd name="csX2" fmla="*/ 428222 w 505636"/>
                <a:gd name="csY2" fmla="*/ 21611 h 570759"/>
                <a:gd name="csX3" fmla="*/ 496619 w 505636"/>
                <a:gd name="csY3" fmla="*/ 135252 h 570759"/>
                <a:gd name="csX4" fmla="*/ 505351 w 505636"/>
                <a:gd name="csY4" fmla="*/ 324030 h 570759"/>
                <a:gd name="csX5" fmla="*/ 491856 w 505636"/>
                <a:gd name="csY5" fmla="*/ 476295 h 570759"/>
                <a:gd name="csX6" fmla="*/ 430603 w 505636"/>
                <a:gd name="csY6" fmla="*/ 563742 h 570759"/>
                <a:gd name="csX7" fmla="*/ 286634 w 505636"/>
                <a:gd name="csY7" fmla="*/ 553891 h 570759"/>
                <a:gd name="csX8" fmla="*/ 40138 w 505636"/>
                <a:gd name="csY8" fmla="*/ 462429 h 570759"/>
                <a:gd name="csX9" fmla="*/ 16979 w 505636"/>
                <a:gd name="csY9" fmla="*/ 199894 h 570759"/>
                <a:gd name="csX0" fmla="*/ 16037 w 504694"/>
                <a:gd name="csY0" fmla="*/ 199894 h 570761"/>
                <a:gd name="csX1" fmla="*/ 208472 w 504694"/>
                <a:gd name="csY1" fmla="*/ 16849 h 570761"/>
                <a:gd name="csX2" fmla="*/ 427280 w 504694"/>
                <a:gd name="csY2" fmla="*/ 21611 h 570761"/>
                <a:gd name="csX3" fmla="*/ 495677 w 504694"/>
                <a:gd name="csY3" fmla="*/ 135252 h 570761"/>
                <a:gd name="csX4" fmla="*/ 504409 w 504694"/>
                <a:gd name="csY4" fmla="*/ 324030 h 570761"/>
                <a:gd name="csX5" fmla="*/ 490914 w 504694"/>
                <a:gd name="csY5" fmla="*/ 476295 h 570761"/>
                <a:gd name="csX6" fmla="*/ 429661 w 504694"/>
                <a:gd name="csY6" fmla="*/ 563742 h 570761"/>
                <a:gd name="csX7" fmla="*/ 285692 w 504694"/>
                <a:gd name="csY7" fmla="*/ 553891 h 570761"/>
                <a:gd name="csX8" fmla="*/ 39196 w 504694"/>
                <a:gd name="csY8" fmla="*/ 462429 h 570761"/>
                <a:gd name="csX9" fmla="*/ 16037 w 504694"/>
                <a:gd name="csY9" fmla="*/ 199894 h 570761"/>
                <a:gd name="csX0" fmla="*/ 17315 w 505972"/>
                <a:gd name="csY0" fmla="*/ 199894 h 566514"/>
                <a:gd name="csX1" fmla="*/ 209750 w 505972"/>
                <a:gd name="csY1" fmla="*/ 16849 h 566514"/>
                <a:gd name="csX2" fmla="*/ 428558 w 505972"/>
                <a:gd name="csY2" fmla="*/ 21611 h 566514"/>
                <a:gd name="csX3" fmla="*/ 496955 w 505972"/>
                <a:gd name="csY3" fmla="*/ 135252 h 566514"/>
                <a:gd name="csX4" fmla="*/ 505687 w 505972"/>
                <a:gd name="csY4" fmla="*/ 324030 h 566514"/>
                <a:gd name="csX5" fmla="*/ 492192 w 505972"/>
                <a:gd name="csY5" fmla="*/ 476295 h 566514"/>
                <a:gd name="csX6" fmla="*/ 430939 w 505972"/>
                <a:gd name="csY6" fmla="*/ 563742 h 566514"/>
                <a:gd name="csX7" fmla="*/ 293945 w 505972"/>
                <a:gd name="csY7" fmla="*/ 537237 h 566514"/>
                <a:gd name="csX8" fmla="*/ 40474 w 505972"/>
                <a:gd name="csY8" fmla="*/ 462429 h 566514"/>
                <a:gd name="csX9" fmla="*/ 17315 w 505972"/>
                <a:gd name="csY9" fmla="*/ 199894 h 566514"/>
                <a:gd name="csX0" fmla="*/ 13883 w 502540"/>
                <a:gd name="csY0" fmla="*/ 199894 h 566824"/>
                <a:gd name="csX1" fmla="*/ 206318 w 502540"/>
                <a:gd name="csY1" fmla="*/ 16849 h 566824"/>
                <a:gd name="csX2" fmla="*/ 425126 w 502540"/>
                <a:gd name="csY2" fmla="*/ 21611 h 566824"/>
                <a:gd name="csX3" fmla="*/ 493523 w 502540"/>
                <a:gd name="csY3" fmla="*/ 135252 h 566824"/>
                <a:gd name="csX4" fmla="*/ 502255 w 502540"/>
                <a:gd name="csY4" fmla="*/ 324030 h 566824"/>
                <a:gd name="csX5" fmla="*/ 488760 w 502540"/>
                <a:gd name="csY5" fmla="*/ 476295 h 566824"/>
                <a:gd name="csX6" fmla="*/ 427507 w 502540"/>
                <a:gd name="csY6" fmla="*/ 563742 h 566824"/>
                <a:gd name="csX7" fmla="*/ 290513 w 502540"/>
                <a:gd name="csY7" fmla="*/ 537237 h 566824"/>
                <a:gd name="csX8" fmla="*/ 45817 w 502540"/>
                <a:gd name="csY8" fmla="*/ 442946 h 566824"/>
                <a:gd name="csX9" fmla="*/ 13883 w 502540"/>
                <a:gd name="csY9" fmla="*/ 199894 h 566824"/>
                <a:gd name="csX0" fmla="*/ 14153 w 502810"/>
                <a:gd name="csY0" fmla="*/ 199894 h 564535"/>
                <a:gd name="csX1" fmla="*/ 206588 w 502810"/>
                <a:gd name="csY1" fmla="*/ 16849 h 564535"/>
                <a:gd name="csX2" fmla="*/ 425396 w 502810"/>
                <a:gd name="csY2" fmla="*/ 21611 h 564535"/>
                <a:gd name="csX3" fmla="*/ 493793 w 502810"/>
                <a:gd name="csY3" fmla="*/ 135252 h 564535"/>
                <a:gd name="csX4" fmla="*/ 502525 w 502810"/>
                <a:gd name="csY4" fmla="*/ 324030 h 564535"/>
                <a:gd name="csX5" fmla="*/ 489030 w 502810"/>
                <a:gd name="csY5" fmla="*/ 476295 h 564535"/>
                <a:gd name="csX6" fmla="*/ 427777 w 502810"/>
                <a:gd name="csY6" fmla="*/ 563742 h 564535"/>
                <a:gd name="csX7" fmla="*/ 297542 w 502810"/>
                <a:gd name="csY7" fmla="*/ 515233 h 564535"/>
                <a:gd name="csX8" fmla="*/ 46087 w 502810"/>
                <a:gd name="csY8" fmla="*/ 442946 h 564535"/>
                <a:gd name="csX9" fmla="*/ 14153 w 502810"/>
                <a:gd name="csY9" fmla="*/ 199894 h 564535"/>
                <a:gd name="csX0" fmla="*/ 14153 w 502810"/>
                <a:gd name="csY0" fmla="*/ 199894 h 597214"/>
                <a:gd name="csX1" fmla="*/ 206588 w 502810"/>
                <a:gd name="csY1" fmla="*/ 16849 h 597214"/>
                <a:gd name="csX2" fmla="*/ 425396 w 502810"/>
                <a:gd name="csY2" fmla="*/ 21611 h 597214"/>
                <a:gd name="csX3" fmla="*/ 493793 w 502810"/>
                <a:gd name="csY3" fmla="*/ 135252 h 597214"/>
                <a:gd name="csX4" fmla="*/ 502525 w 502810"/>
                <a:gd name="csY4" fmla="*/ 324030 h 597214"/>
                <a:gd name="csX5" fmla="*/ 489030 w 502810"/>
                <a:gd name="csY5" fmla="*/ 476295 h 597214"/>
                <a:gd name="csX6" fmla="*/ 417637 w 502810"/>
                <a:gd name="csY6" fmla="*/ 596744 h 597214"/>
                <a:gd name="csX7" fmla="*/ 297542 w 502810"/>
                <a:gd name="csY7" fmla="*/ 515233 h 597214"/>
                <a:gd name="csX8" fmla="*/ 46087 w 502810"/>
                <a:gd name="csY8" fmla="*/ 442946 h 597214"/>
                <a:gd name="csX9" fmla="*/ 14153 w 502810"/>
                <a:gd name="csY9" fmla="*/ 199894 h 597214"/>
                <a:gd name="csX0" fmla="*/ 14153 w 502810"/>
                <a:gd name="csY0" fmla="*/ 199894 h 597301"/>
                <a:gd name="csX1" fmla="*/ 206588 w 502810"/>
                <a:gd name="csY1" fmla="*/ 16849 h 597301"/>
                <a:gd name="csX2" fmla="*/ 425396 w 502810"/>
                <a:gd name="csY2" fmla="*/ 21611 h 597301"/>
                <a:gd name="csX3" fmla="*/ 493793 w 502810"/>
                <a:gd name="csY3" fmla="*/ 135252 h 597301"/>
                <a:gd name="csX4" fmla="*/ 502525 w 502810"/>
                <a:gd name="csY4" fmla="*/ 324030 h 597301"/>
                <a:gd name="csX5" fmla="*/ 469740 w 502810"/>
                <a:gd name="csY5" fmla="*/ 472474 h 597301"/>
                <a:gd name="csX6" fmla="*/ 417637 w 502810"/>
                <a:gd name="csY6" fmla="*/ 596744 h 597301"/>
                <a:gd name="csX7" fmla="*/ 297542 w 502810"/>
                <a:gd name="csY7" fmla="*/ 515233 h 597301"/>
                <a:gd name="csX8" fmla="*/ 46087 w 502810"/>
                <a:gd name="csY8" fmla="*/ 442946 h 597301"/>
                <a:gd name="csX9" fmla="*/ 14153 w 502810"/>
                <a:gd name="csY9" fmla="*/ 199894 h 597301"/>
                <a:gd name="csX0" fmla="*/ 14153 w 496067"/>
                <a:gd name="csY0" fmla="*/ 199894 h 597303"/>
                <a:gd name="csX1" fmla="*/ 206588 w 496067"/>
                <a:gd name="csY1" fmla="*/ 16849 h 597303"/>
                <a:gd name="csX2" fmla="*/ 425396 w 496067"/>
                <a:gd name="csY2" fmla="*/ 21611 h 597303"/>
                <a:gd name="csX3" fmla="*/ 493793 w 496067"/>
                <a:gd name="csY3" fmla="*/ 135252 h 597303"/>
                <a:gd name="csX4" fmla="*/ 481436 w 496067"/>
                <a:gd name="csY4" fmla="*/ 323034 h 597303"/>
                <a:gd name="csX5" fmla="*/ 469740 w 496067"/>
                <a:gd name="csY5" fmla="*/ 472474 h 597303"/>
                <a:gd name="csX6" fmla="*/ 417637 w 496067"/>
                <a:gd name="csY6" fmla="*/ 596744 h 597303"/>
                <a:gd name="csX7" fmla="*/ 297542 w 496067"/>
                <a:gd name="csY7" fmla="*/ 515233 h 597303"/>
                <a:gd name="csX8" fmla="*/ 46087 w 496067"/>
                <a:gd name="csY8" fmla="*/ 442946 h 597303"/>
                <a:gd name="csX9" fmla="*/ 14153 w 496067"/>
                <a:gd name="csY9" fmla="*/ 199894 h 5973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96067" h="597303">
                  <a:moveTo>
                    <a:pt x="14153" y="199894"/>
                  </a:moveTo>
                  <a:cubicBezTo>
                    <a:pt x="40903" y="128878"/>
                    <a:pt x="138048" y="46563"/>
                    <a:pt x="206588" y="16849"/>
                  </a:cubicBezTo>
                  <a:cubicBezTo>
                    <a:pt x="275128" y="-12865"/>
                    <a:pt x="377529" y="1877"/>
                    <a:pt x="425396" y="21611"/>
                  </a:cubicBezTo>
                  <a:cubicBezTo>
                    <a:pt x="473264" y="41345"/>
                    <a:pt x="484453" y="85015"/>
                    <a:pt x="493793" y="135252"/>
                  </a:cubicBezTo>
                  <a:cubicBezTo>
                    <a:pt x="503133" y="185489"/>
                    <a:pt x="480642" y="258256"/>
                    <a:pt x="481436" y="323034"/>
                  </a:cubicBezTo>
                  <a:cubicBezTo>
                    <a:pt x="482230" y="387812"/>
                    <a:pt x="480373" y="426856"/>
                    <a:pt x="469740" y="472474"/>
                  </a:cubicBezTo>
                  <a:cubicBezTo>
                    <a:pt x="459107" y="518092"/>
                    <a:pt x="446337" y="589618"/>
                    <a:pt x="417637" y="596744"/>
                  </a:cubicBezTo>
                  <a:cubicBezTo>
                    <a:pt x="388937" y="603871"/>
                    <a:pt x="359467" y="540866"/>
                    <a:pt x="297542" y="515233"/>
                  </a:cubicBezTo>
                  <a:cubicBezTo>
                    <a:pt x="235617" y="489600"/>
                    <a:pt x="93319" y="495503"/>
                    <a:pt x="46087" y="442946"/>
                  </a:cubicBezTo>
                  <a:cubicBezTo>
                    <a:pt x="-1145" y="390390"/>
                    <a:pt x="-12597" y="270910"/>
                    <a:pt x="14153" y="199894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1">
              <a:extLst>
                <a:ext uri="{FF2B5EF4-FFF2-40B4-BE49-F238E27FC236}">
                  <a16:creationId xmlns:a16="http://schemas.microsoft.com/office/drawing/2014/main" id="{3A9AAF62-8068-1AD1-6BF9-DFC295680779}"/>
                </a:ext>
              </a:extLst>
            </p:cNvPr>
            <p:cNvSpPr/>
            <p:nvPr/>
          </p:nvSpPr>
          <p:spPr>
            <a:xfrm rot="4345639">
              <a:off x="4068495" y="3127406"/>
              <a:ext cx="396501" cy="45171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4829" h="587365">
                  <a:moveTo>
                    <a:pt x="1162" y="148530"/>
                  </a:moveTo>
                  <a:cubicBezTo>
                    <a:pt x="7909" y="70875"/>
                    <a:pt x="37565" y="35176"/>
                    <a:pt x="88607" y="13458"/>
                  </a:cubicBezTo>
                  <a:cubicBezTo>
                    <a:pt x="139649" y="-8260"/>
                    <a:pt x="259548" y="-1514"/>
                    <a:pt x="307415" y="18220"/>
                  </a:cubicBezTo>
                  <a:cubicBezTo>
                    <a:pt x="355283" y="37954"/>
                    <a:pt x="362957" y="81458"/>
                    <a:pt x="375812" y="131861"/>
                  </a:cubicBezTo>
                  <a:cubicBezTo>
                    <a:pt x="388667" y="182264"/>
                    <a:pt x="383750" y="255861"/>
                    <a:pt x="384544" y="320639"/>
                  </a:cubicBezTo>
                  <a:cubicBezTo>
                    <a:pt x="385338" y="385417"/>
                    <a:pt x="383507" y="432952"/>
                    <a:pt x="371049" y="472904"/>
                  </a:cubicBezTo>
                  <a:cubicBezTo>
                    <a:pt x="358591" y="512856"/>
                    <a:pt x="346837" y="542073"/>
                    <a:pt x="309796" y="560351"/>
                  </a:cubicBezTo>
                  <a:cubicBezTo>
                    <a:pt x="272755" y="578629"/>
                    <a:pt x="192413" y="596069"/>
                    <a:pt x="148801" y="582575"/>
                  </a:cubicBezTo>
                  <a:cubicBezTo>
                    <a:pt x="105189" y="569081"/>
                    <a:pt x="78289" y="556493"/>
                    <a:pt x="48126" y="479389"/>
                  </a:cubicBezTo>
                  <a:cubicBezTo>
                    <a:pt x="17963" y="402285"/>
                    <a:pt x="-5585" y="226185"/>
                    <a:pt x="1162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四角形: 角を丸くする 1">
              <a:extLst>
                <a:ext uri="{FF2B5EF4-FFF2-40B4-BE49-F238E27FC236}">
                  <a16:creationId xmlns:a16="http://schemas.microsoft.com/office/drawing/2014/main" id="{FC93C4D1-12D1-C66F-DD1F-859D2F8EDB1C}"/>
                </a:ext>
              </a:extLst>
            </p:cNvPr>
            <p:cNvSpPr/>
            <p:nvPr/>
          </p:nvSpPr>
          <p:spPr>
            <a:xfrm rot="8693616">
              <a:off x="3320640" y="3543492"/>
              <a:ext cx="503019" cy="27841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2047 w 344117"/>
                <a:gd name="csY0" fmla="*/ 159391 h 588074"/>
                <a:gd name="csX1" fmla="*/ 47895 w 344117"/>
                <a:gd name="csY1" fmla="*/ 14167 h 588074"/>
                <a:gd name="csX2" fmla="*/ 266703 w 344117"/>
                <a:gd name="csY2" fmla="*/ 18929 h 588074"/>
                <a:gd name="csX3" fmla="*/ 335100 w 344117"/>
                <a:gd name="csY3" fmla="*/ 132570 h 588074"/>
                <a:gd name="csX4" fmla="*/ 343832 w 344117"/>
                <a:gd name="csY4" fmla="*/ 321348 h 588074"/>
                <a:gd name="csX5" fmla="*/ 330337 w 344117"/>
                <a:gd name="csY5" fmla="*/ 473613 h 588074"/>
                <a:gd name="csX6" fmla="*/ 269084 w 344117"/>
                <a:gd name="csY6" fmla="*/ 561060 h 588074"/>
                <a:gd name="csX7" fmla="*/ 108089 w 344117"/>
                <a:gd name="csY7" fmla="*/ 583284 h 588074"/>
                <a:gd name="csX8" fmla="*/ 7414 w 344117"/>
                <a:gd name="csY8" fmla="*/ 480098 h 588074"/>
                <a:gd name="csX9" fmla="*/ 12047 w 344117"/>
                <a:gd name="csY9" fmla="*/ 159391 h 588074"/>
                <a:gd name="csX0" fmla="*/ 13178 w 345248"/>
                <a:gd name="csY0" fmla="*/ 142083 h 570766"/>
                <a:gd name="csX1" fmla="*/ 76199 w 345248"/>
                <a:gd name="csY1" fmla="*/ 54549 h 570766"/>
                <a:gd name="csX2" fmla="*/ 267834 w 345248"/>
                <a:gd name="csY2" fmla="*/ 1621 h 570766"/>
                <a:gd name="csX3" fmla="*/ 336231 w 345248"/>
                <a:gd name="csY3" fmla="*/ 115262 h 570766"/>
                <a:gd name="csX4" fmla="*/ 344963 w 345248"/>
                <a:gd name="csY4" fmla="*/ 304040 h 570766"/>
                <a:gd name="csX5" fmla="*/ 331468 w 345248"/>
                <a:gd name="csY5" fmla="*/ 456305 h 570766"/>
                <a:gd name="csX6" fmla="*/ 270215 w 345248"/>
                <a:gd name="csY6" fmla="*/ 543752 h 570766"/>
                <a:gd name="csX7" fmla="*/ 109220 w 345248"/>
                <a:gd name="csY7" fmla="*/ 565976 h 570766"/>
                <a:gd name="csX8" fmla="*/ 8545 w 345248"/>
                <a:gd name="csY8" fmla="*/ 462790 h 570766"/>
                <a:gd name="csX9" fmla="*/ 13178 w 345248"/>
                <a:gd name="csY9" fmla="*/ 142083 h 570766"/>
                <a:gd name="csX0" fmla="*/ 26358 w 358428"/>
                <a:gd name="csY0" fmla="*/ 142083 h 577548"/>
                <a:gd name="csX1" fmla="*/ 89379 w 358428"/>
                <a:gd name="csY1" fmla="*/ 54549 h 577548"/>
                <a:gd name="csX2" fmla="*/ 281014 w 358428"/>
                <a:gd name="csY2" fmla="*/ 1621 h 577548"/>
                <a:gd name="csX3" fmla="*/ 349411 w 358428"/>
                <a:gd name="csY3" fmla="*/ 115262 h 577548"/>
                <a:gd name="csX4" fmla="*/ 358143 w 358428"/>
                <a:gd name="csY4" fmla="*/ 304040 h 577548"/>
                <a:gd name="csX5" fmla="*/ 344648 w 358428"/>
                <a:gd name="csY5" fmla="*/ 456305 h 577548"/>
                <a:gd name="csX6" fmla="*/ 283395 w 358428"/>
                <a:gd name="csY6" fmla="*/ 543752 h 577548"/>
                <a:gd name="csX7" fmla="*/ 122400 w 358428"/>
                <a:gd name="csY7" fmla="*/ 565976 h 577548"/>
                <a:gd name="csX8" fmla="*/ 5460 w 358428"/>
                <a:gd name="csY8" fmla="*/ 368408 h 577548"/>
                <a:gd name="csX9" fmla="*/ 26358 w 358428"/>
                <a:gd name="csY9" fmla="*/ 142083 h 577548"/>
                <a:gd name="csX0" fmla="*/ 26358 w 384936"/>
                <a:gd name="csY0" fmla="*/ 141319 h 576784"/>
                <a:gd name="csX1" fmla="*/ 89379 w 384936"/>
                <a:gd name="csY1" fmla="*/ 53785 h 576784"/>
                <a:gd name="csX2" fmla="*/ 281014 w 384936"/>
                <a:gd name="csY2" fmla="*/ 857 h 576784"/>
                <a:gd name="csX3" fmla="*/ 382266 w 384936"/>
                <a:gd name="csY3" fmla="*/ 95261 h 576784"/>
                <a:gd name="csX4" fmla="*/ 358143 w 384936"/>
                <a:gd name="csY4" fmla="*/ 303276 h 576784"/>
                <a:gd name="csX5" fmla="*/ 344648 w 384936"/>
                <a:gd name="csY5" fmla="*/ 455541 h 576784"/>
                <a:gd name="csX6" fmla="*/ 283395 w 384936"/>
                <a:gd name="csY6" fmla="*/ 542988 h 576784"/>
                <a:gd name="csX7" fmla="*/ 122400 w 384936"/>
                <a:gd name="csY7" fmla="*/ 565212 h 576784"/>
                <a:gd name="csX8" fmla="*/ 5460 w 384936"/>
                <a:gd name="csY8" fmla="*/ 367644 h 576784"/>
                <a:gd name="csX9" fmla="*/ 26358 w 384936"/>
                <a:gd name="csY9" fmla="*/ 141319 h 576784"/>
                <a:gd name="csX0" fmla="*/ 26358 w 385383"/>
                <a:gd name="csY0" fmla="*/ 97756 h 533221"/>
                <a:gd name="csX1" fmla="*/ 89379 w 385383"/>
                <a:gd name="csY1" fmla="*/ 10222 h 533221"/>
                <a:gd name="csX2" fmla="*/ 272768 w 385383"/>
                <a:gd name="csY2" fmla="*/ 6388 h 533221"/>
                <a:gd name="csX3" fmla="*/ 382266 w 385383"/>
                <a:gd name="csY3" fmla="*/ 51698 h 533221"/>
                <a:gd name="csX4" fmla="*/ 358143 w 385383"/>
                <a:gd name="csY4" fmla="*/ 259713 h 533221"/>
                <a:gd name="csX5" fmla="*/ 344648 w 385383"/>
                <a:gd name="csY5" fmla="*/ 411978 h 533221"/>
                <a:gd name="csX6" fmla="*/ 283395 w 385383"/>
                <a:gd name="csY6" fmla="*/ 499425 h 533221"/>
                <a:gd name="csX7" fmla="*/ 122400 w 385383"/>
                <a:gd name="csY7" fmla="*/ 521649 h 533221"/>
                <a:gd name="csX8" fmla="*/ 5460 w 385383"/>
                <a:gd name="csY8" fmla="*/ 324081 h 533221"/>
                <a:gd name="csX9" fmla="*/ 26358 w 385383"/>
                <a:gd name="csY9" fmla="*/ 97756 h 533221"/>
                <a:gd name="csX0" fmla="*/ 26358 w 385383"/>
                <a:gd name="csY0" fmla="*/ 97756 h 543805"/>
                <a:gd name="csX1" fmla="*/ 89379 w 385383"/>
                <a:gd name="csY1" fmla="*/ 10222 h 543805"/>
                <a:gd name="csX2" fmla="*/ 272768 w 385383"/>
                <a:gd name="csY2" fmla="*/ 6388 h 543805"/>
                <a:gd name="csX3" fmla="*/ 382266 w 385383"/>
                <a:gd name="csY3" fmla="*/ 51698 h 543805"/>
                <a:gd name="csX4" fmla="*/ 358143 w 385383"/>
                <a:gd name="csY4" fmla="*/ 259713 h 543805"/>
                <a:gd name="csX5" fmla="*/ 344648 w 385383"/>
                <a:gd name="csY5" fmla="*/ 411978 h 543805"/>
                <a:gd name="csX6" fmla="*/ 291441 w 385383"/>
                <a:gd name="csY6" fmla="*/ 526814 h 543805"/>
                <a:gd name="csX7" fmla="*/ 122400 w 385383"/>
                <a:gd name="csY7" fmla="*/ 521649 h 543805"/>
                <a:gd name="csX8" fmla="*/ 5460 w 385383"/>
                <a:gd name="csY8" fmla="*/ 324081 h 543805"/>
                <a:gd name="csX9" fmla="*/ 26358 w 385383"/>
                <a:gd name="csY9" fmla="*/ 97756 h 543805"/>
                <a:gd name="csX0" fmla="*/ 26358 w 385383"/>
                <a:gd name="csY0" fmla="*/ 97756 h 542580"/>
                <a:gd name="csX1" fmla="*/ 89379 w 385383"/>
                <a:gd name="csY1" fmla="*/ 10222 h 542580"/>
                <a:gd name="csX2" fmla="*/ 272768 w 385383"/>
                <a:gd name="csY2" fmla="*/ 6388 h 542580"/>
                <a:gd name="csX3" fmla="*/ 382266 w 385383"/>
                <a:gd name="csY3" fmla="*/ 51698 h 542580"/>
                <a:gd name="csX4" fmla="*/ 358143 w 385383"/>
                <a:gd name="csY4" fmla="*/ 259713 h 542580"/>
                <a:gd name="csX5" fmla="*/ 358605 w 385383"/>
                <a:gd name="csY5" fmla="*/ 433059 h 542580"/>
                <a:gd name="csX6" fmla="*/ 291441 w 385383"/>
                <a:gd name="csY6" fmla="*/ 526814 h 542580"/>
                <a:gd name="csX7" fmla="*/ 122400 w 385383"/>
                <a:gd name="csY7" fmla="*/ 521649 h 542580"/>
                <a:gd name="csX8" fmla="*/ 5460 w 385383"/>
                <a:gd name="csY8" fmla="*/ 324081 h 542580"/>
                <a:gd name="csX9" fmla="*/ 26358 w 385383"/>
                <a:gd name="csY9" fmla="*/ 97756 h 542580"/>
                <a:gd name="csX0" fmla="*/ 26358 w 378093"/>
                <a:gd name="csY0" fmla="*/ 109900 h 554724"/>
                <a:gd name="csX1" fmla="*/ 89379 w 378093"/>
                <a:gd name="csY1" fmla="*/ 22366 h 554724"/>
                <a:gd name="csX2" fmla="*/ 272768 w 378093"/>
                <a:gd name="csY2" fmla="*/ 18532 h 554724"/>
                <a:gd name="csX3" fmla="*/ 374376 w 378093"/>
                <a:gd name="csY3" fmla="*/ 19018 h 554724"/>
                <a:gd name="csX4" fmla="*/ 358143 w 378093"/>
                <a:gd name="csY4" fmla="*/ 271857 h 554724"/>
                <a:gd name="csX5" fmla="*/ 358605 w 378093"/>
                <a:gd name="csY5" fmla="*/ 445203 h 554724"/>
                <a:gd name="csX6" fmla="*/ 291441 w 378093"/>
                <a:gd name="csY6" fmla="*/ 538958 h 554724"/>
                <a:gd name="csX7" fmla="*/ 122400 w 378093"/>
                <a:gd name="csY7" fmla="*/ 533793 h 554724"/>
                <a:gd name="csX8" fmla="*/ 5460 w 378093"/>
                <a:gd name="csY8" fmla="*/ 336225 h 554724"/>
                <a:gd name="csX9" fmla="*/ 26358 w 378093"/>
                <a:gd name="csY9" fmla="*/ 109900 h 554724"/>
                <a:gd name="csX0" fmla="*/ 26358 w 379844"/>
                <a:gd name="csY0" fmla="*/ 124351 h 569175"/>
                <a:gd name="csX1" fmla="*/ 89379 w 379844"/>
                <a:gd name="csY1" fmla="*/ 36817 h 569175"/>
                <a:gd name="csX2" fmla="*/ 272768 w 379844"/>
                <a:gd name="csY2" fmla="*/ 32983 h 569175"/>
                <a:gd name="csX3" fmla="*/ 374376 w 379844"/>
                <a:gd name="csY3" fmla="*/ 33469 h 569175"/>
                <a:gd name="csX4" fmla="*/ 358143 w 379844"/>
                <a:gd name="csY4" fmla="*/ 286308 h 569175"/>
                <a:gd name="csX5" fmla="*/ 358605 w 379844"/>
                <a:gd name="csY5" fmla="*/ 459654 h 569175"/>
                <a:gd name="csX6" fmla="*/ 291441 w 379844"/>
                <a:gd name="csY6" fmla="*/ 553409 h 569175"/>
                <a:gd name="csX7" fmla="*/ 122400 w 379844"/>
                <a:gd name="csY7" fmla="*/ 548244 h 569175"/>
                <a:gd name="csX8" fmla="*/ 5460 w 379844"/>
                <a:gd name="csY8" fmla="*/ 350676 h 569175"/>
                <a:gd name="csX9" fmla="*/ 26358 w 379844"/>
                <a:gd name="csY9" fmla="*/ 124351 h 569175"/>
                <a:gd name="csX0" fmla="*/ 26358 w 371419"/>
                <a:gd name="csY0" fmla="*/ 120745 h 565569"/>
                <a:gd name="csX1" fmla="*/ 89379 w 371419"/>
                <a:gd name="csY1" fmla="*/ 33211 h 565569"/>
                <a:gd name="csX2" fmla="*/ 272768 w 371419"/>
                <a:gd name="csY2" fmla="*/ 29377 h 565569"/>
                <a:gd name="csX3" fmla="*/ 364578 w 371419"/>
                <a:gd name="csY3" fmla="*/ 34565 h 565569"/>
                <a:gd name="csX4" fmla="*/ 358143 w 371419"/>
                <a:gd name="csY4" fmla="*/ 282702 h 565569"/>
                <a:gd name="csX5" fmla="*/ 358605 w 371419"/>
                <a:gd name="csY5" fmla="*/ 456048 h 565569"/>
                <a:gd name="csX6" fmla="*/ 291441 w 371419"/>
                <a:gd name="csY6" fmla="*/ 549803 h 565569"/>
                <a:gd name="csX7" fmla="*/ 122400 w 371419"/>
                <a:gd name="csY7" fmla="*/ 544638 h 565569"/>
                <a:gd name="csX8" fmla="*/ 5460 w 371419"/>
                <a:gd name="csY8" fmla="*/ 347070 h 565569"/>
                <a:gd name="csX9" fmla="*/ 26358 w 371419"/>
                <a:gd name="csY9" fmla="*/ 120745 h 5655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71419" h="565569">
                  <a:moveTo>
                    <a:pt x="26358" y="120745"/>
                  </a:moveTo>
                  <a:cubicBezTo>
                    <a:pt x="40345" y="68435"/>
                    <a:pt x="48311" y="48439"/>
                    <a:pt x="89379" y="33211"/>
                  </a:cubicBezTo>
                  <a:cubicBezTo>
                    <a:pt x="130447" y="17983"/>
                    <a:pt x="226902" y="29151"/>
                    <a:pt x="272768" y="29377"/>
                  </a:cubicBezTo>
                  <a:cubicBezTo>
                    <a:pt x="318634" y="29603"/>
                    <a:pt x="345763" y="-40177"/>
                    <a:pt x="364578" y="34565"/>
                  </a:cubicBezTo>
                  <a:cubicBezTo>
                    <a:pt x="383393" y="109307"/>
                    <a:pt x="357349" y="217924"/>
                    <a:pt x="358143" y="282702"/>
                  </a:cubicBezTo>
                  <a:cubicBezTo>
                    <a:pt x="358937" y="347480"/>
                    <a:pt x="369722" y="411531"/>
                    <a:pt x="358605" y="456048"/>
                  </a:cubicBezTo>
                  <a:cubicBezTo>
                    <a:pt x="347488" y="500565"/>
                    <a:pt x="330808" y="535038"/>
                    <a:pt x="291441" y="549803"/>
                  </a:cubicBezTo>
                  <a:cubicBezTo>
                    <a:pt x="252074" y="564568"/>
                    <a:pt x="170063" y="578427"/>
                    <a:pt x="122400" y="544638"/>
                  </a:cubicBezTo>
                  <a:cubicBezTo>
                    <a:pt x="74737" y="510849"/>
                    <a:pt x="21467" y="417719"/>
                    <a:pt x="5460" y="347070"/>
                  </a:cubicBezTo>
                  <a:cubicBezTo>
                    <a:pt x="-10547" y="276421"/>
                    <a:pt x="12371" y="173055"/>
                    <a:pt x="26358" y="120745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四角形: 角を丸くする 1">
              <a:extLst>
                <a:ext uri="{FF2B5EF4-FFF2-40B4-BE49-F238E27FC236}">
                  <a16:creationId xmlns:a16="http://schemas.microsoft.com/office/drawing/2014/main" id="{4E419872-6EE7-77C0-79DF-9D35F929A304}"/>
                </a:ext>
              </a:extLst>
            </p:cNvPr>
            <p:cNvSpPr/>
            <p:nvPr/>
          </p:nvSpPr>
          <p:spPr>
            <a:xfrm rot="14245274" flipV="1">
              <a:off x="2987769" y="2528109"/>
              <a:ext cx="515214" cy="31855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9004 w 392671"/>
                <a:gd name="csY0" fmla="*/ 148530 h 589641"/>
                <a:gd name="csX1" fmla="*/ 96449 w 392671"/>
                <a:gd name="csY1" fmla="*/ 13458 h 589641"/>
                <a:gd name="csX2" fmla="*/ 315257 w 392671"/>
                <a:gd name="csY2" fmla="*/ 18220 h 589641"/>
                <a:gd name="csX3" fmla="*/ 383654 w 392671"/>
                <a:gd name="csY3" fmla="*/ 131861 h 589641"/>
                <a:gd name="csX4" fmla="*/ 392386 w 392671"/>
                <a:gd name="csY4" fmla="*/ 320639 h 589641"/>
                <a:gd name="csX5" fmla="*/ 378891 w 392671"/>
                <a:gd name="csY5" fmla="*/ 472904 h 589641"/>
                <a:gd name="csX6" fmla="*/ 317638 w 392671"/>
                <a:gd name="csY6" fmla="*/ 560351 h 589641"/>
                <a:gd name="csX7" fmla="*/ 156643 w 392671"/>
                <a:gd name="csY7" fmla="*/ 582575 h 589641"/>
                <a:gd name="csX8" fmla="*/ 23272 w 392671"/>
                <a:gd name="csY8" fmla="*/ 447313 h 589641"/>
                <a:gd name="csX9" fmla="*/ 9004 w 392671"/>
                <a:gd name="csY9" fmla="*/ 148530 h 589641"/>
                <a:gd name="csX0" fmla="*/ 10049 w 386010"/>
                <a:gd name="csY0" fmla="*/ 131492 h 588538"/>
                <a:gd name="csX1" fmla="*/ 89788 w 386010"/>
                <a:gd name="csY1" fmla="*/ 12355 h 588538"/>
                <a:gd name="csX2" fmla="*/ 308596 w 386010"/>
                <a:gd name="csY2" fmla="*/ 17117 h 588538"/>
                <a:gd name="csX3" fmla="*/ 376993 w 386010"/>
                <a:gd name="csY3" fmla="*/ 130758 h 588538"/>
                <a:gd name="csX4" fmla="*/ 385725 w 386010"/>
                <a:gd name="csY4" fmla="*/ 319536 h 588538"/>
                <a:gd name="csX5" fmla="*/ 372230 w 386010"/>
                <a:gd name="csY5" fmla="*/ 471801 h 588538"/>
                <a:gd name="csX6" fmla="*/ 310977 w 386010"/>
                <a:gd name="csY6" fmla="*/ 559248 h 588538"/>
                <a:gd name="csX7" fmla="*/ 149982 w 386010"/>
                <a:gd name="csY7" fmla="*/ 581472 h 588538"/>
                <a:gd name="csX8" fmla="*/ 16611 w 386010"/>
                <a:gd name="csY8" fmla="*/ 446210 h 588538"/>
                <a:gd name="csX9" fmla="*/ 10049 w 386010"/>
                <a:gd name="csY9" fmla="*/ 131492 h 588538"/>
                <a:gd name="csX0" fmla="*/ 18352 w 379110"/>
                <a:gd name="csY0" fmla="*/ 129859 h 588434"/>
                <a:gd name="csX1" fmla="*/ 82888 w 379110"/>
                <a:gd name="csY1" fmla="*/ 12251 h 588434"/>
                <a:gd name="csX2" fmla="*/ 301696 w 379110"/>
                <a:gd name="csY2" fmla="*/ 17013 h 588434"/>
                <a:gd name="csX3" fmla="*/ 370093 w 379110"/>
                <a:gd name="csY3" fmla="*/ 130654 h 588434"/>
                <a:gd name="csX4" fmla="*/ 378825 w 379110"/>
                <a:gd name="csY4" fmla="*/ 319432 h 588434"/>
                <a:gd name="csX5" fmla="*/ 365330 w 379110"/>
                <a:gd name="csY5" fmla="*/ 471697 h 588434"/>
                <a:gd name="csX6" fmla="*/ 304077 w 379110"/>
                <a:gd name="csY6" fmla="*/ 559144 h 588434"/>
                <a:gd name="csX7" fmla="*/ 143082 w 379110"/>
                <a:gd name="csY7" fmla="*/ 581368 h 588434"/>
                <a:gd name="csX8" fmla="*/ 9711 w 379110"/>
                <a:gd name="csY8" fmla="*/ 446106 h 588434"/>
                <a:gd name="csX9" fmla="*/ 18352 w 379110"/>
                <a:gd name="csY9" fmla="*/ 129859 h 588434"/>
                <a:gd name="csX0" fmla="*/ 18279 w 379037"/>
                <a:gd name="csY0" fmla="*/ 116483 h 575058"/>
                <a:gd name="csX1" fmla="*/ 80870 w 379037"/>
                <a:gd name="csY1" fmla="*/ 36122 h 575058"/>
                <a:gd name="csX2" fmla="*/ 301623 w 379037"/>
                <a:gd name="csY2" fmla="*/ 3637 h 575058"/>
                <a:gd name="csX3" fmla="*/ 370020 w 379037"/>
                <a:gd name="csY3" fmla="*/ 117278 h 575058"/>
                <a:gd name="csX4" fmla="*/ 378752 w 379037"/>
                <a:gd name="csY4" fmla="*/ 306056 h 575058"/>
                <a:gd name="csX5" fmla="*/ 365257 w 379037"/>
                <a:gd name="csY5" fmla="*/ 458321 h 575058"/>
                <a:gd name="csX6" fmla="*/ 304004 w 379037"/>
                <a:gd name="csY6" fmla="*/ 545768 h 575058"/>
                <a:gd name="csX7" fmla="*/ 143009 w 379037"/>
                <a:gd name="csY7" fmla="*/ 567992 h 575058"/>
                <a:gd name="csX8" fmla="*/ 9638 w 379037"/>
                <a:gd name="csY8" fmla="*/ 432730 h 575058"/>
                <a:gd name="csX9" fmla="*/ 18279 w 379037"/>
                <a:gd name="csY9" fmla="*/ 116483 h 575058"/>
                <a:gd name="csX0" fmla="*/ 22433 w 383191"/>
                <a:gd name="csY0" fmla="*/ 116483 h 573581"/>
                <a:gd name="csX1" fmla="*/ 85024 w 383191"/>
                <a:gd name="csY1" fmla="*/ 36122 h 573581"/>
                <a:gd name="csX2" fmla="*/ 305777 w 383191"/>
                <a:gd name="csY2" fmla="*/ 3637 h 573581"/>
                <a:gd name="csX3" fmla="*/ 374174 w 383191"/>
                <a:gd name="csY3" fmla="*/ 117278 h 573581"/>
                <a:gd name="csX4" fmla="*/ 382906 w 383191"/>
                <a:gd name="csY4" fmla="*/ 306056 h 573581"/>
                <a:gd name="csX5" fmla="*/ 369411 w 383191"/>
                <a:gd name="csY5" fmla="*/ 458321 h 573581"/>
                <a:gd name="csX6" fmla="*/ 308158 w 383191"/>
                <a:gd name="csY6" fmla="*/ 545768 h 573581"/>
                <a:gd name="csX7" fmla="*/ 147163 w 383191"/>
                <a:gd name="csY7" fmla="*/ 567992 h 573581"/>
                <a:gd name="csX8" fmla="*/ 8584 w 383191"/>
                <a:gd name="csY8" fmla="*/ 453466 h 573581"/>
                <a:gd name="csX9" fmla="*/ 22433 w 383191"/>
                <a:gd name="csY9" fmla="*/ 116483 h 573581"/>
                <a:gd name="csX0" fmla="*/ 17639 w 378397"/>
                <a:gd name="csY0" fmla="*/ 116483 h 573581"/>
                <a:gd name="csX1" fmla="*/ 80230 w 378397"/>
                <a:gd name="csY1" fmla="*/ 36122 h 573581"/>
                <a:gd name="csX2" fmla="*/ 300983 w 378397"/>
                <a:gd name="csY2" fmla="*/ 3637 h 573581"/>
                <a:gd name="csX3" fmla="*/ 369380 w 378397"/>
                <a:gd name="csY3" fmla="*/ 117278 h 573581"/>
                <a:gd name="csX4" fmla="*/ 378112 w 378397"/>
                <a:gd name="csY4" fmla="*/ 306056 h 573581"/>
                <a:gd name="csX5" fmla="*/ 364617 w 378397"/>
                <a:gd name="csY5" fmla="*/ 458321 h 573581"/>
                <a:gd name="csX6" fmla="*/ 303364 w 378397"/>
                <a:gd name="csY6" fmla="*/ 545768 h 573581"/>
                <a:gd name="csX7" fmla="*/ 142369 w 378397"/>
                <a:gd name="csY7" fmla="*/ 567992 h 573581"/>
                <a:gd name="csX8" fmla="*/ 3790 w 378397"/>
                <a:gd name="csY8" fmla="*/ 453466 h 573581"/>
                <a:gd name="csX9" fmla="*/ 17639 w 378397"/>
                <a:gd name="csY9" fmla="*/ 116483 h 5735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78397" h="573581">
                  <a:moveTo>
                    <a:pt x="17639" y="116483"/>
                  </a:moveTo>
                  <a:cubicBezTo>
                    <a:pt x="30379" y="46926"/>
                    <a:pt x="33006" y="54930"/>
                    <a:pt x="80230" y="36122"/>
                  </a:cubicBezTo>
                  <a:cubicBezTo>
                    <a:pt x="127454" y="17314"/>
                    <a:pt x="252791" y="-9889"/>
                    <a:pt x="300983" y="3637"/>
                  </a:cubicBezTo>
                  <a:cubicBezTo>
                    <a:pt x="349175" y="17163"/>
                    <a:pt x="356525" y="66875"/>
                    <a:pt x="369380" y="117278"/>
                  </a:cubicBezTo>
                  <a:cubicBezTo>
                    <a:pt x="382235" y="167681"/>
                    <a:pt x="377318" y="241278"/>
                    <a:pt x="378112" y="306056"/>
                  </a:cubicBezTo>
                  <a:cubicBezTo>
                    <a:pt x="378906" y="370834"/>
                    <a:pt x="377075" y="418369"/>
                    <a:pt x="364617" y="458321"/>
                  </a:cubicBezTo>
                  <a:cubicBezTo>
                    <a:pt x="352159" y="498273"/>
                    <a:pt x="340405" y="527490"/>
                    <a:pt x="303364" y="545768"/>
                  </a:cubicBezTo>
                  <a:cubicBezTo>
                    <a:pt x="266323" y="564046"/>
                    <a:pt x="192298" y="583376"/>
                    <a:pt x="142369" y="567992"/>
                  </a:cubicBezTo>
                  <a:cubicBezTo>
                    <a:pt x="92440" y="552608"/>
                    <a:pt x="13610" y="528138"/>
                    <a:pt x="3790" y="453466"/>
                  </a:cubicBezTo>
                  <a:cubicBezTo>
                    <a:pt x="-6030" y="378794"/>
                    <a:pt x="4899" y="186040"/>
                    <a:pt x="17639" y="116483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四角形: 角を丸くする 1">
              <a:extLst>
                <a:ext uri="{FF2B5EF4-FFF2-40B4-BE49-F238E27FC236}">
                  <a16:creationId xmlns:a16="http://schemas.microsoft.com/office/drawing/2014/main" id="{51A005AB-49BC-031A-E819-AA9C3FF4D346}"/>
                </a:ext>
              </a:extLst>
            </p:cNvPr>
            <p:cNvSpPr/>
            <p:nvPr/>
          </p:nvSpPr>
          <p:spPr>
            <a:xfrm rot="14254951" flipV="1">
              <a:off x="3283104" y="3007902"/>
              <a:ext cx="616471" cy="37468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503 w 385170"/>
                <a:gd name="csY0" fmla="*/ 245117 h 683952"/>
                <a:gd name="csX1" fmla="*/ 96176 w 385170"/>
                <a:gd name="csY1" fmla="*/ 3165 h 683952"/>
                <a:gd name="csX2" fmla="*/ 307756 w 385170"/>
                <a:gd name="csY2" fmla="*/ 114807 h 683952"/>
                <a:gd name="csX3" fmla="*/ 376153 w 385170"/>
                <a:gd name="csY3" fmla="*/ 228448 h 683952"/>
                <a:gd name="csX4" fmla="*/ 384885 w 385170"/>
                <a:gd name="csY4" fmla="*/ 417226 h 683952"/>
                <a:gd name="csX5" fmla="*/ 371390 w 385170"/>
                <a:gd name="csY5" fmla="*/ 569491 h 683952"/>
                <a:gd name="csX6" fmla="*/ 310137 w 385170"/>
                <a:gd name="csY6" fmla="*/ 656938 h 683952"/>
                <a:gd name="csX7" fmla="*/ 149142 w 385170"/>
                <a:gd name="csY7" fmla="*/ 679162 h 683952"/>
                <a:gd name="csX8" fmla="*/ 48467 w 385170"/>
                <a:gd name="csY8" fmla="*/ 575976 h 683952"/>
                <a:gd name="csX9" fmla="*/ 1503 w 385170"/>
                <a:gd name="csY9" fmla="*/ 245117 h 683952"/>
                <a:gd name="csX0" fmla="*/ 1207 w 388089"/>
                <a:gd name="csY0" fmla="*/ 184487 h 681916"/>
                <a:gd name="csX1" fmla="*/ 99095 w 388089"/>
                <a:gd name="csY1" fmla="*/ 1129 h 681916"/>
                <a:gd name="csX2" fmla="*/ 310675 w 388089"/>
                <a:gd name="csY2" fmla="*/ 112771 h 681916"/>
                <a:gd name="csX3" fmla="*/ 379072 w 388089"/>
                <a:gd name="csY3" fmla="*/ 226412 h 681916"/>
                <a:gd name="csX4" fmla="*/ 387804 w 388089"/>
                <a:gd name="csY4" fmla="*/ 415190 h 681916"/>
                <a:gd name="csX5" fmla="*/ 374309 w 388089"/>
                <a:gd name="csY5" fmla="*/ 567455 h 681916"/>
                <a:gd name="csX6" fmla="*/ 313056 w 388089"/>
                <a:gd name="csY6" fmla="*/ 654902 h 681916"/>
                <a:gd name="csX7" fmla="*/ 152061 w 388089"/>
                <a:gd name="csY7" fmla="*/ 677126 h 681916"/>
                <a:gd name="csX8" fmla="*/ 51386 w 388089"/>
                <a:gd name="csY8" fmla="*/ 573940 h 681916"/>
                <a:gd name="csX9" fmla="*/ 1207 w 388089"/>
                <a:gd name="csY9" fmla="*/ 184487 h 681916"/>
                <a:gd name="csX0" fmla="*/ 311 w 387193"/>
                <a:gd name="csY0" fmla="*/ 184487 h 683137"/>
                <a:gd name="csX1" fmla="*/ 98199 w 387193"/>
                <a:gd name="csY1" fmla="*/ 1129 h 683137"/>
                <a:gd name="csX2" fmla="*/ 309779 w 387193"/>
                <a:gd name="csY2" fmla="*/ 112771 h 683137"/>
                <a:gd name="csX3" fmla="*/ 378176 w 387193"/>
                <a:gd name="csY3" fmla="*/ 226412 h 683137"/>
                <a:gd name="csX4" fmla="*/ 386908 w 387193"/>
                <a:gd name="csY4" fmla="*/ 415190 h 683137"/>
                <a:gd name="csX5" fmla="*/ 373413 w 387193"/>
                <a:gd name="csY5" fmla="*/ 567455 h 683137"/>
                <a:gd name="csX6" fmla="*/ 312160 w 387193"/>
                <a:gd name="csY6" fmla="*/ 654902 h 683137"/>
                <a:gd name="csX7" fmla="*/ 151165 w 387193"/>
                <a:gd name="csY7" fmla="*/ 677126 h 683137"/>
                <a:gd name="csX8" fmla="*/ 70117 w 387193"/>
                <a:gd name="csY8" fmla="*/ 556654 h 683137"/>
                <a:gd name="csX9" fmla="*/ 311 w 387193"/>
                <a:gd name="csY9" fmla="*/ 184487 h 683137"/>
                <a:gd name="csX0" fmla="*/ 323 w 387205"/>
                <a:gd name="csY0" fmla="*/ 184487 h 661913"/>
                <a:gd name="csX1" fmla="*/ 98211 w 387205"/>
                <a:gd name="csY1" fmla="*/ 1129 h 661913"/>
                <a:gd name="csX2" fmla="*/ 309791 w 387205"/>
                <a:gd name="csY2" fmla="*/ 112771 h 661913"/>
                <a:gd name="csX3" fmla="*/ 378188 w 387205"/>
                <a:gd name="csY3" fmla="*/ 226412 h 661913"/>
                <a:gd name="csX4" fmla="*/ 386920 w 387205"/>
                <a:gd name="csY4" fmla="*/ 415190 h 661913"/>
                <a:gd name="csX5" fmla="*/ 373425 w 387205"/>
                <a:gd name="csY5" fmla="*/ 567455 h 661913"/>
                <a:gd name="csX6" fmla="*/ 312172 w 387205"/>
                <a:gd name="csY6" fmla="*/ 654902 h 661913"/>
                <a:gd name="csX7" fmla="*/ 164399 w 387205"/>
                <a:gd name="csY7" fmla="*/ 645379 h 661913"/>
                <a:gd name="csX8" fmla="*/ 70129 w 387205"/>
                <a:gd name="csY8" fmla="*/ 556654 h 661913"/>
                <a:gd name="csX9" fmla="*/ 323 w 387205"/>
                <a:gd name="csY9" fmla="*/ 184487 h 661913"/>
                <a:gd name="csX0" fmla="*/ 323 w 387368"/>
                <a:gd name="csY0" fmla="*/ 184487 h 650005"/>
                <a:gd name="csX1" fmla="*/ 98211 w 387368"/>
                <a:gd name="csY1" fmla="*/ 1129 h 650005"/>
                <a:gd name="csX2" fmla="*/ 309791 w 387368"/>
                <a:gd name="csY2" fmla="*/ 112771 h 650005"/>
                <a:gd name="csX3" fmla="*/ 378188 w 387368"/>
                <a:gd name="csY3" fmla="*/ 226412 h 650005"/>
                <a:gd name="csX4" fmla="*/ 386920 w 387368"/>
                <a:gd name="csY4" fmla="*/ 415190 h 650005"/>
                <a:gd name="csX5" fmla="*/ 373425 w 387368"/>
                <a:gd name="csY5" fmla="*/ 567455 h 650005"/>
                <a:gd name="csX6" fmla="*/ 292107 w 387368"/>
                <a:gd name="csY6" fmla="*/ 630136 h 650005"/>
                <a:gd name="csX7" fmla="*/ 164399 w 387368"/>
                <a:gd name="csY7" fmla="*/ 645379 h 650005"/>
                <a:gd name="csX8" fmla="*/ 70129 w 387368"/>
                <a:gd name="csY8" fmla="*/ 556654 h 650005"/>
                <a:gd name="csX9" fmla="*/ 323 w 387368"/>
                <a:gd name="csY9" fmla="*/ 184487 h 650005"/>
                <a:gd name="csX0" fmla="*/ 327 w 387372"/>
                <a:gd name="csY0" fmla="*/ 184487 h 676017"/>
                <a:gd name="csX1" fmla="*/ 98215 w 387372"/>
                <a:gd name="csY1" fmla="*/ 1129 h 676017"/>
                <a:gd name="csX2" fmla="*/ 309795 w 387372"/>
                <a:gd name="csY2" fmla="*/ 112771 h 676017"/>
                <a:gd name="csX3" fmla="*/ 378192 w 387372"/>
                <a:gd name="csY3" fmla="*/ 226412 h 676017"/>
                <a:gd name="csX4" fmla="*/ 386924 w 387372"/>
                <a:gd name="csY4" fmla="*/ 415190 h 676017"/>
                <a:gd name="csX5" fmla="*/ 373429 w 387372"/>
                <a:gd name="csY5" fmla="*/ 567455 h 676017"/>
                <a:gd name="csX6" fmla="*/ 292111 w 387372"/>
                <a:gd name="csY6" fmla="*/ 630136 h 676017"/>
                <a:gd name="csX7" fmla="*/ 167824 w 387372"/>
                <a:gd name="csY7" fmla="*/ 673635 h 676017"/>
                <a:gd name="csX8" fmla="*/ 70133 w 387372"/>
                <a:gd name="csY8" fmla="*/ 556654 h 676017"/>
                <a:gd name="csX9" fmla="*/ 327 w 387372"/>
                <a:gd name="csY9" fmla="*/ 184487 h 676017"/>
                <a:gd name="csX0" fmla="*/ 327 w 387615"/>
                <a:gd name="csY0" fmla="*/ 184487 h 674644"/>
                <a:gd name="csX1" fmla="*/ 98215 w 387615"/>
                <a:gd name="csY1" fmla="*/ 1129 h 674644"/>
                <a:gd name="csX2" fmla="*/ 309795 w 387615"/>
                <a:gd name="csY2" fmla="*/ 112771 h 674644"/>
                <a:gd name="csX3" fmla="*/ 378192 w 387615"/>
                <a:gd name="csY3" fmla="*/ 226412 h 674644"/>
                <a:gd name="csX4" fmla="*/ 386924 w 387615"/>
                <a:gd name="csY4" fmla="*/ 415190 h 674644"/>
                <a:gd name="csX5" fmla="*/ 373429 w 387615"/>
                <a:gd name="csY5" fmla="*/ 567455 h 674644"/>
                <a:gd name="csX6" fmla="*/ 283570 w 387615"/>
                <a:gd name="csY6" fmla="*/ 610856 h 674644"/>
                <a:gd name="csX7" fmla="*/ 167824 w 387615"/>
                <a:gd name="csY7" fmla="*/ 673635 h 674644"/>
                <a:gd name="csX8" fmla="*/ 70133 w 387615"/>
                <a:gd name="csY8" fmla="*/ 556654 h 674644"/>
                <a:gd name="csX9" fmla="*/ 327 w 387615"/>
                <a:gd name="csY9" fmla="*/ 184487 h 6746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7615" h="674644">
                  <a:moveTo>
                    <a:pt x="327" y="184487"/>
                  </a:moveTo>
                  <a:cubicBezTo>
                    <a:pt x="5007" y="91899"/>
                    <a:pt x="46637" y="13082"/>
                    <a:pt x="98215" y="1129"/>
                  </a:cubicBezTo>
                  <a:cubicBezTo>
                    <a:pt x="149793" y="-10824"/>
                    <a:pt x="263132" y="75224"/>
                    <a:pt x="309795" y="112771"/>
                  </a:cubicBezTo>
                  <a:cubicBezTo>
                    <a:pt x="356458" y="150318"/>
                    <a:pt x="365337" y="176009"/>
                    <a:pt x="378192" y="226412"/>
                  </a:cubicBezTo>
                  <a:cubicBezTo>
                    <a:pt x="391047" y="276815"/>
                    <a:pt x="386130" y="350412"/>
                    <a:pt x="386924" y="415190"/>
                  </a:cubicBezTo>
                  <a:cubicBezTo>
                    <a:pt x="387718" y="479968"/>
                    <a:pt x="390655" y="534844"/>
                    <a:pt x="373429" y="567455"/>
                  </a:cubicBezTo>
                  <a:cubicBezTo>
                    <a:pt x="356203" y="600066"/>
                    <a:pt x="317837" y="593159"/>
                    <a:pt x="283570" y="610856"/>
                  </a:cubicBezTo>
                  <a:cubicBezTo>
                    <a:pt x="249303" y="628553"/>
                    <a:pt x="203397" y="682669"/>
                    <a:pt x="167824" y="673635"/>
                  </a:cubicBezTo>
                  <a:cubicBezTo>
                    <a:pt x="132251" y="664601"/>
                    <a:pt x="98049" y="638179"/>
                    <a:pt x="70133" y="556654"/>
                  </a:cubicBezTo>
                  <a:cubicBezTo>
                    <a:pt x="42217" y="475129"/>
                    <a:pt x="-4353" y="277075"/>
                    <a:pt x="327" y="184487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四角形: 角を丸くする 1">
              <a:extLst>
                <a:ext uri="{FF2B5EF4-FFF2-40B4-BE49-F238E27FC236}">
                  <a16:creationId xmlns:a16="http://schemas.microsoft.com/office/drawing/2014/main" id="{4C97EAF4-F876-B276-20A9-CBA4E4A4863B}"/>
                </a:ext>
              </a:extLst>
            </p:cNvPr>
            <p:cNvSpPr/>
            <p:nvPr/>
          </p:nvSpPr>
          <p:spPr>
            <a:xfrm rot="17762284" flipV="1">
              <a:off x="3965285" y="2472469"/>
              <a:ext cx="628823" cy="30382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926"/>
                <a:gd name="csY0" fmla="*/ 135613 h 574448"/>
                <a:gd name="csX1" fmla="*/ 88607 w 384926"/>
                <a:gd name="csY1" fmla="*/ 541 h 574448"/>
                <a:gd name="csX2" fmla="*/ 305452 w 384926"/>
                <a:gd name="csY2" fmla="*/ 89358 h 574448"/>
                <a:gd name="csX3" fmla="*/ 375812 w 384926"/>
                <a:gd name="csY3" fmla="*/ 118944 h 574448"/>
                <a:gd name="csX4" fmla="*/ 384544 w 384926"/>
                <a:gd name="csY4" fmla="*/ 307722 h 574448"/>
                <a:gd name="csX5" fmla="*/ 371049 w 384926"/>
                <a:gd name="csY5" fmla="*/ 459987 h 574448"/>
                <a:gd name="csX6" fmla="*/ 309796 w 384926"/>
                <a:gd name="csY6" fmla="*/ 547434 h 574448"/>
                <a:gd name="csX7" fmla="*/ 148801 w 384926"/>
                <a:gd name="csY7" fmla="*/ 569658 h 574448"/>
                <a:gd name="csX8" fmla="*/ 48126 w 384926"/>
                <a:gd name="csY8" fmla="*/ 466472 h 574448"/>
                <a:gd name="csX9" fmla="*/ 1162 w 384926"/>
                <a:gd name="csY9" fmla="*/ 135613 h 574448"/>
                <a:gd name="csX0" fmla="*/ 1162 w 384703"/>
                <a:gd name="csY0" fmla="*/ 135668 h 574503"/>
                <a:gd name="csX1" fmla="*/ 88607 w 384703"/>
                <a:gd name="csY1" fmla="*/ 596 h 574503"/>
                <a:gd name="csX2" fmla="*/ 305452 w 384703"/>
                <a:gd name="csY2" fmla="*/ 89413 h 574503"/>
                <a:gd name="csX3" fmla="*/ 374742 w 384703"/>
                <a:gd name="csY3" fmla="*/ 164849 h 574503"/>
                <a:gd name="csX4" fmla="*/ 384544 w 384703"/>
                <a:gd name="csY4" fmla="*/ 307777 h 574503"/>
                <a:gd name="csX5" fmla="*/ 371049 w 384703"/>
                <a:gd name="csY5" fmla="*/ 460042 h 574503"/>
                <a:gd name="csX6" fmla="*/ 309796 w 384703"/>
                <a:gd name="csY6" fmla="*/ 547489 h 574503"/>
                <a:gd name="csX7" fmla="*/ 148801 w 384703"/>
                <a:gd name="csY7" fmla="*/ 569713 h 574503"/>
                <a:gd name="csX8" fmla="*/ 48126 w 384703"/>
                <a:gd name="csY8" fmla="*/ 466527 h 574503"/>
                <a:gd name="csX9" fmla="*/ 1162 w 384703"/>
                <a:gd name="csY9" fmla="*/ 135668 h 574503"/>
                <a:gd name="csX0" fmla="*/ 1162 w 384660"/>
                <a:gd name="csY0" fmla="*/ 135668 h 573482"/>
                <a:gd name="csX1" fmla="*/ 88607 w 384660"/>
                <a:gd name="csY1" fmla="*/ 596 h 573482"/>
                <a:gd name="csX2" fmla="*/ 305452 w 384660"/>
                <a:gd name="csY2" fmla="*/ 89413 h 573482"/>
                <a:gd name="csX3" fmla="*/ 374742 w 384660"/>
                <a:gd name="csY3" fmla="*/ 164849 h 573482"/>
                <a:gd name="csX4" fmla="*/ 384544 w 384660"/>
                <a:gd name="csY4" fmla="*/ 307777 h 573482"/>
                <a:gd name="csX5" fmla="*/ 369800 w 384660"/>
                <a:gd name="csY5" fmla="*/ 513533 h 573482"/>
                <a:gd name="csX6" fmla="*/ 309796 w 384660"/>
                <a:gd name="csY6" fmla="*/ 547489 h 573482"/>
                <a:gd name="csX7" fmla="*/ 148801 w 384660"/>
                <a:gd name="csY7" fmla="*/ 569713 h 573482"/>
                <a:gd name="csX8" fmla="*/ 48126 w 384660"/>
                <a:gd name="csY8" fmla="*/ 466527 h 573482"/>
                <a:gd name="csX9" fmla="*/ 1162 w 384660"/>
                <a:gd name="csY9" fmla="*/ 135668 h 573482"/>
                <a:gd name="csX0" fmla="*/ 1162 w 384714"/>
                <a:gd name="csY0" fmla="*/ 135668 h 576682"/>
                <a:gd name="csX1" fmla="*/ 88607 w 384714"/>
                <a:gd name="csY1" fmla="*/ 596 h 576682"/>
                <a:gd name="csX2" fmla="*/ 305452 w 384714"/>
                <a:gd name="csY2" fmla="*/ 89413 h 576682"/>
                <a:gd name="csX3" fmla="*/ 374742 w 384714"/>
                <a:gd name="csY3" fmla="*/ 164849 h 576682"/>
                <a:gd name="csX4" fmla="*/ 384544 w 384714"/>
                <a:gd name="csY4" fmla="*/ 307777 h 576682"/>
                <a:gd name="csX5" fmla="*/ 369800 w 384714"/>
                <a:gd name="csY5" fmla="*/ 513533 h 576682"/>
                <a:gd name="csX6" fmla="*/ 300432 w 384714"/>
                <a:gd name="csY6" fmla="*/ 561409 h 576682"/>
                <a:gd name="csX7" fmla="*/ 148801 w 384714"/>
                <a:gd name="csY7" fmla="*/ 569713 h 576682"/>
                <a:gd name="csX8" fmla="*/ 48126 w 384714"/>
                <a:gd name="csY8" fmla="*/ 466527 h 576682"/>
                <a:gd name="csX9" fmla="*/ 1162 w 384714"/>
                <a:gd name="csY9" fmla="*/ 135668 h 576682"/>
                <a:gd name="csX0" fmla="*/ 1162 w 379904"/>
                <a:gd name="csY0" fmla="*/ 135668 h 576682"/>
                <a:gd name="csX1" fmla="*/ 88607 w 379904"/>
                <a:gd name="csY1" fmla="*/ 596 h 576682"/>
                <a:gd name="csX2" fmla="*/ 305452 w 379904"/>
                <a:gd name="csY2" fmla="*/ 89413 h 576682"/>
                <a:gd name="csX3" fmla="*/ 374742 w 379904"/>
                <a:gd name="csY3" fmla="*/ 164849 h 576682"/>
                <a:gd name="csX4" fmla="*/ 375360 w 379904"/>
                <a:gd name="csY4" fmla="*/ 314056 h 576682"/>
                <a:gd name="csX5" fmla="*/ 369800 w 379904"/>
                <a:gd name="csY5" fmla="*/ 513533 h 576682"/>
                <a:gd name="csX6" fmla="*/ 300432 w 379904"/>
                <a:gd name="csY6" fmla="*/ 561409 h 576682"/>
                <a:gd name="csX7" fmla="*/ 148801 w 379904"/>
                <a:gd name="csY7" fmla="*/ 569713 h 576682"/>
                <a:gd name="csX8" fmla="*/ 48126 w 379904"/>
                <a:gd name="csY8" fmla="*/ 466527 h 576682"/>
                <a:gd name="csX9" fmla="*/ 1162 w 379904"/>
                <a:gd name="csY9" fmla="*/ 135668 h 576682"/>
                <a:gd name="csX0" fmla="*/ 1162 w 379904"/>
                <a:gd name="csY0" fmla="*/ 135668 h 576470"/>
                <a:gd name="csX1" fmla="*/ 88607 w 379904"/>
                <a:gd name="csY1" fmla="*/ 596 h 576470"/>
                <a:gd name="csX2" fmla="*/ 305452 w 379904"/>
                <a:gd name="csY2" fmla="*/ 89413 h 576470"/>
                <a:gd name="csX3" fmla="*/ 374742 w 379904"/>
                <a:gd name="csY3" fmla="*/ 164849 h 576470"/>
                <a:gd name="csX4" fmla="*/ 375360 w 379904"/>
                <a:gd name="csY4" fmla="*/ 314056 h 576470"/>
                <a:gd name="csX5" fmla="*/ 360615 w 379904"/>
                <a:gd name="csY5" fmla="*/ 519812 h 576470"/>
                <a:gd name="csX6" fmla="*/ 300432 w 379904"/>
                <a:gd name="csY6" fmla="*/ 561409 h 576470"/>
                <a:gd name="csX7" fmla="*/ 148801 w 379904"/>
                <a:gd name="csY7" fmla="*/ 569713 h 576470"/>
                <a:gd name="csX8" fmla="*/ 48126 w 379904"/>
                <a:gd name="csY8" fmla="*/ 466527 h 576470"/>
                <a:gd name="csX9" fmla="*/ 1162 w 379904"/>
                <a:gd name="csY9" fmla="*/ 135668 h 576470"/>
                <a:gd name="csX0" fmla="*/ 627 w 403512"/>
                <a:gd name="csY0" fmla="*/ 70345 h 577501"/>
                <a:gd name="csX1" fmla="*/ 112215 w 403512"/>
                <a:gd name="csY1" fmla="*/ 1627 h 577501"/>
                <a:gd name="csX2" fmla="*/ 329060 w 403512"/>
                <a:gd name="csY2" fmla="*/ 90444 h 577501"/>
                <a:gd name="csX3" fmla="*/ 398350 w 403512"/>
                <a:gd name="csY3" fmla="*/ 165880 h 577501"/>
                <a:gd name="csX4" fmla="*/ 398968 w 403512"/>
                <a:gd name="csY4" fmla="*/ 315087 h 577501"/>
                <a:gd name="csX5" fmla="*/ 384223 w 403512"/>
                <a:gd name="csY5" fmla="*/ 520843 h 577501"/>
                <a:gd name="csX6" fmla="*/ 324040 w 403512"/>
                <a:gd name="csY6" fmla="*/ 562440 h 577501"/>
                <a:gd name="csX7" fmla="*/ 172409 w 403512"/>
                <a:gd name="csY7" fmla="*/ 570744 h 577501"/>
                <a:gd name="csX8" fmla="*/ 71734 w 403512"/>
                <a:gd name="csY8" fmla="*/ 467558 h 577501"/>
                <a:gd name="csX9" fmla="*/ 627 w 403512"/>
                <a:gd name="csY9" fmla="*/ 70345 h 577501"/>
                <a:gd name="csX0" fmla="*/ 1771 w 404656"/>
                <a:gd name="csY0" fmla="*/ 69280 h 583444"/>
                <a:gd name="csX1" fmla="*/ 113359 w 404656"/>
                <a:gd name="csY1" fmla="*/ 562 h 583444"/>
                <a:gd name="csX2" fmla="*/ 330204 w 404656"/>
                <a:gd name="csY2" fmla="*/ 89379 h 583444"/>
                <a:gd name="csX3" fmla="*/ 399494 w 404656"/>
                <a:gd name="csY3" fmla="*/ 164815 h 583444"/>
                <a:gd name="csX4" fmla="*/ 400112 w 404656"/>
                <a:gd name="csY4" fmla="*/ 314022 h 583444"/>
                <a:gd name="csX5" fmla="*/ 385367 w 404656"/>
                <a:gd name="csY5" fmla="*/ 519778 h 583444"/>
                <a:gd name="csX6" fmla="*/ 325184 w 404656"/>
                <a:gd name="csY6" fmla="*/ 561375 h 583444"/>
                <a:gd name="csX7" fmla="*/ 173553 w 404656"/>
                <a:gd name="csY7" fmla="*/ 569679 h 583444"/>
                <a:gd name="csX8" fmla="*/ 53995 w 404656"/>
                <a:gd name="csY8" fmla="*/ 371665 h 583444"/>
                <a:gd name="csX9" fmla="*/ 1771 w 404656"/>
                <a:gd name="csY9" fmla="*/ 69280 h 583444"/>
                <a:gd name="csX0" fmla="*/ 1757 w 404642"/>
                <a:gd name="csY0" fmla="*/ 69280 h 561420"/>
                <a:gd name="csX1" fmla="*/ 113345 w 404642"/>
                <a:gd name="csY1" fmla="*/ 562 h 561420"/>
                <a:gd name="csX2" fmla="*/ 330190 w 404642"/>
                <a:gd name="csY2" fmla="*/ 89379 h 561420"/>
                <a:gd name="csX3" fmla="*/ 399480 w 404642"/>
                <a:gd name="csY3" fmla="*/ 164815 h 561420"/>
                <a:gd name="csX4" fmla="*/ 400098 w 404642"/>
                <a:gd name="csY4" fmla="*/ 314022 h 561420"/>
                <a:gd name="csX5" fmla="*/ 385353 w 404642"/>
                <a:gd name="csY5" fmla="*/ 519778 h 561420"/>
                <a:gd name="csX6" fmla="*/ 325170 w 404642"/>
                <a:gd name="csY6" fmla="*/ 561375 h 561420"/>
                <a:gd name="csX7" fmla="*/ 171125 w 404642"/>
                <a:gd name="csY7" fmla="*/ 517684 h 561420"/>
                <a:gd name="csX8" fmla="*/ 53981 w 404642"/>
                <a:gd name="csY8" fmla="*/ 371665 h 561420"/>
                <a:gd name="csX9" fmla="*/ 1757 w 404642"/>
                <a:gd name="csY9" fmla="*/ 69280 h 5614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04642" h="561420">
                  <a:moveTo>
                    <a:pt x="1757" y="69280"/>
                  </a:moveTo>
                  <a:cubicBezTo>
                    <a:pt x="11651" y="7430"/>
                    <a:pt x="58606" y="-2788"/>
                    <a:pt x="113345" y="562"/>
                  </a:cubicBezTo>
                  <a:cubicBezTo>
                    <a:pt x="168084" y="3912"/>
                    <a:pt x="282501" y="62004"/>
                    <a:pt x="330190" y="89379"/>
                  </a:cubicBezTo>
                  <a:cubicBezTo>
                    <a:pt x="377879" y="116754"/>
                    <a:pt x="387829" y="127375"/>
                    <a:pt x="399480" y="164815"/>
                  </a:cubicBezTo>
                  <a:cubicBezTo>
                    <a:pt x="411131" y="202255"/>
                    <a:pt x="399304" y="249244"/>
                    <a:pt x="400098" y="314022"/>
                  </a:cubicBezTo>
                  <a:cubicBezTo>
                    <a:pt x="400892" y="378800"/>
                    <a:pt x="397841" y="478552"/>
                    <a:pt x="385353" y="519778"/>
                  </a:cubicBezTo>
                  <a:cubicBezTo>
                    <a:pt x="372865" y="561004"/>
                    <a:pt x="360875" y="561724"/>
                    <a:pt x="325170" y="561375"/>
                  </a:cubicBezTo>
                  <a:cubicBezTo>
                    <a:pt x="289465" y="561026"/>
                    <a:pt x="216323" y="549302"/>
                    <a:pt x="171125" y="517684"/>
                  </a:cubicBezTo>
                  <a:cubicBezTo>
                    <a:pt x="125927" y="486066"/>
                    <a:pt x="82209" y="446399"/>
                    <a:pt x="53981" y="371665"/>
                  </a:cubicBezTo>
                  <a:cubicBezTo>
                    <a:pt x="25753" y="296931"/>
                    <a:pt x="-8137" y="131131"/>
                    <a:pt x="1757" y="6928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四角形: 角を丸くする 1">
              <a:extLst>
                <a:ext uri="{FF2B5EF4-FFF2-40B4-BE49-F238E27FC236}">
                  <a16:creationId xmlns:a16="http://schemas.microsoft.com/office/drawing/2014/main" id="{CB9DB260-D82F-F6E0-4C76-72D28A8B1919}"/>
                </a:ext>
              </a:extLst>
            </p:cNvPr>
            <p:cNvSpPr/>
            <p:nvPr/>
          </p:nvSpPr>
          <p:spPr>
            <a:xfrm rot="17762284" flipV="1">
              <a:off x="4186870" y="1879807"/>
              <a:ext cx="600645" cy="29554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2555 w 359224"/>
                <a:gd name="csY0" fmla="*/ 24213 h 665371"/>
                <a:gd name="csX1" fmla="*/ 63002 w 359224"/>
                <a:gd name="csY1" fmla="*/ 91464 h 665371"/>
                <a:gd name="csX2" fmla="*/ 281810 w 359224"/>
                <a:gd name="csY2" fmla="*/ 96226 h 665371"/>
                <a:gd name="csX3" fmla="*/ 350207 w 359224"/>
                <a:gd name="csY3" fmla="*/ 209867 h 665371"/>
                <a:gd name="csX4" fmla="*/ 358939 w 359224"/>
                <a:gd name="csY4" fmla="*/ 398645 h 665371"/>
                <a:gd name="csX5" fmla="*/ 345444 w 359224"/>
                <a:gd name="csY5" fmla="*/ 550910 h 665371"/>
                <a:gd name="csX6" fmla="*/ 284191 w 359224"/>
                <a:gd name="csY6" fmla="*/ 638357 h 665371"/>
                <a:gd name="csX7" fmla="*/ 123196 w 359224"/>
                <a:gd name="csY7" fmla="*/ 660581 h 665371"/>
                <a:gd name="csX8" fmla="*/ 22521 w 359224"/>
                <a:gd name="csY8" fmla="*/ 557395 h 665371"/>
                <a:gd name="csX9" fmla="*/ 2555 w 359224"/>
                <a:gd name="csY9" fmla="*/ 24213 h 665371"/>
                <a:gd name="csX0" fmla="*/ 4395 w 361064"/>
                <a:gd name="csY0" fmla="*/ 71646 h 712804"/>
                <a:gd name="csX1" fmla="*/ 90609 w 361064"/>
                <a:gd name="csY1" fmla="*/ 13029 h 712804"/>
                <a:gd name="csX2" fmla="*/ 283650 w 361064"/>
                <a:gd name="csY2" fmla="*/ 143659 h 712804"/>
                <a:gd name="csX3" fmla="*/ 352047 w 361064"/>
                <a:gd name="csY3" fmla="*/ 257300 h 712804"/>
                <a:gd name="csX4" fmla="*/ 360779 w 361064"/>
                <a:gd name="csY4" fmla="*/ 446078 h 712804"/>
                <a:gd name="csX5" fmla="*/ 347284 w 361064"/>
                <a:gd name="csY5" fmla="*/ 598343 h 712804"/>
                <a:gd name="csX6" fmla="*/ 286031 w 361064"/>
                <a:gd name="csY6" fmla="*/ 685790 h 712804"/>
                <a:gd name="csX7" fmla="*/ 125036 w 361064"/>
                <a:gd name="csY7" fmla="*/ 708014 h 712804"/>
                <a:gd name="csX8" fmla="*/ 24361 w 361064"/>
                <a:gd name="csY8" fmla="*/ 604828 h 712804"/>
                <a:gd name="csX9" fmla="*/ 4395 w 361064"/>
                <a:gd name="csY9" fmla="*/ 71646 h 712804"/>
                <a:gd name="csX0" fmla="*/ 16474 w 373143"/>
                <a:gd name="csY0" fmla="*/ 67283 h 715138"/>
                <a:gd name="csX1" fmla="*/ 102688 w 373143"/>
                <a:gd name="csY1" fmla="*/ 8666 h 715138"/>
                <a:gd name="csX2" fmla="*/ 295729 w 373143"/>
                <a:gd name="csY2" fmla="*/ 139296 h 715138"/>
                <a:gd name="csX3" fmla="*/ 364126 w 373143"/>
                <a:gd name="csY3" fmla="*/ 252937 h 715138"/>
                <a:gd name="csX4" fmla="*/ 372858 w 373143"/>
                <a:gd name="csY4" fmla="*/ 441715 h 715138"/>
                <a:gd name="csX5" fmla="*/ 359363 w 373143"/>
                <a:gd name="csY5" fmla="*/ 593980 h 715138"/>
                <a:gd name="csX6" fmla="*/ 298110 w 373143"/>
                <a:gd name="csY6" fmla="*/ 681427 h 715138"/>
                <a:gd name="csX7" fmla="*/ 137115 w 373143"/>
                <a:gd name="csY7" fmla="*/ 703651 h 715138"/>
                <a:gd name="csX8" fmla="*/ 11230 w 373143"/>
                <a:gd name="csY8" fmla="*/ 507249 h 715138"/>
                <a:gd name="csX9" fmla="*/ 16474 w 373143"/>
                <a:gd name="csY9" fmla="*/ 67283 h 715138"/>
                <a:gd name="csX0" fmla="*/ 28786 w 367711"/>
                <a:gd name="csY0" fmla="*/ 69815 h 713778"/>
                <a:gd name="csX1" fmla="*/ 97256 w 367711"/>
                <a:gd name="csY1" fmla="*/ 7306 h 713778"/>
                <a:gd name="csX2" fmla="*/ 290297 w 367711"/>
                <a:gd name="csY2" fmla="*/ 137936 h 713778"/>
                <a:gd name="csX3" fmla="*/ 358694 w 367711"/>
                <a:gd name="csY3" fmla="*/ 251577 h 713778"/>
                <a:gd name="csX4" fmla="*/ 367426 w 367711"/>
                <a:gd name="csY4" fmla="*/ 440355 h 713778"/>
                <a:gd name="csX5" fmla="*/ 353931 w 367711"/>
                <a:gd name="csY5" fmla="*/ 592620 h 713778"/>
                <a:gd name="csX6" fmla="*/ 292678 w 367711"/>
                <a:gd name="csY6" fmla="*/ 680067 h 713778"/>
                <a:gd name="csX7" fmla="*/ 131683 w 367711"/>
                <a:gd name="csY7" fmla="*/ 702291 h 713778"/>
                <a:gd name="csX8" fmla="*/ 5798 w 367711"/>
                <a:gd name="csY8" fmla="*/ 505889 h 713778"/>
                <a:gd name="csX9" fmla="*/ 28786 w 367711"/>
                <a:gd name="csY9" fmla="*/ 69815 h 713778"/>
                <a:gd name="csX0" fmla="*/ 20978 w 370501"/>
                <a:gd name="csY0" fmla="*/ 38101 h 761110"/>
                <a:gd name="csX1" fmla="*/ 100046 w 370501"/>
                <a:gd name="csY1" fmla="*/ 54638 h 761110"/>
                <a:gd name="csX2" fmla="*/ 293087 w 370501"/>
                <a:gd name="csY2" fmla="*/ 185268 h 761110"/>
                <a:gd name="csX3" fmla="*/ 361484 w 370501"/>
                <a:gd name="csY3" fmla="*/ 298909 h 761110"/>
                <a:gd name="csX4" fmla="*/ 370216 w 370501"/>
                <a:gd name="csY4" fmla="*/ 487687 h 761110"/>
                <a:gd name="csX5" fmla="*/ 356721 w 370501"/>
                <a:gd name="csY5" fmla="*/ 639952 h 761110"/>
                <a:gd name="csX6" fmla="*/ 295468 w 370501"/>
                <a:gd name="csY6" fmla="*/ 727399 h 761110"/>
                <a:gd name="csX7" fmla="*/ 134473 w 370501"/>
                <a:gd name="csY7" fmla="*/ 749623 h 761110"/>
                <a:gd name="csX8" fmla="*/ 8588 w 370501"/>
                <a:gd name="csY8" fmla="*/ 553221 h 761110"/>
                <a:gd name="csX9" fmla="*/ 20978 w 370501"/>
                <a:gd name="csY9" fmla="*/ 38101 h 761110"/>
                <a:gd name="csX0" fmla="*/ 22160 w 371683"/>
                <a:gd name="csY0" fmla="*/ 65527 h 788536"/>
                <a:gd name="csX1" fmla="*/ 131856 w 371683"/>
                <a:gd name="csY1" fmla="*/ 23024 h 788536"/>
                <a:gd name="csX2" fmla="*/ 294269 w 371683"/>
                <a:gd name="csY2" fmla="*/ 212694 h 788536"/>
                <a:gd name="csX3" fmla="*/ 362666 w 371683"/>
                <a:gd name="csY3" fmla="*/ 326335 h 788536"/>
                <a:gd name="csX4" fmla="*/ 371398 w 371683"/>
                <a:gd name="csY4" fmla="*/ 515113 h 788536"/>
                <a:gd name="csX5" fmla="*/ 357903 w 371683"/>
                <a:gd name="csY5" fmla="*/ 667378 h 788536"/>
                <a:gd name="csX6" fmla="*/ 296650 w 371683"/>
                <a:gd name="csY6" fmla="*/ 754825 h 788536"/>
                <a:gd name="csX7" fmla="*/ 135655 w 371683"/>
                <a:gd name="csY7" fmla="*/ 777049 h 788536"/>
                <a:gd name="csX8" fmla="*/ 9770 w 371683"/>
                <a:gd name="csY8" fmla="*/ 580647 h 788536"/>
                <a:gd name="csX9" fmla="*/ 22160 w 371683"/>
                <a:gd name="csY9" fmla="*/ 65527 h 788536"/>
                <a:gd name="csX0" fmla="*/ 34281 w 383804"/>
                <a:gd name="csY0" fmla="*/ 64842 h 788722"/>
                <a:gd name="csX1" fmla="*/ 143977 w 383804"/>
                <a:gd name="csY1" fmla="*/ 22339 h 788722"/>
                <a:gd name="csX2" fmla="*/ 306390 w 383804"/>
                <a:gd name="csY2" fmla="*/ 212009 h 788722"/>
                <a:gd name="csX3" fmla="*/ 374787 w 383804"/>
                <a:gd name="csY3" fmla="*/ 325650 h 788722"/>
                <a:gd name="csX4" fmla="*/ 383519 w 383804"/>
                <a:gd name="csY4" fmla="*/ 514428 h 788722"/>
                <a:gd name="csX5" fmla="*/ 370024 w 383804"/>
                <a:gd name="csY5" fmla="*/ 666693 h 788722"/>
                <a:gd name="csX6" fmla="*/ 308771 w 383804"/>
                <a:gd name="csY6" fmla="*/ 754140 h 788722"/>
                <a:gd name="csX7" fmla="*/ 147776 w 383804"/>
                <a:gd name="csY7" fmla="*/ 776364 h 788722"/>
                <a:gd name="csX8" fmla="*/ 6921 w 383804"/>
                <a:gd name="csY8" fmla="*/ 568018 h 788722"/>
                <a:gd name="csX9" fmla="*/ 34281 w 383804"/>
                <a:gd name="csY9" fmla="*/ 64842 h 788722"/>
                <a:gd name="csX0" fmla="*/ 30700 w 380223"/>
                <a:gd name="csY0" fmla="*/ 64842 h 788722"/>
                <a:gd name="csX1" fmla="*/ 140396 w 380223"/>
                <a:gd name="csY1" fmla="*/ 22339 h 788722"/>
                <a:gd name="csX2" fmla="*/ 302809 w 380223"/>
                <a:gd name="csY2" fmla="*/ 212009 h 788722"/>
                <a:gd name="csX3" fmla="*/ 371206 w 380223"/>
                <a:gd name="csY3" fmla="*/ 325650 h 788722"/>
                <a:gd name="csX4" fmla="*/ 379938 w 380223"/>
                <a:gd name="csY4" fmla="*/ 514428 h 788722"/>
                <a:gd name="csX5" fmla="*/ 366443 w 380223"/>
                <a:gd name="csY5" fmla="*/ 666693 h 788722"/>
                <a:gd name="csX6" fmla="*/ 305190 w 380223"/>
                <a:gd name="csY6" fmla="*/ 754140 h 788722"/>
                <a:gd name="csX7" fmla="*/ 144195 w 380223"/>
                <a:gd name="csY7" fmla="*/ 776364 h 788722"/>
                <a:gd name="csX8" fmla="*/ 3340 w 380223"/>
                <a:gd name="csY8" fmla="*/ 568018 h 788722"/>
                <a:gd name="csX9" fmla="*/ 30700 w 380223"/>
                <a:gd name="csY9" fmla="*/ 64842 h 788722"/>
                <a:gd name="csX0" fmla="*/ 29949 w 379472"/>
                <a:gd name="csY0" fmla="*/ 51539 h 775419"/>
                <a:gd name="csX1" fmla="*/ 139645 w 379472"/>
                <a:gd name="csY1" fmla="*/ 9036 h 775419"/>
                <a:gd name="csX2" fmla="*/ 302058 w 379472"/>
                <a:gd name="csY2" fmla="*/ 198706 h 775419"/>
                <a:gd name="csX3" fmla="*/ 370455 w 379472"/>
                <a:gd name="csY3" fmla="*/ 312347 h 775419"/>
                <a:gd name="csX4" fmla="*/ 379187 w 379472"/>
                <a:gd name="csY4" fmla="*/ 501125 h 775419"/>
                <a:gd name="csX5" fmla="*/ 365692 w 379472"/>
                <a:gd name="csY5" fmla="*/ 653390 h 775419"/>
                <a:gd name="csX6" fmla="*/ 304439 w 379472"/>
                <a:gd name="csY6" fmla="*/ 740837 h 775419"/>
                <a:gd name="csX7" fmla="*/ 143444 w 379472"/>
                <a:gd name="csY7" fmla="*/ 763061 h 775419"/>
                <a:gd name="csX8" fmla="*/ 2589 w 379472"/>
                <a:gd name="csY8" fmla="*/ 554715 h 775419"/>
                <a:gd name="csX9" fmla="*/ 29949 w 379472"/>
                <a:gd name="csY9" fmla="*/ 51539 h 775419"/>
                <a:gd name="csX0" fmla="*/ 31102 w 383300"/>
                <a:gd name="csY0" fmla="*/ 35906 h 782613"/>
                <a:gd name="csX1" fmla="*/ 143473 w 383300"/>
                <a:gd name="csY1" fmla="*/ 16230 h 782613"/>
                <a:gd name="csX2" fmla="*/ 305886 w 383300"/>
                <a:gd name="csY2" fmla="*/ 205900 h 782613"/>
                <a:gd name="csX3" fmla="*/ 374283 w 383300"/>
                <a:gd name="csY3" fmla="*/ 319541 h 782613"/>
                <a:gd name="csX4" fmla="*/ 383015 w 383300"/>
                <a:gd name="csY4" fmla="*/ 508319 h 782613"/>
                <a:gd name="csX5" fmla="*/ 369520 w 383300"/>
                <a:gd name="csY5" fmla="*/ 660584 h 782613"/>
                <a:gd name="csX6" fmla="*/ 308267 w 383300"/>
                <a:gd name="csY6" fmla="*/ 748031 h 782613"/>
                <a:gd name="csX7" fmla="*/ 147272 w 383300"/>
                <a:gd name="csY7" fmla="*/ 770255 h 782613"/>
                <a:gd name="csX8" fmla="*/ 6417 w 383300"/>
                <a:gd name="csY8" fmla="*/ 561909 h 782613"/>
                <a:gd name="csX9" fmla="*/ 31102 w 383300"/>
                <a:gd name="csY9" fmla="*/ 35906 h 782613"/>
                <a:gd name="csX0" fmla="*/ 34198 w 386396"/>
                <a:gd name="csY0" fmla="*/ 40510 h 787217"/>
                <a:gd name="csX1" fmla="*/ 146569 w 386396"/>
                <a:gd name="csY1" fmla="*/ 20834 h 787217"/>
                <a:gd name="csX2" fmla="*/ 308982 w 386396"/>
                <a:gd name="csY2" fmla="*/ 210504 h 787217"/>
                <a:gd name="csX3" fmla="*/ 377379 w 386396"/>
                <a:gd name="csY3" fmla="*/ 324145 h 787217"/>
                <a:gd name="csX4" fmla="*/ 386111 w 386396"/>
                <a:gd name="csY4" fmla="*/ 512923 h 787217"/>
                <a:gd name="csX5" fmla="*/ 372616 w 386396"/>
                <a:gd name="csY5" fmla="*/ 665188 h 787217"/>
                <a:gd name="csX6" fmla="*/ 311363 w 386396"/>
                <a:gd name="csY6" fmla="*/ 752635 h 787217"/>
                <a:gd name="csX7" fmla="*/ 150368 w 386396"/>
                <a:gd name="csY7" fmla="*/ 774859 h 787217"/>
                <a:gd name="csX8" fmla="*/ 9513 w 386396"/>
                <a:gd name="csY8" fmla="*/ 566513 h 787217"/>
                <a:gd name="csX9" fmla="*/ 15130 w 386396"/>
                <a:gd name="csY9" fmla="*/ 337418 h 787217"/>
                <a:gd name="csX10" fmla="*/ 34198 w 386396"/>
                <a:gd name="csY10" fmla="*/ 40510 h 787217"/>
                <a:gd name="csX0" fmla="*/ 34198 w 386396"/>
                <a:gd name="csY0" fmla="*/ 40510 h 787217"/>
                <a:gd name="csX1" fmla="*/ 146569 w 386396"/>
                <a:gd name="csY1" fmla="*/ 20834 h 787217"/>
                <a:gd name="csX2" fmla="*/ 308982 w 386396"/>
                <a:gd name="csY2" fmla="*/ 210504 h 787217"/>
                <a:gd name="csX3" fmla="*/ 377379 w 386396"/>
                <a:gd name="csY3" fmla="*/ 324145 h 787217"/>
                <a:gd name="csX4" fmla="*/ 386111 w 386396"/>
                <a:gd name="csY4" fmla="*/ 512923 h 787217"/>
                <a:gd name="csX5" fmla="*/ 372616 w 386396"/>
                <a:gd name="csY5" fmla="*/ 665188 h 787217"/>
                <a:gd name="csX6" fmla="*/ 311363 w 386396"/>
                <a:gd name="csY6" fmla="*/ 752635 h 787217"/>
                <a:gd name="csX7" fmla="*/ 150368 w 386396"/>
                <a:gd name="csY7" fmla="*/ 774859 h 787217"/>
                <a:gd name="csX8" fmla="*/ 9513 w 386396"/>
                <a:gd name="csY8" fmla="*/ 566513 h 787217"/>
                <a:gd name="csX9" fmla="*/ 15130 w 386396"/>
                <a:gd name="csY9" fmla="*/ 337418 h 787217"/>
                <a:gd name="csX10" fmla="*/ 34198 w 386396"/>
                <a:gd name="csY10" fmla="*/ 40510 h 787217"/>
                <a:gd name="csX0" fmla="*/ 33853 w 386051"/>
                <a:gd name="csY0" fmla="*/ 40510 h 787217"/>
                <a:gd name="csX1" fmla="*/ 146224 w 386051"/>
                <a:gd name="csY1" fmla="*/ 20834 h 787217"/>
                <a:gd name="csX2" fmla="*/ 308637 w 386051"/>
                <a:gd name="csY2" fmla="*/ 210504 h 787217"/>
                <a:gd name="csX3" fmla="*/ 377034 w 386051"/>
                <a:gd name="csY3" fmla="*/ 324145 h 787217"/>
                <a:gd name="csX4" fmla="*/ 385766 w 386051"/>
                <a:gd name="csY4" fmla="*/ 512923 h 787217"/>
                <a:gd name="csX5" fmla="*/ 372271 w 386051"/>
                <a:gd name="csY5" fmla="*/ 665188 h 787217"/>
                <a:gd name="csX6" fmla="*/ 311018 w 386051"/>
                <a:gd name="csY6" fmla="*/ 752635 h 787217"/>
                <a:gd name="csX7" fmla="*/ 150023 w 386051"/>
                <a:gd name="csY7" fmla="*/ 774859 h 787217"/>
                <a:gd name="csX8" fmla="*/ 9168 w 386051"/>
                <a:gd name="csY8" fmla="*/ 566513 h 787217"/>
                <a:gd name="csX9" fmla="*/ 14785 w 386051"/>
                <a:gd name="csY9" fmla="*/ 337418 h 787217"/>
                <a:gd name="csX10" fmla="*/ 33853 w 386051"/>
                <a:gd name="csY10" fmla="*/ 40510 h 787217"/>
                <a:gd name="csX0" fmla="*/ 32981 w 385179"/>
                <a:gd name="csY0" fmla="*/ 40510 h 783746"/>
                <a:gd name="csX1" fmla="*/ 145352 w 385179"/>
                <a:gd name="csY1" fmla="*/ 20834 h 783746"/>
                <a:gd name="csX2" fmla="*/ 307765 w 385179"/>
                <a:gd name="csY2" fmla="*/ 210504 h 783746"/>
                <a:gd name="csX3" fmla="*/ 376162 w 385179"/>
                <a:gd name="csY3" fmla="*/ 324145 h 783746"/>
                <a:gd name="csX4" fmla="*/ 384894 w 385179"/>
                <a:gd name="csY4" fmla="*/ 512923 h 783746"/>
                <a:gd name="csX5" fmla="*/ 371399 w 385179"/>
                <a:gd name="csY5" fmla="*/ 665188 h 783746"/>
                <a:gd name="csX6" fmla="*/ 310146 w 385179"/>
                <a:gd name="csY6" fmla="*/ 752635 h 783746"/>
                <a:gd name="csX7" fmla="*/ 149151 w 385179"/>
                <a:gd name="csY7" fmla="*/ 774859 h 783746"/>
                <a:gd name="csX8" fmla="*/ 9825 w 385179"/>
                <a:gd name="csY8" fmla="*/ 614288 h 783746"/>
                <a:gd name="csX9" fmla="*/ 13913 w 385179"/>
                <a:gd name="csY9" fmla="*/ 337418 h 783746"/>
                <a:gd name="csX10" fmla="*/ 32981 w 385179"/>
                <a:gd name="csY10" fmla="*/ 40510 h 783746"/>
                <a:gd name="csX0" fmla="*/ 28801 w 380999"/>
                <a:gd name="csY0" fmla="*/ 40510 h 784552"/>
                <a:gd name="csX1" fmla="*/ 141172 w 380999"/>
                <a:gd name="csY1" fmla="*/ 20834 h 784552"/>
                <a:gd name="csX2" fmla="*/ 303585 w 380999"/>
                <a:gd name="csY2" fmla="*/ 210504 h 784552"/>
                <a:gd name="csX3" fmla="*/ 371982 w 380999"/>
                <a:gd name="csY3" fmla="*/ 324145 h 784552"/>
                <a:gd name="csX4" fmla="*/ 380714 w 380999"/>
                <a:gd name="csY4" fmla="*/ 512923 h 784552"/>
                <a:gd name="csX5" fmla="*/ 367219 w 380999"/>
                <a:gd name="csY5" fmla="*/ 665188 h 784552"/>
                <a:gd name="csX6" fmla="*/ 305966 w 380999"/>
                <a:gd name="csY6" fmla="*/ 752635 h 784552"/>
                <a:gd name="csX7" fmla="*/ 144971 w 380999"/>
                <a:gd name="csY7" fmla="*/ 774859 h 784552"/>
                <a:gd name="csX8" fmla="*/ 11123 w 380999"/>
                <a:gd name="csY8" fmla="*/ 603138 h 784552"/>
                <a:gd name="csX9" fmla="*/ 9733 w 380999"/>
                <a:gd name="csY9" fmla="*/ 337418 h 784552"/>
                <a:gd name="csX10" fmla="*/ 28801 w 380999"/>
                <a:gd name="csY10" fmla="*/ 40510 h 784552"/>
                <a:gd name="csX0" fmla="*/ 28801 w 380999"/>
                <a:gd name="csY0" fmla="*/ 27312 h 771354"/>
                <a:gd name="csX1" fmla="*/ 140025 w 380999"/>
                <a:gd name="csY1" fmla="*/ 32583 h 771354"/>
                <a:gd name="csX2" fmla="*/ 303585 w 380999"/>
                <a:gd name="csY2" fmla="*/ 197306 h 771354"/>
                <a:gd name="csX3" fmla="*/ 371982 w 380999"/>
                <a:gd name="csY3" fmla="*/ 310947 h 771354"/>
                <a:gd name="csX4" fmla="*/ 380714 w 380999"/>
                <a:gd name="csY4" fmla="*/ 499725 h 771354"/>
                <a:gd name="csX5" fmla="*/ 367219 w 380999"/>
                <a:gd name="csY5" fmla="*/ 651990 h 771354"/>
                <a:gd name="csX6" fmla="*/ 305966 w 380999"/>
                <a:gd name="csY6" fmla="*/ 739437 h 771354"/>
                <a:gd name="csX7" fmla="*/ 144971 w 380999"/>
                <a:gd name="csY7" fmla="*/ 761661 h 771354"/>
                <a:gd name="csX8" fmla="*/ 11123 w 380999"/>
                <a:gd name="csY8" fmla="*/ 589940 h 771354"/>
                <a:gd name="csX9" fmla="*/ 9733 w 380999"/>
                <a:gd name="csY9" fmla="*/ 324220 h 771354"/>
                <a:gd name="csX10" fmla="*/ 28801 w 380999"/>
                <a:gd name="csY10" fmla="*/ 27312 h 771354"/>
                <a:gd name="csX0" fmla="*/ 22293 w 380733"/>
                <a:gd name="csY0" fmla="*/ 23766 h 780547"/>
                <a:gd name="csX1" fmla="*/ 139759 w 380733"/>
                <a:gd name="csY1" fmla="*/ 41776 h 780547"/>
                <a:gd name="csX2" fmla="*/ 303319 w 380733"/>
                <a:gd name="csY2" fmla="*/ 206499 h 780547"/>
                <a:gd name="csX3" fmla="*/ 371716 w 380733"/>
                <a:gd name="csY3" fmla="*/ 320140 h 780547"/>
                <a:gd name="csX4" fmla="*/ 380448 w 380733"/>
                <a:gd name="csY4" fmla="*/ 508918 h 780547"/>
                <a:gd name="csX5" fmla="*/ 366953 w 380733"/>
                <a:gd name="csY5" fmla="*/ 661183 h 780547"/>
                <a:gd name="csX6" fmla="*/ 305700 w 380733"/>
                <a:gd name="csY6" fmla="*/ 748630 h 780547"/>
                <a:gd name="csX7" fmla="*/ 144705 w 380733"/>
                <a:gd name="csY7" fmla="*/ 770854 h 780547"/>
                <a:gd name="csX8" fmla="*/ 10857 w 380733"/>
                <a:gd name="csY8" fmla="*/ 599133 h 780547"/>
                <a:gd name="csX9" fmla="*/ 9467 w 380733"/>
                <a:gd name="csY9" fmla="*/ 333413 h 780547"/>
                <a:gd name="csX10" fmla="*/ 22293 w 380733"/>
                <a:gd name="csY10" fmla="*/ 23766 h 7805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0733" h="780547">
                  <a:moveTo>
                    <a:pt x="22293" y="23766"/>
                  </a:moveTo>
                  <a:cubicBezTo>
                    <a:pt x="44008" y="-24840"/>
                    <a:pt x="92921" y="11321"/>
                    <a:pt x="139759" y="41776"/>
                  </a:cubicBezTo>
                  <a:cubicBezTo>
                    <a:pt x="186597" y="72231"/>
                    <a:pt x="264660" y="160105"/>
                    <a:pt x="303319" y="206499"/>
                  </a:cubicBezTo>
                  <a:cubicBezTo>
                    <a:pt x="341978" y="252893"/>
                    <a:pt x="358861" y="269737"/>
                    <a:pt x="371716" y="320140"/>
                  </a:cubicBezTo>
                  <a:cubicBezTo>
                    <a:pt x="384571" y="370543"/>
                    <a:pt x="379654" y="444140"/>
                    <a:pt x="380448" y="508918"/>
                  </a:cubicBezTo>
                  <a:cubicBezTo>
                    <a:pt x="381242" y="573696"/>
                    <a:pt x="379411" y="621231"/>
                    <a:pt x="366953" y="661183"/>
                  </a:cubicBezTo>
                  <a:cubicBezTo>
                    <a:pt x="354495" y="701135"/>
                    <a:pt x="342741" y="730352"/>
                    <a:pt x="305700" y="748630"/>
                  </a:cubicBezTo>
                  <a:cubicBezTo>
                    <a:pt x="268659" y="766908"/>
                    <a:pt x="193845" y="795770"/>
                    <a:pt x="144705" y="770854"/>
                  </a:cubicBezTo>
                  <a:cubicBezTo>
                    <a:pt x="95565" y="745938"/>
                    <a:pt x="33397" y="672040"/>
                    <a:pt x="10857" y="599133"/>
                  </a:cubicBezTo>
                  <a:cubicBezTo>
                    <a:pt x="-11683" y="526226"/>
                    <a:pt x="7561" y="429307"/>
                    <a:pt x="9467" y="333413"/>
                  </a:cubicBezTo>
                  <a:cubicBezTo>
                    <a:pt x="11373" y="237519"/>
                    <a:pt x="578" y="72372"/>
                    <a:pt x="22293" y="23766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四角形: 角を丸くする 1">
              <a:extLst>
                <a:ext uri="{FF2B5EF4-FFF2-40B4-BE49-F238E27FC236}">
                  <a16:creationId xmlns:a16="http://schemas.microsoft.com/office/drawing/2014/main" id="{9CC7CB4E-E34C-0C8F-9802-BFDA996D06D5}"/>
                </a:ext>
              </a:extLst>
            </p:cNvPr>
            <p:cNvSpPr/>
            <p:nvPr/>
          </p:nvSpPr>
          <p:spPr>
            <a:xfrm rot="13655550" flipV="1">
              <a:off x="3122044" y="1571661"/>
              <a:ext cx="610518" cy="65971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939916 h 1378751"/>
                <a:gd name="csX1" fmla="*/ 88607 w 384829"/>
                <a:gd name="csY1" fmla="*/ 804844 h 1378751"/>
                <a:gd name="csX2" fmla="*/ 132750 w 384829"/>
                <a:gd name="csY2" fmla="*/ -1 h 1378751"/>
                <a:gd name="csX3" fmla="*/ 307415 w 384829"/>
                <a:gd name="csY3" fmla="*/ 809606 h 1378751"/>
                <a:gd name="csX4" fmla="*/ 375812 w 384829"/>
                <a:gd name="csY4" fmla="*/ 923247 h 1378751"/>
                <a:gd name="csX5" fmla="*/ 384544 w 384829"/>
                <a:gd name="csY5" fmla="*/ 1112025 h 1378751"/>
                <a:gd name="csX6" fmla="*/ 371049 w 384829"/>
                <a:gd name="csY6" fmla="*/ 1264290 h 1378751"/>
                <a:gd name="csX7" fmla="*/ 309796 w 384829"/>
                <a:gd name="csY7" fmla="*/ 1351737 h 1378751"/>
                <a:gd name="csX8" fmla="*/ 148801 w 384829"/>
                <a:gd name="csY8" fmla="*/ 1373961 h 1378751"/>
                <a:gd name="csX9" fmla="*/ 48126 w 384829"/>
                <a:gd name="csY9" fmla="*/ 1270775 h 1378751"/>
                <a:gd name="csX10" fmla="*/ 1162 w 384829"/>
                <a:gd name="csY10" fmla="*/ 939916 h 1378751"/>
                <a:gd name="csX0" fmla="*/ 253 w 504443"/>
                <a:gd name="csY0" fmla="*/ 817073 h 1378753"/>
                <a:gd name="csX1" fmla="*/ 208221 w 504443"/>
                <a:gd name="csY1" fmla="*/ 804846 h 1378753"/>
                <a:gd name="csX2" fmla="*/ 252364 w 504443"/>
                <a:gd name="csY2" fmla="*/ 1 h 1378753"/>
                <a:gd name="csX3" fmla="*/ 427029 w 504443"/>
                <a:gd name="csY3" fmla="*/ 809608 h 1378753"/>
                <a:gd name="csX4" fmla="*/ 495426 w 504443"/>
                <a:gd name="csY4" fmla="*/ 923249 h 1378753"/>
                <a:gd name="csX5" fmla="*/ 504158 w 504443"/>
                <a:gd name="csY5" fmla="*/ 1112027 h 1378753"/>
                <a:gd name="csX6" fmla="*/ 490663 w 504443"/>
                <a:gd name="csY6" fmla="*/ 1264292 h 1378753"/>
                <a:gd name="csX7" fmla="*/ 429410 w 504443"/>
                <a:gd name="csY7" fmla="*/ 1351739 h 1378753"/>
                <a:gd name="csX8" fmla="*/ 268415 w 504443"/>
                <a:gd name="csY8" fmla="*/ 1373963 h 1378753"/>
                <a:gd name="csX9" fmla="*/ 167740 w 504443"/>
                <a:gd name="csY9" fmla="*/ 1270777 h 1378753"/>
                <a:gd name="csX10" fmla="*/ 253 w 504443"/>
                <a:gd name="csY10" fmla="*/ 817073 h 1378753"/>
                <a:gd name="csX0" fmla="*/ 2925 w 507115"/>
                <a:gd name="csY0" fmla="*/ 817073 h 1378753"/>
                <a:gd name="csX1" fmla="*/ 77982 w 507115"/>
                <a:gd name="csY1" fmla="*/ 458028 h 1378753"/>
                <a:gd name="csX2" fmla="*/ 255036 w 507115"/>
                <a:gd name="csY2" fmla="*/ 1 h 1378753"/>
                <a:gd name="csX3" fmla="*/ 429701 w 507115"/>
                <a:gd name="csY3" fmla="*/ 809608 h 1378753"/>
                <a:gd name="csX4" fmla="*/ 498098 w 507115"/>
                <a:gd name="csY4" fmla="*/ 923249 h 1378753"/>
                <a:gd name="csX5" fmla="*/ 506830 w 507115"/>
                <a:gd name="csY5" fmla="*/ 1112027 h 1378753"/>
                <a:gd name="csX6" fmla="*/ 493335 w 507115"/>
                <a:gd name="csY6" fmla="*/ 1264292 h 1378753"/>
                <a:gd name="csX7" fmla="*/ 432082 w 507115"/>
                <a:gd name="csY7" fmla="*/ 1351739 h 1378753"/>
                <a:gd name="csX8" fmla="*/ 271087 w 507115"/>
                <a:gd name="csY8" fmla="*/ 1373963 h 1378753"/>
                <a:gd name="csX9" fmla="*/ 170412 w 507115"/>
                <a:gd name="csY9" fmla="*/ 1270777 h 1378753"/>
                <a:gd name="csX10" fmla="*/ 2925 w 507115"/>
                <a:gd name="csY10" fmla="*/ 817073 h 1378753"/>
                <a:gd name="csX0" fmla="*/ 2925 w 506989"/>
                <a:gd name="csY0" fmla="*/ 817073 h 1378753"/>
                <a:gd name="csX1" fmla="*/ 77982 w 506989"/>
                <a:gd name="csY1" fmla="*/ 458028 h 1378753"/>
                <a:gd name="csX2" fmla="*/ 255036 w 506989"/>
                <a:gd name="csY2" fmla="*/ 1 h 1378753"/>
                <a:gd name="csX3" fmla="*/ 429701 w 506989"/>
                <a:gd name="csY3" fmla="*/ 809608 h 1378753"/>
                <a:gd name="csX4" fmla="*/ 472425 w 506989"/>
                <a:gd name="csY4" fmla="*/ 997225 h 1378753"/>
                <a:gd name="csX5" fmla="*/ 506830 w 506989"/>
                <a:gd name="csY5" fmla="*/ 1112027 h 1378753"/>
                <a:gd name="csX6" fmla="*/ 493335 w 506989"/>
                <a:gd name="csY6" fmla="*/ 1264292 h 1378753"/>
                <a:gd name="csX7" fmla="*/ 432082 w 506989"/>
                <a:gd name="csY7" fmla="*/ 1351739 h 1378753"/>
                <a:gd name="csX8" fmla="*/ 271087 w 506989"/>
                <a:gd name="csY8" fmla="*/ 1373963 h 1378753"/>
                <a:gd name="csX9" fmla="*/ 170412 w 506989"/>
                <a:gd name="csY9" fmla="*/ 1270777 h 1378753"/>
                <a:gd name="csX10" fmla="*/ 2925 w 506989"/>
                <a:gd name="csY10" fmla="*/ 817073 h 1378753"/>
                <a:gd name="csX0" fmla="*/ 2925 w 506989"/>
                <a:gd name="csY0" fmla="*/ 817073 h 1378753"/>
                <a:gd name="csX1" fmla="*/ 77982 w 506989"/>
                <a:gd name="csY1" fmla="*/ 458028 h 1378753"/>
                <a:gd name="csX2" fmla="*/ 255036 w 506989"/>
                <a:gd name="csY2" fmla="*/ 1 h 1378753"/>
                <a:gd name="csX3" fmla="*/ 290213 w 506989"/>
                <a:gd name="csY3" fmla="*/ 768742 h 1378753"/>
                <a:gd name="csX4" fmla="*/ 472425 w 506989"/>
                <a:gd name="csY4" fmla="*/ 997225 h 1378753"/>
                <a:gd name="csX5" fmla="*/ 506830 w 506989"/>
                <a:gd name="csY5" fmla="*/ 1112027 h 1378753"/>
                <a:gd name="csX6" fmla="*/ 493335 w 506989"/>
                <a:gd name="csY6" fmla="*/ 1264292 h 1378753"/>
                <a:gd name="csX7" fmla="*/ 432082 w 506989"/>
                <a:gd name="csY7" fmla="*/ 1351739 h 1378753"/>
                <a:gd name="csX8" fmla="*/ 271087 w 506989"/>
                <a:gd name="csY8" fmla="*/ 1373963 h 1378753"/>
                <a:gd name="csX9" fmla="*/ 170412 w 506989"/>
                <a:gd name="csY9" fmla="*/ 1270777 h 1378753"/>
                <a:gd name="csX10" fmla="*/ 2925 w 506989"/>
                <a:gd name="csY10" fmla="*/ 817073 h 1378753"/>
                <a:gd name="csX0" fmla="*/ 2925 w 508293"/>
                <a:gd name="csY0" fmla="*/ 817073 h 1378753"/>
                <a:gd name="csX1" fmla="*/ 77982 w 508293"/>
                <a:gd name="csY1" fmla="*/ 458028 h 1378753"/>
                <a:gd name="csX2" fmla="*/ 255036 w 508293"/>
                <a:gd name="csY2" fmla="*/ 1 h 1378753"/>
                <a:gd name="csX3" fmla="*/ 290213 w 508293"/>
                <a:gd name="csY3" fmla="*/ 768742 h 1378753"/>
                <a:gd name="csX4" fmla="*/ 482423 w 508293"/>
                <a:gd name="csY4" fmla="*/ 852253 h 1378753"/>
                <a:gd name="csX5" fmla="*/ 506830 w 508293"/>
                <a:gd name="csY5" fmla="*/ 1112027 h 1378753"/>
                <a:gd name="csX6" fmla="*/ 493335 w 508293"/>
                <a:gd name="csY6" fmla="*/ 1264292 h 1378753"/>
                <a:gd name="csX7" fmla="*/ 432082 w 508293"/>
                <a:gd name="csY7" fmla="*/ 1351739 h 1378753"/>
                <a:gd name="csX8" fmla="*/ 271087 w 508293"/>
                <a:gd name="csY8" fmla="*/ 1373963 h 1378753"/>
                <a:gd name="csX9" fmla="*/ 170412 w 508293"/>
                <a:gd name="csY9" fmla="*/ 1270777 h 1378753"/>
                <a:gd name="csX10" fmla="*/ 2925 w 508293"/>
                <a:gd name="csY10" fmla="*/ 817073 h 1378753"/>
                <a:gd name="csX0" fmla="*/ 2925 w 508293"/>
                <a:gd name="csY0" fmla="*/ 817073 h 1378753"/>
                <a:gd name="csX1" fmla="*/ 77982 w 508293"/>
                <a:gd name="csY1" fmla="*/ 458028 h 1378753"/>
                <a:gd name="csX2" fmla="*/ 255036 w 508293"/>
                <a:gd name="csY2" fmla="*/ 1 h 1378753"/>
                <a:gd name="csX3" fmla="*/ 290213 w 508293"/>
                <a:gd name="csY3" fmla="*/ 768742 h 1378753"/>
                <a:gd name="csX4" fmla="*/ 482423 w 508293"/>
                <a:gd name="csY4" fmla="*/ 852253 h 1378753"/>
                <a:gd name="csX5" fmla="*/ 506830 w 508293"/>
                <a:gd name="csY5" fmla="*/ 1112027 h 1378753"/>
                <a:gd name="csX6" fmla="*/ 493335 w 508293"/>
                <a:gd name="csY6" fmla="*/ 1264292 h 1378753"/>
                <a:gd name="csX7" fmla="*/ 432082 w 508293"/>
                <a:gd name="csY7" fmla="*/ 1351739 h 1378753"/>
                <a:gd name="csX8" fmla="*/ 271087 w 508293"/>
                <a:gd name="csY8" fmla="*/ 1373963 h 1378753"/>
                <a:gd name="csX9" fmla="*/ 170412 w 508293"/>
                <a:gd name="csY9" fmla="*/ 1270777 h 1378753"/>
                <a:gd name="csX10" fmla="*/ 2925 w 508293"/>
                <a:gd name="csY10" fmla="*/ 817073 h 1378753"/>
                <a:gd name="csX0" fmla="*/ 2925 w 508293"/>
                <a:gd name="csY0" fmla="*/ 900070 h 1461750"/>
                <a:gd name="csX1" fmla="*/ 77982 w 508293"/>
                <a:gd name="csY1" fmla="*/ 541025 h 1461750"/>
                <a:gd name="csX2" fmla="*/ 255036 w 508293"/>
                <a:gd name="csY2" fmla="*/ 82998 h 1461750"/>
                <a:gd name="csX3" fmla="*/ 290213 w 508293"/>
                <a:gd name="csY3" fmla="*/ 851739 h 1461750"/>
                <a:gd name="csX4" fmla="*/ 482423 w 508293"/>
                <a:gd name="csY4" fmla="*/ 935250 h 1461750"/>
                <a:gd name="csX5" fmla="*/ 506830 w 508293"/>
                <a:gd name="csY5" fmla="*/ 1195024 h 1461750"/>
                <a:gd name="csX6" fmla="*/ 493335 w 508293"/>
                <a:gd name="csY6" fmla="*/ 1347289 h 1461750"/>
                <a:gd name="csX7" fmla="*/ 432082 w 508293"/>
                <a:gd name="csY7" fmla="*/ 1434736 h 1461750"/>
                <a:gd name="csX8" fmla="*/ 271087 w 508293"/>
                <a:gd name="csY8" fmla="*/ 1456960 h 1461750"/>
                <a:gd name="csX9" fmla="*/ 170412 w 508293"/>
                <a:gd name="csY9" fmla="*/ 1353774 h 1461750"/>
                <a:gd name="csX10" fmla="*/ 2925 w 508293"/>
                <a:gd name="csY10" fmla="*/ 900070 h 1461750"/>
                <a:gd name="csX0" fmla="*/ 2925 w 508293"/>
                <a:gd name="csY0" fmla="*/ 852200 h 1413880"/>
                <a:gd name="csX1" fmla="*/ 77982 w 508293"/>
                <a:gd name="csY1" fmla="*/ 493155 h 1413880"/>
                <a:gd name="csX2" fmla="*/ 255036 w 508293"/>
                <a:gd name="csY2" fmla="*/ 35128 h 1413880"/>
                <a:gd name="csX3" fmla="*/ 290213 w 508293"/>
                <a:gd name="csY3" fmla="*/ 803869 h 1413880"/>
                <a:gd name="csX4" fmla="*/ 482423 w 508293"/>
                <a:gd name="csY4" fmla="*/ 887380 h 1413880"/>
                <a:gd name="csX5" fmla="*/ 506830 w 508293"/>
                <a:gd name="csY5" fmla="*/ 1147154 h 1413880"/>
                <a:gd name="csX6" fmla="*/ 493335 w 508293"/>
                <a:gd name="csY6" fmla="*/ 1299419 h 1413880"/>
                <a:gd name="csX7" fmla="*/ 432082 w 508293"/>
                <a:gd name="csY7" fmla="*/ 1386866 h 1413880"/>
                <a:gd name="csX8" fmla="*/ 271087 w 508293"/>
                <a:gd name="csY8" fmla="*/ 1409090 h 1413880"/>
                <a:gd name="csX9" fmla="*/ 170412 w 508293"/>
                <a:gd name="csY9" fmla="*/ 1305904 h 1413880"/>
                <a:gd name="csX10" fmla="*/ 2925 w 508293"/>
                <a:gd name="csY10" fmla="*/ 852200 h 1413880"/>
                <a:gd name="csX0" fmla="*/ 3103 w 508471"/>
                <a:gd name="csY0" fmla="*/ 865914 h 1427594"/>
                <a:gd name="csX1" fmla="*/ 78160 w 508471"/>
                <a:gd name="csY1" fmla="*/ 506869 h 1427594"/>
                <a:gd name="csX2" fmla="*/ 278230 w 508471"/>
                <a:gd name="csY2" fmla="*/ 34457 h 1427594"/>
                <a:gd name="csX3" fmla="*/ 290391 w 508471"/>
                <a:gd name="csY3" fmla="*/ 817583 h 1427594"/>
                <a:gd name="csX4" fmla="*/ 482601 w 508471"/>
                <a:gd name="csY4" fmla="*/ 901094 h 1427594"/>
                <a:gd name="csX5" fmla="*/ 507008 w 508471"/>
                <a:gd name="csY5" fmla="*/ 1160868 h 1427594"/>
                <a:gd name="csX6" fmla="*/ 493513 w 508471"/>
                <a:gd name="csY6" fmla="*/ 1313133 h 1427594"/>
                <a:gd name="csX7" fmla="*/ 432260 w 508471"/>
                <a:gd name="csY7" fmla="*/ 1400580 h 1427594"/>
                <a:gd name="csX8" fmla="*/ 271265 w 508471"/>
                <a:gd name="csY8" fmla="*/ 1422804 h 1427594"/>
                <a:gd name="csX9" fmla="*/ 170590 w 508471"/>
                <a:gd name="csY9" fmla="*/ 1319618 h 1427594"/>
                <a:gd name="csX10" fmla="*/ 3103 w 508471"/>
                <a:gd name="csY10" fmla="*/ 865914 h 1427594"/>
                <a:gd name="csX0" fmla="*/ 15143 w 520511"/>
                <a:gd name="csY0" fmla="*/ 835757 h 1397437"/>
                <a:gd name="csX1" fmla="*/ 39021 w 520511"/>
                <a:gd name="csY1" fmla="*/ 488884 h 1397437"/>
                <a:gd name="csX2" fmla="*/ 290270 w 520511"/>
                <a:gd name="csY2" fmla="*/ 4300 h 1397437"/>
                <a:gd name="csX3" fmla="*/ 302431 w 520511"/>
                <a:gd name="csY3" fmla="*/ 787426 h 1397437"/>
                <a:gd name="csX4" fmla="*/ 494641 w 520511"/>
                <a:gd name="csY4" fmla="*/ 870937 h 1397437"/>
                <a:gd name="csX5" fmla="*/ 519048 w 520511"/>
                <a:gd name="csY5" fmla="*/ 1130711 h 1397437"/>
                <a:gd name="csX6" fmla="*/ 505553 w 520511"/>
                <a:gd name="csY6" fmla="*/ 1282976 h 1397437"/>
                <a:gd name="csX7" fmla="*/ 444300 w 520511"/>
                <a:gd name="csY7" fmla="*/ 1370423 h 1397437"/>
                <a:gd name="csX8" fmla="*/ 283305 w 520511"/>
                <a:gd name="csY8" fmla="*/ 1392647 h 1397437"/>
                <a:gd name="csX9" fmla="*/ 182630 w 520511"/>
                <a:gd name="csY9" fmla="*/ 1289461 h 1397437"/>
                <a:gd name="csX10" fmla="*/ 15143 w 520511"/>
                <a:gd name="csY10" fmla="*/ 835757 h 1397437"/>
                <a:gd name="csX0" fmla="*/ 15143 w 520511"/>
                <a:gd name="csY0" fmla="*/ 873559 h 1435239"/>
                <a:gd name="csX1" fmla="*/ 39021 w 520511"/>
                <a:gd name="csY1" fmla="*/ 526686 h 1435239"/>
                <a:gd name="csX2" fmla="*/ 290270 w 520511"/>
                <a:gd name="csY2" fmla="*/ 42102 h 1435239"/>
                <a:gd name="csX3" fmla="*/ 302431 w 520511"/>
                <a:gd name="csY3" fmla="*/ 825228 h 1435239"/>
                <a:gd name="csX4" fmla="*/ 494641 w 520511"/>
                <a:gd name="csY4" fmla="*/ 908739 h 1435239"/>
                <a:gd name="csX5" fmla="*/ 519048 w 520511"/>
                <a:gd name="csY5" fmla="*/ 1168513 h 1435239"/>
                <a:gd name="csX6" fmla="*/ 505553 w 520511"/>
                <a:gd name="csY6" fmla="*/ 1320778 h 1435239"/>
                <a:gd name="csX7" fmla="*/ 444300 w 520511"/>
                <a:gd name="csY7" fmla="*/ 1408225 h 1435239"/>
                <a:gd name="csX8" fmla="*/ 283305 w 520511"/>
                <a:gd name="csY8" fmla="*/ 1430449 h 1435239"/>
                <a:gd name="csX9" fmla="*/ 182630 w 520511"/>
                <a:gd name="csY9" fmla="*/ 1327263 h 1435239"/>
                <a:gd name="csX10" fmla="*/ 15143 w 520511"/>
                <a:gd name="csY10" fmla="*/ 873559 h 1435239"/>
                <a:gd name="csX0" fmla="*/ 9409 w 514777"/>
                <a:gd name="csY0" fmla="*/ 873559 h 1436928"/>
                <a:gd name="csX1" fmla="*/ 33287 w 514777"/>
                <a:gd name="csY1" fmla="*/ 526686 h 1436928"/>
                <a:gd name="csX2" fmla="*/ 284536 w 514777"/>
                <a:gd name="csY2" fmla="*/ 42102 h 1436928"/>
                <a:gd name="csX3" fmla="*/ 296697 w 514777"/>
                <a:gd name="csY3" fmla="*/ 825228 h 1436928"/>
                <a:gd name="csX4" fmla="*/ 488907 w 514777"/>
                <a:gd name="csY4" fmla="*/ 908739 h 1436928"/>
                <a:gd name="csX5" fmla="*/ 513314 w 514777"/>
                <a:gd name="csY5" fmla="*/ 1168513 h 1436928"/>
                <a:gd name="csX6" fmla="*/ 499819 w 514777"/>
                <a:gd name="csY6" fmla="*/ 1320778 h 1436928"/>
                <a:gd name="csX7" fmla="*/ 438566 w 514777"/>
                <a:gd name="csY7" fmla="*/ 1408225 h 1436928"/>
                <a:gd name="csX8" fmla="*/ 277571 w 514777"/>
                <a:gd name="csY8" fmla="*/ 1430449 h 1436928"/>
                <a:gd name="csX9" fmla="*/ 95527 w 514777"/>
                <a:gd name="csY9" fmla="*/ 1303424 h 1436928"/>
                <a:gd name="csX10" fmla="*/ 9409 w 514777"/>
                <a:gd name="csY10" fmla="*/ 873559 h 1436928"/>
                <a:gd name="csX0" fmla="*/ 13613 w 508918"/>
                <a:gd name="csY0" fmla="*/ 885677 h 1437042"/>
                <a:gd name="csX1" fmla="*/ 27428 w 508918"/>
                <a:gd name="csY1" fmla="*/ 526801 h 1437042"/>
                <a:gd name="csX2" fmla="*/ 278677 w 508918"/>
                <a:gd name="csY2" fmla="*/ 42217 h 1437042"/>
                <a:gd name="csX3" fmla="*/ 290838 w 508918"/>
                <a:gd name="csY3" fmla="*/ 825343 h 1437042"/>
                <a:gd name="csX4" fmla="*/ 483048 w 508918"/>
                <a:gd name="csY4" fmla="*/ 908854 h 1437042"/>
                <a:gd name="csX5" fmla="*/ 507455 w 508918"/>
                <a:gd name="csY5" fmla="*/ 1168628 h 1437042"/>
                <a:gd name="csX6" fmla="*/ 493960 w 508918"/>
                <a:gd name="csY6" fmla="*/ 1320893 h 1437042"/>
                <a:gd name="csX7" fmla="*/ 432707 w 508918"/>
                <a:gd name="csY7" fmla="*/ 1408340 h 1437042"/>
                <a:gd name="csX8" fmla="*/ 271712 w 508918"/>
                <a:gd name="csY8" fmla="*/ 1430564 h 1437042"/>
                <a:gd name="csX9" fmla="*/ 89668 w 508918"/>
                <a:gd name="csY9" fmla="*/ 1303539 h 1437042"/>
                <a:gd name="csX10" fmla="*/ 13613 w 508918"/>
                <a:gd name="csY10" fmla="*/ 885677 h 1437042"/>
                <a:gd name="csX0" fmla="*/ 6006 w 501311"/>
                <a:gd name="csY0" fmla="*/ 847519 h 1398884"/>
                <a:gd name="csX1" fmla="*/ 34799 w 501311"/>
                <a:gd name="csY1" fmla="*/ 496049 h 1398884"/>
                <a:gd name="csX2" fmla="*/ 271070 w 501311"/>
                <a:gd name="csY2" fmla="*/ 4059 h 1398884"/>
                <a:gd name="csX3" fmla="*/ 283231 w 501311"/>
                <a:gd name="csY3" fmla="*/ 787185 h 1398884"/>
                <a:gd name="csX4" fmla="*/ 475441 w 501311"/>
                <a:gd name="csY4" fmla="*/ 870696 h 1398884"/>
                <a:gd name="csX5" fmla="*/ 499848 w 501311"/>
                <a:gd name="csY5" fmla="*/ 1130470 h 1398884"/>
                <a:gd name="csX6" fmla="*/ 486353 w 501311"/>
                <a:gd name="csY6" fmla="*/ 1282735 h 1398884"/>
                <a:gd name="csX7" fmla="*/ 425100 w 501311"/>
                <a:gd name="csY7" fmla="*/ 1370182 h 1398884"/>
                <a:gd name="csX8" fmla="*/ 264105 w 501311"/>
                <a:gd name="csY8" fmla="*/ 1392406 h 1398884"/>
                <a:gd name="csX9" fmla="*/ 82061 w 501311"/>
                <a:gd name="csY9" fmla="*/ 1265381 h 1398884"/>
                <a:gd name="csX10" fmla="*/ 6006 w 501311"/>
                <a:gd name="csY10" fmla="*/ 847519 h 1398884"/>
                <a:gd name="csX0" fmla="*/ 6006 w 501311"/>
                <a:gd name="csY0" fmla="*/ 878129 h 1429494"/>
                <a:gd name="csX1" fmla="*/ 34799 w 501311"/>
                <a:gd name="csY1" fmla="*/ 526659 h 1429494"/>
                <a:gd name="csX2" fmla="*/ 271070 w 501311"/>
                <a:gd name="csY2" fmla="*/ 34669 h 1429494"/>
                <a:gd name="csX3" fmla="*/ 283231 w 501311"/>
                <a:gd name="csY3" fmla="*/ 817795 h 1429494"/>
                <a:gd name="csX4" fmla="*/ 475441 w 501311"/>
                <a:gd name="csY4" fmla="*/ 901306 h 1429494"/>
                <a:gd name="csX5" fmla="*/ 499848 w 501311"/>
                <a:gd name="csY5" fmla="*/ 1161080 h 1429494"/>
                <a:gd name="csX6" fmla="*/ 486353 w 501311"/>
                <a:gd name="csY6" fmla="*/ 1313345 h 1429494"/>
                <a:gd name="csX7" fmla="*/ 425100 w 501311"/>
                <a:gd name="csY7" fmla="*/ 1400792 h 1429494"/>
                <a:gd name="csX8" fmla="*/ 264105 w 501311"/>
                <a:gd name="csY8" fmla="*/ 1423016 h 1429494"/>
                <a:gd name="csX9" fmla="*/ 82061 w 501311"/>
                <a:gd name="csY9" fmla="*/ 1295991 h 1429494"/>
                <a:gd name="csX10" fmla="*/ 6006 w 501311"/>
                <a:gd name="csY10" fmla="*/ 878129 h 1429494"/>
                <a:gd name="csX0" fmla="*/ 6006 w 496767"/>
                <a:gd name="csY0" fmla="*/ 878129 h 1429494"/>
                <a:gd name="csX1" fmla="*/ 34799 w 496767"/>
                <a:gd name="csY1" fmla="*/ 526659 h 1429494"/>
                <a:gd name="csX2" fmla="*/ 271070 w 496767"/>
                <a:gd name="csY2" fmla="*/ 34669 h 1429494"/>
                <a:gd name="csX3" fmla="*/ 283231 w 496767"/>
                <a:gd name="csY3" fmla="*/ 817795 h 1429494"/>
                <a:gd name="csX4" fmla="*/ 475441 w 496767"/>
                <a:gd name="csY4" fmla="*/ 901306 h 1429494"/>
                <a:gd name="csX5" fmla="*/ 486353 w 496767"/>
                <a:gd name="csY5" fmla="*/ 1313345 h 1429494"/>
                <a:gd name="csX6" fmla="*/ 425100 w 496767"/>
                <a:gd name="csY6" fmla="*/ 1400792 h 1429494"/>
                <a:gd name="csX7" fmla="*/ 264105 w 496767"/>
                <a:gd name="csY7" fmla="*/ 1423016 h 1429494"/>
                <a:gd name="csX8" fmla="*/ 82061 w 496767"/>
                <a:gd name="csY8" fmla="*/ 1295991 h 1429494"/>
                <a:gd name="csX9" fmla="*/ 6006 w 496767"/>
                <a:gd name="csY9" fmla="*/ 878129 h 1429494"/>
                <a:gd name="csX0" fmla="*/ 6006 w 510835"/>
                <a:gd name="csY0" fmla="*/ 878129 h 1429494"/>
                <a:gd name="csX1" fmla="*/ 34799 w 510835"/>
                <a:gd name="csY1" fmla="*/ 526659 h 1429494"/>
                <a:gd name="csX2" fmla="*/ 271070 w 510835"/>
                <a:gd name="csY2" fmla="*/ 34669 h 1429494"/>
                <a:gd name="csX3" fmla="*/ 283231 w 510835"/>
                <a:gd name="csY3" fmla="*/ 817795 h 1429494"/>
                <a:gd name="csX4" fmla="*/ 495567 w 510835"/>
                <a:gd name="csY4" fmla="*/ 925312 h 1429494"/>
                <a:gd name="csX5" fmla="*/ 486353 w 510835"/>
                <a:gd name="csY5" fmla="*/ 1313345 h 1429494"/>
                <a:gd name="csX6" fmla="*/ 425100 w 510835"/>
                <a:gd name="csY6" fmla="*/ 1400792 h 1429494"/>
                <a:gd name="csX7" fmla="*/ 264105 w 510835"/>
                <a:gd name="csY7" fmla="*/ 1423016 h 1429494"/>
                <a:gd name="csX8" fmla="*/ 82061 w 510835"/>
                <a:gd name="csY8" fmla="*/ 1295991 h 1429494"/>
                <a:gd name="csX9" fmla="*/ 6006 w 510835"/>
                <a:gd name="csY9" fmla="*/ 878129 h 1429494"/>
                <a:gd name="csX0" fmla="*/ 6006 w 507366"/>
                <a:gd name="csY0" fmla="*/ 878129 h 1429494"/>
                <a:gd name="csX1" fmla="*/ 34799 w 507366"/>
                <a:gd name="csY1" fmla="*/ 526659 h 1429494"/>
                <a:gd name="csX2" fmla="*/ 271070 w 507366"/>
                <a:gd name="csY2" fmla="*/ 34669 h 1429494"/>
                <a:gd name="csX3" fmla="*/ 283231 w 507366"/>
                <a:gd name="csY3" fmla="*/ 817795 h 1429494"/>
                <a:gd name="csX4" fmla="*/ 495567 w 507366"/>
                <a:gd name="csY4" fmla="*/ 925312 h 1429494"/>
                <a:gd name="csX5" fmla="*/ 486353 w 507366"/>
                <a:gd name="csY5" fmla="*/ 1313345 h 1429494"/>
                <a:gd name="csX6" fmla="*/ 425100 w 507366"/>
                <a:gd name="csY6" fmla="*/ 1400792 h 1429494"/>
                <a:gd name="csX7" fmla="*/ 264105 w 507366"/>
                <a:gd name="csY7" fmla="*/ 1423016 h 1429494"/>
                <a:gd name="csX8" fmla="*/ 82061 w 507366"/>
                <a:gd name="csY8" fmla="*/ 1295991 h 1429494"/>
                <a:gd name="csX9" fmla="*/ 6006 w 507366"/>
                <a:gd name="csY9" fmla="*/ 878129 h 1429494"/>
                <a:gd name="csX0" fmla="*/ 6006 w 522493"/>
                <a:gd name="csY0" fmla="*/ 878129 h 1429494"/>
                <a:gd name="csX1" fmla="*/ 34799 w 522493"/>
                <a:gd name="csY1" fmla="*/ 526659 h 1429494"/>
                <a:gd name="csX2" fmla="*/ 271070 w 522493"/>
                <a:gd name="csY2" fmla="*/ 34669 h 1429494"/>
                <a:gd name="csX3" fmla="*/ 283231 w 522493"/>
                <a:gd name="csY3" fmla="*/ 817795 h 1429494"/>
                <a:gd name="csX4" fmla="*/ 495567 w 522493"/>
                <a:gd name="csY4" fmla="*/ 925312 h 1429494"/>
                <a:gd name="csX5" fmla="*/ 486353 w 522493"/>
                <a:gd name="csY5" fmla="*/ 1313345 h 1429494"/>
                <a:gd name="csX6" fmla="*/ 425100 w 522493"/>
                <a:gd name="csY6" fmla="*/ 1400792 h 1429494"/>
                <a:gd name="csX7" fmla="*/ 264105 w 522493"/>
                <a:gd name="csY7" fmla="*/ 1423016 h 1429494"/>
                <a:gd name="csX8" fmla="*/ 82061 w 522493"/>
                <a:gd name="csY8" fmla="*/ 1295991 h 1429494"/>
                <a:gd name="csX9" fmla="*/ 6006 w 522493"/>
                <a:gd name="csY9" fmla="*/ 878129 h 1429494"/>
                <a:gd name="csX0" fmla="*/ 6006 w 515245"/>
                <a:gd name="csY0" fmla="*/ 878129 h 1423208"/>
                <a:gd name="csX1" fmla="*/ 34799 w 515245"/>
                <a:gd name="csY1" fmla="*/ 526659 h 1423208"/>
                <a:gd name="csX2" fmla="*/ 271070 w 515245"/>
                <a:gd name="csY2" fmla="*/ 34669 h 1423208"/>
                <a:gd name="csX3" fmla="*/ 283231 w 515245"/>
                <a:gd name="csY3" fmla="*/ 817795 h 1423208"/>
                <a:gd name="csX4" fmla="*/ 495567 w 515245"/>
                <a:gd name="csY4" fmla="*/ 925312 h 1423208"/>
                <a:gd name="csX5" fmla="*/ 486353 w 515245"/>
                <a:gd name="csY5" fmla="*/ 1313345 h 1423208"/>
                <a:gd name="csX6" fmla="*/ 264105 w 515245"/>
                <a:gd name="csY6" fmla="*/ 1423016 h 1423208"/>
                <a:gd name="csX7" fmla="*/ 82061 w 515245"/>
                <a:gd name="csY7" fmla="*/ 1295991 h 1423208"/>
                <a:gd name="csX8" fmla="*/ 6006 w 515245"/>
                <a:gd name="csY8" fmla="*/ 878129 h 1423208"/>
                <a:gd name="csX0" fmla="*/ 3481 w 524560"/>
                <a:gd name="csY0" fmla="*/ 909864 h 1423470"/>
                <a:gd name="csX1" fmla="*/ 44114 w 524560"/>
                <a:gd name="csY1" fmla="*/ 526923 h 1423470"/>
                <a:gd name="csX2" fmla="*/ 280385 w 524560"/>
                <a:gd name="csY2" fmla="*/ 34933 h 1423470"/>
                <a:gd name="csX3" fmla="*/ 292546 w 524560"/>
                <a:gd name="csY3" fmla="*/ 818059 h 1423470"/>
                <a:gd name="csX4" fmla="*/ 504882 w 524560"/>
                <a:gd name="csY4" fmla="*/ 925576 h 1423470"/>
                <a:gd name="csX5" fmla="*/ 495668 w 524560"/>
                <a:gd name="csY5" fmla="*/ 1313609 h 1423470"/>
                <a:gd name="csX6" fmla="*/ 273420 w 524560"/>
                <a:gd name="csY6" fmla="*/ 1423280 h 1423470"/>
                <a:gd name="csX7" fmla="*/ 91376 w 524560"/>
                <a:gd name="csY7" fmla="*/ 1296255 h 1423470"/>
                <a:gd name="csX8" fmla="*/ 3481 w 524560"/>
                <a:gd name="csY8" fmla="*/ 909864 h 1423470"/>
                <a:gd name="csX0" fmla="*/ 1367 w 522446"/>
                <a:gd name="csY0" fmla="*/ 909864 h 1423472"/>
                <a:gd name="csX1" fmla="*/ 42000 w 522446"/>
                <a:gd name="csY1" fmla="*/ 526923 h 1423472"/>
                <a:gd name="csX2" fmla="*/ 278271 w 522446"/>
                <a:gd name="csY2" fmla="*/ 34933 h 1423472"/>
                <a:gd name="csX3" fmla="*/ 290432 w 522446"/>
                <a:gd name="csY3" fmla="*/ 818059 h 1423472"/>
                <a:gd name="csX4" fmla="*/ 502768 w 522446"/>
                <a:gd name="csY4" fmla="*/ 925576 h 1423472"/>
                <a:gd name="csX5" fmla="*/ 493554 w 522446"/>
                <a:gd name="csY5" fmla="*/ 1313609 h 1423472"/>
                <a:gd name="csX6" fmla="*/ 271306 w 522446"/>
                <a:gd name="csY6" fmla="*/ 1423280 h 1423472"/>
                <a:gd name="csX7" fmla="*/ 89262 w 522446"/>
                <a:gd name="csY7" fmla="*/ 1296255 h 1423472"/>
                <a:gd name="csX8" fmla="*/ 1367 w 522446"/>
                <a:gd name="csY8" fmla="*/ 909864 h 1423472"/>
                <a:gd name="csX0" fmla="*/ 562 w 533160"/>
                <a:gd name="csY0" fmla="*/ 925748 h 1423604"/>
                <a:gd name="csX1" fmla="*/ 52714 w 533160"/>
                <a:gd name="csY1" fmla="*/ 527057 h 1423604"/>
                <a:gd name="csX2" fmla="*/ 288985 w 533160"/>
                <a:gd name="csY2" fmla="*/ 35067 h 1423604"/>
                <a:gd name="csX3" fmla="*/ 301146 w 533160"/>
                <a:gd name="csY3" fmla="*/ 818193 h 1423604"/>
                <a:gd name="csX4" fmla="*/ 513482 w 533160"/>
                <a:gd name="csY4" fmla="*/ 925710 h 1423604"/>
                <a:gd name="csX5" fmla="*/ 504268 w 533160"/>
                <a:gd name="csY5" fmla="*/ 1313743 h 1423604"/>
                <a:gd name="csX6" fmla="*/ 282020 w 533160"/>
                <a:gd name="csY6" fmla="*/ 1423414 h 1423604"/>
                <a:gd name="csX7" fmla="*/ 99976 w 533160"/>
                <a:gd name="csY7" fmla="*/ 1296389 h 1423604"/>
                <a:gd name="csX8" fmla="*/ 562 w 533160"/>
                <a:gd name="csY8" fmla="*/ 925748 h 1423604"/>
                <a:gd name="csX0" fmla="*/ 173 w 532771"/>
                <a:gd name="csY0" fmla="*/ 925748 h 1423606"/>
                <a:gd name="csX1" fmla="*/ 52325 w 532771"/>
                <a:gd name="csY1" fmla="*/ 527057 h 1423606"/>
                <a:gd name="csX2" fmla="*/ 288596 w 532771"/>
                <a:gd name="csY2" fmla="*/ 35067 h 1423606"/>
                <a:gd name="csX3" fmla="*/ 300757 w 532771"/>
                <a:gd name="csY3" fmla="*/ 818193 h 1423606"/>
                <a:gd name="csX4" fmla="*/ 513093 w 532771"/>
                <a:gd name="csY4" fmla="*/ 925710 h 1423606"/>
                <a:gd name="csX5" fmla="*/ 503879 w 532771"/>
                <a:gd name="csY5" fmla="*/ 1313743 h 1423606"/>
                <a:gd name="csX6" fmla="*/ 281631 w 532771"/>
                <a:gd name="csY6" fmla="*/ 1423414 h 1423606"/>
                <a:gd name="csX7" fmla="*/ 99587 w 532771"/>
                <a:gd name="csY7" fmla="*/ 1296389 h 1423606"/>
                <a:gd name="csX8" fmla="*/ 173 w 532771"/>
                <a:gd name="csY8" fmla="*/ 925748 h 1423606"/>
                <a:gd name="csX0" fmla="*/ 1913 w 534511"/>
                <a:gd name="csY0" fmla="*/ 925748 h 1425112"/>
                <a:gd name="csX1" fmla="*/ 54065 w 534511"/>
                <a:gd name="csY1" fmla="*/ 527057 h 1425112"/>
                <a:gd name="csX2" fmla="*/ 290336 w 534511"/>
                <a:gd name="csY2" fmla="*/ 35067 h 1425112"/>
                <a:gd name="csX3" fmla="*/ 302497 w 534511"/>
                <a:gd name="csY3" fmla="*/ 818193 h 1425112"/>
                <a:gd name="csX4" fmla="*/ 514833 w 534511"/>
                <a:gd name="csY4" fmla="*/ 925710 h 1425112"/>
                <a:gd name="csX5" fmla="*/ 505619 w 534511"/>
                <a:gd name="csY5" fmla="*/ 1313743 h 1425112"/>
                <a:gd name="csX6" fmla="*/ 283371 w 534511"/>
                <a:gd name="csY6" fmla="*/ 1423414 h 1425112"/>
                <a:gd name="csX7" fmla="*/ 96085 w 534511"/>
                <a:gd name="csY7" fmla="*/ 1344301 h 1425112"/>
                <a:gd name="csX8" fmla="*/ 1913 w 534511"/>
                <a:gd name="csY8" fmla="*/ 925748 h 1425112"/>
                <a:gd name="csX0" fmla="*/ 1913 w 534511"/>
                <a:gd name="csY0" fmla="*/ 925748 h 1423721"/>
                <a:gd name="csX1" fmla="*/ 54065 w 534511"/>
                <a:gd name="csY1" fmla="*/ 527057 h 1423721"/>
                <a:gd name="csX2" fmla="*/ 290336 w 534511"/>
                <a:gd name="csY2" fmla="*/ 35067 h 1423721"/>
                <a:gd name="csX3" fmla="*/ 302497 w 534511"/>
                <a:gd name="csY3" fmla="*/ 818193 h 1423721"/>
                <a:gd name="csX4" fmla="*/ 514833 w 534511"/>
                <a:gd name="csY4" fmla="*/ 925710 h 1423721"/>
                <a:gd name="csX5" fmla="*/ 505619 w 534511"/>
                <a:gd name="csY5" fmla="*/ 1313743 h 1423721"/>
                <a:gd name="csX6" fmla="*/ 283371 w 534511"/>
                <a:gd name="csY6" fmla="*/ 1423414 h 1423721"/>
                <a:gd name="csX7" fmla="*/ 96085 w 534511"/>
                <a:gd name="csY7" fmla="*/ 1344301 h 1423721"/>
                <a:gd name="csX8" fmla="*/ 1913 w 534511"/>
                <a:gd name="csY8" fmla="*/ 925748 h 1423721"/>
                <a:gd name="csX0" fmla="*/ 2 w 532600"/>
                <a:gd name="csY0" fmla="*/ 925748 h 1423888"/>
                <a:gd name="csX1" fmla="*/ 52154 w 532600"/>
                <a:gd name="csY1" fmla="*/ 527057 h 1423888"/>
                <a:gd name="csX2" fmla="*/ 288425 w 532600"/>
                <a:gd name="csY2" fmla="*/ 35067 h 1423888"/>
                <a:gd name="csX3" fmla="*/ 300586 w 532600"/>
                <a:gd name="csY3" fmla="*/ 818193 h 1423888"/>
                <a:gd name="csX4" fmla="*/ 512922 w 532600"/>
                <a:gd name="csY4" fmla="*/ 925710 h 1423888"/>
                <a:gd name="csX5" fmla="*/ 503708 w 532600"/>
                <a:gd name="csY5" fmla="*/ 1313743 h 1423888"/>
                <a:gd name="csX6" fmla="*/ 281460 w 532600"/>
                <a:gd name="csY6" fmla="*/ 1423414 h 1423888"/>
                <a:gd name="csX7" fmla="*/ 94174 w 532600"/>
                <a:gd name="csY7" fmla="*/ 1344301 h 1423888"/>
                <a:gd name="csX8" fmla="*/ 50386 w 532600"/>
                <a:gd name="csY8" fmla="*/ 1137386 h 1423888"/>
                <a:gd name="csX9" fmla="*/ 2 w 532600"/>
                <a:gd name="csY9" fmla="*/ 925748 h 1423888"/>
                <a:gd name="csX0" fmla="*/ 2 w 532600"/>
                <a:gd name="csY0" fmla="*/ 925748 h 1423888"/>
                <a:gd name="csX1" fmla="*/ 52154 w 532600"/>
                <a:gd name="csY1" fmla="*/ 527057 h 1423888"/>
                <a:gd name="csX2" fmla="*/ 288425 w 532600"/>
                <a:gd name="csY2" fmla="*/ 35067 h 1423888"/>
                <a:gd name="csX3" fmla="*/ 300586 w 532600"/>
                <a:gd name="csY3" fmla="*/ 818193 h 1423888"/>
                <a:gd name="csX4" fmla="*/ 512922 w 532600"/>
                <a:gd name="csY4" fmla="*/ 925710 h 1423888"/>
                <a:gd name="csX5" fmla="*/ 503708 w 532600"/>
                <a:gd name="csY5" fmla="*/ 1313743 h 1423888"/>
                <a:gd name="csX6" fmla="*/ 281460 w 532600"/>
                <a:gd name="csY6" fmla="*/ 1423414 h 1423888"/>
                <a:gd name="csX7" fmla="*/ 94174 w 532600"/>
                <a:gd name="csY7" fmla="*/ 1344301 h 1423888"/>
                <a:gd name="csX8" fmla="*/ 50386 w 532600"/>
                <a:gd name="csY8" fmla="*/ 1137386 h 1423888"/>
                <a:gd name="csX9" fmla="*/ 2 w 532600"/>
                <a:gd name="csY9" fmla="*/ 925748 h 1423888"/>
                <a:gd name="csX0" fmla="*/ 2 w 532600"/>
                <a:gd name="csY0" fmla="*/ 925748 h 1423888"/>
                <a:gd name="csX1" fmla="*/ 52154 w 532600"/>
                <a:gd name="csY1" fmla="*/ 527057 h 1423888"/>
                <a:gd name="csX2" fmla="*/ 288425 w 532600"/>
                <a:gd name="csY2" fmla="*/ 35067 h 1423888"/>
                <a:gd name="csX3" fmla="*/ 300586 w 532600"/>
                <a:gd name="csY3" fmla="*/ 818193 h 1423888"/>
                <a:gd name="csX4" fmla="*/ 512922 w 532600"/>
                <a:gd name="csY4" fmla="*/ 925710 h 1423888"/>
                <a:gd name="csX5" fmla="*/ 503708 w 532600"/>
                <a:gd name="csY5" fmla="*/ 1313743 h 1423888"/>
                <a:gd name="csX6" fmla="*/ 281460 w 532600"/>
                <a:gd name="csY6" fmla="*/ 1423414 h 1423888"/>
                <a:gd name="csX7" fmla="*/ 94174 w 532600"/>
                <a:gd name="csY7" fmla="*/ 1344301 h 1423888"/>
                <a:gd name="csX8" fmla="*/ 50386 w 532600"/>
                <a:gd name="csY8" fmla="*/ 1137386 h 1423888"/>
                <a:gd name="csX9" fmla="*/ 2 w 532600"/>
                <a:gd name="csY9" fmla="*/ 925748 h 1423888"/>
                <a:gd name="csX0" fmla="*/ 2 w 532600"/>
                <a:gd name="csY0" fmla="*/ 925748 h 1423888"/>
                <a:gd name="csX1" fmla="*/ 52154 w 532600"/>
                <a:gd name="csY1" fmla="*/ 527057 h 1423888"/>
                <a:gd name="csX2" fmla="*/ 288425 w 532600"/>
                <a:gd name="csY2" fmla="*/ 35067 h 1423888"/>
                <a:gd name="csX3" fmla="*/ 300586 w 532600"/>
                <a:gd name="csY3" fmla="*/ 818193 h 1423888"/>
                <a:gd name="csX4" fmla="*/ 512922 w 532600"/>
                <a:gd name="csY4" fmla="*/ 925710 h 1423888"/>
                <a:gd name="csX5" fmla="*/ 503708 w 532600"/>
                <a:gd name="csY5" fmla="*/ 1313743 h 1423888"/>
                <a:gd name="csX6" fmla="*/ 281460 w 532600"/>
                <a:gd name="csY6" fmla="*/ 1423414 h 1423888"/>
                <a:gd name="csX7" fmla="*/ 94174 w 532600"/>
                <a:gd name="csY7" fmla="*/ 1344301 h 1423888"/>
                <a:gd name="csX8" fmla="*/ 50386 w 532600"/>
                <a:gd name="csY8" fmla="*/ 1137386 h 1423888"/>
                <a:gd name="csX9" fmla="*/ 2 w 532600"/>
                <a:gd name="csY9" fmla="*/ 925748 h 1423888"/>
                <a:gd name="csX0" fmla="*/ 4 w 532602"/>
                <a:gd name="csY0" fmla="*/ 925748 h 1423888"/>
                <a:gd name="csX1" fmla="*/ 52156 w 532602"/>
                <a:gd name="csY1" fmla="*/ 527057 h 1423888"/>
                <a:gd name="csX2" fmla="*/ 288427 w 532602"/>
                <a:gd name="csY2" fmla="*/ 35067 h 1423888"/>
                <a:gd name="csX3" fmla="*/ 300588 w 532602"/>
                <a:gd name="csY3" fmla="*/ 818193 h 1423888"/>
                <a:gd name="csX4" fmla="*/ 512924 w 532602"/>
                <a:gd name="csY4" fmla="*/ 925710 h 1423888"/>
                <a:gd name="csX5" fmla="*/ 503710 w 532602"/>
                <a:gd name="csY5" fmla="*/ 1313743 h 1423888"/>
                <a:gd name="csX6" fmla="*/ 281462 w 532602"/>
                <a:gd name="csY6" fmla="*/ 1423414 h 1423888"/>
                <a:gd name="csX7" fmla="*/ 94176 w 532602"/>
                <a:gd name="csY7" fmla="*/ 1344301 h 1423888"/>
                <a:gd name="csX8" fmla="*/ 50388 w 532602"/>
                <a:gd name="csY8" fmla="*/ 1137386 h 1423888"/>
                <a:gd name="csX9" fmla="*/ 4 w 532602"/>
                <a:gd name="csY9" fmla="*/ 925748 h 1423888"/>
                <a:gd name="csX0" fmla="*/ 1 w 538236"/>
                <a:gd name="csY0" fmla="*/ 861619 h 1423355"/>
                <a:gd name="csX1" fmla="*/ 57790 w 538236"/>
                <a:gd name="csY1" fmla="*/ 526524 h 1423355"/>
                <a:gd name="csX2" fmla="*/ 294061 w 538236"/>
                <a:gd name="csY2" fmla="*/ 34534 h 1423355"/>
                <a:gd name="csX3" fmla="*/ 306222 w 538236"/>
                <a:gd name="csY3" fmla="*/ 817660 h 1423355"/>
                <a:gd name="csX4" fmla="*/ 518558 w 538236"/>
                <a:gd name="csY4" fmla="*/ 925177 h 1423355"/>
                <a:gd name="csX5" fmla="*/ 509344 w 538236"/>
                <a:gd name="csY5" fmla="*/ 1313210 h 1423355"/>
                <a:gd name="csX6" fmla="*/ 287096 w 538236"/>
                <a:gd name="csY6" fmla="*/ 1422881 h 1423355"/>
                <a:gd name="csX7" fmla="*/ 99810 w 538236"/>
                <a:gd name="csY7" fmla="*/ 1343768 h 1423355"/>
                <a:gd name="csX8" fmla="*/ 56022 w 538236"/>
                <a:gd name="csY8" fmla="*/ 1136853 h 1423355"/>
                <a:gd name="csX9" fmla="*/ 1 w 538236"/>
                <a:gd name="csY9" fmla="*/ 861619 h 1423355"/>
                <a:gd name="csX0" fmla="*/ 92 w 538327"/>
                <a:gd name="csY0" fmla="*/ 861619 h 1423355"/>
                <a:gd name="csX1" fmla="*/ 57881 w 538327"/>
                <a:gd name="csY1" fmla="*/ 526524 h 1423355"/>
                <a:gd name="csX2" fmla="*/ 294152 w 538327"/>
                <a:gd name="csY2" fmla="*/ 34534 h 1423355"/>
                <a:gd name="csX3" fmla="*/ 306313 w 538327"/>
                <a:gd name="csY3" fmla="*/ 817660 h 1423355"/>
                <a:gd name="csX4" fmla="*/ 518649 w 538327"/>
                <a:gd name="csY4" fmla="*/ 925177 h 1423355"/>
                <a:gd name="csX5" fmla="*/ 509435 w 538327"/>
                <a:gd name="csY5" fmla="*/ 1313210 h 1423355"/>
                <a:gd name="csX6" fmla="*/ 287187 w 538327"/>
                <a:gd name="csY6" fmla="*/ 1422881 h 1423355"/>
                <a:gd name="csX7" fmla="*/ 99901 w 538327"/>
                <a:gd name="csY7" fmla="*/ 1343768 h 1423355"/>
                <a:gd name="csX8" fmla="*/ 56113 w 538327"/>
                <a:gd name="csY8" fmla="*/ 1136853 h 1423355"/>
                <a:gd name="csX9" fmla="*/ 92 w 538327"/>
                <a:gd name="csY9" fmla="*/ 861619 h 1423355"/>
                <a:gd name="csX0" fmla="*/ 94 w 538329"/>
                <a:gd name="csY0" fmla="*/ 861619 h 1425059"/>
                <a:gd name="csX1" fmla="*/ 57883 w 538329"/>
                <a:gd name="csY1" fmla="*/ 526524 h 1425059"/>
                <a:gd name="csX2" fmla="*/ 294154 w 538329"/>
                <a:gd name="csY2" fmla="*/ 34534 h 1425059"/>
                <a:gd name="csX3" fmla="*/ 306315 w 538329"/>
                <a:gd name="csY3" fmla="*/ 817660 h 1425059"/>
                <a:gd name="csX4" fmla="*/ 518651 w 538329"/>
                <a:gd name="csY4" fmla="*/ 925177 h 1425059"/>
                <a:gd name="csX5" fmla="*/ 509437 w 538329"/>
                <a:gd name="csY5" fmla="*/ 1313210 h 1425059"/>
                <a:gd name="csX6" fmla="*/ 287189 w 538329"/>
                <a:gd name="csY6" fmla="*/ 1422881 h 1425059"/>
                <a:gd name="csX7" fmla="*/ 105845 w 538329"/>
                <a:gd name="csY7" fmla="*/ 1366201 h 1425059"/>
                <a:gd name="csX8" fmla="*/ 56115 w 538329"/>
                <a:gd name="csY8" fmla="*/ 1136853 h 1425059"/>
                <a:gd name="csX9" fmla="*/ 94 w 538329"/>
                <a:gd name="csY9" fmla="*/ 861619 h 1425059"/>
                <a:gd name="csX0" fmla="*/ 94 w 538329"/>
                <a:gd name="csY0" fmla="*/ 861619 h 1424069"/>
                <a:gd name="csX1" fmla="*/ 57883 w 538329"/>
                <a:gd name="csY1" fmla="*/ 526524 h 1424069"/>
                <a:gd name="csX2" fmla="*/ 294154 w 538329"/>
                <a:gd name="csY2" fmla="*/ 34534 h 1424069"/>
                <a:gd name="csX3" fmla="*/ 306315 w 538329"/>
                <a:gd name="csY3" fmla="*/ 817660 h 1424069"/>
                <a:gd name="csX4" fmla="*/ 518651 w 538329"/>
                <a:gd name="csY4" fmla="*/ 925177 h 1424069"/>
                <a:gd name="csX5" fmla="*/ 509437 w 538329"/>
                <a:gd name="csY5" fmla="*/ 1313210 h 1424069"/>
                <a:gd name="csX6" fmla="*/ 287189 w 538329"/>
                <a:gd name="csY6" fmla="*/ 1422881 h 1424069"/>
                <a:gd name="csX7" fmla="*/ 105845 w 538329"/>
                <a:gd name="csY7" fmla="*/ 1366201 h 1424069"/>
                <a:gd name="csX8" fmla="*/ 56115 w 538329"/>
                <a:gd name="csY8" fmla="*/ 1136853 h 1424069"/>
                <a:gd name="csX9" fmla="*/ 94 w 538329"/>
                <a:gd name="csY9" fmla="*/ 861619 h 1424069"/>
                <a:gd name="csX0" fmla="*/ 176 w 538411"/>
                <a:gd name="csY0" fmla="*/ 861619 h 1425018"/>
                <a:gd name="csX1" fmla="*/ 57965 w 538411"/>
                <a:gd name="csY1" fmla="*/ 526524 h 1425018"/>
                <a:gd name="csX2" fmla="*/ 294236 w 538411"/>
                <a:gd name="csY2" fmla="*/ 34534 h 1425018"/>
                <a:gd name="csX3" fmla="*/ 306397 w 538411"/>
                <a:gd name="csY3" fmla="*/ 817660 h 1425018"/>
                <a:gd name="csX4" fmla="*/ 518733 w 538411"/>
                <a:gd name="csY4" fmla="*/ 925177 h 1425018"/>
                <a:gd name="csX5" fmla="*/ 509519 w 538411"/>
                <a:gd name="csY5" fmla="*/ 1313210 h 1425018"/>
                <a:gd name="csX6" fmla="*/ 287271 w 538411"/>
                <a:gd name="csY6" fmla="*/ 1422881 h 1425018"/>
                <a:gd name="csX7" fmla="*/ 105927 w 538411"/>
                <a:gd name="csY7" fmla="*/ 1366201 h 1425018"/>
                <a:gd name="csX8" fmla="*/ 68387 w 538411"/>
                <a:gd name="csY8" fmla="*/ 1140558 h 1425018"/>
                <a:gd name="csX9" fmla="*/ 176 w 538411"/>
                <a:gd name="csY9" fmla="*/ 861619 h 1425018"/>
                <a:gd name="csX0" fmla="*/ 109 w 548248"/>
                <a:gd name="csY0" fmla="*/ 823920 h 1424712"/>
                <a:gd name="csX1" fmla="*/ 67802 w 548248"/>
                <a:gd name="csY1" fmla="*/ 526216 h 1424712"/>
                <a:gd name="csX2" fmla="*/ 304073 w 548248"/>
                <a:gd name="csY2" fmla="*/ 34226 h 1424712"/>
                <a:gd name="csX3" fmla="*/ 316234 w 548248"/>
                <a:gd name="csY3" fmla="*/ 817352 h 1424712"/>
                <a:gd name="csX4" fmla="*/ 528570 w 548248"/>
                <a:gd name="csY4" fmla="*/ 924869 h 1424712"/>
                <a:gd name="csX5" fmla="*/ 519356 w 548248"/>
                <a:gd name="csY5" fmla="*/ 1312902 h 1424712"/>
                <a:gd name="csX6" fmla="*/ 297108 w 548248"/>
                <a:gd name="csY6" fmla="*/ 1422573 h 1424712"/>
                <a:gd name="csX7" fmla="*/ 115764 w 548248"/>
                <a:gd name="csY7" fmla="*/ 1365893 h 1424712"/>
                <a:gd name="csX8" fmla="*/ 78224 w 548248"/>
                <a:gd name="csY8" fmla="*/ 1140250 h 1424712"/>
                <a:gd name="csX9" fmla="*/ 109 w 548248"/>
                <a:gd name="csY9" fmla="*/ 823920 h 1424712"/>
                <a:gd name="csX0" fmla="*/ 5 w 548144"/>
                <a:gd name="csY0" fmla="*/ 823920 h 1424694"/>
                <a:gd name="csX1" fmla="*/ 67698 w 548144"/>
                <a:gd name="csY1" fmla="*/ 526216 h 1424694"/>
                <a:gd name="csX2" fmla="*/ 303969 w 548144"/>
                <a:gd name="csY2" fmla="*/ 34226 h 1424694"/>
                <a:gd name="csX3" fmla="*/ 316130 w 548144"/>
                <a:gd name="csY3" fmla="*/ 817352 h 1424694"/>
                <a:gd name="csX4" fmla="*/ 528466 w 548144"/>
                <a:gd name="csY4" fmla="*/ 924869 h 1424694"/>
                <a:gd name="csX5" fmla="*/ 519252 w 548144"/>
                <a:gd name="csY5" fmla="*/ 1312902 h 1424694"/>
                <a:gd name="csX6" fmla="*/ 297004 w 548144"/>
                <a:gd name="csY6" fmla="*/ 1422573 h 1424694"/>
                <a:gd name="csX7" fmla="*/ 115660 w 548144"/>
                <a:gd name="csY7" fmla="*/ 1365893 h 1424694"/>
                <a:gd name="csX8" fmla="*/ 69556 w 548144"/>
                <a:gd name="csY8" fmla="*/ 1141773 h 1424694"/>
                <a:gd name="csX9" fmla="*/ 5 w 548144"/>
                <a:gd name="csY9" fmla="*/ 823920 h 1424694"/>
                <a:gd name="csX0" fmla="*/ 180 w 548319"/>
                <a:gd name="csY0" fmla="*/ 794536 h 1395310"/>
                <a:gd name="csX1" fmla="*/ 59294 w 548319"/>
                <a:gd name="csY1" fmla="*/ 472911 h 1395310"/>
                <a:gd name="csX2" fmla="*/ 304144 w 548319"/>
                <a:gd name="csY2" fmla="*/ 4842 h 1395310"/>
                <a:gd name="csX3" fmla="*/ 316305 w 548319"/>
                <a:gd name="csY3" fmla="*/ 787968 h 1395310"/>
                <a:gd name="csX4" fmla="*/ 528641 w 548319"/>
                <a:gd name="csY4" fmla="*/ 895485 h 1395310"/>
                <a:gd name="csX5" fmla="*/ 519427 w 548319"/>
                <a:gd name="csY5" fmla="*/ 1283518 h 1395310"/>
                <a:gd name="csX6" fmla="*/ 297179 w 548319"/>
                <a:gd name="csY6" fmla="*/ 1393189 h 1395310"/>
                <a:gd name="csX7" fmla="*/ 115835 w 548319"/>
                <a:gd name="csY7" fmla="*/ 1336509 h 1395310"/>
                <a:gd name="csX8" fmla="*/ 69731 w 548319"/>
                <a:gd name="csY8" fmla="*/ 1112389 h 1395310"/>
                <a:gd name="csX9" fmla="*/ 180 w 548319"/>
                <a:gd name="csY9" fmla="*/ 794536 h 1395310"/>
                <a:gd name="csX0" fmla="*/ 180 w 548319"/>
                <a:gd name="csY0" fmla="*/ 799502 h 1400276"/>
                <a:gd name="csX1" fmla="*/ 59294 w 548319"/>
                <a:gd name="csY1" fmla="*/ 477877 h 1400276"/>
                <a:gd name="csX2" fmla="*/ 304144 w 548319"/>
                <a:gd name="csY2" fmla="*/ 9808 h 1400276"/>
                <a:gd name="csX3" fmla="*/ 316305 w 548319"/>
                <a:gd name="csY3" fmla="*/ 792934 h 1400276"/>
                <a:gd name="csX4" fmla="*/ 528641 w 548319"/>
                <a:gd name="csY4" fmla="*/ 900451 h 1400276"/>
                <a:gd name="csX5" fmla="*/ 519427 w 548319"/>
                <a:gd name="csY5" fmla="*/ 1288484 h 1400276"/>
                <a:gd name="csX6" fmla="*/ 297179 w 548319"/>
                <a:gd name="csY6" fmla="*/ 1398155 h 1400276"/>
                <a:gd name="csX7" fmla="*/ 115835 w 548319"/>
                <a:gd name="csY7" fmla="*/ 1341475 h 1400276"/>
                <a:gd name="csX8" fmla="*/ 69731 w 548319"/>
                <a:gd name="csY8" fmla="*/ 1117355 h 1400276"/>
                <a:gd name="csX9" fmla="*/ 180 w 548319"/>
                <a:gd name="csY9" fmla="*/ 799502 h 1400276"/>
                <a:gd name="csX0" fmla="*/ 156 w 548295"/>
                <a:gd name="csY0" fmla="*/ 756869 h 1357643"/>
                <a:gd name="csX1" fmla="*/ 59270 w 548295"/>
                <a:gd name="csY1" fmla="*/ 435244 h 1357643"/>
                <a:gd name="csX2" fmla="*/ 290969 w 548295"/>
                <a:gd name="csY2" fmla="*/ 10621 h 1357643"/>
                <a:gd name="csX3" fmla="*/ 316281 w 548295"/>
                <a:gd name="csY3" fmla="*/ 750301 h 1357643"/>
                <a:gd name="csX4" fmla="*/ 528617 w 548295"/>
                <a:gd name="csY4" fmla="*/ 857818 h 1357643"/>
                <a:gd name="csX5" fmla="*/ 519403 w 548295"/>
                <a:gd name="csY5" fmla="*/ 1245851 h 1357643"/>
                <a:gd name="csX6" fmla="*/ 297155 w 548295"/>
                <a:gd name="csY6" fmla="*/ 1355522 h 1357643"/>
                <a:gd name="csX7" fmla="*/ 115811 w 548295"/>
                <a:gd name="csY7" fmla="*/ 1298842 h 1357643"/>
                <a:gd name="csX8" fmla="*/ 69707 w 548295"/>
                <a:gd name="csY8" fmla="*/ 1074722 h 1357643"/>
                <a:gd name="csX9" fmla="*/ 156 w 548295"/>
                <a:gd name="csY9" fmla="*/ 756869 h 1357643"/>
                <a:gd name="csX0" fmla="*/ 115 w 548254"/>
                <a:gd name="csY0" fmla="*/ 756869 h 1357643"/>
                <a:gd name="csX1" fmla="*/ 59229 w 548254"/>
                <a:gd name="csY1" fmla="*/ 435244 h 1357643"/>
                <a:gd name="csX2" fmla="*/ 290928 w 548254"/>
                <a:gd name="csY2" fmla="*/ 10621 h 1357643"/>
                <a:gd name="csX3" fmla="*/ 316240 w 548254"/>
                <a:gd name="csY3" fmla="*/ 750301 h 1357643"/>
                <a:gd name="csX4" fmla="*/ 528576 w 548254"/>
                <a:gd name="csY4" fmla="*/ 857818 h 1357643"/>
                <a:gd name="csX5" fmla="*/ 519362 w 548254"/>
                <a:gd name="csY5" fmla="*/ 1245851 h 1357643"/>
                <a:gd name="csX6" fmla="*/ 297114 w 548254"/>
                <a:gd name="csY6" fmla="*/ 1355522 h 1357643"/>
                <a:gd name="csX7" fmla="*/ 115770 w 548254"/>
                <a:gd name="csY7" fmla="*/ 1298842 h 1357643"/>
                <a:gd name="csX8" fmla="*/ 69666 w 548254"/>
                <a:gd name="csY8" fmla="*/ 1074722 h 1357643"/>
                <a:gd name="csX9" fmla="*/ 115 w 548254"/>
                <a:gd name="csY9" fmla="*/ 756869 h 1357643"/>
                <a:gd name="csX0" fmla="*/ 32 w 548171"/>
                <a:gd name="csY0" fmla="*/ 750953 h 1351727"/>
                <a:gd name="csX1" fmla="*/ 78589 w 548171"/>
                <a:gd name="csY1" fmla="*/ 443488 h 1351727"/>
                <a:gd name="csX2" fmla="*/ 290845 w 548171"/>
                <a:gd name="csY2" fmla="*/ 4705 h 1351727"/>
                <a:gd name="csX3" fmla="*/ 316157 w 548171"/>
                <a:gd name="csY3" fmla="*/ 744385 h 1351727"/>
                <a:gd name="csX4" fmla="*/ 528493 w 548171"/>
                <a:gd name="csY4" fmla="*/ 851902 h 1351727"/>
                <a:gd name="csX5" fmla="*/ 519279 w 548171"/>
                <a:gd name="csY5" fmla="*/ 1239935 h 1351727"/>
                <a:gd name="csX6" fmla="*/ 297031 w 548171"/>
                <a:gd name="csY6" fmla="*/ 1349606 h 1351727"/>
                <a:gd name="csX7" fmla="*/ 115687 w 548171"/>
                <a:gd name="csY7" fmla="*/ 1292926 h 1351727"/>
                <a:gd name="csX8" fmla="*/ 69583 w 548171"/>
                <a:gd name="csY8" fmla="*/ 1068806 h 1351727"/>
                <a:gd name="csX9" fmla="*/ 32 w 548171"/>
                <a:gd name="csY9" fmla="*/ 750953 h 1351727"/>
                <a:gd name="csX0" fmla="*/ 32 w 548171"/>
                <a:gd name="csY0" fmla="*/ 763821 h 1364595"/>
                <a:gd name="csX1" fmla="*/ 78589 w 548171"/>
                <a:gd name="csY1" fmla="*/ 456356 h 1364595"/>
                <a:gd name="csX2" fmla="*/ 290845 w 548171"/>
                <a:gd name="csY2" fmla="*/ 17573 h 1364595"/>
                <a:gd name="csX3" fmla="*/ 316157 w 548171"/>
                <a:gd name="csY3" fmla="*/ 757253 h 1364595"/>
                <a:gd name="csX4" fmla="*/ 528493 w 548171"/>
                <a:gd name="csY4" fmla="*/ 864770 h 1364595"/>
                <a:gd name="csX5" fmla="*/ 519279 w 548171"/>
                <a:gd name="csY5" fmla="*/ 1252803 h 1364595"/>
                <a:gd name="csX6" fmla="*/ 297031 w 548171"/>
                <a:gd name="csY6" fmla="*/ 1362474 h 1364595"/>
                <a:gd name="csX7" fmla="*/ 115687 w 548171"/>
                <a:gd name="csY7" fmla="*/ 1305794 h 1364595"/>
                <a:gd name="csX8" fmla="*/ 69583 w 548171"/>
                <a:gd name="csY8" fmla="*/ 1081674 h 1364595"/>
                <a:gd name="csX9" fmla="*/ 32 w 548171"/>
                <a:gd name="csY9" fmla="*/ 763821 h 1364595"/>
                <a:gd name="csX0" fmla="*/ 32 w 557784"/>
                <a:gd name="csY0" fmla="*/ 763823 h 1364597"/>
                <a:gd name="csX1" fmla="*/ 78589 w 557784"/>
                <a:gd name="csY1" fmla="*/ 456358 h 1364597"/>
                <a:gd name="csX2" fmla="*/ 290845 w 557784"/>
                <a:gd name="csY2" fmla="*/ 17575 h 1364597"/>
                <a:gd name="csX3" fmla="*/ 316157 w 557784"/>
                <a:gd name="csY3" fmla="*/ 757255 h 1364597"/>
                <a:gd name="csX4" fmla="*/ 543044 w 557784"/>
                <a:gd name="csY4" fmla="*/ 962016 h 1364597"/>
                <a:gd name="csX5" fmla="*/ 519279 w 557784"/>
                <a:gd name="csY5" fmla="*/ 1252805 h 1364597"/>
                <a:gd name="csX6" fmla="*/ 297031 w 557784"/>
                <a:gd name="csY6" fmla="*/ 1362476 h 1364597"/>
                <a:gd name="csX7" fmla="*/ 115687 w 557784"/>
                <a:gd name="csY7" fmla="*/ 1305796 h 1364597"/>
                <a:gd name="csX8" fmla="*/ 69583 w 557784"/>
                <a:gd name="csY8" fmla="*/ 1081676 h 1364597"/>
                <a:gd name="csX9" fmla="*/ 32 w 557784"/>
                <a:gd name="csY9" fmla="*/ 763823 h 1364597"/>
                <a:gd name="csX0" fmla="*/ 32 w 558142"/>
                <a:gd name="csY0" fmla="*/ 763823 h 1339011"/>
                <a:gd name="csX1" fmla="*/ 78589 w 558142"/>
                <a:gd name="csY1" fmla="*/ 456358 h 1339011"/>
                <a:gd name="csX2" fmla="*/ 290845 w 558142"/>
                <a:gd name="csY2" fmla="*/ 17575 h 1339011"/>
                <a:gd name="csX3" fmla="*/ 316157 w 558142"/>
                <a:gd name="csY3" fmla="*/ 757255 h 1339011"/>
                <a:gd name="csX4" fmla="*/ 543044 w 558142"/>
                <a:gd name="csY4" fmla="*/ 962016 h 1339011"/>
                <a:gd name="csX5" fmla="*/ 519279 w 558142"/>
                <a:gd name="csY5" fmla="*/ 1252805 h 1339011"/>
                <a:gd name="csX6" fmla="*/ 289107 w 558142"/>
                <a:gd name="csY6" fmla="*/ 1332565 h 1339011"/>
                <a:gd name="csX7" fmla="*/ 115687 w 558142"/>
                <a:gd name="csY7" fmla="*/ 1305796 h 1339011"/>
                <a:gd name="csX8" fmla="*/ 69583 w 558142"/>
                <a:gd name="csY8" fmla="*/ 1081676 h 1339011"/>
                <a:gd name="csX9" fmla="*/ 32 w 558142"/>
                <a:gd name="csY9" fmla="*/ 763823 h 1339011"/>
                <a:gd name="csX0" fmla="*/ 3 w 558113"/>
                <a:gd name="csY0" fmla="*/ 763823 h 1338707"/>
                <a:gd name="csX1" fmla="*/ 78560 w 558113"/>
                <a:gd name="csY1" fmla="*/ 456358 h 1338707"/>
                <a:gd name="csX2" fmla="*/ 290816 w 558113"/>
                <a:gd name="csY2" fmla="*/ 17575 h 1338707"/>
                <a:gd name="csX3" fmla="*/ 316128 w 558113"/>
                <a:gd name="csY3" fmla="*/ 757255 h 1338707"/>
                <a:gd name="csX4" fmla="*/ 543015 w 558113"/>
                <a:gd name="csY4" fmla="*/ 962016 h 1338707"/>
                <a:gd name="csX5" fmla="*/ 519250 w 558113"/>
                <a:gd name="csY5" fmla="*/ 1252805 h 1338707"/>
                <a:gd name="csX6" fmla="*/ 289078 w 558113"/>
                <a:gd name="csY6" fmla="*/ 1332565 h 1338707"/>
                <a:gd name="csX7" fmla="*/ 115658 w 558113"/>
                <a:gd name="csY7" fmla="*/ 1305796 h 1338707"/>
                <a:gd name="csX8" fmla="*/ 75817 w 558113"/>
                <a:gd name="csY8" fmla="*/ 1088392 h 1338707"/>
                <a:gd name="csX9" fmla="*/ 3 w 558113"/>
                <a:gd name="csY9" fmla="*/ 763823 h 1338707"/>
                <a:gd name="csX0" fmla="*/ 4 w 545238"/>
                <a:gd name="csY0" fmla="*/ 812699 h 1338978"/>
                <a:gd name="csX1" fmla="*/ 65685 w 545238"/>
                <a:gd name="csY1" fmla="*/ 456629 h 1338978"/>
                <a:gd name="csX2" fmla="*/ 277941 w 545238"/>
                <a:gd name="csY2" fmla="*/ 17846 h 1338978"/>
                <a:gd name="csX3" fmla="*/ 303253 w 545238"/>
                <a:gd name="csY3" fmla="*/ 757526 h 1338978"/>
                <a:gd name="csX4" fmla="*/ 530140 w 545238"/>
                <a:gd name="csY4" fmla="*/ 962287 h 1338978"/>
                <a:gd name="csX5" fmla="*/ 506375 w 545238"/>
                <a:gd name="csY5" fmla="*/ 1253076 h 1338978"/>
                <a:gd name="csX6" fmla="*/ 276203 w 545238"/>
                <a:gd name="csY6" fmla="*/ 1332836 h 1338978"/>
                <a:gd name="csX7" fmla="*/ 102783 w 545238"/>
                <a:gd name="csY7" fmla="*/ 1306067 h 1338978"/>
                <a:gd name="csX8" fmla="*/ 62942 w 545238"/>
                <a:gd name="csY8" fmla="*/ 1088663 h 1338978"/>
                <a:gd name="csX9" fmla="*/ 4 w 545238"/>
                <a:gd name="csY9" fmla="*/ 812699 h 1338978"/>
                <a:gd name="csX0" fmla="*/ 142 w 545376"/>
                <a:gd name="csY0" fmla="*/ 812701 h 1338980"/>
                <a:gd name="csX1" fmla="*/ 65823 w 545376"/>
                <a:gd name="csY1" fmla="*/ 456631 h 1338980"/>
                <a:gd name="csX2" fmla="*/ 278079 w 545376"/>
                <a:gd name="csY2" fmla="*/ 17848 h 1338980"/>
                <a:gd name="csX3" fmla="*/ 303391 w 545376"/>
                <a:gd name="csY3" fmla="*/ 757528 h 1338980"/>
                <a:gd name="csX4" fmla="*/ 530278 w 545376"/>
                <a:gd name="csY4" fmla="*/ 962289 h 1338980"/>
                <a:gd name="csX5" fmla="*/ 506513 w 545376"/>
                <a:gd name="csY5" fmla="*/ 1253078 h 1338980"/>
                <a:gd name="csX6" fmla="*/ 276341 w 545376"/>
                <a:gd name="csY6" fmla="*/ 1332838 h 1338980"/>
                <a:gd name="csX7" fmla="*/ 102921 w 545376"/>
                <a:gd name="csY7" fmla="*/ 1306069 h 1338980"/>
                <a:gd name="csX8" fmla="*/ 63080 w 545376"/>
                <a:gd name="csY8" fmla="*/ 1088665 h 1338980"/>
                <a:gd name="csX9" fmla="*/ 142 w 545376"/>
                <a:gd name="csY9" fmla="*/ 812701 h 1338980"/>
                <a:gd name="csX0" fmla="*/ 12 w 545246"/>
                <a:gd name="csY0" fmla="*/ 812701 h 1338621"/>
                <a:gd name="csX1" fmla="*/ 65693 w 545246"/>
                <a:gd name="csY1" fmla="*/ 456631 h 1338621"/>
                <a:gd name="csX2" fmla="*/ 277949 w 545246"/>
                <a:gd name="csY2" fmla="*/ 17848 h 1338621"/>
                <a:gd name="csX3" fmla="*/ 303261 w 545246"/>
                <a:gd name="csY3" fmla="*/ 757528 h 1338621"/>
                <a:gd name="csX4" fmla="*/ 530148 w 545246"/>
                <a:gd name="csY4" fmla="*/ 962289 h 1338621"/>
                <a:gd name="csX5" fmla="*/ 506383 w 545246"/>
                <a:gd name="csY5" fmla="*/ 1253078 h 1338621"/>
                <a:gd name="csX6" fmla="*/ 276211 w 545246"/>
                <a:gd name="csY6" fmla="*/ 1332838 h 1338621"/>
                <a:gd name="csX7" fmla="*/ 102791 w 545246"/>
                <a:gd name="csY7" fmla="*/ 1306069 h 1338621"/>
                <a:gd name="csX8" fmla="*/ 60648 w 545246"/>
                <a:gd name="csY8" fmla="*/ 1096906 h 1338621"/>
                <a:gd name="csX9" fmla="*/ 12 w 545246"/>
                <a:gd name="csY9" fmla="*/ 812701 h 13386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545246" h="1338621">
                  <a:moveTo>
                    <a:pt x="12" y="812701"/>
                  </a:moveTo>
                  <a:cubicBezTo>
                    <a:pt x="853" y="705989"/>
                    <a:pt x="19370" y="589106"/>
                    <a:pt x="65693" y="456631"/>
                  </a:cubicBezTo>
                  <a:cubicBezTo>
                    <a:pt x="112016" y="324156"/>
                    <a:pt x="169145" y="-90464"/>
                    <a:pt x="277949" y="17848"/>
                  </a:cubicBezTo>
                  <a:cubicBezTo>
                    <a:pt x="386753" y="126160"/>
                    <a:pt x="261228" y="600121"/>
                    <a:pt x="303261" y="757528"/>
                  </a:cubicBezTo>
                  <a:cubicBezTo>
                    <a:pt x="345294" y="914935"/>
                    <a:pt x="504099" y="836706"/>
                    <a:pt x="530148" y="962289"/>
                  </a:cubicBezTo>
                  <a:cubicBezTo>
                    <a:pt x="556197" y="1087872"/>
                    <a:pt x="548706" y="1191320"/>
                    <a:pt x="506383" y="1253078"/>
                  </a:cubicBezTo>
                  <a:cubicBezTo>
                    <a:pt x="464060" y="1314836"/>
                    <a:pt x="343476" y="1324006"/>
                    <a:pt x="276211" y="1332838"/>
                  </a:cubicBezTo>
                  <a:cubicBezTo>
                    <a:pt x="208946" y="1341670"/>
                    <a:pt x="138718" y="1345391"/>
                    <a:pt x="102791" y="1306069"/>
                  </a:cubicBezTo>
                  <a:cubicBezTo>
                    <a:pt x="66864" y="1266747"/>
                    <a:pt x="77778" y="1179134"/>
                    <a:pt x="60648" y="1096906"/>
                  </a:cubicBezTo>
                  <a:cubicBezTo>
                    <a:pt x="43518" y="1014678"/>
                    <a:pt x="-829" y="919413"/>
                    <a:pt x="12" y="812701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四角形: 角を丸くする 1">
              <a:extLst>
                <a:ext uri="{FF2B5EF4-FFF2-40B4-BE49-F238E27FC236}">
                  <a16:creationId xmlns:a16="http://schemas.microsoft.com/office/drawing/2014/main" id="{4DED37B0-EB22-6AFB-75FD-FD736970A0FE}"/>
                </a:ext>
              </a:extLst>
            </p:cNvPr>
            <p:cNvSpPr/>
            <p:nvPr/>
          </p:nvSpPr>
          <p:spPr>
            <a:xfrm rot="15074539" flipV="1">
              <a:off x="3211913" y="2440141"/>
              <a:ext cx="733575" cy="31263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7304"/>
                <a:gd name="csY0" fmla="*/ 145501 h 584336"/>
                <a:gd name="csX1" fmla="*/ 88607 w 387304"/>
                <a:gd name="csY1" fmla="*/ 10429 h 584336"/>
                <a:gd name="csX2" fmla="*/ 307415 w 387304"/>
                <a:gd name="csY2" fmla="*/ 15191 h 584336"/>
                <a:gd name="csX3" fmla="*/ 380586 w 387304"/>
                <a:gd name="csY3" fmla="*/ 64043 h 584336"/>
                <a:gd name="csX4" fmla="*/ 384544 w 387304"/>
                <a:gd name="csY4" fmla="*/ 317610 h 584336"/>
                <a:gd name="csX5" fmla="*/ 371049 w 387304"/>
                <a:gd name="csY5" fmla="*/ 469875 h 584336"/>
                <a:gd name="csX6" fmla="*/ 309796 w 387304"/>
                <a:gd name="csY6" fmla="*/ 557322 h 584336"/>
                <a:gd name="csX7" fmla="*/ 148801 w 387304"/>
                <a:gd name="csY7" fmla="*/ 579546 h 584336"/>
                <a:gd name="csX8" fmla="*/ 48126 w 387304"/>
                <a:gd name="csY8" fmla="*/ 476360 h 584336"/>
                <a:gd name="csX9" fmla="*/ 1162 w 387304"/>
                <a:gd name="csY9" fmla="*/ 145501 h 584336"/>
                <a:gd name="csX0" fmla="*/ 1162 w 387304"/>
                <a:gd name="csY0" fmla="*/ 145499 h 583367"/>
                <a:gd name="csX1" fmla="*/ 88607 w 387304"/>
                <a:gd name="csY1" fmla="*/ 10427 h 583367"/>
                <a:gd name="csX2" fmla="*/ 307415 w 387304"/>
                <a:gd name="csY2" fmla="*/ 15189 h 583367"/>
                <a:gd name="csX3" fmla="*/ 380586 w 387304"/>
                <a:gd name="csY3" fmla="*/ 64041 h 583367"/>
                <a:gd name="csX4" fmla="*/ 384544 w 387304"/>
                <a:gd name="csY4" fmla="*/ 317608 h 583367"/>
                <a:gd name="csX5" fmla="*/ 375263 w 387304"/>
                <a:gd name="csY5" fmla="*/ 520011 h 583367"/>
                <a:gd name="csX6" fmla="*/ 309796 w 387304"/>
                <a:gd name="csY6" fmla="*/ 557320 h 583367"/>
                <a:gd name="csX7" fmla="*/ 148801 w 387304"/>
                <a:gd name="csY7" fmla="*/ 579544 h 583367"/>
                <a:gd name="csX8" fmla="*/ 48126 w 387304"/>
                <a:gd name="csY8" fmla="*/ 476358 h 583367"/>
                <a:gd name="csX9" fmla="*/ 1162 w 387304"/>
                <a:gd name="csY9" fmla="*/ 145499 h 583367"/>
                <a:gd name="csX0" fmla="*/ 1162 w 385259"/>
                <a:gd name="csY0" fmla="*/ 145625 h 583492"/>
                <a:gd name="csX1" fmla="*/ 88607 w 385259"/>
                <a:gd name="csY1" fmla="*/ 10553 h 583492"/>
                <a:gd name="csX2" fmla="*/ 307415 w 385259"/>
                <a:gd name="csY2" fmla="*/ 15315 h 583492"/>
                <a:gd name="csX3" fmla="*/ 373866 w 385259"/>
                <a:gd name="csY3" fmla="*/ 67266 h 583492"/>
                <a:gd name="csX4" fmla="*/ 384544 w 385259"/>
                <a:gd name="csY4" fmla="*/ 317734 h 583492"/>
                <a:gd name="csX5" fmla="*/ 375263 w 385259"/>
                <a:gd name="csY5" fmla="*/ 520137 h 583492"/>
                <a:gd name="csX6" fmla="*/ 309796 w 385259"/>
                <a:gd name="csY6" fmla="*/ 557446 h 583492"/>
                <a:gd name="csX7" fmla="*/ 148801 w 385259"/>
                <a:gd name="csY7" fmla="*/ 579670 h 583492"/>
                <a:gd name="csX8" fmla="*/ 48126 w 385259"/>
                <a:gd name="csY8" fmla="*/ 476484 h 583492"/>
                <a:gd name="csX9" fmla="*/ 1162 w 385259"/>
                <a:gd name="csY9" fmla="*/ 145625 h 5834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5259" h="583492">
                  <a:moveTo>
                    <a:pt x="1162" y="145625"/>
                  </a:moveTo>
                  <a:cubicBezTo>
                    <a:pt x="7909" y="67970"/>
                    <a:pt x="37565" y="32271"/>
                    <a:pt x="88607" y="10553"/>
                  </a:cubicBezTo>
                  <a:cubicBezTo>
                    <a:pt x="139649" y="-11165"/>
                    <a:pt x="259872" y="5863"/>
                    <a:pt x="307415" y="15315"/>
                  </a:cubicBezTo>
                  <a:cubicBezTo>
                    <a:pt x="354958" y="24767"/>
                    <a:pt x="361011" y="16863"/>
                    <a:pt x="373866" y="67266"/>
                  </a:cubicBezTo>
                  <a:cubicBezTo>
                    <a:pt x="386721" y="117669"/>
                    <a:pt x="383750" y="252956"/>
                    <a:pt x="384544" y="317734"/>
                  </a:cubicBezTo>
                  <a:cubicBezTo>
                    <a:pt x="385338" y="382512"/>
                    <a:pt x="387721" y="480185"/>
                    <a:pt x="375263" y="520137"/>
                  </a:cubicBezTo>
                  <a:cubicBezTo>
                    <a:pt x="362805" y="560089"/>
                    <a:pt x="347540" y="547524"/>
                    <a:pt x="309796" y="557446"/>
                  </a:cubicBezTo>
                  <a:cubicBezTo>
                    <a:pt x="272052" y="567368"/>
                    <a:pt x="192413" y="593164"/>
                    <a:pt x="148801" y="579670"/>
                  </a:cubicBezTo>
                  <a:cubicBezTo>
                    <a:pt x="105189" y="566176"/>
                    <a:pt x="78289" y="553588"/>
                    <a:pt x="48126" y="476484"/>
                  </a:cubicBezTo>
                  <a:cubicBezTo>
                    <a:pt x="17963" y="399380"/>
                    <a:pt x="-5585" y="223280"/>
                    <a:pt x="1162" y="145625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四角形: 角を丸くする 1">
              <a:extLst>
                <a:ext uri="{FF2B5EF4-FFF2-40B4-BE49-F238E27FC236}">
                  <a16:creationId xmlns:a16="http://schemas.microsoft.com/office/drawing/2014/main" id="{F1CBA405-62E0-D503-0E6D-A67FC03018C5}"/>
                </a:ext>
              </a:extLst>
            </p:cNvPr>
            <p:cNvSpPr/>
            <p:nvPr/>
          </p:nvSpPr>
          <p:spPr>
            <a:xfrm rot="17103286" flipV="1">
              <a:off x="3861613" y="2925975"/>
              <a:ext cx="426851" cy="38351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78 w 403549"/>
                <a:gd name="csY0" fmla="*/ 204214 h 591043"/>
                <a:gd name="csX1" fmla="*/ 107327 w 403549"/>
                <a:gd name="csY1" fmla="*/ 17136 h 591043"/>
                <a:gd name="csX2" fmla="*/ 326135 w 403549"/>
                <a:gd name="csY2" fmla="*/ 21898 h 591043"/>
                <a:gd name="csX3" fmla="*/ 394532 w 403549"/>
                <a:gd name="csY3" fmla="*/ 135539 h 591043"/>
                <a:gd name="csX4" fmla="*/ 403264 w 403549"/>
                <a:gd name="csY4" fmla="*/ 324317 h 591043"/>
                <a:gd name="csX5" fmla="*/ 389769 w 403549"/>
                <a:gd name="csY5" fmla="*/ 476582 h 591043"/>
                <a:gd name="csX6" fmla="*/ 328516 w 403549"/>
                <a:gd name="csY6" fmla="*/ 564029 h 591043"/>
                <a:gd name="csX7" fmla="*/ 167521 w 403549"/>
                <a:gd name="csY7" fmla="*/ 586253 h 591043"/>
                <a:gd name="csX8" fmla="*/ 66846 w 403549"/>
                <a:gd name="csY8" fmla="*/ 483067 h 591043"/>
                <a:gd name="csX9" fmla="*/ 678 w 403549"/>
                <a:gd name="csY9" fmla="*/ 204214 h 591043"/>
                <a:gd name="csX0" fmla="*/ 2539 w 405410"/>
                <a:gd name="csY0" fmla="*/ 214038 h 600867"/>
                <a:gd name="csX1" fmla="*/ 157187 w 405410"/>
                <a:gd name="csY1" fmla="*/ 13722 h 600867"/>
                <a:gd name="csX2" fmla="*/ 327996 w 405410"/>
                <a:gd name="csY2" fmla="*/ 31722 h 600867"/>
                <a:gd name="csX3" fmla="*/ 396393 w 405410"/>
                <a:gd name="csY3" fmla="*/ 145363 h 600867"/>
                <a:gd name="csX4" fmla="*/ 405125 w 405410"/>
                <a:gd name="csY4" fmla="*/ 334141 h 600867"/>
                <a:gd name="csX5" fmla="*/ 391630 w 405410"/>
                <a:gd name="csY5" fmla="*/ 486406 h 600867"/>
                <a:gd name="csX6" fmla="*/ 330377 w 405410"/>
                <a:gd name="csY6" fmla="*/ 573853 h 600867"/>
                <a:gd name="csX7" fmla="*/ 169382 w 405410"/>
                <a:gd name="csY7" fmla="*/ 596077 h 600867"/>
                <a:gd name="csX8" fmla="*/ 68707 w 405410"/>
                <a:gd name="csY8" fmla="*/ 492891 h 600867"/>
                <a:gd name="csX9" fmla="*/ 2539 w 405410"/>
                <a:gd name="csY9" fmla="*/ 214038 h 600867"/>
                <a:gd name="csX0" fmla="*/ 2539 w 405410"/>
                <a:gd name="csY0" fmla="*/ 232622 h 619451"/>
                <a:gd name="csX1" fmla="*/ 157187 w 405410"/>
                <a:gd name="csY1" fmla="*/ 32306 h 619451"/>
                <a:gd name="csX2" fmla="*/ 327996 w 405410"/>
                <a:gd name="csY2" fmla="*/ 50306 h 619451"/>
                <a:gd name="csX3" fmla="*/ 396393 w 405410"/>
                <a:gd name="csY3" fmla="*/ 163947 h 619451"/>
                <a:gd name="csX4" fmla="*/ 405125 w 405410"/>
                <a:gd name="csY4" fmla="*/ 352725 h 619451"/>
                <a:gd name="csX5" fmla="*/ 391630 w 405410"/>
                <a:gd name="csY5" fmla="*/ 504990 h 619451"/>
                <a:gd name="csX6" fmla="*/ 330377 w 405410"/>
                <a:gd name="csY6" fmla="*/ 592437 h 619451"/>
                <a:gd name="csX7" fmla="*/ 169382 w 405410"/>
                <a:gd name="csY7" fmla="*/ 614661 h 619451"/>
                <a:gd name="csX8" fmla="*/ 68707 w 405410"/>
                <a:gd name="csY8" fmla="*/ 511475 h 619451"/>
                <a:gd name="csX9" fmla="*/ 2539 w 405410"/>
                <a:gd name="csY9" fmla="*/ 232622 h 619451"/>
                <a:gd name="csX0" fmla="*/ 3710 w 406581"/>
                <a:gd name="csY0" fmla="*/ 214450 h 601279"/>
                <a:gd name="csX1" fmla="*/ 182477 w 406581"/>
                <a:gd name="csY1" fmla="*/ 38623 h 601279"/>
                <a:gd name="csX2" fmla="*/ 329167 w 406581"/>
                <a:gd name="csY2" fmla="*/ 32134 h 601279"/>
                <a:gd name="csX3" fmla="*/ 397564 w 406581"/>
                <a:gd name="csY3" fmla="*/ 145775 h 601279"/>
                <a:gd name="csX4" fmla="*/ 406296 w 406581"/>
                <a:gd name="csY4" fmla="*/ 334553 h 601279"/>
                <a:gd name="csX5" fmla="*/ 392801 w 406581"/>
                <a:gd name="csY5" fmla="*/ 486818 h 601279"/>
                <a:gd name="csX6" fmla="*/ 331548 w 406581"/>
                <a:gd name="csY6" fmla="*/ 574265 h 601279"/>
                <a:gd name="csX7" fmla="*/ 170553 w 406581"/>
                <a:gd name="csY7" fmla="*/ 596489 h 601279"/>
                <a:gd name="csX8" fmla="*/ 69878 w 406581"/>
                <a:gd name="csY8" fmla="*/ 493303 h 601279"/>
                <a:gd name="csX9" fmla="*/ 3710 w 406581"/>
                <a:gd name="csY9" fmla="*/ 214450 h 601279"/>
                <a:gd name="csX0" fmla="*/ 3710 w 411787"/>
                <a:gd name="csY0" fmla="*/ 214450 h 601279"/>
                <a:gd name="csX1" fmla="*/ 182477 w 411787"/>
                <a:gd name="csY1" fmla="*/ 38623 h 601279"/>
                <a:gd name="csX2" fmla="*/ 329167 w 411787"/>
                <a:gd name="csY2" fmla="*/ 32134 h 601279"/>
                <a:gd name="csX3" fmla="*/ 397564 w 411787"/>
                <a:gd name="csY3" fmla="*/ 145775 h 601279"/>
                <a:gd name="csX4" fmla="*/ 406296 w 411787"/>
                <a:gd name="csY4" fmla="*/ 334553 h 601279"/>
                <a:gd name="csX5" fmla="*/ 331548 w 411787"/>
                <a:gd name="csY5" fmla="*/ 574265 h 601279"/>
                <a:gd name="csX6" fmla="*/ 170553 w 411787"/>
                <a:gd name="csY6" fmla="*/ 596489 h 601279"/>
                <a:gd name="csX7" fmla="*/ 69878 w 411787"/>
                <a:gd name="csY7" fmla="*/ 493303 h 601279"/>
                <a:gd name="csX8" fmla="*/ 3710 w 411787"/>
                <a:gd name="csY8" fmla="*/ 214450 h 601279"/>
                <a:gd name="csX0" fmla="*/ 3710 w 423707"/>
                <a:gd name="csY0" fmla="*/ 214450 h 602481"/>
                <a:gd name="csX1" fmla="*/ 182477 w 423707"/>
                <a:gd name="csY1" fmla="*/ 38623 h 602481"/>
                <a:gd name="csX2" fmla="*/ 329167 w 423707"/>
                <a:gd name="csY2" fmla="*/ 32134 h 602481"/>
                <a:gd name="csX3" fmla="*/ 397564 w 423707"/>
                <a:gd name="csY3" fmla="*/ 145775 h 602481"/>
                <a:gd name="csX4" fmla="*/ 406296 w 423707"/>
                <a:gd name="csY4" fmla="*/ 334553 h 602481"/>
                <a:gd name="csX5" fmla="*/ 170553 w 423707"/>
                <a:gd name="csY5" fmla="*/ 596489 h 602481"/>
                <a:gd name="csX6" fmla="*/ 69878 w 423707"/>
                <a:gd name="csY6" fmla="*/ 493303 h 602481"/>
                <a:gd name="csX7" fmla="*/ 3710 w 423707"/>
                <a:gd name="csY7" fmla="*/ 214450 h 602481"/>
                <a:gd name="csX0" fmla="*/ 3710 w 400267"/>
                <a:gd name="csY0" fmla="*/ 214450 h 602711"/>
                <a:gd name="csX1" fmla="*/ 182477 w 400267"/>
                <a:gd name="csY1" fmla="*/ 38623 h 602711"/>
                <a:gd name="csX2" fmla="*/ 329167 w 400267"/>
                <a:gd name="csY2" fmla="*/ 32134 h 602711"/>
                <a:gd name="csX3" fmla="*/ 397564 w 400267"/>
                <a:gd name="csY3" fmla="*/ 145775 h 602711"/>
                <a:gd name="csX4" fmla="*/ 364700 w 400267"/>
                <a:gd name="csY4" fmla="*/ 330455 h 602711"/>
                <a:gd name="csX5" fmla="*/ 170553 w 400267"/>
                <a:gd name="csY5" fmla="*/ 596489 h 602711"/>
                <a:gd name="csX6" fmla="*/ 69878 w 400267"/>
                <a:gd name="csY6" fmla="*/ 493303 h 602711"/>
                <a:gd name="csX7" fmla="*/ 3710 w 400267"/>
                <a:gd name="csY7" fmla="*/ 214450 h 602711"/>
                <a:gd name="csX0" fmla="*/ 3588 w 400145"/>
                <a:gd name="csY0" fmla="*/ 214450 h 592180"/>
                <a:gd name="csX1" fmla="*/ 182355 w 400145"/>
                <a:gd name="csY1" fmla="*/ 38623 h 592180"/>
                <a:gd name="csX2" fmla="*/ 329045 w 400145"/>
                <a:gd name="csY2" fmla="*/ 32134 h 592180"/>
                <a:gd name="csX3" fmla="*/ 397442 w 400145"/>
                <a:gd name="csY3" fmla="*/ 145775 h 592180"/>
                <a:gd name="csX4" fmla="*/ 364578 w 400145"/>
                <a:gd name="csY4" fmla="*/ 330455 h 592180"/>
                <a:gd name="csX5" fmla="*/ 154679 w 400145"/>
                <a:gd name="csY5" fmla="*/ 585262 h 592180"/>
                <a:gd name="csX6" fmla="*/ 69756 w 400145"/>
                <a:gd name="csY6" fmla="*/ 493303 h 592180"/>
                <a:gd name="csX7" fmla="*/ 3588 w 400145"/>
                <a:gd name="csY7" fmla="*/ 214450 h 592180"/>
                <a:gd name="csX0" fmla="*/ 3588 w 397903"/>
                <a:gd name="csY0" fmla="*/ 214450 h 590667"/>
                <a:gd name="csX1" fmla="*/ 182355 w 397903"/>
                <a:gd name="csY1" fmla="*/ 38623 h 590667"/>
                <a:gd name="csX2" fmla="*/ 329045 w 397903"/>
                <a:gd name="csY2" fmla="*/ 32134 h 590667"/>
                <a:gd name="csX3" fmla="*/ 397442 w 397903"/>
                <a:gd name="csY3" fmla="*/ 145775 h 590667"/>
                <a:gd name="csX4" fmla="*/ 298611 w 397903"/>
                <a:gd name="csY4" fmla="*/ 356430 h 590667"/>
                <a:gd name="csX5" fmla="*/ 154679 w 397903"/>
                <a:gd name="csY5" fmla="*/ 585262 h 590667"/>
                <a:gd name="csX6" fmla="*/ 69756 w 397903"/>
                <a:gd name="csY6" fmla="*/ 493303 h 590667"/>
                <a:gd name="csX7" fmla="*/ 3588 w 397903"/>
                <a:gd name="csY7" fmla="*/ 214450 h 590667"/>
                <a:gd name="csX0" fmla="*/ 3588 w 385987"/>
                <a:gd name="csY0" fmla="*/ 213863 h 590079"/>
                <a:gd name="csX1" fmla="*/ 182355 w 385987"/>
                <a:gd name="csY1" fmla="*/ 38036 h 590079"/>
                <a:gd name="csX2" fmla="*/ 329045 w 385987"/>
                <a:gd name="csY2" fmla="*/ 31547 h 590079"/>
                <a:gd name="csX3" fmla="*/ 385383 w 385987"/>
                <a:gd name="csY3" fmla="*/ 132943 h 590079"/>
                <a:gd name="csX4" fmla="*/ 298611 w 385987"/>
                <a:gd name="csY4" fmla="*/ 355843 h 590079"/>
                <a:gd name="csX5" fmla="*/ 154679 w 385987"/>
                <a:gd name="csY5" fmla="*/ 584675 h 590079"/>
                <a:gd name="csX6" fmla="*/ 69756 w 385987"/>
                <a:gd name="csY6" fmla="*/ 492716 h 590079"/>
                <a:gd name="csX7" fmla="*/ 3588 w 385987"/>
                <a:gd name="csY7" fmla="*/ 213863 h 590079"/>
                <a:gd name="csX0" fmla="*/ 3588 w 385438"/>
                <a:gd name="csY0" fmla="*/ 311015 h 687231"/>
                <a:gd name="csX1" fmla="*/ 182355 w 385438"/>
                <a:gd name="csY1" fmla="*/ 135188 h 687231"/>
                <a:gd name="csX2" fmla="*/ 309614 w 385438"/>
                <a:gd name="csY2" fmla="*/ 1710 h 687231"/>
                <a:gd name="csX3" fmla="*/ 385383 w 385438"/>
                <a:gd name="csY3" fmla="*/ 230095 h 687231"/>
                <a:gd name="csX4" fmla="*/ 298611 w 385438"/>
                <a:gd name="csY4" fmla="*/ 452995 h 687231"/>
                <a:gd name="csX5" fmla="*/ 154679 w 385438"/>
                <a:gd name="csY5" fmla="*/ 681827 h 687231"/>
                <a:gd name="csX6" fmla="*/ 69756 w 385438"/>
                <a:gd name="csY6" fmla="*/ 589868 h 687231"/>
                <a:gd name="csX7" fmla="*/ 3588 w 385438"/>
                <a:gd name="csY7" fmla="*/ 311015 h 687231"/>
                <a:gd name="csX0" fmla="*/ 4502 w 368143"/>
                <a:gd name="csY0" fmla="*/ 360625 h 686863"/>
                <a:gd name="csX1" fmla="*/ 165060 w 368143"/>
                <a:gd name="csY1" fmla="*/ 135321 h 686863"/>
                <a:gd name="csX2" fmla="*/ 292319 w 368143"/>
                <a:gd name="csY2" fmla="*/ 1843 h 686863"/>
                <a:gd name="csX3" fmla="*/ 368088 w 368143"/>
                <a:gd name="csY3" fmla="*/ 230228 h 686863"/>
                <a:gd name="csX4" fmla="*/ 281316 w 368143"/>
                <a:gd name="csY4" fmla="*/ 453128 h 686863"/>
                <a:gd name="csX5" fmla="*/ 137384 w 368143"/>
                <a:gd name="csY5" fmla="*/ 681960 h 686863"/>
                <a:gd name="csX6" fmla="*/ 52461 w 368143"/>
                <a:gd name="csY6" fmla="*/ 590001 h 686863"/>
                <a:gd name="csX7" fmla="*/ 4502 w 368143"/>
                <a:gd name="csY7" fmla="*/ 360625 h 686863"/>
                <a:gd name="csX0" fmla="*/ 4502 w 368139"/>
                <a:gd name="csY0" fmla="*/ 416155 h 742394"/>
                <a:gd name="csX1" fmla="*/ 165060 w 368139"/>
                <a:gd name="csY1" fmla="*/ 190851 h 742394"/>
                <a:gd name="csX2" fmla="*/ 269927 w 368139"/>
                <a:gd name="csY2" fmla="*/ 1267 h 742394"/>
                <a:gd name="csX3" fmla="*/ 368088 w 368139"/>
                <a:gd name="csY3" fmla="*/ 285758 h 742394"/>
                <a:gd name="csX4" fmla="*/ 281316 w 368139"/>
                <a:gd name="csY4" fmla="*/ 508658 h 742394"/>
                <a:gd name="csX5" fmla="*/ 137384 w 368139"/>
                <a:gd name="csY5" fmla="*/ 737490 h 742394"/>
                <a:gd name="csX6" fmla="*/ 52461 w 368139"/>
                <a:gd name="csY6" fmla="*/ 645531 h 742394"/>
                <a:gd name="csX7" fmla="*/ 4502 w 368139"/>
                <a:gd name="csY7" fmla="*/ 416155 h 742394"/>
                <a:gd name="csX0" fmla="*/ 5435 w 369072"/>
                <a:gd name="csY0" fmla="*/ 416155 h 697103"/>
                <a:gd name="csX1" fmla="*/ 165993 w 369072"/>
                <a:gd name="csY1" fmla="*/ 190851 h 697103"/>
                <a:gd name="csX2" fmla="*/ 270860 w 369072"/>
                <a:gd name="csY2" fmla="*/ 1267 h 697103"/>
                <a:gd name="csX3" fmla="*/ 369021 w 369072"/>
                <a:gd name="csY3" fmla="*/ 285758 h 697103"/>
                <a:gd name="csX4" fmla="*/ 282249 w 369072"/>
                <a:gd name="csY4" fmla="*/ 508658 h 697103"/>
                <a:gd name="csX5" fmla="*/ 206501 w 369072"/>
                <a:gd name="csY5" fmla="*/ 687546 h 697103"/>
                <a:gd name="csX6" fmla="*/ 53394 w 369072"/>
                <a:gd name="csY6" fmla="*/ 645531 h 697103"/>
                <a:gd name="csX7" fmla="*/ 5435 w 369072"/>
                <a:gd name="csY7" fmla="*/ 416155 h 697103"/>
                <a:gd name="csX0" fmla="*/ 4746 w 377242"/>
                <a:gd name="csY0" fmla="*/ 395214 h 697711"/>
                <a:gd name="csX1" fmla="*/ 174163 w 377242"/>
                <a:gd name="csY1" fmla="*/ 190823 h 697711"/>
                <a:gd name="csX2" fmla="*/ 279030 w 377242"/>
                <a:gd name="csY2" fmla="*/ 1239 h 697711"/>
                <a:gd name="csX3" fmla="*/ 377191 w 377242"/>
                <a:gd name="csY3" fmla="*/ 285730 h 697711"/>
                <a:gd name="csX4" fmla="*/ 290419 w 377242"/>
                <a:gd name="csY4" fmla="*/ 508630 h 697711"/>
                <a:gd name="csX5" fmla="*/ 214671 w 377242"/>
                <a:gd name="csY5" fmla="*/ 687518 h 697711"/>
                <a:gd name="csX6" fmla="*/ 61564 w 377242"/>
                <a:gd name="csY6" fmla="*/ 645503 h 697711"/>
                <a:gd name="csX7" fmla="*/ 4746 w 377242"/>
                <a:gd name="csY7" fmla="*/ 395214 h 697711"/>
                <a:gd name="csX0" fmla="*/ 4746 w 377966"/>
                <a:gd name="csY0" fmla="*/ 446968 h 749464"/>
                <a:gd name="csX1" fmla="*/ 174163 w 377966"/>
                <a:gd name="csY1" fmla="*/ 242577 h 749464"/>
                <a:gd name="csX2" fmla="*/ 241868 w 377966"/>
                <a:gd name="csY2" fmla="*/ 963 h 749464"/>
                <a:gd name="csX3" fmla="*/ 377191 w 377966"/>
                <a:gd name="csY3" fmla="*/ 337484 h 749464"/>
                <a:gd name="csX4" fmla="*/ 290419 w 377966"/>
                <a:gd name="csY4" fmla="*/ 560384 h 749464"/>
                <a:gd name="csX5" fmla="*/ 214671 w 377966"/>
                <a:gd name="csY5" fmla="*/ 739272 h 749464"/>
                <a:gd name="csX6" fmla="*/ 61564 w 377966"/>
                <a:gd name="csY6" fmla="*/ 697257 h 749464"/>
                <a:gd name="csX7" fmla="*/ 4746 w 377966"/>
                <a:gd name="csY7" fmla="*/ 446968 h 749464"/>
                <a:gd name="csX0" fmla="*/ 7404 w 355049"/>
                <a:gd name="csY0" fmla="*/ 470727 h 748769"/>
                <a:gd name="csX1" fmla="*/ 151246 w 355049"/>
                <a:gd name="csY1" fmla="*/ 242597 h 748769"/>
                <a:gd name="csX2" fmla="*/ 218951 w 355049"/>
                <a:gd name="csY2" fmla="*/ 983 h 748769"/>
                <a:gd name="csX3" fmla="*/ 354274 w 355049"/>
                <a:gd name="csY3" fmla="*/ 337504 h 748769"/>
                <a:gd name="csX4" fmla="*/ 267502 w 355049"/>
                <a:gd name="csY4" fmla="*/ 560404 h 748769"/>
                <a:gd name="csX5" fmla="*/ 191754 w 355049"/>
                <a:gd name="csY5" fmla="*/ 739292 h 748769"/>
                <a:gd name="csX6" fmla="*/ 38647 w 355049"/>
                <a:gd name="csY6" fmla="*/ 697277 h 748769"/>
                <a:gd name="csX7" fmla="*/ 7404 w 355049"/>
                <a:gd name="csY7" fmla="*/ 470727 h 748769"/>
                <a:gd name="csX0" fmla="*/ 7404 w 354396"/>
                <a:gd name="csY0" fmla="*/ 435257 h 713299"/>
                <a:gd name="csX1" fmla="*/ 151246 w 354396"/>
                <a:gd name="csY1" fmla="*/ 207127 h 713299"/>
                <a:gd name="csX2" fmla="*/ 249649 w 354396"/>
                <a:gd name="csY2" fmla="*/ 1164 h 713299"/>
                <a:gd name="csX3" fmla="*/ 354274 w 354396"/>
                <a:gd name="csY3" fmla="*/ 302034 h 713299"/>
                <a:gd name="csX4" fmla="*/ 267502 w 354396"/>
                <a:gd name="csY4" fmla="*/ 524934 h 713299"/>
                <a:gd name="csX5" fmla="*/ 191754 w 354396"/>
                <a:gd name="csY5" fmla="*/ 703822 h 713299"/>
                <a:gd name="csX6" fmla="*/ 38647 w 354396"/>
                <a:gd name="csY6" fmla="*/ 661807 h 713299"/>
                <a:gd name="csX7" fmla="*/ 7404 w 354396"/>
                <a:gd name="csY7" fmla="*/ 435257 h 713299"/>
                <a:gd name="csX0" fmla="*/ 7404 w 340178"/>
                <a:gd name="csY0" fmla="*/ 436376 h 714418"/>
                <a:gd name="csX1" fmla="*/ 151246 w 340178"/>
                <a:gd name="csY1" fmla="*/ 208246 h 714418"/>
                <a:gd name="csX2" fmla="*/ 249649 w 340178"/>
                <a:gd name="csY2" fmla="*/ 2283 h 714418"/>
                <a:gd name="csX3" fmla="*/ 340013 w 340178"/>
                <a:gd name="csY3" fmla="*/ 346236 h 714418"/>
                <a:gd name="csX4" fmla="*/ 267502 w 340178"/>
                <a:gd name="csY4" fmla="*/ 526053 h 714418"/>
                <a:gd name="csX5" fmla="*/ 191754 w 340178"/>
                <a:gd name="csY5" fmla="*/ 704941 h 714418"/>
                <a:gd name="csX6" fmla="*/ 38647 w 340178"/>
                <a:gd name="csY6" fmla="*/ 662926 h 714418"/>
                <a:gd name="csX7" fmla="*/ 7404 w 340178"/>
                <a:gd name="csY7" fmla="*/ 436376 h 71441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40178" h="714418">
                  <a:moveTo>
                    <a:pt x="7404" y="436376"/>
                  </a:moveTo>
                  <a:cubicBezTo>
                    <a:pt x="26170" y="360596"/>
                    <a:pt x="110872" y="280595"/>
                    <a:pt x="151246" y="208246"/>
                  </a:cubicBezTo>
                  <a:cubicBezTo>
                    <a:pt x="191620" y="135897"/>
                    <a:pt x="218188" y="-20715"/>
                    <a:pt x="249649" y="2283"/>
                  </a:cubicBezTo>
                  <a:cubicBezTo>
                    <a:pt x="281110" y="25281"/>
                    <a:pt x="337038" y="258941"/>
                    <a:pt x="340013" y="346236"/>
                  </a:cubicBezTo>
                  <a:cubicBezTo>
                    <a:pt x="342989" y="433531"/>
                    <a:pt x="305337" y="450934"/>
                    <a:pt x="267502" y="526053"/>
                  </a:cubicBezTo>
                  <a:cubicBezTo>
                    <a:pt x="229667" y="601172"/>
                    <a:pt x="229897" y="682129"/>
                    <a:pt x="191754" y="704941"/>
                  </a:cubicBezTo>
                  <a:cubicBezTo>
                    <a:pt x="153612" y="727753"/>
                    <a:pt x="69372" y="707687"/>
                    <a:pt x="38647" y="662926"/>
                  </a:cubicBezTo>
                  <a:cubicBezTo>
                    <a:pt x="7922" y="618165"/>
                    <a:pt x="-11362" y="512156"/>
                    <a:pt x="7404" y="436376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四角形: 角を丸くする 1">
              <a:extLst>
                <a:ext uri="{FF2B5EF4-FFF2-40B4-BE49-F238E27FC236}">
                  <a16:creationId xmlns:a16="http://schemas.microsoft.com/office/drawing/2014/main" id="{86DAA242-4A7A-3B44-EBE8-D947BD80CFD8}"/>
                </a:ext>
              </a:extLst>
            </p:cNvPr>
            <p:cNvSpPr/>
            <p:nvPr/>
          </p:nvSpPr>
          <p:spPr>
            <a:xfrm rot="12404209" flipV="1">
              <a:off x="2721438" y="2945186"/>
              <a:ext cx="683130" cy="33952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253 w 504451"/>
                <a:gd name="csY0" fmla="*/ 213290 h 591652"/>
                <a:gd name="csX1" fmla="*/ 208229 w 504451"/>
                <a:gd name="csY1" fmla="*/ 17745 h 591652"/>
                <a:gd name="csX2" fmla="*/ 427037 w 504451"/>
                <a:gd name="csY2" fmla="*/ 22507 h 591652"/>
                <a:gd name="csX3" fmla="*/ 495434 w 504451"/>
                <a:gd name="csY3" fmla="*/ 136148 h 591652"/>
                <a:gd name="csX4" fmla="*/ 504166 w 504451"/>
                <a:gd name="csY4" fmla="*/ 324926 h 591652"/>
                <a:gd name="csX5" fmla="*/ 490671 w 504451"/>
                <a:gd name="csY5" fmla="*/ 477191 h 591652"/>
                <a:gd name="csX6" fmla="*/ 429418 w 504451"/>
                <a:gd name="csY6" fmla="*/ 564638 h 591652"/>
                <a:gd name="csX7" fmla="*/ 268423 w 504451"/>
                <a:gd name="csY7" fmla="*/ 586862 h 591652"/>
                <a:gd name="csX8" fmla="*/ 167748 w 504451"/>
                <a:gd name="csY8" fmla="*/ 483676 h 591652"/>
                <a:gd name="csX9" fmla="*/ 253 w 504451"/>
                <a:gd name="csY9" fmla="*/ 213290 h 591652"/>
                <a:gd name="csX0" fmla="*/ 232 w 504430"/>
                <a:gd name="csY0" fmla="*/ 213290 h 592401"/>
                <a:gd name="csX1" fmla="*/ 208208 w 504430"/>
                <a:gd name="csY1" fmla="*/ 17745 h 592401"/>
                <a:gd name="csX2" fmla="*/ 427016 w 504430"/>
                <a:gd name="csY2" fmla="*/ 22507 h 592401"/>
                <a:gd name="csX3" fmla="*/ 495413 w 504430"/>
                <a:gd name="csY3" fmla="*/ 136148 h 592401"/>
                <a:gd name="csX4" fmla="*/ 504145 w 504430"/>
                <a:gd name="csY4" fmla="*/ 324926 h 592401"/>
                <a:gd name="csX5" fmla="*/ 490650 w 504430"/>
                <a:gd name="csY5" fmla="*/ 477191 h 592401"/>
                <a:gd name="csX6" fmla="*/ 429397 w 504430"/>
                <a:gd name="csY6" fmla="*/ 564638 h 592401"/>
                <a:gd name="csX7" fmla="*/ 268402 w 504430"/>
                <a:gd name="csY7" fmla="*/ 586862 h 592401"/>
                <a:gd name="csX8" fmla="*/ 188874 w 504430"/>
                <a:gd name="csY8" fmla="*/ 473044 h 592401"/>
                <a:gd name="csX9" fmla="*/ 167727 w 504430"/>
                <a:gd name="csY9" fmla="*/ 483676 h 592401"/>
                <a:gd name="csX10" fmla="*/ 232 w 504430"/>
                <a:gd name="csY10" fmla="*/ 213290 h 592401"/>
                <a:gd name="csX0" fmla="*/ 232 w 504430"/>
                <a:gd name="csY0" fmla="*/ 213290 h 567212"/>
                <a:gd name="csX1" fmla="*/ 208208 w 504430"/>
                <a:gd name="csY1" fmla="*/ 17745 h 567212"/>
                <a:gd name="csX2" fmla="*/ 427016 w 504430"/>
                <a:gd name="csY2" fmla="*/ 22507 h 567212"/>
                <a:gd name="csX3" fmla="*/ 495413 w 504430"/>
                <a:gd name="csY3" fmla="*/ 136148 h 567212"/>
                <a:gd name="csX4" fmla="*/ 504145 w 504430"/>
                <a:gd name="csY4" fmla="*/ 324926 h 567212"/>
                <a:gd name="csX5" fmla="*/ 490650 w 504430"/>
                <a:gd name="csY5" fmla="*/ 477191 h 567212"/>
                <a:gd name="csX6" fmla="*/ 429397 w 504430"/>
                <a:gd name="csY6" fmla="*/ 564638 h 567212"/>
                <a:gd name="csX7" fmla="*/ 275777 w 504430"/>
                <a:gd name="csY7" fmla="*/ 537701 h 567212"/>
                <a:gd name="csX8" fmla="*/ 188874 w 504430"/>
                <a:gd name="csY8" fmla="*/ 473044 h 567212"/>
                <a:gd name="csX9" fmla="*/ 167727 w 504430"/>
                <a:gd name="csY9" fmla="*/ 483676 h 567212"/>
                <a:gd name="csX10" fmla="*/ 232 w 504430"/>
                <a:gd name="csY10" fmla="*/ 213290 h 567212"/>
                <a:gd name="csX0" fmla="*/ 53 w 504251"/>
                <a:gd name="csY0" fmla="*/ 213290 h 567214"/>
                <a:gd name="csX1" fmla="*/ 208029 w 504251"/>
                <a:gd name="csY1" fmla="*/ 17745 h 567214"/>
                <a:gd name="csX2" fmla="*/ 426837 w 504251"/>
                <a:gd name="csY2" fmla="*/ 22507 h 567214"/>
                <a:gd name="csX3" fmla="*/ 495234 w 504251"/>
                <a:gd name="csY3" fmla="*/ 136148 h 567214"/>
                <a:gd name="csX4" fmla="*/ 503966 w 504251"/>
                <a:gd name="csY4" fmla="*/ 324926 h 567214"/>
                <a:gd name="csX5" fmla="*/ 490471 w 504251"/>
                <a:gd name="csY5" fmla="*/ 477191 h 567214"/>
                <a:gd name="csX6" fmla="*/ 429218 w 504251"/>
                <a:gd name="csY6" fmla="*/ 564638 h 567214"/>
                <a:gd name="csX7" fmla="*/ 275598 w 504251"/>
                <a:gd name="csY7" fmla="*/ 537701 h 567214"/>
                <a:gd name="csX8" fmla="*/ 188695 w 504251"/>
                <a:gd name="csY8" fmla="*/ 473044 h 567214"/>
                <a:gd name="csX9" fmla="*/ 53 w 504251"/>
                <a:gd name="csY9" fmla="*/ 213290 h 567214"/>
                <a:gd name="csX0" fmla="*/ 53 w 504471"/>
                <a:gd name="csY0" fmla="*/ 201039 h 554962"/>
                <a:gd name="csX1" fmla="*/ 208029 w 504471"/>
                <a:gd name="csY1" fmla="*/ 5494 h 554962"/>
                <a:gd name="csX2" fmla="*/ 422497 w 504471"/>
                <a:gd name="csY2" fmla="*/ 60017 h 554962"/>
                <a:gd name="csX3" fmla="*/ 495234 w 504471"/>
                <a:gd name="csY3" fmla="*/ 123897 h 554962"/>
                <a:gd name="csX4" fmla="*/ 503966 w 504471"/>
                <a:gd name="csY4" fmla="*/ 312675 h 554962"/>
                <a:gd name="csX5" fmla="*/ 490471 w 504471"/>
                <a:gd name="csY5" fmla="*/ 464940 h 554962"/>
                <a:gd name="csX6" fmla="*/ 429218 w 504471"/>
                <a:gd name="csY6" fmla="*/ 552387 h 554962"/>
                <a:gd name="csX7" fmla="*/ 275598 w 504471"/>
                <a:gd name="csY7" fmla="*/ 525450 h 554962"/>
                <a:gd name="csX8" fmla="*/ 188695 w 504471"/>
                <a:gd name="csY8" fmla="*/ 460793 h 554962"/>
                <a:gd name="csX9" fmla="*/ 53 w 504471"/>
                <a:gd name="csY9" fmla="*/ 201039 h 554962"/>
                <a:gd name="csX0" fmla="*/ 2 w 504420"/>
                <a:gd name="csY0" fmla="*/ 201039 h 554962"/>
                <a:gd name="csX1" fmla="*/ 207978 w 504420"/>
                <a:gd name="csY1" fmla="*/ 5494 h 554962"/>
                <a:gd name="csX2" fmla="*/ 422446 w 504420"/>
                <a:gd name="csY2" fmla="*/ 60017 h 554962"/>
                <a:gd name="csX3" fmla="*/ 495183 w 504420"/>
                <a:gd name="csY3" fmla="*/ 123897 h 554962"/>
                <a:gd name="csX4" fmla="*/ 503915 w 504420"/>
                <a:gd name="csY4" fmla="*/ 312675 h 554962"/>
                <a:gd name="csX5" fmla="*/ 490420 w 504420"/>
                <a:gd name="csY5" fmla="*/ 464940 h 554962"/>
                <a:gd name="csX6" fmla="*/ 429167 w 504420"/>
                <a:gd name="csY6" fmla="*/ 552387 h 554962"/>
                <a:gd name="csX7" fmla="*/ 275547 w 504420"/>
                <a:gd name="csY7" fmla="*/ 525450 h 554962"/>
                <a:gd name="csX8" fmla="*/ 188644 w 504420"/>
                <a:gd name="csY8" fmla="*/ 460793 h 554962"/>
                <a:gd name="csX9" fmla="*/ 2 w 504420"/>
                <a:gd name="csY9" fmla="*/ 201039 h 554962"/>
                <a:gd name="csX0" fmla="*/ 2 w 504420"/>
                <a:gd name="csY0" fmla="*/ 201039 h 568573"/>
                <a:gd name="csX1" fmla="*/ 207978 w 504420"/>
                <a:gd name="csY1" fmla="*/ 5494 h 568573"/>
                <a:gd name="csX2" fmla="*/ 422446 w 504420"/>
                <a:gd name="csY2" fmla="*/ 60017 h 568573"/>
                <a:gd name="csX3" fmla="*/ 495183 w 504420"/>
                <a:gd name="csY3" fmla="*/ 123897 h 568573"/>
                <a:gd name="csX4" fmla="*/ 503915 w 504420"/>
                <a:gd name="csY4" fmla="*/ 312675 h 568573"/>
                <a:gd name="csX5" fmla="*/ 488244 w 504420"/>
                <a:gd name="csY5" fmla="*/ 548877 h 568573"/>
                <a:gd name="csX6" fmla="*/ 429167 w 504420"/>
                <a:gd name="csY6" fmla="*/ 552387 h 568573"/>
                <a:gd name="csX7" fmla="*/ 275547 w 504420"/>
                <a:gd name="csY7" fmla="*/ 525450 h 568573"/>
                <a:gd name="csX8" fmla="*/ 188644 w 504420"/>
                <a:gd name="csY8" fmla="*/ 460793 h 568573"/>
                <a:gd name="csX9" fmla="*/ 2 w 504420"/>
                <a:gd name="csY9" fmla="*/ 201039 h 568573"/>
                <a:gd name="csX0" fmla="*/ 2 w 504420"/>
                <a:gd name="csY0" fmla="*/ 201039 h 557951"/>
                <a:gd name="csX1" fmla="*/ 207978 w 504420"/>
                <a:gd name="csY1" fmla="*/ 5494 h 557951"/>
                <a:gd name="csX2" fmla="*/ 422446 w 504420"/>
                <a:gd name="csY2" fmla="*/ 60017 h 557951"/>
                <a:gd name="csX3" fmla="*/ 495183 w 504420"/>
                <a:gd name="csY3" fmla="*/ 123897 h 557951"/>
                <a:gd name="csX4" fmla="*/ 503915 w 504420"/>
                <a:gd name="csY4" fmla="*/ 312675 h 557951"/>
                <a:gd name="csX5" fmla="*/ 488244 w 504420"/>
                <a:gd name="csY5" fmla="*/ 548877 h 557951"/>
                <a:gd name="csX6" fmla="*/ 429167 w 504420"/>
                <a:gd name="csY6" fmla="*/ 552387 h 557951"/>
                <a:gd name="csX7" fmla="*/ 275547 w 504420"/>
                <a:gd name="csY7" fmla="*/ 525450 h 557951"/>
                <a:gd name="csX8" fmla="*/ 188644 w 504420"/>
                <a:gd name="csY8" fmla="*/ 460793 h 557951"/>
                <a:gd name="csX9" fmla="*/ 2 w 504420"/>
                <a:gd name="csY9" fmla="*/ 201039 h 557951"/>
                <a:gd name="csX0" fmla="*/ 2 w 499432"/>
                <a:gd name="csY0" fmla="*/ 201039 h 568751"/>
                <a:gd name="csX1" fmla="*/ 207978 w 499432"/>
                <a:gd name="csY1" fmla="*/ 5494 h 568751"/>
                <a:gd name="csX2" fmla="*/ 422446 w 499432"/>
                <a:gd name="csY2" fmla="*/ 60017 h 568751"/>
                <a:gd name="csX3" fmla="*/ 495183 w 499432"/>
                <a:gd name="csY3" fmla="*/ 123897 h 568751"/>
                <a:gd name="csX4" fmla="*/ 491776 w 499432"/>
                <a:gd name="csY4" fmla="*/ 310268 h 568751"/>
                <a:gd name="csX5" fmla="*/ 488244 w 499432"/>
                <a:gd name="csY5" fmla="*/ 548877 h 568751"/>
                <a:gd name="csX6" fmla="*/ 429167 w 499432"/>
                <a:gd name="csY6" fmla="*/ 552387 h 568751"/>
                <a:gd name="csX7" fmla="*/ 275547 w 499432"/>
                <a:gd name="csY7" fmla="*/ 525450 h 568751"/>
                <a:gd name="csX8" fmla="*/ 188644 w 499432"/>
                <a:gd name="csY8" fmla="*/ 460793 h 568751"/>
                <a:gd name="csX9" fmla="*/ 2 w 499432"/>
                <a:gd name="csY9" fmla="*/ 201039 h 568751"/>
                <a:gd name="csX0" fmla="*/ 2 w 499432"/>
                <a:gd name="csY0" fmla="*/ 201039 h 562307"/>
                <a:gd name="csX1" fmla="*/ 207978 w 499432"/>
                <a:gd name="csY1" fmla="*/ 5494 h 562307"/>
                <a:gd name="csX2" fmla="*/ 422446 w 499432"/>
                <a:gd name="csY2" fmla="*/ 60017 h 562307"/>
                <a:gd name="csX3" fmla="*/ 495183 w 499432"/>
                <a:gd name="csY3" fmla="*/ 123897 h 562307"/>
                <a:gd name="csX4" fmla="*/ 491776 w 499432"/>
                <a:gd name="csY4" fmla="*/ 310268 h 562307"/>
                <a:gd name="csX5" fmla="*/ 483910 w 499432"/>
                <a:gd name="csY5" fmla="*/ 539580 h 562307"/>
                <a:gd name="csX6" fmla="*/ 429167 w 499432"/>
                <a:gd name="csY6" fmla="*/ 552387 h 562307"/>
                <a:gd name="csX7" fmla="*/ 275547 w 499432"/>
                <a:gd name="csY7" fmla="*/ 525450 h 562307"/>
                <a:gd name="csX8" fmla="*/ 188644 w 499432"/>
                <a:gd name="csY8" fmla="*/ 460793 h 562307"/>
                <a:gd name="csX9" fmla="*/ 2 w 499432"/>
                <a:gd name="csY9" fmla="*/ 201039 h 562307"/>
                <a:gd name="csX0" fmla="*/ 2392 w 501822"/>
                <a:gd name="csY0" fmla="*/ 250075 h 611343"/>
                <a:gd name="csX1" fmla="*/ 92665 w 501822"/>
                <a:gd name="csY1" fmla="*/ 9422 h 611343"/>
                <a:gd name="csX2" fmla="*/ 210368 w 501822"/>
                <a:gd name="csY2" fmla="*/ 54530 h 611343"/>
                <a:gd name="csX3" fmla="*/ 424836 w 501822"/>
                <a:gd name="csY3" fmla="*/ 109053 h 611343"/>
                <a:gd name="csX4" fmla="*/ 497573 w 501822"/>
                <a:gd name="csY4" fmla="*/ 172933 h 611343"/>
                <a:gd name="csX5" fmla="*/ 494166 w 501822"/>
                <a:gd name="csY5" fmla="*/ 359304 h 611343"/>
                <a:gd name="csX6" fmla="*/ 486300 w 501822"/>
                <a:gd name="csY6" fmla="*/ 588616 h 611343"/>
                <a:gd name="csX7" fmla="*/ 431557 w 501822"/>
                <a:gd name="csY7" fmla="*/ 601423 h 611343"/>
                <a:gd name="csX8" fmla="*/ 277937 w 501822"/>
                <a:gd name="csY8" fmla="*/ 574486 h 611343"/>
                <a:gd name="csX9" fmla="*/ 191034 w 501822"/>
                <a:gd name="csY9" fmla="*/ 509829 h 611343"/>
                <a:gd name="csX10" fmla="*/ 2392 w 501822"/>
                <a:gd name="csY10" fmla="*/ 250075 h 611343"/>
                <a:gd name="csX0" fmla="*/ 2396 w 501723"/>
                <a:gd name="csY0" fmla="*/ 304936 h 611343"/>
                <a:gd name="csX1" fmla="*/ 92566 w 501723"/>
                <a:gd name="csY1" fmla="*/ 9422 h 611343"/>
                <a:gd name="csX2" fmla="*/ 210269 w 501723"/>
                <a:gd name="csY2" fmla="*/ 54530 h 611343"/>
                <a:gd name="csX3" fmla="*/ 424737 w 501723"/>
                <a:gd name="csY3" fmla="*/ 109053 h 611343"/>
                <a:gd name="csX4" fmla="*/ 497474 w 501723"/>
                <a:gd name="csY4" fmla="*/ 172933 h 611343"/>
                <a:gd name="csX5" fmla="*/ 494067 w 501723"/>
                <a:gd name="csY5" fmla="*/ 359304 h 611343"/>
                <a:gd name="csX6" fmla="*/ 486201 w 501723"/>
                <a:gd name="csY6" fmla="*/ 588616 h 611343"/>
                <a:gd name="csX7" fmla="*/ 431458 w 501723"/>
                <a:gd name="csY7" fmla="*/ 601423 h 611343"/>
                <a:gd name="csX8" fmla="*/ 277838 w 501723"/>
                <a:gd name="csY8" fmla="*/ 574486 h 611343"/>
                <a:gd name="csX9" fmla="*/ 190935 w 501723"/>
                <a:gd name="csY9" fmla="*/ 509829 h 611343"/>
                <a:gd name="csX10" fmla="*/ 2396 w 501723"/>
                <a:gd name="csY10" fmla="*/ 304936 h 61134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01723" h="611343">
                  <a:moveTo>
                    <a:pt x="2396" y="304936"/>
                  </a:moveTo>
                  <a:cubicBezTo>
                    <a:pt x="-13999" y="221535"/>
                    <a:pt x="57903" y="42013"/>
                    <a:pt x="92566" y="9422"/>
                  </a:cubicBezTo>
                  <a:cubicBezTo>
                    <a:pt x="127229" y="-23169"/>
                    <a:pt x="154907" y="37925"/>
                    <a:pt x="210269" y="54530"/>
                  </a:cubicBezTo>
                  <a:cubicBezTo>
                    <a:pt x="265631" y="71135"/>
                    <a:pt x="376870" y="89319"/>
                    <a:pt x="424737" y="109053"/>
                  </a:cubicBezTo>
                  <a:cubicBezTo>
                    <a:pt x="472605" y="128787"/>
                    <a:pt x="485919" y="131224"/>
                    <a:pt x="497474" y="172933"/>
                  </a:cubicBezTo>
                  <a:cubicBezTo>
                    <a:pt x="509029" y="214642"/>
                    <a:pt x="493273" y="294526"/>
                    <a:pt x="494067" y="359304"/>
                  </a:cubicBezTo>
                  <a:cubicBezTo>
                    <a:pt x="494861" y="424082"/>
                    <a:pt x="496636" y="548263"/>
                    <a:pt x="486201" y="588616"/>
                  </a:cubicBezTo>
                  <a:cubicBezTo>
                    <a:pt x="475766" y="628969"/>
                    <a:pt x="466185" y="603778"/>
                    <a:pt x="431458" y="601423"/>
                  </a:cubicBezTo>
                  <a:cubicBezTo>
                    <a:pt x="396731" y="599068"/>
                    <a:pt x="317925" y="589752"/>
                    <a:pt x="277838" y="574486"/>
                  </a:cubicBezTo>
                  <a:cubicBezTo>
                    <a:pt x="237751" y="559220"/>
                    <a:pt x="207714" y="527027"/>
                    <a:pt x="190935" y="509829"/>
                  </a:cubicBezTo>
                  <a:cubicBezTo>
                    <a:pt x="145011" y="455760"/>
                    <a:pt x="18791" y="388337"/>
                    <a:pt x="2396" y="304936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四角形: 角を丸くする 1">
              <a:extLst>
                <a:ext uri="{FF2B5EF4-FFF2-40B4-BE49-F238E27FC236}">
                  <a16:creationId xmlns:a16="http://schemas.microsoft.com/office/drawing/2014/main" id="{0D4B8EA8-0013-068E-E9F2-07BA83D92291}"/>
                </a:ext>
              </a:extLst>
            </p:cNvPr>
            <p:cNvSpPr/>
            <p:nvPr/>
          </p:nvSpPr>
          <p:spPr>
            <a:xfrm rot="9964602">
              <a:off x="4182673" y="4570612"/>
              <a:ext cx="308765" cy="50788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703"/>
                <a:gd name="csY0" fmla="*/ 164938 h 603773"/>
                <a:gd name="csX1" fmla="*/ 88607 w 384703"/>
                <a:gd name="csY1" fmla="*/ 29866 h 603773"/>
                <a:gd name="csX2" fmla="*/ 314083 w 384703"/>
                <a:gd name="csY2" fmla="*/ 9185 h 603773"/>
                <a:gd name="csX3" fmla="*/ 375812 w 384703"/>
                <a:gd name="csY3" fmla="*/ 148269 h 603773"/>
                <a:gd name="csX4" fmla="*/ 384544 w 384703"/>
                <a:gd name="csY4" fmla="*/ 337047 h 603773"/>
                <a:gd name="csX5" fmla="*/ 371049 w 384703"/>
                <a:gd name="csY5" fmla="*/ 489312 h 603773"/>
                <a:gd name="csX6" fmla="*/ 309796 w 384703"/>
                <a:gd name="csY6" fmla="*/ 576759 h 603773"/>
                <a:gd name="csX7" fmla="*/ 148801 w 384703"/>
                <a:gd name="csY7" fmla="*/ 598983 h 603773"/>
                <a:gd name="csX8" fmla="*/ 48126 w 384703"/>
                <a:gd name="csY8" fmla="*/ 495797 h 603773"/>
                <a:gd name="csX9" fmla="*/ 1162 w 384703"/>
                <a:gd name="csY9" fmla="*/ 164938 h 603773"/>
                <a:gd name="csX0" fmla="*/ 1480 w 385021"/>
                <a:gd name="csY0" fmla="*/ 160179 h 599014"/>
                <a:gd name="csX1" fmla="*/ 95690 w 385021"/>
                <a:gd name="csY1" fmla="*/ 45982 h 599014"/>
                <a:gd name="csX2" fmla="*/ 314401 w 385021"/>
                <a:gd name="csY2" fmla="*/ 4426 h 599014"/>
                <a:gd name="csX3" fmla="*/ 376130 w 385021"/>
                <a:gd name="csY3" fmla="*/ 143510 h 599014"/>
                <a:gd name="csX4" fmla="*/ 384862 w 385021"/>
                <a:gd name="csY4" fmla="*/ 332288 h 599014"/>
                <a:gd name="csX5" fmla="*/ 371367 w 385021"/>
                <a:gd name="csY5" fmla="*/ 484553 h 599014"/>
                <a:gd name="csX6" fmla="*/ 310114 w 385021"/>
                <a:gd name="csY6" fmla="*/ 572000 h 599014"/>
                <a:gd name="csX7" fmla="*/ 149119 w 385021"/>
                <a:gd name="csY7" fmla="*/ 594224 h 599014"/>
                <a:gd name="csX8" fmla="*/ 48444 w 385021"/>
                <a:gd name="csY8" fmla="*/ 491038 h 599014"/>
                <a:gd name="csX9" fmla="*/ 1480 w 385021"/>
                <a:gd name="csY9" fmla="*/ 160179 h 5990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5021" h="599014">
                  <a:moveTo>
                    <a:pt x="1480" y="160179"/>
                  </a:moveTo>
                  <a:cubicBezTo>
                    <a:pt x="9354" y="86003"/>
                    <a:pt x="43536" y="71941"/>
                    <a:pt x="95690" y="45982"/>
                  </a:cubicBezTo>
                  <a:cubicBezTo>
                    <a:pt x="147844" y="20023"/>
                    <a:pt x="267661" y="-11829"/>
                    <a:pt x="314401" y="4426"/>
                  </a:cubicBezTo>
                  <a:cubicBezTo>
                    <a:pt x="361141" y="20681"/>
                    <a:pt x="364387" y="88866"/>
                    <a:pt x="376130" y="143510"/>
                  </a:cubicBezTo>
                  <a:cubicBezTo>
                    <a:pt x="387873" y="198154"/>
                    <a:pt x="384068" y="267510"/>
                    <a:pt x="384862" y="332288"/>
                  </a:cubicBezTo>
                  <a:cubicBezTo>
                    <a:pt x="385656" y="397066"/>
                    <a:pt x="383825" y="444601"/>
                    <a:pt x="371367" y="484553"/>
                  </a:cubicBezTo>
                  <a:cubicBezTo>
                    <a:pt x="358909" y="524505"/>
                    <a:pt x="347155" y="553722"/>
                    <a:pt x="310114" y="572000"/>
                  </a:cubicBezTo>
                  <a:cubicBezTo>
                    <a:pt x="273073" y="590278"/>
                    <a:pt x="192731" y="607718"/>
                    <a:pt x="149119" y="594224"/>
                  </a:cubicBezTo>
                  <a:cubicBezTo>
                    <a:pt x="105507" y="580730"/>
                    <a:pt x="78607" y="568142"/>
                    <a:pt x="48444" y="491038"/>
                  </a:cubicBezTo>
                  <a:cubicBezTo>
                    <a:pt x="18281" y="413934"/>
                    <a:pt x="-6394" y="234355"/>
                    <a:pt x="1480" y="160179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四角形: 角を丸くする 1">
              <a:extLst>
                <a:ext uri="{FF2B5EF4-FFF2-40B4-BE49-F238E27FC236}">
                  <a16:creationId xmlns:a16="http://schemas.microsoft.com/office/drawing/2014/main" id="{7A842018-5FAF-A97D-678A-E74783BB7A26}"/>
                </a:ext>
              </a:extLst>
            </p:cNvPr>
            <p:cNvSpPr/>
            <p:nvPr/>
          </p:nvSpPr>
          <p:spPr>
            <a:xfrm rot="9964602">
              <a:off x="4498672" y="4344142"/>
              <a:ext cx="304227" cy="46641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21270"/>
                <a:gd name="csY0" fmla="*/ 148530 h 586922"/>
                <a:gd name="csX1" fmla="*/ 88607 w 421270"/>
                <a:gd name="csY1" fmla="*/ 13458 h 586922"/>
                <a:gd name="csX2" fmla="*/ 307415 w 421270"/>
                <a:gd name="csY2" fmla="*/ 18220 h 586922"/>
                <a:gd name="csX3" fmla="*/ 375812 w 421270"/>
                <a:gd name="csY3" fmla="*/ 131861 h 586922"/>
                <a:gd name="csX4" fmla="*/ 384544 w 421270"/>
                <a:gd name="csY4" fmla="*/ 320639 h 586922"/>
                <a:gd name="csX5" fmla="*/ 419142 w 421270"/>
                <a:gd name="csY5" fmla="*/ 493598 h 586922"/>
                <a:gd name="csX6" fmla="*/ 309796 w 421270"/>
                <a:gd name="csY6" fmla="*/ 560351 h 586922"/>
                <a:gd name="csX7" fmla="*/ 148801 w 421270"/>
                <a:gd name="csY7" fmla="*/ 582575 h 586922"/>
                <a:gd name="csX8" fmla="*/ 48126 w 421270"/>
                <a:gd name="csY8" fmla="*/ 479389 h 586922"/>
                <a:gd name="csX9" fmla="*/ 1162 w 421270"/>
                <a:gd name="csY9" fmla="*/ 148530 h 586922"/>
                <a:gd name="csX0" fmla="*/ 1162 w 390035"/>
                <a:gd name="csY0" fmla="*/ 148530 h 586922"/>
                <a:gd name="csX1" fmla="*/ 88607 w 390035"/>
                <a:gd name="csY1" fmla="*/ 13458 h 586922"/>
                <a:gd name="csX2" fmla="*/ 307415 w 390035"/>
                <a:gd name="csY2" fmla="*/ 18220 h 586922"/>
                <a:gd name="csX3" fmla="*/ 375812 w 390035"/>
                <a:gd name="csY3" fmla="*/ 131861 h 586922"/>
                <a:gd name="csX4" fmla="*/ 384544 w 390035"/>
                <a:gd name="csY4" fmla="*/ 320639 h 586922"/>
                <a:gd name="csX5" fmla="*/ 309796 w 390035"/>
                <a:gd name="csY5" fmla="*/ 560351 h 586922"/>
                <a:gd name="csX6" fmla="*/ 148801 w 390035"/>
                <a:gd name="csY6" fmla="*/ 582575 h 586922"/>
                <a:gd name="csX7" fmla="*/ 48126 w 390035"/>
                <a:gd name="csY7" fmla="*/ 479389 h 586922"/>
                <a:gd name="csX8" fmla="*/ 1162 w 390035"/>
                <a:gd name="csY8" fmla="*/ 148530 h 586922"/>
                <a:gd name="csX0" fmla="*/ 1162 w 405678"/>
                <a:gd name="csY0" fmla="*/ 148530 h 582851"/>
                <a:gd name="csX1" fmla="*/ 88607 w 405678"/>
                <a:gd name="csY1" fmla="*/ 13458 h 582851"/>
                <a:gd name="csX2" fmla="*/ 307415 w 405678"/>
                <a:gd name="csY2" fmla="*/ 18220 h 582851"/>
                <a:gd name="csX3" fmla="*/ 375812 w 405678"/>
                <a:gd name="csY3" fmla="*/ 131861 h 582851"/>
                <a:gd name="csX4" fmla="*/ 384544 w 405678"/>
                <a:gd name="csY4" fmla="*/ 320639 h 582851"/>
                <a:gd name="csX5" fmla="*/ 391757 w 405678"/>
                <a:gd name="csY5" fmla="*/ 509209 h 582851"/>
                <a:gd name="csX6" fmla="*/ 148801 w 405678"/>
                <a:gd name="csY6" fmla="*/ 582575 h 582851"/>
                <a:gd name="csX7" fmla="*/ 48126 w 405678"/>
                <a:gd name="csY7" fmla="*/ 479389 h 582851"/>
                <a:gd name="csX8" fmla="*/ 1162 w 405678"/>
                <a:gd name="csY8" fmla="*/ 148530 h 582851"/>
                <a:gd name="csX0" fmla="*/ 1162 w 408405"/>
                <a:gd name="csY0" fmla="*/ 148530 h 583077"/>
                <a:gd name="csX1" fmla="*/ 88607 w 408405"/>
                <a:gd name="csY1" fmla="*/ 13458 h 583077"/>
                <a:gd name="csX2" fmla="*/ 307415 w 408405"/>
                <a:gd name="csY2" fmla="*/ 18220 h 583077"/>
                <a:gd name="csX3" fmla="*/ 375812 w 408405"/>
                <a:gd name="csY3" fmla="*/ 131861 h 583077"/>
                <a:gd name="csX4" fmla="*/ 394750 w 408405"/>
                <a:gd name="csY4" fmla="*/ 307357 h 583077"/>
                <a:gd name="csX5" fmla="*/ 391757 w 408405"/>
                <a:gd name="csY5" fmla="*/ 509209 h 583077"/>
                <a:gd name="csX6" fmla="*/ 148801 w 408405"/>
                <a:gd name="csY6" fmla="*/ 582575 h 583077"/>
                <a:gd name="csX7" fmla="*/ 48126 w 408405"/>
                <a:gd name="csY7" fmla="*/ 479389 h 583077"/>
                <a:gd name="csX8" fmla="*/ 1162 w 408405"/>
                <a:gd name="csY8" fmla="*/ 148530 h 583077"/>
                <a:gd name="csX0" fmla="*/ 1162 w 421645"/>
                <a:gd name="csY0" fmla="*/ 148530 h 583077"/>
                <a:gd name="csX1" fmla="*/ 88607 w 421645"/>
                <a:gd name="csY1" fmla="*/ 13458 h 583077"/>
                <a:gd name="csX2" fmla="*/ 307415 w 421645"/>
                <a:gd name="csY2" fmla="*/ 18220 h 583077"/>
                <a:gd name="csX3" fmla="*/ 375812 w 421645"/>
                <a:gd name="csY3" fmla="*/ 131861 h 583077"/>
                <a:gd name="csX4" fmla="*/ 394750 w 421645"/>
                <a:gd name="csY4" fmla="*/ 307357 h 583077"/>
                <a:gd name="csX5" fmla="*/ 391757 w 421645"/>
                <a:gd name="csY5" fmla="*/ 509209 h 583077"/>
                <a:gd name="csX6" fmla="*/ 148801 w 421645"/>
                <a:gd name="csY6" fmla="*/ 582575 h 583077"/>
                <a:gd name="csX7" fmla="*/ 48126 w 421645"/>
                <a:gd name="csY7" fmla="*/ 479389 h 583077"/>
                <a:gd name="csX8" fmla="*/ 1162 w 421645"/>
                <a:gd name="csY8" fmla="*/ 148530 h 583077"/>
                <a:gd name="csX0" fmla="*/ 1162 w 421645"/>
                <a:gd name="csY0" fmla="*/ 148530 h 583077"/>
                <a:gd name="csX1" fmla="*/ 88607 w 421645"/>
                <a:gd name="csY1" fmla="*/ 13458 h 583077"/>
                <a:gd name="csX2" fmla="*/ 307415 w 421645"/>
                <a:gd name="csY2" fmla="*/ 18220 h 583077"/>
                <a:gd name="csX3" fmla="*/ 375812 w 421645"/>
                <a:gd name="csY3" fmla="*/ 131861 h 583077"/>
                <a:gd name="csX4" fmla="*/ 394750 w 421645"/>
                <a:gd name="csY4" fmla="*/ 307357 h 583077"/>
                <a:gd name="csX5" fmla="*/ 391757 w 421645"/>
                <a:gd name="csY5" fmla="*/ 509209 h 583077"/>
                <a:gd name="csX6" fmla="*/ 148801 w 421645"/>
                <a:gd name="csY6" fmla="*/ 582575 h 583077"/>
                <a:gd name="csX7" fmla="*/ 48126 w 421645"/>
                <a:gd name="csY7" fmla="*/ 479389 h 583077"/>
                <a:gd name="csX8" fmla="*/ 1162 w 421645"/>
                <a:gd name="csY8" fmla="*/ 148530 h 583077"/>
                <a:gd name="csX0" fmla="*/ 1162 w 416485"/>
                <a:gd name="csY0" fmla="*/ 148530 h 583077"/>
                <a:gd name="csX1" fmla="*/ 88607 w 416485"/>
                <a:gd name="csY1" fmla="*/ 13458 h 583077"/>
                <a:gd name="csX2" fmla="*/ 307415 w 416485"/>
                <a:gd name="csY2" fmla="*/ 18220 h 583077"/>
                <a:gd name="csX3" fmla="*/ 375812 w 416485"/>
                <a:gd name="csY3" fmla="*/ 131861 h 583077"/>
                <a:gd name="csX4" fmla="*/ 394750 w 416485"/>
                <a:gd name="csY4" fmla="*/ 307357 h 583077"/>
                <a:gd name="csX5" fmla="*/ 391757 w 416485"/>
                <a:gd name="csY5" fmla="*/ 509209 h 583077"/>
                <a:gd name="csX6" fmla="*/ 148801 w 416485"/>
                <a:gd name="csY6" fmla="*/ 582575 h 583077"/>
                <a:gd name="csX7" fmla="*/ 48126 w 416485"/>
                <a:gd name="csY7" fmla="*/ 479389 h 583077"/>
                <a:gd name="csX8" fmla="*/ 1162 w 416485"/>
                <a:gd name="csY8" fmla="*/ 148530 h 583077"/>
                <a:gd name="csX0" fmla="*/ 927 w 417283"/>
                <a:gd name="csY0" fmla="*/ 148530 h 565822"/>
                <a:gd name="csX1" fmla="*/ 88372 w 417283"/>
                <a:gd name="csY1" fmla="*/ 13458 h 565822"/>
                <a:gd name="csX2" fmla="*/ 307180 w 417283"/>
                <a:gd name="csY2" fmla="*/ 18220 h 565822"/>
                <a:gd name="csX3" fmla="*/ 375577 w 417283"/>
                <a:gd name="csY3" fmla="*/ 131861 h 565822"/>
                <a:gd name="csX4" fmla="*/ 394515 w 417283"/>
                <a:gd name="csY4" fmla="*/ 307357 h 565822"/>
                <a:gd name="csX5" fmla="*/ 391522 w 417283"/>
                <a:gd name="csY5" fmla="*/ 509209 h 565822"/>
                <a:gd name="csX6" fmla="*/ 133616 w 417283"/>
                <a:gd name="csY6" fmla="*/ 565013 h 565822"/>
                <a:gd name="csX7" fmla="*/ 47891 w 417283"/>
                <a:gd name="csY7" fmla="*/ 479389 h 565822"/>
                <a:gd name="csX8" fmla="*/ 927 w 417283"/>
                <a:gd name="csY8" fmla="*/ 148530 h 565822"/>
                <a:gd name="csX0" fmla="*/ 3148 w 419503"/>
                <a:gd name="csY0" fmla="*/ 148530 h 565822"/>
                <a:gd name="csX1" fmla="*/ 90593 w 419503"/>
                <a:gd name="csY1" fmla="*/ 13458 h 565822"/>
                <a:gd name="csX2" fmla="*/ 309401 w 419503"/>
                <a:gd name="csY2" fmla="*/ 18220 h 565822"/>
                <a:gd name="csX3" fmla="*/ 377798 w 419503"/>
                <a:gd name="csY3" fmla="*/ 131861 h 565822"/>
                <a:gd name="csX4" fmla="*/ 396736 w 419503"/>
                <a:gd name="csY4" fmla="*/ 307357 h 565822"/>
                <a:gd name="csX5" fmla="*/ 393743 w 419503"/>
                <a:gd name="csY5" fmla="*/ 509209 h 565822"/>
                <a:gd name="csX6" fmla="*/ 135837 w 419503"/>
                <a:gd name="csY6" fmla="*/ 565013 h 565822"/>
                <a:gd name="csX7" fmla="*/ 50112 w 419503"/>
                <a:gd name="csY7" fmla="*/ 479389 h 565822"/>
                <a:gd name="csX8" fmla="*/ 3148 w 419503"/>
                <a:gd name="csY8" fmla="*/ 148530 h 565822"/>
                <a:gd name="csX0" fmla="*/ 3086 w 419441"/>
                <a:gd name="csY0" fmla="*/ 132814 h 550106"/>
                <a:gd name="csX1" fmla="*/ 89653 w 419441"/>
                <a:gd name="csY1" fmla="*/ 45152 h 550106"/>
                <a:gd name="csX2" fmla="*/ 309339 w 419441"/>
                <a:gd name="csY2" fmla="*/ 2504 h 550106"/>
                <a:gd name="csX3" fmla="*/ 377736 w 419441"/>
                <a:gd name="csY3" fmla="*/ 116145 h 550106"/>
                <a:gd name="csX4" fmla="*/ 396674 w 419441"/>
                <a:gd name="csY4" fmla="*/ 291641 h 550106"/>
                <a:gd name="csX5" fmla="*/ 393681 w 419441"/>
                <a:gd name="csY5" fmla="*/ 493493 h 550106"/>
                <a:gd name="csX6" fmla="*/ 135775 w 419441"/>
                <a:gd name="csY6" fmla="*/ 549297 h 550106"/>
                <a:gd name="csX7" fmla="*/ 50050 w 419441"/>
                <a:gd name="csY7" fmla="*/ 463673 h 550106"/>
                <a:gd name="csX8" fmla="*/ 3086 w 419441"/>
                <a:gd name="csY8" fmla="*/ 132814 h 5501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19441" h="550106">
                  <a:moveTo>
                    <a:pt x="3086" y="132814"/>
                  </a:moveTo>
                  <a:cubicBezTo>
                    <a:pt x="9686" y="63061"/>
                    <a:pt x="38611" y="66870"/>
                    <a:pt x="89653" y="45152"/>
                  </a:cubicBezTo>
                  <a:cubicBezTo>
                    <a:pt x="140695" y="23434"/>
                    <a:pt x="261325" y="-9328"/>
                    <a:pt x="309339" y="2504"/>
                  </a:cubicBezTo>
                  <a:cubicBezTo>
                    <a:pt x="357353" y="14336"/>
                    <a:pt x="363180" y="67956"/>
                    <a:pt x="377736" y="116145"/>
                  </a:cubicBezTo>
                  <a:cubicBezTo>
                    <a:pt x="392292" y="164334"/>
                    <a:pt x="376595" y="177392"/>
                    <a:pt x="396674" y="291641"/>
                  </a:cubicBezTo>
                  <a:cubicBezTo>
                    <a:pt x="416753" y="405890"/>
                    <a:pt x="437164" y="450550"/>
                    <a:pt x="393681" y="493493"/>
                  </a:cubicBezTo>
                  <a:cubicBezTo>
                    <a:pt x="350198" y="536436"/>
                    <a:pt x="193047" y="554267"/>
                    <a:pt x="135775" y="549297"/>
                  </a:cubicBezTo>
                  <a:cubicBezTo>
                    <a:pt x="78503" y="544327"/>
                    <a:pt x="104279" y="556071"/>
                    <a:pt x="50050" y="463673"/>
                  </a:cubicBezTo>
                  <a:cubicBezTo>
                    <a:pt x="-4179" y="371275"/>
                    <a:pt x="-3514" y="202567"/>
                    <a:pt x="3086" y="132814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四角形: 角を丸くする 1">
              <a:extLst>
                <a:ext uri="{FF2B5EF4-FFF2-40B4-BE49-F238E27FC236}">
                  <a16:creationId xmlns:a16="http://schemas.microsoft.com/office/drawing/2014/main" id="{D9CF45D2-653C-B6E7-DF84-A7CB4FE18117}"/>
                </a:ext>
              </a:extLst>
            </p:cNvPr>
            <p:cNvSpPr/>
            <p:nvPr/>
          </p:nvSpPr>
          <p:spPr>
            <a:xfrm rot="8005715">
              <a:off x="4806375" y="4095412"/>
              <a:ext cx="276162" cy="57994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260 w 384927"/>
                <a:gd name="csY0" fmla="*/ 148530 h 732294"/>
                <a:gd name="csX1" fmla="*/ 88705 w 384927"/>
                <a:gd name="csY1" fmla="*/ 13458 h 732294"/>
                <a:gd name="csX2" fmla="*/ 307513 w 384927"/>
                <a:gd name="csY2" fmla="*/ 18220 h 732294"/>
                <a:gd name="csX3" fmla="*/ 375910 w 384927"/>
                <a:gd name="csY3" fmla="*/ 131861 h 732294"/>
                <a:gd name="csX4" fmla="*/ 384642 w 384927"/>
                <a:gd name="csY4" fmla="*/ 320639 h 732294"/>
                <a:gd name="csX5" fmla="*/ 371147 w 384927"/>
                <a:gd name="csY5" fmla="*/ 472904 h 732294"/>
                <a:gd name="csX6" fmla="*/ 309894 w 384927"/>
                <a:gd name="csY6" fmla="*/ 560351 h 732294"/>
                <a:gd name="csX7" fmla="*/ 197678 w 384927"/>
                <a:gd name="csY7" fmla="*/ 731391 h 732294"/>
                <a:gd name="csX8" fmla="*/ 48224 w 384927"/>
                <a:gd name="csY8" fmla="*/ 479389 h 732294"/>
                <a:gd name="csX9" fmla="*/ 1260 w 384927"/>
                <a:gd name="csY9" fmla="*/ 148530 h 732294"/>
                <a:gd name="csX0" fmla="*/ 1261 w 384928"/>
                <a:gd name="csY0" fmla="*/ 148530 h 732502"/>
                <a:gd name="csX1" fmla="*/ 88706 w 384928"/>
                <a:gd name="csY1" fmla="*/ 13458 h 732502"/>
                <a:gd name="csX2" fmla="*/ 307514 w 384928"/>
                <a:gd name="csY2" fmla="*/ 18220 h 732502"/>
                <a:gd name="csX3" fmla="*/ 375911 w 384928"/>
                <a:gd name="csY3" fmla="*/ 131861 h 732502"/>
                <a:gd name="csX4" fmla="*/ 384643 w 384928"/>
                <a:gd name="csY4" fmla="*/ 320639 h 732502"/>
                <a:gd name="csX5" fmla="*/ 371148 w 384928"/>
                <a:gd name="csY5" fmla="*/ 472904 h 732502"/>
                <a:gd name="csX6" fmla="*/ 341187 w 384928"/>
                <a:gd name="csY6" fmla="*/ 567664 h 732502"/>
                <a:gd name="csX7" fmla="*/ 197679 w 384928"/>
                <a:gd name="csY7" fmla="*/ 731391 h 732502"/>
                <a:gd name="csX8" fmla="*/ 48225 w 384928"/>
                <a:gd name="csY8" fmla="*/ 479389 h 732502"/>
                <a:gd name="csX9" fmla="*/ 1261 w 384928"/>
                <a:gd name="csY9" fmla="*/ 148530 h 732502"/>
                <a:gd name="csX0" fmla="*/ 1261 w 384928"/>
                <a:gd name="csY0" fmla="*/ 148530 h 740994"/>
                <a:gd name="csX1" fmla="*/ 88706 w 384928"/>
                <a:gd name="csY1" fmla="*/ 13458 h 740994"/>
                <a:gd name="csX2" fmla="*/ 307514 w 384928"/>
                <a:gd name="csY2" fmla="*/ 18220 h 740994"/>
                <a:gd name="csX3" fmla="*/ 375911 w 384928"/>
                <a:gd name="csY3" fmla="*/ 131861 h 740994"/>
                <a:gd name="csX4" fmla="*/ 384643 w 384928"/>
                <a:gd name="csY4" fmla="*/ 320639 h 740994"/>
                <a:gd name="csX5" fmla="*/ 371148 w 384928"/>
                <a:gd name="csY5" fmla="*/ 472904 h 740994"/>
                <a:gd name="csX6" fmla="*/ 335058 w 384928"/>
                <a:gd name="csY6" fmla="*/ 667727 h 740994"/>
                <a:gd name="csX7" fmla="*/ 197679 w 384928"/>
                <a:gd name="csY7" fmla="*/ 731391 h 740994"/>
                <a:gd name="csX8" fmla="*/ 48225 w 384928"/>
                <a:gd name="csY8" fmla="*/ 479389 h 740994"/>
                <a:gd name="csX9" fmla="*/ 1261 w 384928"/>
                <a:gd name="csY9" fmla="*/ 148530 h 740994"/>
                <a:gd name="csX0" fmla="*/ 1261 w 384928"/>
                <a:gd name="csY0" fmla="*/ 148530 h 747836"/>
                <a:gd name="csX1" fmla="*/ 88706 w 384928"/>
                <a:gd name="csY1" fmla="*/ 13458 h 747836"/>
                <a:gd name="csX2" fmla="*/ 307514 w 384928"/>
                <a:gd name="csY2" fmla="*/ 18220 h 747836"/>
                <a:gd name="csX3" fmla="*/ 375911 w 384928"/>
                <a:gd name="csY3" fmla="*/ 131861 h 747836"/>
                <a:gd name="csX4" fmla="*/ 384643 w 384928"/>
                <a:gd name="csY4" fmla="*/ 320639 h 747836"/>
                <a:gd name="csX5" fmla="*/ 371148 w 384928"/>
                <a:gd name="csY5" fmla="*/ 472904 h 747836"/>
                <a:gd name="csX6" fmla="*/ 345950 w 384928"/>
                <a:gd name="csY6" fmla="*/ 695918 h 747836"/>
                <a:gd name="csX7" fmla="*/ 197679 w 384928"/>
                <a:gd name="csY7" fmla="*/ 731391 h 747836"/>
                <a:gd name="csX8" fmla="*/ 48225 w 384928"/>
                <a:gd name="csY8" fmla="*/ 479389 h 747836"/>
                <a:gd name="csX9" fmla="*/ 1261 w 384928"/>
                <a:gd name="csY9" fmla="*/ 148530 h 747836"/>
                <a:gd name="csX0" fmla="*/ 1261 w 384928"/>
                <a:gd name="csY0" fmla="*/ 148530 h 743854"/>
                <a:gd name="csX1" fmla="*/ 88706 w 384928"/>
                <a:gd name="csY1" fmla="*/ 13458 h 743854"/>
                <a:gd name="csX2" fmla="*/ 307514 w 384928"/>
                <a:gd name="csY2" fmla="*/ 18220 h 743854"/>
                <a:gd name="csX3" fmla="*/ 375911 w 384928"/>
                <a:gd name="csY3" fmla="*/ 131861 h 743854"/>
                <a:gd name="csX4" fmla="*/ 384643 w 384928"/>
                <a:gd name="csY4" fmla="*/ 320639 h 743854"/>
                <a:gd name="csX5" fmla="*/ 371148 w 384928"/>
                <a:gd name="csY5" fmla="*/ 472904 h 743854"/>
                <a:gd name="csX6" fmla="*/ 345950 w 384928"/>
                <a:gd name="csY6" fmla="*/ 695918 h 743854"/>
                <a:gd name="csX7" fmla="*/ 197679 w 384928"/>
                <a:gd name="csY7" fmla="*/ 731391 h 743854"/>
                <a:gd name="csX8" fmla="*/ 48225 w 384928"/>
                <a:gd name="csY8" fmla="*/ 479389 h 743854"/>
                <a:gd name="csX9" fmla="*/ 1261 w 384928"/>
                <a:gd name="csY9" fmla="*/ 148530 h 743854"/>
                <a:gd name="csX0" fmla="*/ 1187 w 384854"/>
                <a:gd name="csY0" fmla="*/ 148530 h 739374"/>
                <a:gd name="csX1" fmla="*/ 88632 w 384854"/>
                <a:gd name="csY1" fmla="*/ 13458 h 739374"/>
                <a:gd name="csX2" fmla="*/ 307440 w 384854"/>
                <a:gd name="csY2" fmla="*/ 18220 h 739374"/>
                <a:gd name="csX3" fmla="*/ 375837 w 384854"/>
                <a:gd name="csY3" fmla="*/ 131861 h 739374"/>
                <a:gd name="csX4" fmla="*/ 384569 w 384854"/>
                <a:gd name="csY4" fmla="*/ 320639 h 739374"/>
                <a:gd name="csX5" fmla="*/ 371074 w 384854"/>
                <a:gd name="csY5" fmla="*/ 472904 h 739374"/>
                <a:gd name="csX6" fmla="*/ 345876 w 384854"/>
                <a:gd name="csY6" fmla="*/ 695918 h 739374"/>
                <a:gd name="csX7" fmla="*/ 186198 w 384854"/>
                <a:gd name="csY7" fmla="*/ 720367 h 739374"/>
                <a:gd name="csX8" fmla="*/ 48151 w 384854"/>
                <a:gd name="csY8" fmla="*/ 479389 h 739374"/>
                <a:gd name="csX9" fmla="*/ 1187 w 384854"/>
                <a:gd name="csY9" fmla="*/ 148530 h 7393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4854" h="739374">
                  <a:moveTo>
                    <a:pt x="1187" y="148530"/>
                  </a:moveTo>
                  <a:cubicBezTo>
                    <a:pt x="7934" y="70875"/>
                    <a:pt x="37590" y="35176"/>
                    <a:pt x="88632" y="13458"/>
                  </a:cubicBezTo>
                  <a:cubicBezTo>
                    <a:pt x="139674" y="-8260"/>
                    <a:pt x="259573" y="-1514"/>
                    <a:pt x="307440" y="18220"/>
                  </a:cubicBezTo>
                  <a:cubicBezTo>
                    <a:pt x="355308" y="37954"/>
                    <a:pt x="362982" y="81458"/>
                    <a:pt x="375837" y="131861"/>
                  </a:cubicBezTo>
                  <a:cubicBezTo>
                    <a:pt x="388692" y="182264"/>
                    <a:pt x="383775" y="255861"/>
                    <a:pt x="384569" y="320639"/>
                  </a:cubicBezTo>
                  <a:cubicBezTo>
                    <a:pt x="385363" y="385417"/>
                    <a:pt x="377523" y="410358"/>
                    <a:pt x="371074" y="472904"/>
                  </a:cubicBezTo>
                  <a:cubicBezTo>
                    <a:pt x="364625" y="535451"/>
                    <a:pt x="376689" y="654674"/>
                    <a:pt x="345876" y="695918"/>
                  </a:cubicBezTo>
                  <a:cubicBezTo>
                    <a:pt x="315063" y="737162"/>
                    <a:pt x="235819" y="756455"/>
                    <a:pt x="186198" y="720367"/>
                  </a:cubicBezTo>
                  <a:cubicBezTo>
                    <a:pt x="136577" y="684279"/>
                    <a:pt x="78986" y="574695"/>
                    <a:pt x="48151" y="479389"/>
                  </a:cubicBezTo>
                  <a:cubicBezTo>
                    <a:pt x="17316" y="384083"/>
                    <a:pt x="-5560" y="226185"/>
                    <a:pt x="1187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四角形: 角を丸くする 1">
              <a:extLst>
                <a:ext uri="{FF2B5EF4-FFF2-40B4-BE49-F238E27FC236}">
                  <a16:creationId xmlns:a16="http://schemas.microsoft.com/office/drawing/2014/main" id="{B6AA30FE-17CF-4795-F96F-3A9FF637FBF3}"/>
                </a:ext>
              </a:extLst>
            </p:cNvPr>
            <p:cNvSpPr/>
            <p:nvPr/>
          </p:nvSpPr>
          <p:spPr>
            <a:xfrm rot="8005715">
              <a:off x="5060051" y="3932393"/>
              <a:ext cx="483578" cy="39463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03231"/>
                <a:gd name="csY0" fmla="*/ 148530 h 587552"/>
                <a:gd name="csX1" fmla="*/ 88607 w 403231"/>
                <a:gd name="csY1" fmla="*/ 13458 h 587552"/>
                <a:gd name="csX2" fmla="*/ 307415 w 403231"/>
                <a:gd name="csY2" fmla="*/ 18220 h 587552"/>
                <a:gd name="csX3" fmla="*/ 375812 w 403231"/>
                <a:gd name="csY3" fmla="*/ 131861 h 587552"/>
                <a:gd name="csX4" fmla="*/ 384544 w 403231"/>
                <a:gd name="csY4" fmla="*/ 320639 h 587552"/>
                <a:gd name="csX5" fmla="*/ 399960 w 403231"/>
                <a:gd name="csY5" fmla="*/ 465073 h 587552"/>
                <a:gd name="csX6" fmla="*/ 309796 w 403231"/>
                <a:gd name="csY6" fmla="*/ 560351 h 587552"/>
                <a:gd name="csX7" fmla="*/ 148801 w 403231"/>
                <a:gd name="csY7" fmla="*/ 582575 h 587552"/>
                <a:gd name="csX8" fmla="*/ 48126 w 403231"/>
                <a:gd name="csY8" fmla="*/ 479389 h 587552"/>
                <a:gd name="csX9" fmla="*/ 1162 w 403231"/>
                <a:gd name="csY9" fmla="*/ 148530 h 587552"/>
                <a:gd name="csX0" fmla="*/ 1162 w 403878"/>
                <a:gd name="csY0" fmla="*/ 148530 h 583355"/>
                <a:gd name="csX1" fmla="*/ 88607 w 403878"/>
                <a:gd name="csY1" fmla="*/ 13458 h 583355"/>
                <a:gd name="csX2" fmla="*/ 307415 w 403878"/>
                <a:gd name="csY2" fmla="*/ 18220 h 583355"/>
                <a:gd name="csX3" fmla="*/ 375812 w 403878"/>
                <a:gd name="csY3" fmla="*/ 131861 h 583355"/>
                <a:gd name="csX4" fmla="*/ 384544 w 403878"/>
                <a:gd name="csY4" fmla="*/ 320639 h 583355"/>
                <a:gd name="csX5" fmla="*/ 399960 w 403878"/>
                <a:gd name="csY5" fmla="*/ 465073 h 583355"/>
                <a:gd name="csX6" fmla="*/ 299471 w 403878"/>
                <a:gd name="csY6" fmla="*/ 523604 h 583355"/>
                <a:gd name="csX7" fmla="*/ 148801 w 403878"/>
                <a:gd name="csY7" fmla="*/ 582575 h 583355"/>
                <a:gd name="csX8" fmla="*/ 48126 w 403878"/>
                <a:gd name="csY8" fmla="*/ 479389 h 583355"/>
                <a:gd name="csX9" fmla="*/ 1162 w 403878"/>
                <a:gd name="csY9" fmla="*/ 148530 h 583355"/>
                <a:gd name="csX0" fmla="*/ 472 w 448964"/>
                <a:gd name="csY0" fmla="*/ 211205 h 587502"/>
                <a:gd name="csX1" fmla="*/ 133693 w 448964"/>
                <a:gd name="csY1" fmla="*/ 17605 h 587502"/>
                <a:gd name="csX2" fmla="*/ 352501 w 448964"/>
                <a:gd name="csY2" fmla="*/ 22367 h 587502"/>
                <a:gd name="csX3" fmla="*/ 420898 w 448964"/>
                <a:gd name="csY3" fmla="*/ 136008 h 587502"/>
                <a:gd name="csX4" fmla="*/ 429630 w 448964"/>
                <a:gd name="csY4" fmla="*/ 324786 h 587502"/>
                <a:gd name="csX5" fmla="*/ 445046 w 448964"/>
                <a:gd name="csY5" fmla="*/ 469220 h 587502"/>
                <a:gd name="csX6" fmla="*/ 344557 w 448964"/>
                <a:gd name="csY6" fmla="*/ 527751 h 587502"/>
                <a:gd name="csX7" fmla="*/ 193887 w 448964"/>
                <a:gd name="csY7" fmla="*/ 586722 h 587502"/>
                <a:gd name="csX8" fmla="*/ 93212 w 448964"/>
                <a:gd name="csY8" fmla="*/ 483536 h 587502"/>
                <a:gd name="csX9" fmla="*/ 472 w 448964"/>
                <a:gd name="csY9" fmla="*/ 211205 h 587502"/>
                <a:gd name="csX0" fmla="*/ 472 w 448964"/>
                <a:gd name="csY0" fmla="*/ 208455 h 584752"/>
                <a:gd name="csX1" fmla="*/ 133693 w 448964"/>
                <a:gd name="csY1" fmla="*/ 14855 h 584752"/>
                <a:gd name="csX2" fmla="*/ 338905 w 448964"/>
                <a:gd name="csY2" fmla="*/ 26594 h 584752"/>
                <a:gd name="csX3" fmla="*/ 420898 w 448964"/>
                <a:gd name="csY3" fmla="*/ 133258 h 584752"/>
                <a:gd name="csX4" fmla="*/ 429630 w 448964"/>
                <a:gd name="csY4" fmla="*/ 322036 h 584752"/>
                <a:gd name="csX5" fmla="*/ 445046 w 448964"/>
                <a:gd name="csY5" fmla="*/ 466470 h 584752"/>
                <a:gd name="csX6" fmla="*/ 344557 w 448964"/>
                <a:gd name="csY6" fmla="*/ 525001 h 584752"/>
                <a:gd name="csX7" fmla="*/ 193887 w 448964"/>
                <a:gd name="csY7" fmla="*/ 583972 h 584752"/>
                <a:gd name="csX8" fmla="*/ 93212 w 448964"/>
                <a:gd name="csY8" fmla="*/ 480786 h 584752"/>
                <a:gd name="csX9" fmla="*/ 472 w 448964"/>
                <a:gd name="csY9" fmla="*/ 208455 h 584752"/>
                <a:gd name="csX0" fmla="*/ 472 w 455187"/>
                <a:gd name="csY0" fmla="*/ 208455 h 584752"/>
                <a:gd name="csX1" fmla="*/ 133693 w 455187"/>
                <a:gd name="csY1" fmla="*/ 14855 h 584752"/>
                <a:gd name="csX2" fmla="*/ 338905 w 455187"/>
                <a:gd name="csY2" fmla="*/ 26594 h 584752"/>
                <a:gd name="csX3" fmla="*/ 420898 w 455187"/>
                <a:gd name="csY3" fmla="*/ 133258 h 584752"/>
                <a:gd name="csX4" fmla="*/ 451198 w 455187"/>
                <a:gd name="csY4" fmla="*/ 324984 h 584752"/>
                <a:gd name="csX5" fmla="*/ 445046 w 455187"/>
                <a:gd name="csY5" fmla="*/ 466470 h 584752"/>
                <a:gd name="csX6" fmla="*/ 344557 w 455187"/>
                <a:gd name="csY6" fmla="*/ 525001 h 584752"/>
                <a:gd name="csX7" fmla="*/ 193887 w 455187"/>
                <a:gd name="csY7" fmla="*/ 583972 h 584752"/>
                <a:gd name="csX8" fmla="*/ 93212 w 455187"/>
                <a:gd name="csY8" fmla="*/ 480786 h 584752"/>
                <a:gd name="csX9" fmla="*/ 472 w 455187"/>
                <a:gd name="csY9" fmla="*/ 208455 h 584752"/>
                <a:gd name="csX0" fmla="*/ 336 w 490213"/>
                <a:gd name="csY0" fmla="*/ 212779 h 585048"/>
                <a:gd name="csX1" fmla="*/ 168719 w 490213"/>
                <a:gd name="csY1" fmla="*/ 15151 h 585048"/>
                <a:gd name="csX2" fmla="*/ 373931 w 490213"/>
                <a:gd name="csY2" fmla="*/ 26890 h 585048"/>
                <a:gd name="csX3" fmla="*/ 455924 w 490213"/>
                <a:gd name="csY3" fmla="*/ 133554 h 585048"/>
                <a:gd name="csX4" fmla="*/ 486224 w 490213"/>
                <a:gd name="csY4" fmla="*/ 325280 h 585048"/>
                <a:gd name="csX5" fmla="*/ 480072 w 490213"/>
                <a:gd name="csY5" fmla="*/ 466766 h 585048"/>
                <a:gd name="csX6" fmla="*/ 379583 w 490213"/>
                <a:gd name="csY6" fmla="*/ 525297 h 585048"/>
                <a:gd name="csX7" fmla="*/ 228913 w 490213"/>
                <a:gd name="csY7" fmla="*/ 584268 h 585048"/>
                <a:gd name="csX8" fmla="*/ 128238 w 490213"/>
                <a:gd name="csY8" fmla="*/ 481082 h 585048"/>
                <a:gd name="csX9" fmla="*/ 336 w 490213"/>
                <a:gd name="csY9" fmla="*/ 212779 h 585048"/>
                <a:gd name="csX0" fmla="*/ 599 w 490476"/>
                <a:gd name="csY0" fmla="*/ 230332 h 602601"/>
                <a:gd name="csX1" fmla="*/ 183666 w 490476"/>
                <a:gd name="csY1" fmla="*/ 11153 h 602601"/>
                <a:gd name="csX2" fmla="*/ 374194 w 490476"/>
                <a:gd name="csY2" fmla="*/ 44443 h 602601"/>
                <a:gd name="csX3" fmla="*/ 456187 w 490476"/>
                <a:gd name="csY3" fmla="*/ 151107 h 602601"/>
                <a:gd name="csX4" fmla="*/ 486487 w 490476"/>
                <a:gd name="csY4" fmla="*/ 342833 h 602601"/>
                <a:gd name="csX5" fmla="*/ 480335 w 490476"/>
                <a:gd name="csY5" fmla="*/ 484319 h 602601"/>
                <a:gd name="csX6" fmla="*/ 379846 w 490476"/>
                <a:gd name="csY6" fmla="*/ 542850 h 602601"/>
                <a:gd name="csX7" fmla="*/ 229176 w 490476"/>
                <a:gd name="csY7" fmla="*/ 601821 h 602601"/>
                <a:gd name="csX8" fmla="*/ 128501 w 490476"/>
                <a:gd name="csY8" fmla="*/ 498635 h 602601"/>
                <a:gd name="csX9" fmla="*/ 599 w 490476"/>
                <a:gd name="csY9" fmla="*/ 230332 h 602601"/>
                <a:gd name="csX0" fmla="*/ 3559 w 493436"/>
                <a:gd name="csY0" fmla="*/ 230333 h 602602"/>
                <a:gd name="csX1" fmla="*/ 186626 w 493436"/>
                <a:gd name="csY1" fmla="*/ 11154 h 602602"/>
                <a:gd name="csX2" fmla="*/ 377154 w 493436"/>
                <a:gd name="csY2" fmla="*/ 44444 h 602602"/>
                <a:gd name="csX3" fmla="*/ 459147 w 493436"/>
                <a:gd name="csY3" fmla="*/ 151108 h 602602"/>
                <a:gd name="csX4" fmla="*/ 489447 w 493436"/>
                <a:gd name="csY4" fmla="*/ 342834 h 602602"/>
                <a:gd name="csX5" fmla="*/ 483295 w 493436"/>
                <a:gd name="csY5" fmla="*/ 484320 h 602602"/>
                <a:gd name="csX6" fmla="*/ 382806 w 493436"/>
                <a:gd name="csY6" fmla="*/ 542851 h 602602"/>
                <a:gd name="csX7" fmla="*/ 232136 w 493436"/>
                <a:gd name="csY7" fmla="*/ 601822 h 602602"/>
                <a:gd name="csX8" fmla="*/ 131461 w 493436"/>
                <a:gd name="csY8" fmla="*/ 498636 h 602602"/>
                <a:gd name="csX9" fmla="*/ 3559 w 493436"/>
                <a:gd name="csY9" fmla="*/ 230333 h 602602"/>
                <a:gd name="csX0" fmla="*/ 1004 w 490881"/>
                <a:gd name="csY0" fmla="*/ 253480 h 625749"/>
                <a:gd name="csX1" fmla="*/ 202006 w 490881"/>
                <a:gd name="csY1" fmla="*/ 8414 h 625749"/>
                <a:gd name="csX2" fmla="*/ 374599 w 490881"/>
                <a:gd name="csY2" fmla="*/ 67591 h 625749"/>
                <a:gd name="csX3" fmla="*/ 456592 w 490881"/>
                <a:gd name="csY3" fmla="*/ 174255 h 625749"/>
                <a:gd name="csX4" fmla="*/ 486892 w 490881"/>
                <a:gd name="csY4" fmla="*/ 365981 h 625749"/>
                <a:gd name="csX5" fmla="*/ 480740 w 490881"/>
                <a:gd name="csY5" fmla="*/ 507467 h 625749"/>
                <a:gd name="csX6" fmla="*/ 380251 w 490881"/>
                <a:gd name="csY6" fmla="*/ 565998 h 625749"/>
                <a:gd name="csX7" fmla="*/ 229581 w 490881"/>
                <a:gd name="csY7" fmla="*/ 624969 h 625749"/>
                <a:gd name="csX8" fmla="*/ 128906 w 490881"/>
                <a:gd name="csY8" fmla="*/ 521783 h 625749"/>
                <a:gd name="csX9" fmla="*/ 1004 w 490881"/>
                <a:gd name="csY9" fmla="*/ 253480 h 625749"/>
                <a:gd name="csX0" fmla="*/ 1004 w 490881"/>
                <a:gd name="csY0" fmla="*/ 249160 h 621429"/>
                <a:gd name="csX1" fmla="*/ 202006 w 490881"/>
                <a:gd name="csY1" fmla="*/ 4094 h 621429"/>
                <a:gd name="csX2" fmla="*/ 374599 w 490881"/>
                <a:gd name="csY2" fmla="*/ 63271 h 621429"/>
                <a:gd name="csX3" fmla="*/ 456592 w 490881"/>
                <a:gd name="csY3" fmla="*/ 169935 h 621429"/>
                <a:gd name="csX4" fmla="*/ 486892 w 490881"/>
                <a:gd name="csY4" fmla="*/ 361661 h 621429"/>
                <a:gd name="csX5" fmla="*/ 480740 w 490881"/>
                <a:gd name="csY5" fmla="*/ 503147 h 621429"/>
                <a:gd name="csX6" fmla="*/ 380251 w 490881"/>
                <a:gd name="csY6" fmla="*/ 561678 h 621429"/>
                <a:gd name="csX7" fmla="*/ 229581 w 490881"/>
                <a:gd name="csY7" fmla="*/ 620649 h 621429"/>
                <a:gd name="csX8" fmla="*/ 128906 w 490881"/>
                <a:gd name="csY8" fmla="*/ 517463 h 621429"/>
                <a:gd name="csX9" fmla="*/ 1004 w 490881"/>
                <a:gd name="csY9" fmla="*/ 249160 h 621429"/>
                <a:gd name="csX0" fmla="*/ 948 w 490825"/>
                <a:gd name="csY0" fmla="*/ 247688 h 619957"/>
                <a:gd name="csX1" fmla="*/ 77408 w 490825"/>
                <a:gd name="csY1" fmla="*/ 145976 h 619957"/>
                <a:gd name="csX2" fmla="*/ 201950 w 490825"/>
                <a:gd name="csY2" fmla="*/ 2622 h 619957"/>
                <a:gd name="csX3" fmla="*/ 374543 w 490825"/>
                <a:gd name="csY3" fmla="*/ 61799 h 619957"/>
                <a:gd name="csX4" fmla="*/ 456536 w 490825"/>
                <a:gd name="csY4" fmla="*/ 168463 h 619957"/>
                <a:gd name="csX5" fmla="*/ 486836 w 490825"/>
                <a:gd name="csY5" fmla="*/ 360189 h 619957"/>
                <a:gd name="csX6" fmla="*/ 480684 w 490825"/>
                <a:gd name="csY6" fmla="*/ 501675 h 619957"/>
                <a:gd name="csX7" fmla="*/ 380195 w 490825"/>
                <a:gd name="csY7" fmla="*/ 560206 h 619957"/>
                <a:gd name="csX8" fmla="*/ 229525 w 490825"/>
                <a:gd name="csY8" fmla="*/ 619177 h 619957"/>
                <a:gd name="csX9" fmla="*/ 128850 w 490825"/>
                <a:gd name="csY9" fmla="*/ 515991 h 619957"/>
                <a:gd name="csX10" fmla="*/ 948 w 490825"/>
                <a:gd name="csY10" fmla="*/ 247688 h 619957"/>
                <a:gd name="csX0" fmla="*/ 798 w 501725"/>
                <a:gd name="csY0" fmla="*/ 279185 h 619955"/>
                <a:gd name="csX1" fmla="*/ 88308 w 501725"/>
                <a:gd name="csY1" fmla="*/ 145974 h 619955"/>
                <a:gd name="csX2" fmla="*/ 212850 w 501725"/>
                <a:gd name="csY2" fmla="*/ 2620 h 619955"/>
                <a:gd name="csX3" fmla="*/ 385443 w 501725"/>
                <a:gd name="csY3" fmla="*/ 61797 h 619955"/>
                <a:gd name="csX4" fmla="*/ 467436 w 501725"/>
                <a:gd name="csY4" fmla="*/ 168461 h 619955"/>
                <a:gd name="csX5" fmla="*/ 497736 w 501725"/>
                <a:gd name="csY5" fmla="*/ 360187 h 619955"/>
                <a:gd name="csX6" fmla="*/ 491584 w 501725"/>
                <a:gd name="csY6" fmla="*/ 501673 h 619955"/>
                <a:gd name="csX7" fmla="*/ 391095 w 501725"/>
                <a:gd name="csY7" fmla="*/ 560204 h 619955"/>
                <a:gd name="csX8" fmla="*/ 240425 w 501725"/>
                <a:gd name="csY8" fmla="*/ 619175 h 619955"/>
                <a:gd name="csX9" fmla="*/ 139750 w 501725"/>
                <a:gd name="csY9" fmla="*/ 515989 h 619955"/>
                <a:gd name="csX10" fmla="*/ 798 w 501725"/>
                <a:gd name="csY10" fmla="*/ 279185 h 619955"/>
                <a:gd name="csX0" fmla="*/ 341 w 501268"/>
                <a:gd name="csY0" fmla="*/ 279185 h 619955"/>
                <a:gd name="csX1" fmla="*/ 87851 w 501268"/>
                <a:gd name="csY1" fmla="*/ 145974 h 619955"/>
                <a:gd name="csX2" fmla="*/ 212393 w 501268"/>
                <a:gd name="csY2" fmla="*/ 2620 h 619955"/>
                <a:gd name="csX3" fmla="*/ 384986 w 501268"/>
                <a:gd name="csY3" fmla="*/ 61797 h 619955"/>
                <a:gd name="csX4" fmla="*/ 466979 w 501268"/>
                <a:gd name="csY4" fmla="*/ 168461 h 619955"/>
                <a:gd name="csX5" fmla="*/ 497279 w 501268"/>
                <a:gd name="csY5" fmla="*/ 360187 h 619955"/>
                <a:gd name="csX6" fmla="*/ 491127 w 501268"/>
                <a:gd name="csY6" fmla="*/ 501673 h 619955"/>
                <a:gd name="csX7" fmla="*/ 390638 w 501268"/>
                <a:gd name="csY7" fmla="*/ 560204 h 619955"/>
                <a:gd name="csX8" fmla="*/ 239968 w 501268"/>
                <a:gd name="csY8" fmla="*/ 619175 h 619955"/>
                <a:gd name="csX9" fmla="*/ 139293 w 501268"/>
                <a:gd name="csY9" fmla="*/ 515989 h 619955"/>
                <a:gd name="csX10" fmla="*/ 341 w 501268"/>
                <a:gd name="csY10" fmla="*/ 279185 h 619955"/>
                <a:gd name="csX0" fmla="*/ 616 w 501543"/>
                <a:gd name="csY0" fmla="*/ 279593 h 620363"/>
                <a:gd name="csX1" fmla="*/ 93220 w 501543"/>
                <a:gd name="csY1" fmla="*/ 154585 h 620363"/>
                <a:gd name="csX2" fmla="*/ 212668 w 501543"/>
                <a:gd name="csY2" fmla="*/ 3028 h 620363"/>
                <a:gd name="csX3" fmla="*/ 385261 w 501543"/>
                <a:gd name="csY3" fmla="*/ 62205 h 620363"/>
                <a:gd name="csX4" fmla="*/ 467254 w 501543"/>
                <a:gd name="csY4" fmla="*/ 168869 h 620363"/>
                <a:gd name="csX5" fmla="*/ 497554 w 501543"/>
                <a:gd name="csY5" fmla="*/ 360595 h 620363"/>
                <a:gd name="csX6" fmla="*/ 491402 w 501543"/>
                <a:gd name="csY6" fmla="*/ 502081 h 620363"/>
                <a:gd name="csX7" fmla="*/ 390913 w 501543"/>
                <a:gd name="csY7" fmla="*/ 560612 h 620363"/>
                <a:gd name="csX8" fmla="*/ 240243 w 501543"/>
                <a:gd name="csY8" fmla="*/ 619583 h 620363"/>
                <a:gd name="csX9" fmla="*/ 139568 w 501543"/>
                <a:gd name="csY9" fmla="*/ 516397 h 620363"/>
                <a:gd name="csX10" fmla="*/ 616 w 501543"/>
                <a:gd name="csY10" fmla="*/ 279593 h 620363"/>
                <a:gd name="csX0" fmla="*/ 616 w 501543"/>
                <a:gd name="csY0" fmla="*/ 290413 h 631183"/>
                <a:gd name="csX1" fmla="*/ 93220 w 501543"/>
                <a:gd name="csY1" fmla="*/ 165405 h 631183"/>
                <a:gd name="csX2" fmla="*/ 198894 w 501543"/>
                <a:gd name="csY2" fmla="*/ 2617 h 631183"/>
                <a:gd name="csX3" fmla="*/ 385261 w 501543"/>
                <a:gd name="csY3" fmla="*/ 73025 h 631183"/>
                <a:gd name="csX4" fmla="*/ 467254 w 501543"/>
                <a:gd name="csY4" fmla="*/ 179689 h 631183"/>
                <a:gd name="csX5" fmla="*/ 497554 w 501543"/>
                <a:gd name="csY5" fmla="*/ 371415 h 631183"/>
                <a:gd name="csX6" fmla="*/ 491402 w 501543"/>
                <a:gd name="csY6" fmla="*/ 512901 h 631183"/>
                <a:gd name="csX7" fmla="*/ 390913 w 501543"/>
                <a:gd name="csY7" fmla="*/ 571432 h 631183"/>
                <a:gd name="csX8" fmla="*/ 240243 w 501543"/>
                <a:gd name="csY8" fmla="*/ 630403 h 631183"/>
                <a:gd name="csX9" fmla="*/ 139568 w 501543"/>
                <a:gd name="csY9" fmla="*/ 527217 h 631183"/>
                <a:gd name="csX10" fmla="*/ 616 w 501543"/>
                <a:gd name="csY10" fmla="*/ 290413 h 631183"/>
                <a:gd name="csX0" fmla="*/ 616 w 501543"/>
                <a:gd name="csY0" fmla="*/ 289222 h 629992"/>
                <a:gd name="csX1" fmla="*/ 93220 w 501543"/>
                <a:gd name="csY1" fmla="*/ 164214 h 629992"/>
                <a:gd name="csX2" fmla="*/ 198894 w 501543"/>
                <a:gd name="csY2" fmla="*/ 1426 h 629992"/>
                <a:gd name="csX3" fmla="*/ 385261 w 501543"/>
                <a:gd name="csY3" fmla="*/ 71834 h 629992"/>
                <a:gd name="csX4" fmla="*/ 467254 w 501543"/>
                <a:gd name="csY4" fmla="*/ 178498 h 629992"/>
                <a:gd name="csX5" fmla="*/ 497554 w 501543"/>
                <a:gd name="csY5" fmla="*/ 370224 h 629992"/>
                <a:gd name="csX6" fmla="*/ 491402 w 501543"/>
                <a:gd name="csY6" fmla="*/ 511710 h 629992"/>
                <a:gd name="csX7" fmla="*/ 390913 w 501543"/>
                <a:gd name="csY7" fmla="*/ 570241 h 629992"/>
                <a:gd name="csX8" fmla="*/ 240243 w 501543"/>
                <a:gd name="csY8" fmla="*/ 629212 h 629992"/>
                <a:gd name="csX9" fmla="*/ 139568 w 501543"/>
                <a:gd name="csY9" fmla="*/ 526026 h 629992"/>
                <a:gd name="csX10" fmla="*/ 616 w 501543"/>
                <a:gd name="csY10" fmla="*/ 289222 h 629992"/>
                <a:gd name="csX0" fmla="*/ 616 w 501543"/>
                <a:gd name="csY0" fmla="*/ 283300 h 624070"/>
                <a:gd name="csX1" fmla="*/ 93220 w 501543"/>
                <a:gd name="csY1" fmla="*/ 158292 h 624070"/>
                <a:gd name="csX2" fmla="*/ 216255 w 501543"/>
                <a:gd name="csY2" fmla="*/ 1558 h 624070"/>
                <a:gd name="csX3" fmla="*/ 385261 w 501543"/>
                <a:gd name="csY3" fmla="*/ 65912 h 624070"/>
                <a:gd name="csX4" fmla="*/ 467254 w 501543"/>
                <a:gd name="csY4" fmla="*/ 172576 h 624070"/>
                <a:gd name="csX5" fmla="*/ 497554 w 501543"/>
                <a:gd name="csY5" fmla="*/ 364302 h 624070"/>
                <a:gd name="csX6" fmla="*/ 491402 w 501543"/>
                <a:gd name="csY6" fmla="*/ 505788 h 624070"/>
                <a:gd name="csX7" fmla="*/ 390913 w 501543"/>
                <a:gd name="csY7" fmla="*/ 564319 h 624070"/>
                <a:gd name="csX8" fmla="*/ 240243 w 501543"/>
                <a:gd name="csY8" fmla="*/ 623290 h 624070"/>
                <a:gd name="csX9" fmla="*/ 139568 w 501543"/>
                <a:gd name="csY9" fmla="*/ 520104 h 624070"/>
                <a:gd name="csX10" fmla="*/ 616 w 501543"/>
                <a:gd name="csY10" fmla="*/ 283300 h 6240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01543" h="624070">
                  <a:moveTo>
                    <a:pt x="616" y="283300"/>
                  </a:moveTo>
                  <a:cubicBezTo>
                    <a:pt x="-7109" y="222998"/>
                    <a:pt x="59720" y="199136"/>
                    <a:pt x="93220" y="158292"/>
                  </a:cubicBezTo>
                  <a:cubicBezTo>
                    <a:pt x="126720" y="117448"/>
                    <a:pt x="181643" y="12213"/>
                    <a:pt x="216255" y="1558"/>
                  </a:cubicBezTo>
                  <a:cubicBezTo>
                    <a:pt x="250867" y="-9097"/>
                    <a:pt x="343428" y="37409"/>
                    <a:pt x="385261" y="65912"/>
                  </a:cubicBezTo>
                  <a:cubicBezTo>
                    <a:pt x="427094" y="94415"/>
                    <a:pt x="448539" y="122844"/>
                    <a:pt x="467254" y="172576"/>
                  </a:cubicBezTo>
                  <a:cubicBezTo>
                    <a:pt x="485969" y="222308"/>
                    <a:pt x="496760" y="299524"/>
                    <a:pt x="497554" y="364302"/>
                  </a:cubicBezTo>
                  <a:cubicBezTo>
                    <a:pt x="498348" y="429080"/>
                    <a:pt x="509176" y="472452"/>
                    <a:pt x="491402" y="505788"/>
                  </a:cubicBezTo>
                  <a:cubicBezTo>
                    <a:pt x="473629" y="539124"/>
                    <a:pt x="432773" y="544735"/>
                    <a:pt x="390913" y="564319"/>
                  </a:cubicBezTo>
                  <a:cubicBezTo>
                    <a:pt x="349053" y="583903"/>
                    <a:pt x="282134" y="630659"/>
                    <a:pt x="240243" y="623290"/>
                  </a:cubicBezTo>
                  <a:cubicBezTo>
                    <a:pt x="198352" y="615921"/>
                    <a:pt x="179506" y="576769"/>
                    <a:pt x="139568" y="520104"/>
                  </a:cubicBezTo>
                  <a:cubicBezTo>
                    <a:pt x="99630" y="463439"/>
                    <a:pt x="8341" y="343602"/>
                    <a:pt x="616" y="28330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四角形: 角を丸くする 1">
              <a:extLst>
                <a:ext uri="{FF2B5EF4-FFF2-40B4-BE49-F238E27FC236}">
                  <a16:creationId xmlns:a16="http://schemas.microsoft.com/office/drawing/2014/main" id="{3D2EC126-DD22-B98C-0616-C88A334599B6}"/>
                </a:ext>
              </a:extLst>
            </p:cNvPr>
            <p:cNvSpPr/>
            <p:nvPr/>
          </p:nvSpPr>
          <p:spPr>
            <a:xfrm rot="5448392">
              <a:off x="5577327" y="3875871"/>
              <a:ext cx="332637" cy="46967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5770"/>
                <a:gd name="csX1" fmla="*/ 88607 w 384829"/>
                <a:gd name="csY1" fmla="*/ 13458 h 585770"/>
                <a:gd name="csX2" fmla="*/ 307415 w 384829"/>
                <a:gd name="csY2" fmla="*/ 18220 h 585770"/>
                <a:gd name="csX3" fmla="*/ 375812 w 384829"/>
                <a:gd name="csY3" fmla="*/ 131861 h 585770"/>
                <a:gd name="csX4" fmla="*/ 384544 w 384829"/>
                <a:gd name="csY4" fmla="*/ 320639 h 585770"/>
                <a:gd name="csX5" fmla="*/ 371049 w 384829"/>
                <a:gd name="csY5" fmla="*/ 472904 h 585770"/>
                <a:gd name="csX6" fmla="*/ 367131 w 384829"/>
                <a:gd name="csY6" fmla="*/ 551717 h 585770"/>
                <a:gd name="csX7" fmla="*/ 148801 w 384829"/>
                <a:gd name="csY7" fmla="*/ 582575 h 585770"/>
                <a:gd name="csX8" fmla="*/ 48126 w 384829"/>
                <a:gd name="csY8" fmla="*/ 479389 h 585770"/>
                <a:gd name="csX9" fmla="*/ 1162 w 384829"/>
                <a:gd name="csY9" fmla="*/ 148530 h 585770"/>
                <a:gd name="csX0" fmla="*/ 847 w 386378"/>
                <a:gd name="csY0" fmla="*/ 148530 h 579622"/>
                <a:gd name="csX1" fmla="*/ 88292 w 386378"/>
                <a:gd name="csY1" fmla="*/ 13458 h 579622"/>
                <a:gd name="csX2" fmla="*/ 307100 w 386378"/>
                <a:gd name="csY2" fmla="*/ 18220 h 579622"/>
                <a:gd name="csX3" fmla="*/ 375497 w 386378"/>
                <a:gd name="csY3" fmla="*/ 131861 h 579622"/>
                <a:gd name="csX4" fmla="*/ 384229 w 386378"/>
                <a:gd name="csY4" fmla="*/ 320639 h 579622"/>
                <a:gd name="csX5" fmla="*/ 370734 w 386378"/>
                <a:gd name="csY5" fmla="*/ 472904 h 579622"/>
                <a:gd name="csX6" fmla="*/ 366816 w 386378"/>
                <a:gd name="csY6" fmla="*/ 551717 h 579622"/>
                <a:gd name="csX7" fmla="*/ 111799 w 386378"/>
                <a:gd name="csY7" fmla="*/ 575826 h 579622"/>
                <a:gd name="csX8" fmla="*/ 47811 w 386378"/>
                <a:gd name="csY8" fmla="*/ 479389 h 579622"/>
                <a:gd name="csX9" fmla="*/ 847 w 386378"/>
                <a:gd name="csY9" fmla="*/ 148530 h 579622"/>
                <a:gd name="csX0" fmla="*/ 847 w 412228"/>
                <a:gd name="csY0" fmla="*/ 148530 h 580279"/>
                <a:gd name="csX1" fmla="*/ 88292 w 412228"/>
                <a:gd name="csY1" fmla="*/ 13458 h 580279"/>
                <a:gd name="csX2" fmla="*/ 307100 w 412228"/>
                <a:gd name="csY2" fmla="*/ 18220 h 580279"/>
                <a:gd name="csX3" fmla="*/ 375497 w 412228"/>
                <a:gd name="csY3" fmla="*/ 131861 h 580279"/>
                <a:gd name="csX4" fmla="*/ 384229 w 412228"/>
                <a:gd name="csY4" fmla="*/ 320639 h 580279"/>
                <a:gd name="csX5" fmla="*/ 412031 w 412228"/>
                <a:gd name="csY5" fmla="*/ 442142 h 580279"/>
                <a:gd name="csX6" fmla="*/ 366816 w 412228"/>
                <a:gd name="csY6" fmla="*/ 551717 h 580279"/>
                <a:gd name="csX7" fmla="*/ 111799 w 412228"/>
                <a:gd name="csY7" fmla="*/ 575826 h 580279"/>
                <a:gd name="csX8" fmla="*/ 47811 w 412228"/>
                <a:gd name="csY8" fmla="*/ 479389 h 580279"/>
                <a:gd name="csX9" fmla="*/ 847 w 412228"/>
                <a:gd name="csY9" fmla="*/ 148530 h 580279"/>
                <a:gd name="csX0" fmla="*/ 847 w 414771"/>
                <a:gd name="csY0" fmla="*/ 148530 h 580279"/>
                <a:gd name="csX1" fmla="*/ 88292 w 414771"/>
                <a:gd name="csY1" fmla="*/ 13458 h 580279"/>
                <a:gd name="csX2" fmla="*/ 307100 w 414771"/>
                <a:gd name="csY2" fmla="*/ 18220 h 580279"/>
                <a:gd name="csX3" fmla="*/ 375497 w 414771"/>
                <a:gd name="csY3" fmla="*/ 131861 h 580279"/>
                <a:gd name="csX4" fmla="*/ 409470 w 414771"/>
                <a:gd name="csY4" fmla="*/ 295640 h 580279"/>
                <a:gd name="csX5" fmla="*/ 412031 w 414771"/>
                <a:gd name="csY5" fmla="*/ 442142 h 580279"/>
                <a:gd name="csX6" fmla="*/ 366816 w 414771"/>
                <a:gd name="csY6" fmla="*/ 551717 h 580279"/>
                <a:gd name="csX7" fmla="*/ 111799 w 414771"/>
                <a:gd name="csY7" fmla="*/ 575826 h 580279"/>
                <a:gd name="csX8" fmla="*/ 47811 w 414771"/>
                <a:gd name="csY8" fmla="*/ 479389 h 580279"/>
                <a:gd name="csX9" fmla="*/ 847 w 414771"/>
                <a:gd name="csY9" fmla="*/ 148530 h 580279"/>
                <a:gd name="csX0" fmla="*/ 774 w 414698"/>
                <a:gd name="csY0" fmla="*/ 148530 h 565843"/>
                <a:gd name="csX1" fmla="*/ 88219 w 414698"/>
                <a:gd name="csY1" fmla="*/ 13458 h 565843"/>
                <a:gd name="csX2" fmla="*/ 307027 w 414698"/>
                <a:gd name="csY2" fmla="*/ 18220 h 565843"/>
                <a:gd name="csX3" fmla="*/ 375424 w 414698"/>
                <a:gd name="csY3" fmla="*/ 131861 h 565843"/>
                <a:gd name="csX4" fmla="*/ 409397 w 414698"/>
                <a:gd name="csY4" fmla="*/ 295640 h 565843"/>
                <a:gd name="csX5" fmla="*/ 411958 w 414698"/>
                <a:gd name="csY5" fmla="*/ 442142 h 565843"/>
                <a:gd name="csX6" fmla="*/ 366743 w 414698"/>
                <a:gd name="csY6" fmla="*/ 551717 h 565843"/>
                <a:gd name="csX7" fmla="*/ 87660 w 414698"/>
                <a:gd name="csY7" fmla="*/ 556579 h 565843"/>
                <a:gd name="csX8" fmla="*/ 47738 w 414698"/>
                <a:gd name="csY8" fmla="*/ 479389 h 565843"/>
                <a:gd name="csX9" fmla="*/ 774 w 414698"/>
                <a:gd name="csY9" fmla="*/ 148530 h 565843"/>
                <a:gd name="csX0" fmla="*/ 4870 w 418794"/>
                <a:gd name="csY0" fmla="*/ 148530 h 568831"/>
                <a:gd name="csX1" fmla="*/ 92315 w 418794"/>
                <a:gd name="csY1" fmla="*/ 13458 h 568831"/>
                <a:gd name="csX2" fmla="*/ 311123 w 418794"/>
                <a:gd name="csY2" fmla="*/ 18220 h 568831"/>
                <a:gd name="csX3" fmla="*/ 379520 w 418794"/>
                <a:gd name="csY3" fmla="*/ 131861 h 568831"/>
                <a:gd name="csX4" fmla="*/ 413493 w 418794"/>
                <a:gd name="csY4" fmla="*/ 295640 h 568831"/>
                <a:gd name="csX5" fmla="*/ 416054 w 418794"/>
                <a:gd name="csY5" fmla="*/ 442142 h 568831"/>
                <a:gd name="csX6" fmla="*/ 370839 w 418794"/>
                <a:gd name="csY6" fmla="*/ 551717 h 568831"/>
                <a:gd name="csX7" fmla="*/ 91756 w 418794"/>
                <a:gd name="csY7" fmla="*/ 556579 h 568831"/>
                <a:gd name="csX8" fmla="*/ 19756 w 418794"/>
                <a:gd name="csY8" fmla="*/ 435127 h 568831"/>
                <a:gd name="csX9" fmla="*/ 4870 w 418794"/>
                <a:gd name="csY9" fmla="*/ 148530 h 568831"/>
                <a:gd name="csX0" fmla="*/ 4870 w 419463"/>
                <a:gd name="csY0" fmla="*/ 148530 h 579851"/>
                <a:gd name="csX1" fmla="*/ 92315 w 419463"/>
                <a:gd name="csY1" fmla="*/ 13458 h 579851"/>
                <a:gd name="csX2" fmla="*/ 311123 w 419463"/>
                <a:gd name="csY2" fmla="*/ 18220 h 579851"/>
                <a:gd name="csX3" fmla="*/ 379520 w 419463"/>
                <a:gd name="csY3" fmla="*/ 131861 h 579851"/>
                <a:gd name="csX4" fmla="*/ 413493 w 419463"/>
                <a:gd name="csY4" fmla="*/ 295640 h 579851"/>
                <a:gd name="csX5" fmla="*/ 416054 w 419463"/>
                <a:gd name="csY5" fmla="*/ 442142 h 579851"/>
                <a:gd name="csX6" fmla="*/ 361670 w 419463"/>
                <a:gd name="csY6" fmla="*/ 569707 h 579851"/>
                <a:gd name="csX7" fmla="*/ 91756 w 419463"/>
                <a:gd name="csY7" fmla="*/ 556579 h 579851"/>
                <a:gd name="csX8" fmla="*/ 19756 w 419463"/>
                <a:gd name="csY8" fmla="*/ 435127 h 579851"/>
                <a:gd name="csX9" fmla="*/ 4870 w 419463"/>
                <a:gd name="csY9" fmla="*/ 148530 h 579851"/>
                <a:gd name="csX0" fmla="*/ 4870 w 424620"/>
                <a:gd name="csY0" fmla="*/ 158799 h 590120"/>
                <a:gd name="csX1" fmla="*/ 92315 w 424620"/>
                <a:gd name="csY1" fmla="*/ 23727 h 590120"/>
                <a:gd name="csX2" fmla="*/ 311123 w 424620"/>
                <a:gd name="csY2" fmla="*/ 28489 h 590120"/>
                <a:gd name="csX3" fmla="*/ 413493 w 424620"/>
                <a:gd name="csY3" fmla="*/ 305909 h 590120"/>
                <a:gd name="csX4" fmla="*/ 416054 w 424620"/>
                <a:gd name="csY4" fmla="*/ 452411 h 590120"/>
                <a:gd name="csX5" fmla="*/ 361670 w 424620"/>
                <a:gd name="csY5" fmla="*/ 579976 h 590120"/>
                <a:gd name="csX6" fmla="*/ 91756 w 424620"/>
                <a:gd name="csY6" fmla="*/ 566848 h 590120"/>
                <a:gd name="csX7" fmla="*/ 19756 w 424620"/>
                <a:gd name="csY7" fmla="*/ 445396 h 590120"/>
                <a:gd name="csX8" fmla="*/ 4870 w 424620"/>
                <a:gd name="csY8" fmla="*/ 158799 h 590120"/>
                <a:gd name="csX0" fmla="*/ 4870 w 426256"/>
                <a:gd name="csY0" fmla="*/ 156179 h 587500"/>
                <a:gd name="csX1" fmla="*/ 92315 w 426256"/>
                <a:gd name="csY1" fmla="*/ 21107 h 587500"/>
                <a:gd name="csX2" fmla="*/ 311123 w 426256"/>
                <a:gd name="csY2" fmla="*/ 25869 h 587500"/>
                <a:gd name="csX3" fmla="*/ 416062 w 426256"/>
                <a:gd name="csY3" fmla="*/ 264542 h 587500"/>
                <a:gd name="csX4" fmla="*/ 416054 w 426256"/>
                <a:gd name="csY4" fmla="*/ 449791 h 587500"/>
                <a:gd name="csX5" fmla="*/ 361670 w 426256"/>
                <a:gd name="csY5" fmla="*/ 577356 h 587500"/>
                <a:gd name="csX6" fmla="*/ 91756 w 426256"/>
                <a:gd name="csY6" fmla="*/ 564228 h 587500"/>
                <a:gd name="csX7" fmla="*/ 19756 w 426256"/>
                <a:gd name="csY7" fmla="*/ 442776 h 587500"/>
                <a:gd name="csX8" fmla="*/ 4870 w 426256"/>
                <a:gd name="csY8" fmla="*/ 156179 h 587500"/>
                <a:gd name="csX0" fmla="*/ 4870 w 427146"/>
                <a:gd name="csY0" fmla="*/ 156179 h 587500"/>
                <a:gd name="csX1" fmla="*/ 92315 w 427146"/>
                <a:gd name="csY1" fmla="*/ 21107 h 587500"/>
                <a:gd name="csX2" fmla="*/ 311123 w 427146"/>
                <a:gd name="csY2" fmla="*/ 25869 h 587500"/>
                <a:gd name="csX3" fmla="*/ 416062 w 427146"/>
                <a:gd name="csY3" fmla="*/ 264542 h 587500"/>
                <a:gd name="csX4" fmla="*/ 416054 w 427146"/>
                <a:gd name="csY4" fmla="*/ 449791 h 587500"/>
                <a:gd name="csX5" fmla="*/ 361670 w 427146"/>
                <a:gd name="csY5" fmla="*/ 577356 h 587500"/>
                <a:gd name="csX6" fmla="*/ 91756 w 427146"/>
                <a:gd name="csY6" fmla="*/ 564228 h 587500"/>
                <a:gd name="csX7" fmla="*/ 19756 w 427146"/>
                <a:gd name="csY7" fmla="*/ 442776 h 587500"/>
                <a:gd name="csX8" fmla="*/ 4870 w 427146"/>
                <a:gd name="csY8" fmla="*/ 156179 h 587500"/>
                <a:gd name="csX0" fmla="*/ 4870 w 439473"/>
                <a:gd name="csY0" fmla="*/ 156179 h 587300"/>
                <a:gd name="csX1" fmla="*/ 92315 w 439473"/>
                <a:gd name="csY1" fmla="*/ 21107 h 587300"/>
                <a:gd name="csX2" fmla="*/ 311123 w 439473"/>
                <a:gd name="csY2" fmla="*/ 25869 h 587300"/>
                <a:gd name="csX3" fmla="*/ 416062 w 439473"/>
                <a:gd name="csY3" fmla="*/ 264542 h 587300"/>
                <a:gd name="csX4" fmla="*/ 434971 w 439473"/>
                <a:gd name="csY4" fmla="*/ 452517 h 587300"/>
                <a:gd name="csX5" fmla="*/ 361670 w 439473"/>
                <a:gd name="csY5" fmla="*/ 577356 h 587300"/>
                <a:gd name="csX6" fmla="*/ 91756 w 439473"/>
                <a:gd name="csY6" fmla="*/ 564228 h 587300"/>
                <a:gd name="csX7" fmla="*/ 19756 w 439473"/>
                <a:gd name="csY7" fmla="*/ 442776 h 587300"/>
                <a:gd name="csX8" fmla="*/ 4870 w 439473"/>
                <a:gd name="csY8" fmla="*/ 156179 h 5873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39473" h="587300">
                  <a:moveTo>
                    <a:pt x="4870" y="156179"/>
                  </a:moveTo>
                  <a:cubicBezTo>
                    <a:pt x="16963" y="85901"/>
                    <a:pt x="41273" y="42825"/>
                    <a:pt x="92315" y="21107"/>
                  </a:cubicBezTo>
                  <a:cubicBezTo>
                    <a:pt x="143357" y="-611"/>
                    <a:pt x="257165" y="-14703"/>
                    <a:pt x="311123" y="25869"/>
                  </a:cubicBezTo>
                  <a:cubicBezTo>
                    <a:pt x="365081" y="66441"/>
                    <a:pt x="398574" y="193888"/>
                    <a:pt x="416062" y="264542"/>
                  </a:cubicBezTo>
                  <a:cubicBezTo>
                    <a:pt x="433551" y="335196"/>
                    <a:pt x="446783" y="373545"/>
                    <a:pt x="434971" y="452517"/>
                  </a:cubicBezTo>
                  <a:cubicBezTo>
                    <a:pt x="423159" y="531489"/>
                    <a:pt x="418872" y="558738"/>
                    <a:pt x="361670" y="577356"/>
                  </a:cubicBezTo>
                  <a:cubicBezTo>
                    <a:pt x="304468" y="595974"/>
                    <a:pt x="148742" y="586658"/>
                    <a:pt x="91756" y="564228"/>
                  </a:cubicBezTo>
                  <a:cubicBezTo>
                    <a:pt x="34770" y="541798"/>
                    <a:pt x="34237" y="510784"/>
                    <a:pt x="19756" y="442776"/>
                  </a:cubicBezTo>
                  <a:cubicBezTo>
                    <a:pt x="5275" y="374768"/>
                    <a:pt x="-7223" y="226457"/>
                    <a:pt x="4870" y="156179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四角形: 角を丸くする 1">
              <a:extLst>
                <a:ext uri="{FF2B5EF4-FFF2-40B4-BE49-F238E27FC236}">
                  <a16:creationId xmlns:a16="http://schemas.microsoft.com/office/drawing/2014/main" id="{B1CDAC57-48F1-AE60-FE30-20AB8F5E6DF3}"/>
                </a:ext>
              </a:extLst>
            </p:cNvPr>
            <p:cNvSpPr/>
            <p:nvPr/>
          </p:nvSpPr>
          <p:spPr>
            <a:xfrm rot="5448392">
              <a:off x="5476840" y="3316486"/>
              <a:ext cx="335957" cy="48552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94256"/>
                <a:gd name="csX1" fmla="*/ 88607 w 384829"/>
                <a:gd name="csY1" fmla="*/ 13458 h 594256"/>
                <a:gd name="csX2" fmla="*/ 307415 w 384829"/>
                <a:gd name="csY2" fmla="*/ 18220 h 594256"/>
                <a:gd name="csX3" fmla="*/ 375812 w 384829"/>
                <a:gd name="csY3" fmla="*/ 131861 h 594256"/>
                <a:gd name="csX4" fmla="*/ 384544 w 384829"/>
                <a:gd name="csY4" fmla="*/ 320639 h 594256"/>
                <a:gd name="csX5" fmla="*/ 371049 w 384829"/>
                <a:gd name="csY5" fmla="*/ 472904 h 594256"/>
                <a:gd name="csX6" fmla="*/ 333865 w 384829"/>
                <a:gd name="csY6" fmla="*/ 579600 h 594256"/>
                <a:gd name="csX7" fmla="*/ 148801 w 384829"/>
                <a:gd name="csY7" fmla="*/ 582575 h 594256"/>
                <a:gd name="csX8" fmla="*/ 48126 w 384829"/>
                <a:gd name="csY8" fmla="*/ 479389 h 594256"/>
                <a:gd name="csX9" fmla="*/ 1162 w 384829"/>
                <a:gd name="csY9" fmla="*/ 148530 h 594256"/>
                <a:gd name="csX0" fmla="*/ 875 w 384542"/>
                <a:gd name="csY0" fmla="*/ 148530 h 607663"/>
                <a:gd name="csX1" fmla="*/ 88320 w 384542"/>
                <a:gd name="csY1" fmla="*/ 13458 h 607663"/>
                <a:gd name="csX2" fmla="*/ 307128 w 384542"/>
                <a:gd name="csY2" fmla="*/ 18220 h 607663"/>
                <a:gd name="csX3" fmla="*/ 375525 w 384542"/>
                <a:gd name="csY3" fmla="*/ 131861 h 607663"/>
                <a:gd name="csX4" fmla="*/ 384257 w 384542"/>
                <a:gd name="csY4" fmla="*/ 320639 h 607663"/>
                <a:gd name="csX5" fmla="*/ 370762 w 384542"/>
                <a:gd name="csY5" fmla="*/ 472904 h 607663"/>
                <a:gd name="csX6" fmla="*/ 333578 w 384542"/>
                <a:gd name="csY6" fmla="*/ 579600 h 607663"/>
                <a:gd name="csX7" fmla="*/ 119837 w 384542"/>
                <a:gd name="csY7" fmla="*/ 600840 h 607663"/>
                <a:gd name="csX8" fmla="*/ 47839 w 384542"/>
                <a:gd name="csY8" fmla="*/ 479389 h 607663"/>
                <a:gd name="csX9" fmla="*/ 875 w 384542"/>
                <a:gd name="csY9" fmla="*/ 148530 h 607663"/>
                <a:gd name="csX0" fmla="*/ 875 w 384542"/>
                <a:gd name="csY0" fmla="*/ 148530 h 607124"/>
                <a:gd name="csX1" fmla="*/ 88320 w 384542"/>
                <a:gd name="csY1" fmla="*/ 13458 h 607124"/>
                <a:gd name="csX2" fmla="*/ 307128 w 384542"/>
                <a:gd name="csY2" fmla="*/ 18220 h 607124"/>
                <a:gd name="csX3" fmla="*/ 375525 w 384542"/>
                <a:gd name="csY3" fmla="*/ 131861 h 607124"/>
                <a:gd name="csX4" fmla="*/ 384257 w 384542"/>
                <a:gd name="csY4" fmla="*/ 320639 h 607124"/>
                <a:gd name="csX5" fmla="*/ 370762 w 384542"/>
                <a:gd name="csY5" fmla="*/ 472904 h 607124"/>
                <a:gd name="csX6" fmla="*/ 333578 w 384542"/>
                <a:gd name="csY6" fmla="*/ 579600 h 607124"/>
                <a:gd name="csX7" fmla="*/ 214858 w 384542"/>
                <a:gd name="csY7" fmla="*/ 588690 h 607124"/>
                <a:gd name="csX8" fmla="*/ 119837 w 384542"/>
                <a:gd name="csY8" fmla="*/ 600840 h 607124"/>
                <a:gd name="csX9" fmla="*/ 47839 w 384542"/>
                <a:gd name="csY9" fmla="*/ 479389 h 607124"/>
                <a:gd name="csX10" fmla="*/ 875 w 384542"/>
                <a:gd name="csY10" fmla="*/ 148530 h 6071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4542" h="607124">
                  <a:moveTo>
                    <a:pt x="875" y="148530"/>
                  </a:moveTo>
                  <a:cubicBezTo>
                    <a:pt x="7622" y="70875"/>
                    <a:pt x="37278" y="35176"/>
                    <a:pt x="88320" y="13458"/>
                  </a:cubicBezTo>
                  <a:cubicBezTo>
                    <a:pt x="139362" y="-8260"/>
                    <a:pt x="259261" y="-1514"/>
                    <a:pt x="307128" y="18220"/>
                  </a:cubicBezTo>
                  <a:cubicBezTo>
                    <a:pt x="354996" y="37954"/>
                    <a:pt x="362670" y="81458"/>
                    <a:pt x="375525" y="131861"/>
                  </a:cubicBezTo>
                  <a:cubicBezTo>
                    <a:pt x="388380" y="182264"/>
                    <a:pt x="383463" y="255861"/>
                    <a:pt x="384257" y="320639"/>
                  </a:cubicBezTo>
                  <a:cubicBezTo>
                    <a:pt x="385051" y="385417"/>
                    <a:pt x="379209" y="429744"/>
                    <a:pt x="370762" y="472904"/>
                  </a:cubicBezTo>
                  <a:cubicBezTo>
                    <a:pt x="362316" y="516064"/>
                    <a:pt x="359562" y="560302"/>
                    <a:pt x="333578" y="579600"/>
                  </a:cubicBezTo>
                  <a:cubicBezTo>
                    <a:pt x="307594" y="598898"/>
                    <a:pt x="250481" y="585150"/>
                    <a:pt x="214858" y="588690"/>
                  </a:cubicBezTo>
                  <a:cubicBezTo>
                    <a:pt x="179235" y="592230"/>
                    <a:pt x="147674" y="619057"/>
                    <a:pt x="119837" y="600840"/>
                  </a:cubicBezTo>
                  <a:cubicBezTo>
                    <a:pt x="92001" y="582623"/>
                    <a:pt x="67666" y="554774"/>
                    <a:pt x="47839" y="479389"/>
                  </a:cubicBezTo>
                  <a:cubicBezTo>
                    <a:pt x="28012" y="404004"/>
                    <a:pt x="-5872" y="226185"/>
                    <a:pt x="875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四角形: 角を丸くする 1">
              <a:extLst>
                <a:ext uri="{FF2B5EF4-FFF2-40B4-BE49-F238E27FC236}">
                  <a16:creationId xmlns:a16="http://schemas.microsoft.com/office/drawing/2014/main" id="{660753D2-36E8-0C62-AF0F-4B08C8C3DEF4}"/>
                </a:ext>
              </a:extLst>
            </p:cNvPr>
            <p:cNvSpPr/>
            <p:nvPr/>
          </p:nvSpPr>
          <p:spPr>
            <a:xfrm rot="4114092">
              <a:off x="5155394" y="2896692"/>
              <a:ext cx="308379" cy="49674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03047"/>
                <a:gd name="csY0" fmla="*/ 148530 h 610556"/>
                <a:gd name="csX1" fmla="*/ 88607 w 403047"/>
                <a:gd name="csY1" fmla="*/ 13458 h 610556"/>
                <a:gd name="csX2" fmla="*/ 307415 w 403047"/>
                <a:gd name="csY2" fmla="*/ 18220 h 610556"/>
                <a:gd name="csX3" fmla="*/ 375812 w 403047"/>
                <a:gd name="csY3" fmla="*/ 131861 h 610556"/>
                <a:gd name="csX4" fmla="*/ 384544 w 403047"/>
                <a:gd name="csY4" fmla="*/ 320639 h 610556"/>
                <a:gd name="csX5" fmla="*/ 371049 w 403047"/>
                <a:gd name="csY5" fmla="*/ 472904 h 610556"/>
                <a:gd name="csX6" fmla="*/ 390293 w 403047"/>
                <a:gd name="csY6" fmla="*/ 603008 h 610556"/>
                <a:gd name="csX7" fmla="*/ 148801 w 403047"/>
                <a:gd name="csY7" fmla="*/ 582575 h 610556"/>
                <a:gd name="csX8" fmla="*/ 48126 w 403047"/>
                <a:gd name="csY8" fmla="*/ 479389 h 610556"/>
                <a:gd name="csX9" fmla="*/ 1162 w 403047"/>
                <a:gd name="csY9" fmla="*/ 148530 h 610556"/>
                <a:gd name="csX0" fmla="*/ 1162 w 414891"/>
                <a:gd name="csY0" fmla="*/ 148530 h 612257"/>
                <a:gd name="csX1" fmla="*/ 88607 w 414891"/>
                <a:gd name="csY1" fmla="*/ 13458 h 612257"/>
                <a:gd name="csX2" fmla="*/ 307415 w 414891"/>
                <a:gd name="csY2" fmla="*/ 18220 h 612257"/>
                <a:gd name="csX3" fmla="*/ 375812 w 414891"/>
                <a:gd name="csY3" fmla="*/ 131861 h 612257"/>
                <a:gd name="csX4" fmla="*/ 384544 w 414891"/>
                <a:gd name="csY4" fmla="*/ 320639 h 612257"/>
                <a:gd name="csX5" fmla="*/ 406188 w 414891"/>
                <a:gd name="csY5" fmla="*/ 449674 h 612257"/>
                <a:gd name="csX6" fmla="*/ 390293 w 414891"/>
                <a:gd name="csY6" fmla="*/ 603008 h 612257"/>
                <a:gd name="csX7" fmla="*/ 148801 w 414891"/>
                <a:gd name="csY7" fmla="*/ 582575 h 612257"/>
                <a:gd name="csX8" fmla="*/ 48126 w 414891"/>
                <a:gd name="csY8" fmla="*/ 479389 h 612257"/>
                <a:gd name="csX9" fmla="*/ 1162 w 414891"/>
                <a:gd name="csY9" fmla="*/ 148530 h 612257"/>
                <a:gd name="csX0" fmla="*/ 933 w 415582"/>
                <a:gd name="csY0" fmla="*/ 148530 h 626351"/>
                <a:gd name="csX1" fmla="*/ 88378 w 415582"/>
                <a:gd name="csY1" fmla="*/ 13458 h 626351"/>
                <a:gd name="csX2" fmla="*/ 307186 w 415582"/>
                <a:gd name="csY2" fmla="*/ 18220 h 626351"/>
                <a:gd name="csX3" fmla="*/ 375583 w 415582"/>
                <a:gd name="csY3" fmla="*/ 131861 h 626351"/>
                <a:gd name="csX4" fmla="*/ 384315 w 415582"/>
                <a:gd name="csY4" fmla="*/ 320639 h 626351"/>
                <a:gd name="csX5" fmla="*/ 405959 w 415582"/>
                <a:gd name="csY5" fmla="*/ 449674 h 626351"/>
                <a:gd name="csX6" fmla="*/ 390064 w 415582"/>
                <a:gd name="csY6" fmla="*/ 603008 h 626351"/>
                <a:gd name="csX7" fmla="*/ 135152 w 415582"/>
                <a:gd name="csY7" fmla="*/ 613096 h 626351"/>
                <a:gd name="csX8" fmla="*/ 47897 w 415582"/>
                <a:gd name="csY8" fmla="*/ 479389 h 626351"/>
                <a:gd name="csX9" fmla="*/ 933 w 415582"/>
                <a:gd name="csY9" fmla="*/ 148530 h 626351"/>
                <a:gd name="csX0" fmla="*/ 933 w 415582"/>
                <a:gd name="csY0" fmla="*/ 148530 h 622352"/>
                <a:gd name="csX1" fmla="*/ 88378 w 415582"/>
                <a:gd name="csY1" fmla="*/ 13458 h 622352"/>
                <a:gd name="csX2" fmla="*/ 307186 w 415582"/>
                <a:gd name="csY2" fmla="*/ 18220 h 622352"/>
                <a:gd name="csX3" fmla="*/ 375583 w 415582"/>
                <a:gd name="csY3" fmla="*/ 131861 h 622352"/>
                <a:gd name="csX4" fmla="*/ 384315 w 415582"/>
                <a:gd name="csY4" fmla="*/ 320639 h 622352"/>
                <a:gd name="csX5" fmla="*/ 405959 w 415582"/>
                <a:gd name="csY5" fmla="*/ 449674 h 622352"/>
                <a:gd name="csX6" fmla="*/ 390064 w 415582"/>
                <a:gd name="csY6" fmla="*/ 603008 h 622352"/>
                <a:gd name="csX7" fmla="*/ 135152 w 415582"/>
                <a:gd name="csY7" fmla="*/ 613096 h 622352"/>
                <a:gd name="csX8" fmla="*/ 47897 w 415582"/>
                <a:gd name="csY8" fmla="*/ 479389 h 622352"/>
                <a:gd name="csX9" fmla="*/ 933 w 415582"/>
                <a:gd name="csY9" fmla="*/ 148530 h 622352"/>
                <a:gd name="csX0" fmla="*/ 933 w 415582"/>
                <a:gd name="csY0" fmla="*/ 148530 h 625565"/>
                <a:gd name="csX1" fmla="*/ 88378 w 415582"/>
                <a:gd name="csY1" fmla="*/ 13458 h 625565"/>
                <a:gd name="csX2" fmla="*/ 307186 w 415582"/>
                <a:gd name="csY2" fmla="*/ 18220 h 625565"/>
                <a:gd name="csX3" fmla="*/ 375583 w 415582"/>
                <a:gd name="csY3" fmla="*/ 131861 h 625565"/>
                <a:gd name="csX4" fmla="*/ 384315 w 415582"/>
                <a:gd name="csY4" fmla="*/ 320639 h 625565"/>
                <a:gd name="csX5" fmla="*/ 405959 w 415582"/>
                <a:gd name="csY5" fmla="*/ 449674 h 625565"/>
                <a:gd name="csX6" fmla="*/ 390064 w 415582"/>
                <a:gd name="csY6" fmla="*/ 603008 h 625565"/>
                <a:gd name="csX7" fmla="*/ 135152 w 415582"/>
                <a:gd name="csY7" fmla="*/ 613096 h 625565"/>
                <a:gd name="csX8" fmla="*/ 47897 w 415582"/>
                <a:gd name="csY8" fmla="*/ 479389 h 625565"/>
                <a:gd name="csX9" fmla="*/ 933 w 415582"/>
                <a:gd name="csY9" fmla="*/ 148530 h 625565"/>
                <a:gd name="csX0" fmla="*/ 933 w 407423"/>
                <a:gd name="csY0" fmla="*/ 148530 h 621153"/>
                <a:gd name="csX1" fmla="*/ 88378 w 407423"/>
                <a:gd name="csY1" fmla="*/ 13458 h 621153"/>
                <a:gd name="csX2" fmla="*/ 307186 w 407423"/>
                <a:gd name="csY2" fmla="*/ 18220 h 621153"/>
                <a:gd name="csX3" fmla="*/ 375583 w 407423"/>
                <a:gd name="csY3" fmla="*/ 131861 h 621153"/>
                <a:gd name="csX4" fmla="*/ 384315 w 407423"/>
                <a:gd name="csY4" fmla="*/ 320639 h 621153"/>
                <a:gd name="csX5" fmla="*/ 405959 w 407423"/>
                <a:gd name="csY5" fmla="*/ 449674 h 621153"/>
                <a:gd name="csX6" fmla="*/ 390064 w 407423"/>
                <a:gd name="csY6" fmla="*/ 603008 h 621153"/>
                <a:gd name="csX7" fmla="*/ 267759 w 407423"/>
                <a:gd name="csY7" fmla="*/ 605779 h 621153"/>
                <a:gd name="csX8" fmla="*/ 135152 w 407423"/>
                <a:gd name="csY8" fmla="*/ 613096 h 621153"/>
                <a:gd name="csX9" fmla="*/ 47897 w 407423"/>
                <a:gd name="csY9" fmla="*/ 479389 h 621153"/>
                <a:gd name="csX10" fmla="*/ 933 w 407423"/>
                <a:gd name="csY10" fmla="*/ 148530 h 621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407423" h="621153">
                  <a:moveTo>
                    <a:pt x="933" y="148530"/>
                  </a:moveTo>
                  <a:cubicBezTo>
                    <a:pt x="7680" y="70875"/>
                    <a:pt x="37336" y="35176"/>
                    <a:pt x="88378" y="13458"/>
                  </a:cubicBezTo>
                  <a:cubicBezTo>
                    <a:pt x="139420" y="-8260"/>
                    <a:pt x="259319" y="-1514"/>
                    <a:pt x="307186" y="18220"/>
                  </a:cubicBezTo>
                  <a:cubicBezTo>
                    <a:pt x="355054" y="37954"/>
                    <a:pt x="362728" y="81458"/>
                    <a:pt x="375583" y="131861"/>
                  </a:cubicBezTo>
                  <a:cubicBezTo>
                    <a:pt x="388438" y="182264"/>
                    <a:pt x="383521" y="255861"/>
                    <a:pt x="384315" y="320639"/>
                  </a:cubicBezTo>
                  <a:cubicBezTo>
                    <a:pt x="385109" y="385417"/>
                    <a:pt x="405001" y="402613"/>
                    <a:pt x="405959" y="449674"/>
                  </a:cubicBezTo>
                  <a:cubicBezTo>
                    <a:pt x="406917" y="496735"/>
                    <a:pt x="413097" y="576991"/>
                    <a:pt x="390064" y="603008"/>
                  </a:cubicBezTo>
                  <a:cubicBezTo>
                    <a:pt x="367031" y="629025"/>
                    <a:pt x="310244" y="604098"/>
                    <a:pt x="267759" y="605779"/>
                  </a:cubicBezTo>
                  <a:cubicBezTo>
                    <a:pt x="225274" y="607460"/>
                    <a:pt x="171796" y="634161"/>
                    <a:pt x="135152" y="613096"/>
                  </a:cubicBezTo>
                  <a:cubicBezTo>
                    <a:pt x="98508" y="592031"/>
                    <a:pt x="70267" y="556817"/>
                    <a:pt x="47897" y="479389"/>
                  </a:cubicBezTo>
                  <a:cubicBezTo>
                    <a:pt x="25527" y="401961"/>
                    <a:pt x="-5814" y="226185"/>
                    <a:pt x="933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四角形: 角を丸くする 1">
              <a:extLst>
                <a:ext uri="{FF2B5EF4-FFF2-40B4-BE49-F238E27FC236}">
                  <a16:creationId xmlns:a16="http://schemas.microsoft.com/office/drawing/2014/main" id="{F407B7DF-60C0-85F2-083B-F490C211F2B5}"/>
                </a:ext>
              </a:extLst>
            </p:cNvPr>
            <p:cNvSpPr/>
            <p:nvPr/>
          </p:nvSpPr>
          <p:spPr>
            <a:xfrm rot="4114092">
              <a:off x="5185733" y="2418978"/>
              <a:ext cx="318413" cy="538226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370 w 373161"/>
                <a:gd name="csY0" fmla="*/ 136274 h 586571"/>
                <a:gd name="csX1" fmla="*/ 76939 w 373161"/>
                <a:gd name="csY1" fmla="*/ 12664 h 586571"/>
                <a:gd name="csX2" fmla="*/ 295747 w 373161"/>
                <a:gd name="csY2" fmla="*/ 17426 h 586571"/>
                <a:gd name="csX3" fmla="*/ 364144 w 373161"/>
                <a:gd name="csY3" fmla="*/ 131067 h 586571"/>
                <a:gd name="csX4" fmla="*/ 372876 w 373161"/>
                <a:gd name="csY4" fmla="*/ 319845 h 586571"/>
                <a:gd name="csX5" fmla="*/ 359381 w 373161"/>
                <a:gd name="csY5" fmla="*/ 472110 h 586571"/>
                <a:gd name="csX6" fmla="*/ 298128 w 373161"/>
                <a:gd name="csY6" fmla="*/ 559557 h 586571"/>
                <a:gd name="csX7" fmla="*/ 137133 w 373161"/>
                <a:gd name="csY7" fmla="*/ 581781 h 586571"/>
                <a:gd name="csX8" fmla="*/ 36458 w 373161"/>
                <a:gd name="csY8" fmla="*/ 478595 h 586571"/>
                <a:gd name="csX9" fmla="*/ 1370 w 373161"/>
                <a:gd name="csY9" fmla="*/ 136274 h 586571"/>
                <a:gd name="csX0" fmla="*/ 707 w 372498"/>
                <a:gd name="csY0" fmla="*/ 142940 h 593237"/>
                <a:gd name="csX1" fmla="*/ 62310 w 372498"/>
                <a:gd name="csY1" fmla="*/ 9871 h 593237"/>
                <a:gd name="csX2" fmla="*/ 295084 w 372498"/>
                <a:gd name="csY2" fmla="*/ 24092 h 593237"/>
                <a:gd name="csX3" fmla="*/ 363481 w 372498"/>
                <a:gd name="csY3" fmla="*/ 137733 h 593237"/>
                <a:gd name="csX4" fmla="*/ 372213 w 372498"/>
                <a:gd name="csY4" fmla="*/ 326511 h 593237"/>
                <a:gd name="csX5" fmla="*/ 358718 w 372498"/>
                <a:gd name="csY5" fmla="*/ 478776 h 593237"/>
                <a:gd name="csX6" fmla="*/ 297465 w 372498"/>
                <a:gd name="csY6" fmla="*/ 566223 h 593237"/>
                <a:gd name="csX7" fmla="*/ 136470 w 372498"/>
                <a:gd name="csY7" fmla="*/ 588447 h 593237"/>
                <a:gd name="csX8" fmla="*/ 35795 w 372498"/>
                <a:gd name="csY8" fmla="*/ 485261 h 593237"/>
                <a:gd name="csX9" fmla="*/ 707 w 372498"/>
                <a:gd name="csY9" fmla="*/ 142940 h 593237"/>
                <a:gd name="csX0" fmla="*/ 707 w 372498"/>
                <a:gd name="csY0" fmla="*/ 140646 h 590943"/>
                <a:gd name="csX1" fmla="*/ 62310 w 372498"/>
                <a:gd name="csY1" fmla="*/ 7577 h 590943"/>
                <a:gd name="csX2" fmla="*/ 295084 w 372498"/>
                <a:gd name="csY2" fmla="*/ 21798 h 590943"/>
                <a:gd name="csX3" fmla="*/ 363481 w 372498"/>
                <a:gd name="csY3" fmla="*/ 135439 h 590943"/>
                <a:gd name="csX4" fmla="*/ 372213 w 372498"/>
                <a:gd name="csY4" fmla="*/ 324217 h 590943"/>
                <a:gd name="csX5" fmla="*/ 358718 w 372498"/>
                <a:gd name="csY5" fmla="*/ 476482 h 590943"/>
                <a:gd name="csX6" fmla="*/ 297465 w 372498"/>
                <a:gd name="csY6" fmla="*/ 563929 h 590943"/>
                <a:gd name="csX7" fmla="*/ 136470 w 372498"/>
                <a:gd name="csY7" fmla="*/ 586153 h 590943"/>
                <a:gd name="csX8" fmla="*/ 35795 w 372498"/>
                <a:gd name="csY8" fmla="*/ 482967 h 590943"/>
                <a:gd name="csX9" fmla="*/ 707 w 372498"/>
                <a:gd name="csY9" fmla="*/ 140646 h 590943"/>
                <a:gd name="csX0" fmla="*/ 707 w 372498"/>
                <a:gd name="csY0" fmla="*/ 143967 h 594264"/>
                <a:gd name="csX1" fmla="*/ 62310 w 372498"/>
                <a:gd name="csY1" fmla="*/ 10898 h 594264"/>
                <a:gd name="csX2" fmla="*/ 295084 w 372498"/>
                <a:gd name="csY2" fmla="*/ 25119 h 594264"/>
                <a:gd name="csX3" fmla="*/ 363481 w 372498"/>
                <a:gd name="csY3" fmla="*/ 138760 h 594264"/>
                <a:gd name="csX4" fmla="*/ 372213 w 372498"/>
                <a:gd name="csY4" fmla="*/ 327538 h 594264"/>
                <a:gd name="csX5" fmla="*/ 358718 w 372498"/>
                <a:gd name="csY5" fmla="*/ 479803 h 594264"/>
                <a:gd name="csX6" fmla="*/ 297465 w 372498"/>
                <a:gd name="csY6" fmla="*/ 567250 h 594264"/>
                <a:gd name="csX7" fmla="*/ 136470 w 372498"/>
                <a:gd name="csY7" fmla="*/ 589474 h 594264"/>
                <a:gd name="csX8" fmla="*/ 35795 w 372498"/>
                <a:gd name="csY8" fmla="*/ 486288 h 594264"/>
                <a:gd name="csX9" fmla="*/ 707 w 372498"/>
                <a:gd name="csY9" fmla="*/ 143967 h 594264"/>
                <a:gd name="csX0" fmla="*/ 707 w 372372"/>
                <a:gd name="csY0" fmla="*/ 141479 h 591776"/>
                <a:gd name="csX1" fmla="*/ 62310 w 372372"/>
                <a:gd name="csY1" fmla="*/ 8410 h 591776"/>
                <a:gd name="csX2" fmla="*/ 295084 w 372372"/>
                <a:gd name="csY2" fmla="*/ 22631 h 591776"/>
                <a:gd name="csX3" fmla="*/ 353468 w 372372"/>
                <a:gd name="csY3" fmla="*/ 155766 h 591776"/>
                <a:gd name="csX4" fmla="*/ 372213 w 372372"/>
                <a:gd name="csY4" fmla="*/ 325050 h 591776"/>
                <a:gd name="csX5" fmla="*/ 358718 w 372372"/>
                <a:gd name="csY5" fmla="*/ 477315 h 591776"/>
                <a:gd name="csX6" fmla="*/ 297465 w 372372"/>
                <a:gd name="csY6" fmla="*/ 564762 h 591776"/>
                <a:gd name="csX7" fmla="*/ 136470 w 372372"/>
                <a:gd name="csY7" fmla="*/ 586986 h 591776"/>
                <a:gd name="csX8" fmla="*/ 35795 w 372372"/>
                <a:gd name="csY8" fmla="*/ 483800 h 591776"/>
                <a:gd name="csX9" fmla="*/ 707 w 372372"/>
                <a:gd name="csY9" fmla="*/ 141479 h 591776"/>
                <a:gd name="csX0" fmla="*/ 707 w 362859"/>
                <a:gd name="csY0" fmla="*/ 141479 h 591776"/>
                <a:gd name="csX1" fmla="*/ 62310 w 362859"/>
                <a:gd name="csY1" fmla="*/ 8410 h 591776"/>
                <a:gd name="csX2" fmla="*/ 295084 w 362859"/>
                <a:gd name="csY2" fmla="*/ 22631 h 591776"/>
                <a:gd name="csX3" fmla="*/ 353468 w 362859"/>
                <a:gd name="csY3" fmla="*/ 155766 h 591776"/>
                <a:gd name="csX4" fmla="*/ 356943 w 362859"/>
                <a:gd name="csY4" fmla="*/ 339789 h 591776"/>
                <a:gd name="csX5" fmla="*/ 358718 w 362859"/>
                <a:gd name="csY5" fmla="*/ 477315 h 591776"/>
                <a:gd name="csX6" fmla="*/ 297465 w 362859"/>
                <a:gd name="csY6" fmla="*/ 564762 h 591776"/>
                <a:gd name="csX7" fmla="*/ 136470 w 362859"/>
                <a:gd name="csY7" fmla="*/ 586986 h 591776"/>
                <a:gd name="csX8" fmla="*/ 35795 w 362859"/>
                <a:gd name="csY8" fmla="*/ 483800 h 591776"/>
                <a:gd name="csX9" fmla="*/ 707 w 362859"/>
                <a:gd name="csY9" fmla="*/ 141479 h 591776"/>
                <a:gd name="csX0" fmla="*/ 707 w 358919"/>
                <a:gd name="csY0" fmla="*/ 141479 h 591623"/>
                <a:gd name="csX1" fmla="*/ 62310 w 358919"/>
                <a:gd name="csY1" fmla="*/ 8410 h 591623"/>
                <a:gd name="csX2" fmla="*/ 295084 w 358919"/>
                <a:gd name="csY2" fmla="*/ 22631 h 591623"/>
                <a:gd name="csX3" fmla="*/ 353468 w 358919"/>
                <a:gd name="csY3" fmla="*/ 155766 h 591623"/>
                <a:gd name="csX4" fmla="*/ 356943 w 358919"/>
                <a:gd name="csY4" fmla="*/ 339789 h 591623"/>
                <a:gd name="csX5" fmla="*/ 334685 w 358919"/>
                <a:gd name="csY5" fmla="*/ 484128 h 591623"/>
                <a:gd name="csX6" fmla="*/ 297465 w 358919"/>
                <a:gd name="csY6" fmla="*/ 564762 h 591623"/>
                <a:gd name="csX7" fmla="*/ 136470 w 358919"/>
                <a:gd name="csY7" fmla="*/ 586986 h 591623"/>
                <a:gd name="csX8" fmla="*/ 35795 w 358919"/>
                <a:gd name="csY8" fmla="*/ 483800 h 591623"/>
                <a:gd name="csX9" fmla="*/ 707 w 358919"/>
                <a:gd name="csY9" fmla="*/ 141479 h 591623"/>
                <a:gd name="csX0" fmla="*/ 707 w 358919"/>
                <a:gd name="csY0" fmla="*/ 141479 h 592398"/>
                <a:gd name="csX1" fmla="*/ 62310 w 358919"/>
                <a:gd name="csY1" fmla="*/ 8410 h 592398"/>
                <a:gd name="csX2" fmla="*/ 295084 w 358919"/>
                <a:gd name="csY2" fmla="*/ 22631 h 592398"/>
                <a:gd name="csX3" fmla="*/ 353468 w 358919"/>
                <a:gd name="csY3" fmla="*/ 155766 h 592398"/>
                <a:gd name="csX4" fmla="*/ 356943 w 358919"/>
                <a:gd name="csY4" fmla="*/ 339789 h 592398"/>
                <a:gd name="csX5" fmla="*/ 334685 w 358919"/>
                <a:gd name="csY5" fmla="*/ 484128 h 592398"/>
                <a:gd name="csX6" fmla="*/ 290621 w 358919"/>
                <a:gd name="csY6" fmla="*/ 568090 h 592398"/>
                <a:gd name="csX7" fmla="*/ 136470 w 358919"/>
                <a:gd name="csY7" fmla="*/ 586986 h 592398"/>
                <a:gd name="csX8" fmla="*/ 35795 w 358919"/>
                <a:gd name="csY8" fmla="*/ 483800 h 592398"/>
                <a:gd name="csX9" fmla="*/ 707 w 358919"/>
                <a:gd name="csY9" fmla="*/ 141479 h 592398"/>
                <a:gd name="csX0" fmla="*/ 707 w 358919"/>
                <a:gd name="csY0" fmla="*/ 141479 h 593924"/>
                <a:gd name="csX1" fmla="*/ 62310 w 358919"/>
                <a:gd name="csY1" fmla="*/ 8410 h 593924"/>
                <a:gd name="csX2" fmla="*/ 295084 w 358919"/>
                <a:gd name="csY2" fmla="*/ 22631 h 593924"/>
                <a:gd name="csX3" fmla="*/ 353468 w 358919"/>
                <a:gd name="csY3" fmla="*/ 155766 h 593924"/>
                <a:gd name="csX4" fmla="*/ 356943 w 358919"/>
                <a:gd name="csY4" fmla="*/ 339789 h 593924"/>
                <a:gd name="csX5" fmla="*/ 334685 w 358919"/>
                <a:gd name="csY5" fmla="*/ 484128 h 593924"/>
                <a:gd name="csX6" fmla="*/ 290621 w 358919"/>
                <a:gd name="csY6" fmla="*/ 568090 h 593924"/>
                <a:gd name="csX7" fmla="*/ 136470 w 358919"/>
                <a:gd name="csY7" fmla="*/ 586986 h 593924"/>
                <a:gd name="csX8" fmla="*/ 35795 w 358919"/>
                <a:gd name="csY8" fmla="*/ 483800 h 593924"/>
                <a:gd name="csX9" fmla="*/ 707 w 358919"/>
                <a:gd name="csY9" fmla="*/ 141479 h 593924"/>
                <a:gd name="csX0" fmla="*/ 4 w 358216"/>
                <a:gd name="csY0" fmla="*/ 150537 h 602982"/>
                <a:gd name="csX1" fmla="*/ 36671 w 358216"/>
                <a:gd name="csY1" fmla="*/ 5929 h 602982"/>
                <a:gd name="csX2" fmla="*/ 294381 w 358216"/>
                <a:gd name="csY2" fmla="*/ 31689 h 602982"/>
                <a:gd name="csX3" fmla="*/ 352765 w 358216"/>
                <a:gd name="csY3" fmla="*/ 164824 h 602982"/>
                <a:gd name="csX4" fmla="*/ 356240 w 358216"/>
                <a:gd name="csY4" fmla="*/ 348847 h 602982"/>
                <a:gd name="csX5" fmla="*/ 333982 w 358216"/>
                <a:gd name="csY5" fmla="*/ 493186 h 602982"/>
                <a:gd name="csX6" fmla="*/ 289918 w 358216"/>
                <a:gd name="csY6" fmla="*/ 577148 h 602982"/>
                <a:gd name="csX7" fmla="*/ 135767 w 358216"/>
                <a:gd name="csY7" fmla="*/ 596044 h 602982"/>
                <a:gd name="csX8" fmla="*/ 35092 w 358216"/>
                <a:gd name="csY8" fmla="*/ 492858 h 602982"/>
                <a:gd name="csX9" fmla="*/ 4 w 358216"/>
                <a:gd name="csY9" fmla="*/ 150537 h 602982"/>
                <a:gd name="csX0" fmla="*/ 3 w 358215"/>
                <a:gd name="csY0" fmla="*/ 139764 h 592209"/>
                <a:gd name="csX1" fmla="*/ 34133 w 358215"/>
                <a:gd name="csY1" fmla="*/ 9136 h 592209"/>
                <a:gd name="csX2" fmla="*/ 294380 w 358215"/>
                <a:gd name="csY2" fmla="*/ 20916 h 592209"/>
                <a:gd name="csX3" fmla="*/ 352764 w 358215"/>
                <a:gd name="csY3" fmla="*/ 154051 h 592209"/>
                <a:gd name="csX4" fmla="*/ 356239 w 358215"/>
                <a:gd name="csY4" fmla="*/ 338074 h 592209"/>
                <a:gd name="csX5" fmla="*/ 333981 w 358215"/>
                <a:gd name="csY5" fmla="*/ 482413 h 592209"/>
                <a:gd name="csX6" fmla="*/ 289917 w 358215"/>
                <a:gd name="csY6" fmla="*/ 566375 h 592209"/>
                <a:gd name="csX7" fmla="*/ 135766 w 358215"/>
                <a:gd name="csY7" fmla="*/ 585271 h 592209"/>
                <a:gd name="csX8" fmla="*/ 35091 w 358215"/>
                <a:gd name="csY8" fmla="*/ 482085 h 592209"/>
                <a:gd name="csX9" fmla="*/ 3 w 358215"/>
                <a:gd name="csY9" fmla="*/ 139764 h 5922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58215" h="592209">
                  <a:moveTo>
                    <a:pt x="3" y="139764"/>
                  </a:moveTo>
                  <a:cubicBezTo>
                    <a:pt x="-157" y="60939"/>
                    <a:pt x="7406" y="23770"/>
                    <a:pt x="34133" y="9136"/>
                  </a:cubicBezTo>
                  <a:cubicBezTo>
                    <a:pt x="60860" y="-5498"/>
                    <a:pt x="241275" y="-3236"/>
                    <a:pt x="294380" y="20916"/>
                  </a:cubicBezTo>
                  <a:cubicBezTo>
                    <a:pt x="347485" y="45068"/>
                    <a:pt x="342454" y="101191"/>
                    <a:pt x="352764" y="154051"/>
                  </a:cubicBezTo>
                  <a:cubicBezTo>
                    <a:pt x="363074" y="206911"/>
                    <a:pt x="355445" y="273296"/>
                    <a:pt x="356239" y="338074"/>
                  </a:cubicBezTo>
                  <a:cubicBezTo>
                    <a:pt x="357033" y="402852"/>
                    <a:pt x="345035" y="444363"/>
                    <a:pt x="333981" y="482413"/>
                  </a:cubicBezTo>
                  <a:cubicBezTo>
                    <a:pt x="322927" y="520463"/>
                    <a:pt x="321089" y="541201"/>
                    <a:pt x="289917" y="566375"/>
                  </a:cubicBezTo>
                  <a:cubicBezTo>
                    <a:pt x="258745" y="591549"/>
                    <a:pt x="178237" y="599319"/>
                    <a:pt x="135766" y="585271"/>
                  </a:cubicBezTo>
                  <a:cubicBezTo>
                    <a:pt x="93295" y="571223"/>
                    <a:pt x="57718" y="556336"/>
                    <a:pt x="35091" y="482085"/>
                  </a:cubicBezTo>
                  <a:cubicBezTo>
                    <a:pt x="12464" y="407834"/>
                    <a:pt x="163" y="218589"/>
                    <a:pt x="3" y="139764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四角形: 角を丸くする 1">
              <a:extLst>
                <a:ext uri="{FF2B5EF4-FFF2-40B4-BE49-F238E27FC236}">
                  <a16:creationId xmlns:a16="http://schemas.microsoft.com/office/drawing/2014/main" id="{8E085DDD-E841-1B96-94BA-C2311DABFB8B}"/>
                </a:ext>
              </a:extLst>
            </p:cNvPr>
            <p:cNvSpPr/>
            <p:nvPr/>
          </p:nvSpPr>
          <p:spPr>
            <a:xfrm rot="907987">
              <a:off x="4639361" y="1891467"/>
              <a:ext cx="442257" cy="78700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5698"/>
                <a:gd name="csY0" fmla="*/ 148530 h 594255"/>
                <a:gd name="csX1" fmla="*/ 88607 w 385698"/>
                <a:gd name="csY1" fmla="*/ 13458 h 594255"/>
                <a:gd name="csX2" fmla="*/ 307415 w 385698"/>
                <a:gd name="csY2" fmla="*/ 18220 h 594255"/>
                <a:gd name="csX3" fmla="*/ 375812 w 385698"/>
                <a:gd name="csY3" fmla="*/ 131861 h 594255"/>
                <a:gd name="csX4" fmla="*/ 384544 w 385698"/>
                <a:gd name="csY4" fmla="*/ 320639 h 594255"/>
                <a:gd name="csX5" fmla="*/ 371049 w 385698"/>
                <a:gd name="csY5" fmla="*/ 472904 h 594255"/>
                <a:gd name="csX6" fmla="*/ 269042 w 385698"/>
                <a:gd name="csY6" fmla="*/ 579599 h 594255"/>
                <a:gd name="csX7" fmla="*/ 148801 w 385698"/>
                <a:gd name="csY7" fmla="*/ 582575 h 594255"/>
                <a:gd name="csX8" fmla="*/ 48126 w 385698"/>
                <a:gd name="csY8" fmla="*/ 479389 h 594255"/>
                <a:gd name="csX9" fmla="*/ 1162 w 385698"/>
                <a:gd name="csY9" fmla="*/ 148530 h 594255"/>
                <a:gd name="csX0" fmla="*/ 1162 w 384829"/>
                <a:gd name="csY0" fmla="*/ 148530 h 594779"/>
                <a:gd name="csX1" fmla="*/ 88607 w 384829"/>
                <a:gd name="csY1" fmla="*/ 13458 h 594779"/>
                <a:gd name="csX2" fmla="*/ 307415 w 384829"/>
                <a:gd name="csY2" fmla="*/ 18220 h 594779"/>
                <a:gd name="csX3" fmla="*/ 375812 w 384829"/>
                <a:gd name="csY3" fmla="*/ 131861 h 594779"/>
                <a:gd name="csX4" fmla="*/ 384544 w 384829"/>
                <a:gd name="csY4" fmla="*/ 320639 h 594779"/>
                <a:gd name="csX5" fmla="*/ 354624 w 384829"/>
                <a:gd name="csY5" fmla="*/ 464054 h 594779"/>
                <a:gd name="csX6" fmla="*/ 269042 w 384829"/>
                <a:gd name="csY6" fmla="*/ 579599 h 594779"/>
                <a:gd name="csX7" fmla="*/ 148801 w 384829"/>
                <a:gd name="csY7" fmla="*/ 582575 h 594779"/>
                <a:gd name="csX8" fmla="*/ 48126 w 384829"/>
                <a:gd name="csY8" fmla="*/ 479389 h 594779"/>
                <a:gd name="csX9" fmla="*/ 1162 w 384829"/>
                <a:gd name="csY9" fmla="*/ 148530 h 594779"/>
                <a:gd name="csX0" fmla="*/ 1162 w 646714"/>
                <a:gd name="csY0" fmla="*/ 148530 h 594779"/>
                <a:gd name="csX1" fmla="*/ 88607 w 646714"/>
                <a:gd name="csY1" fmla="*/ 13458 h 594779"/>
                <a:gd name="csX2" fmla="*/ 307415 w 646714"/>
                <a:gd name="csY2" fmla="*/ 18220 h 594779"/>
                <a:gd name="csX3" fmla="*/ 375812 w 646714"/>
                <a:gd name="csY3" fmla="*/ 131861 h 594779"/>
                <a:gd name="csX4" fmla="*/ 646712 w 646714"/>
                <a:gd name="csY4" fmla="*/ 379487 h 594779"/>
                <a:gd name="csX5" fmla="*/ 354624 w 646714"/>
                <a:gd name="csY5" fmla="*/ 464054 h 594779"/>
                <a:gd name="csX6" fmla="*/ 269042 w 646714"/>
                <a:gd name="csY6" fmla="*/ 579599 h 594779"/>
                <a:gd name="csX7" fmla="*/ 148801 w 646714"/>
                <a:gd name="csY7" fmla="*/ 582575 h 594779"/>
                <a:gd name="csX8" fmla="*/ 48126 w 646714"/>
                <a:gd name="csY8" fmla="*/ 479389 h 594779"/>
                <a:gd name="csX9" fmla="*/ 1162 w 646714"/>
                <a:gd name="csY9" fmla="*/ 148530 h 594779"/>
                <a:gd name="csX0" fmla="*/ 1162 w 646714"/>
                <a:gd name="csY0" fmla="*/ 154689 h 600938"/>
                <a:gd name="csX1" fmla="*/ 88607 w 646714"/>
                <a:gd name="csY1" fmla="*/ 19617 h 600938"/>
                <a:gd name="csX2" fmla="*/ 307415 w 646714"/>
                <a:gd name="csY2" fmla="*/ 24379 h 600938"/>
                <a:gd name="csX3" fmla="*/ 341674 w 646714"/>
                <a:gd name="csY3" fmla="*/ 240501 h 600938"/>
                <a:gd name="csX4" fmla="*/ 646712 w 646714"/>
                <a:gd name="csY4" fmla="*/ 385646 h 600938"/>
                <a:gd name="csX5" fmla="*/ 354624 w 646714"/>
                <a:gd name="csY5" fmla="*/ 470213 h 600938"/>
                <a:gd name="csX6" fmla="*/ 269042 w 646714"/>
                <a:gd name="csY6" fmla="*/ 585758 h 600938"/>
                <a:gd name="csX7" fmla="*/ 148801 w 646714"/>
                <a:gd name="csY7" fmla="*/ 588734 h 600938"/>
                <a:gd name="csX8" fmla="*/ 48126 w 646714"/>
                <a:gd name="csY8" fmla="*/ 485548 h 600938"/>
                <a:gd name="csX9" fmla="*/ 1162 w 646714"/>
                <a:gd name="csY9" fmla="*/ 154689 h 600938"/>
                <a:gd name="csX0" fmla="*/ 1162 w 646715"/>
                <a:gd name="csY0" fmla="*/ 154689 h 596643"/>
                <a:gd name="csX1" fmla="*/ 88607 w 646715"/>
                <a:gd name="csY1" fmla="*/ 19617 h 596643"/>
                <a:gd name="csX2" fmla="*/ 307415 w 646715"/>
                <a:gd name="csY2" fmla="*/ 24379 h 596643"/>
                <a:gd name="csX3" fmla="*/ 341674 w 646715"/>
                <a:gd name="csY3" fmla="*/ 240501 h 596643"/>
                <a:gd name="csX4" fmla="*/ 646712 w 646715"/>
                <a:gd name="csY4" fmla="*/ 385646 h 596643"/>
                <a:gd name="csX5" fmla="*/ 428047 w 646715"/>
                <a:gd name="csY5" fmla="*/ 555105 h 596643"/>
                <a:gd name="csX6" fmla="*/ 269042 w 646715"/>
                <a:gd name="csY6" fmla="*/ 585758 h 596643"/>
                <a:gd name="csX7" fmla="*/ 148801 w 646715"/>
                <a:gd name="csY7" fmla="*/ 588734 h 596643"/>
                <a:gd name="csX8" fmla="*/ 48126 w 646715"/>
                <a:gd name="csY8" fmla="*/ 485548 h 596643"/>
                <a:gd name="csX9" fmla="*/ 1162 w 646715"/>
                <a:gd name="csY9" fmla="*/ 154689 h 596643"/>
                <a:gd name="csX0" fmla="*/ 1162 w 646714"/>
                <a:gd name="csY0" fmla="*/ 154689 h 598432"/>
                <a:gd name="csX1" fmla="*/ 88607 w 646714"/>
                <a:gd name="csY1" fmla="*/ 19617 h 598432"/>
                <a:gd name="csX2" fmla="*/ 307415 w 646714"/>
                <a:gd name="csY2" fmla="*/ 24379 h 598432"/>
                <a:gd name="csX3" fmla="*/ 341674 w 646714"/>
                <a:gd name="csY3" fmla="*/ 240501 h 598432"/>
                <a:gd name="csX4" fmla="*/ 646712 w 646714"/>
                <a:gd name="csY4" fmla="*/ 385646 h 598432"/>
                <a:gd name="csX5" fmla="*/ 428047 w 646714"/>
                <a:gd name="csY5" fmla="*/ 555105 h 598432"/>
                <a:gd name="csX6" fmla="*/ 269042 w 646714"/>
                <a:gd name="csY6" fmla="*/ 585758 h 598432"/>
                <a:gd name="csX7" fmla="*/ 148801 w 646714"/>
                <a:gd name="csY7" fmla="*/ 588734 h 598432"/>
                <a:gd name="csX8" fmla="*/ 48126 w 646714"/>
                <a:gd name="csY8" fmla="*/ 485548 h 598432"/>
                <a:gd name="csX9" fmla="*/ 1162 w 646714"/>
                <a:gd name="csY9" fmla="*/ 154689 h 598432"/>
                <a:gd name="csX0" fmla="*/ 1162 w 646715"/>
                <a:gd name="csY0" fmla="*/ 154689 h 596643"/>
                <a:gd name="csX1" fmla="*/ 88607 w 646715"/>
                <a:gd name="csY1" fmla="*/ 19617 h 596643"/>
                <a:gd name="csX2" fmla="*/ 307415 w 646715"/>
                <a:gd name="csY2" fmla="*/ 24379 h 596643"/>
                <a:gd name="csX3" fmla="*/ 341674 w 646715"/>
                <a:gd name="csY3" fmla="*/ 240501 h 596643"/>
                <a:gd name="csX4" fmla="*/ 646712 w 646715"/>
                <a:gd name="csY4" fmla="*/ 385646 h 596643"/>
                <a:gd name="csX5" fmla="*/ 428047 w 646715"/>
                <a:gd name="csY5" fmla="*/ 555105 h 596643"/>
                <a:gd name="csX6" fmla="*/ 269042 w 646715"/>
                <a:gd name="csY6" fmla="*/ 585758 h 596643"/>
                <a:gd name="csX7" fmla="*/ 148801 w 646715"/>
                <a:gd name="csY7" fmla="*/ 588734 h 596643"/>
                <a:gd name="csX8" fmla="*/ 48126 w 646715"/>
                <a:gd name="csY8" fmla="*/ 485548 h 596643"/>
                <a:gd name="csX9" fmla="*/ 1162 w 646715"/>
                <a:gd name="csY9" fmla="*/ 154689 h 596643"/>
                <a:gd name="csX0" fmla="*/ 1162 w 646715"/>
                <a:gd name="csY0" fmla="*/ 154689 h 608002"/>
                <a:gd name="csX1" fmla="*/ 88607 w 646715"/>
                <a:gd name="csY1" fmla="*/ 19617 h 608002"/>
                <a:gd name="csX2" fmla="*/ 307415 w 646715"/>
                <a:gd name="csY2" fmla="*/ 24379 h 608002"/>
                <a:gd name="csX3" fmla="*/ 341674 w 646715"/>
                <a:gd name="csY3" fmla="*/ 240501 h 608002"/>
                <a:gd name="csX4" fmla="*/ 646712 w 646715"/>
                <a:gd name="csY4" fmla="*/ 385646 h 608002"/>
                <a:gd name="csX5" fmla="*/ 420931 w 646715"/>
                <a:gd name="csY5" fmla="*/ 588359 h 608002"/>
                <a:gd name="csX6" fmla="*/ 269042 w 646715"/>
                <a:gd name="csY6" fmla="*/ 585758 h 608002"/>
                <a:gd name="csX7" fmla="*/ 148801 w 646715"/>
                <a:gd name="csY7" fmla="*/ 588734 h 608002"/>
                <a:gd name="csX8" fmla="*/ 48126 w 646715"/>
                <a:gd name="csY8" fmla="*/ 485548 h 608002"/>
                <a:gd name="csX9" fmla="*/ 1162 w 646715"/>
                <a:gd name="csY9" fmla="*/ 154689 h 608002"/>
                <a:gd name="csX0" fmla="*/ 699 w 646252"/>
                <a:gd name="csY0" fmla="*/ 154689 h 608260"/>
                <a:gd name="csX1" fmla="*/ 88144 w 646252"/>
                <a:gd name="csY1" fmla="*/ 19617 h 608260"/>
                <a:gd name="csX2" fmla="*/ 306952 w 646252"/>
                <a:gd name="csY2" fmla="*/ 24379 h 608260"/>
                <a:gd name="csX3" fmla="*/ 341211 w 646252"/>
                <a:gd name="csY3" fmla="*/ 240501 h 608260"/>
                <a:gd name="csX4" fmla="*/ 646249 w 646252"/>
                <a:gd name="csY4" fmla="*/ 385646 h 608260"/>
                <a:gd name="csX5" fmla="*/ 420468 w 646252"/>
                <a:gd name="csY5" fmla="*/ 588359 h 608260"/>
                <a:gd name="csX6" fmla="*/ 268579 w 646252"/>
                <a:gd name="csY6" fmla="*/ 585758 h 608260"/>
                <a:gd name="csX7" fmla="*/ 58312 w 646252"/>
                <a:gd name="csY7" fmla="*/ 581434 h 608260"/>
                <a:gd name="csX8" fmla="*/ 47663 w 646252"/>
                <a:gd name="csY8" fmla="*/ 485548 h 608260"/>
                <a:gd name="csX9" fmla="*/ 699 w 646252"/>
                <a:gd name="csY9" fmla="*/ 154689 h 608260"/>
                <a:gd name="csX0" fmla="*/ 699 w 646251"/>
                <a:gd name="csY0" fmla="*/ 154689 h 608558"/>
                <a:gd name="csX1" fmla="*/ 88144 w 646251"/>
                <a:gd name="csY1" fmla="*/ 19617 h 608558"/>
                <a:gd name="csX2" fmla="*/ 306952 w 646251"/>
                <a:gd name="csY2" fmla="*/ 24379 h 608558"/>
                <a:gd name="csX3" fmla="*/ 341211 w 646251"/>
                <a:gd name="csY3" fmla="*/ 240501 h 608558"/>
                <a:gd name="csX4" fmla="*/ 646249 w 646251"/>
                <a:gd name="csY4" fmla="*/ 385646 h 608558"/>
                <a:gd name="csX5" fmla="*/ 420468 w 646251"/>
                <a:gd name="csY5" fmla="*/ 588359 h 608558"/>
                <a:gd name="csX6" fmla="*/ 265417 w 646251"/>
                <a:gd name="csY6" fmla="*/ 600537 h 608558"/>
                <a:gd name="csX7" fmla="*/ 58312 w 646251"/>
                <a:gd name="csY7" fmla="*/ 581434 h 608558"/>
                <a:gd name="csX8" fmla="*/ 47663 w 646251"/>
                <a:gd name="csY8" fmla="*/ 485548 h 608558"/>
                <a:gd name="csX9" fmla="*/ 699 w 646251"/>
                <a:gd name="csY9" fmla="*/ 154689 h 608558"/>
                <a:gd name="csX0" fmla="*/ 699 w 646251"/>
                <a:gd name="csY0" fmla="*/ 154689 h 632056"/>
                <a:gd name="csX1" fmla="*/ 88144 w 646251"/>
                <a:gd name="csY1" fmla="*/ 19617 h 632056"/>
                <a:gd name="csX2" fmla="*/ 306952 w 646251"/>
                <a:gd name="csY2" fmla="*/ 24379 h 632056"/>
                <a:gd name="csX3" fmla="*/ 341211 w 646251"/>
                <a:gd name="csY3" fmla="*/ 240501 h 632056"/>
                <a:gd name="csX4" fmla="*/ 646249 w 646251"/>
                <a:gd name="csY4" fmla="*/ 385646 h 632056"/>
                <a:gd name="csX5" fmla="*/ 426147 w 646251"/>
                <a:gd name="csY5" fmla="*/ 618891 h 632056"/>
                <a:gd name="csX6" fmla="*/ 265417 w 646251"/>
                <a:gd name="csY6" fmla="*/ 600537 h 632056"/>
                <a:gd name="csX7" fmla="*/ 58312 w 646251"/>
                <a:gd name="csY7" fmla="*/ 581434 h 632056"/>
                <a:gd name="csX8" fmla="*/ 47663 w 646251"/>
                <a:gd name="csY8" fmla="*/ 485548 h 632056"/>
                <a:gd name="csX9" fmla="*/ 699 w 646251"/>
                <a:gd name="csY9" fmla="*/ 154689 h 632056"/>
                <a:gd name="csX0" fmla="*/ 699 w 646251"/>
                <a:gd name="csY0" fmla="*/ 154689 h 627539"/>
                <a:gd name="csX1" fmla="*/ 88144 w 646251"/>
                <a:gd name="csY1" fmla="*/ 19617 h 627539"/>
                <a:gd name="csX2" fmla="*/ 306952 w 646251"/>
                <a:gd name="csY2" fmla="*/ 24379 h 627539"/>
                <a:gd name="csX3" fmla="*/ 341211 w 646251"/>
                <a:gd name="csY3" fmla="*/ 240501 h 627539"/>
                <a:gd name="csX4" fmla="*/ 646249 w 646251"/>
                <a:gd name="csY4" fmla="*/ 385646 h 627539"/>
                <a:gd name="csX5" fmla="*/ 426147 w 646251"/>
                <a:gd name="csY5" fmla="*/ 618891 h 627539"/>
                <a:gd name="csX6" fmla="*/ 265417 w 646251"/>
                <a:gd name="csY6" fmla="*/ 600537 h 627539"/>
                <a:gd name="csX7" fmla="*/ 58312 w 646251"/>
                <a:gd name="csY7" fmla="*/ 581434 h 627539"/>
                <a:gd name="csX8" fmla="*/ 47663 w 646251"/>
                <a:gd name="csY8" fmla="*/ 485548 h 627539"/>
                <a:gd name="csX9" fmla="*/ 699 w 646251"/>
                <a:gd name="csY9" fmla="*/ 154689 h 627539"/>
                <a:gd name="csX0" fmla="*/ 699 w 646251"/>
                <a:gd name="csY0" fmla="*/ 154689 h 627539"/>
                <a:gd name="csX1" fmla="*/ 88144 w 646251"/>
                <a:gd name="csY1" fmla="*/ 19617 h 627539"/>
                <a:gd name="csX2" fmla="*/ 306952 w 646251"/>
                <a:gd name="csY2" fmla="*/ 24379 h 627539"/>
                <a:gd name="csX3" fmla="*/ 341211 w 646251"/>
                <a:gd name="csY3" fmla="*/ 240501 h 627539"/>
                <a:gd name="csX4" fmla="*/ 646249 w 646251"/>
                <a:gd name="csY4" fmla="*/ 385646 h 627539"/>
                <a:gd name="csX5" fmla="*/ 426147 w 646251"/>
                <a:gd name="csY5" fmla="*/ 618891 h 627539"/>
                <a:gd name="csX6" fmla="*/ 265417 w 646251"/>
                <a:gd name="csY6" fmla="*/ 600537 h 627539"/>
                <a:gd name="csX7" fmla="*/ 58312 w 646251"/>
                <a:gd name="csY7" fmla="*/ 581434 h 627539"/>
                <a:gd name="csX8" fmla="*/ 47663 w 646251"/>
                <a:gd name="csY8" fmla="*/ 485548 h 627539"/>
                <a:gd name="csX9" fmla="*/ 699 w 646251"/>
                <a:gd name="csY9" fmla="*/ 154689 h 6275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6251" h="627539">
                  <a:moveTo>
                    <a:pt x="699" y="154689"/>
                  </a:moveTo>
                  <a:cubicBezTo>
                    <a:pt x="7446" y="77034"/>
                    <a:pt x="37102" y="41335"/>
                    <a:pt x="88144" y="19617"/>
                  </a:cubicBezTo>
                  <a:cubicBezTo>
                    <a:pt x="139186" y="-2101"/>
                    <a:pt x="264774" y="-12435"/>
                    <a:pt x="306952" y="24379"/>
                  </a:cubicBezTo>
                  <a:cubicBezTo>
                    <a:pt x="349130" y="61193"/>
                    <a:pt x="284662" y="180290"/>
                    <a:pt x="341211" y="240501"/>
                  </a:cubicBezTo>
                  <a:cubicBezTo>
                    <a:pt x="397760" y="300712"/>
                    <a:pt x="645455" y="320868"/>
                    <a:pt x="646249" y="385646"/>
                  </a:cubicBezTo>
                  <a:cubicBezTo>
                    <a:pt x="647043" y="450424"/>
                    <a:pt x="481245" y="593675"/>
                    <a:pt x="426147" y="618891"/>
                  </a:cubicBezTo>
                  <a:cubicBezTo>
                    <a:pt x="371049" y="644107"/>
                    <a:pt x="326723" y="606780"/>
                    <a:pt x="265417" y="600537"/>
                  </a:cubicBezTo>
                  <a:cubicBezTo>
                    <a:pt x="204111" y="594294"/>
                    <a:pt x="89860" y="622768"/>
                    <a:pt x="58312" y="581434"/>
                  </a:cubicBezTo>
                  <a:cubicBezTo>
                    <a:pt x="26764" y="540100"/>
                    <a:pt x="57265" y="556672"/>
                    <a:pt x="47663" y="485548"/>
                  </a:cubicBezTo>
                  <a:cubicBezTo>
                    <a:pt x="38061" y="414424"/>
                    <a:pt x="-6048" y="232344"/>
                    <a:pt x="699" y="154689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四角形: 角を丸くする 1">
              <a:extLst>
                <a:ext uri="{FF2B5EF4-FFF2-40B4-BE49-F238E27FC236}">
                  <a16:creationId xmlns:a16="http://schemas.microsoft.com/office/drawing/2014/main" id="{E14B0392-E5E7-DA8C-7273-CDCD4E36A92F}"/>
                </a:ext>
              </a:extLst>
            </p:cNvPr>
            <p:cNvSpPr/>
            <p:nvPr/>
          </p:nvSpPr>
          <p:spPr>
            <a:xfrm rot="622812">
              <a:off x="3759744" y="1847481"/>
              <a:ext cx="324857" cy="617111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45 w 384812"/>
                <a:gd name="csY0" fmla="*/ 148530 h 577769"/>
                <a:gd name="csX1" fmla="*/ 88590 w 384812"/>
                <a:gd name="csY1" fmla="*/ 13458 h 577769"/>
                <a:gd name="csX2" fmla="*/ 307398 w 384812"/>
                <a:gd name="csY2" fmla="*/ 18220 h 577769"/>
                <a:gd name="csX3" fmla="*/ 375795 w 384812"/>
                <a:gd name="csY3" fmla="*/ 131861 h 577769"/>
                <a:gd name="csX4" fmla="*/ 384527 w 384812"/>
                <a:gd name="csY4" fmla="*/ 320639 h 577769"/>
                <a:gd name="csX5" fmla="*/ 371032 w 384812"/>
                <a:gd name="csY5" fmla="*/ 472904 h 577769"/>
                <a:gd name="csX6" fmla="*/ 309779 w 384812"/>
                <a:gd name="csY6" fmla="*/ 560351 h 577769"/>
                <a:gd name="csX7" fmla="*/ 179187 w 384812"/>
                <a:gd name="csY7" fmla="*/ 570837 h 577769"/>
                <a:gd name="csX8" fmla="*/ 48109 w 384812"/>
                <a:gd name="csY8" fmla="*/ 479389 h 577769"/>
                <a:gd name="csX9" fmla="*/ 1145 w 384812"/>
                <a:gd name="csY9" fmla="*/ 148530 h 577769"/>
                <a:gd name="csX0" fmla="*/ 1 w 383668"/>
                <a:gd name="csY0" fmla="*/ 148530 h 582175"/>
                <a:gd name="csX1" fmla="*/ 87446 w 383668"/>
                <a:gd name="csY1" fmla="*/ 13458 h 582175"/>
                <a:gd name="csX2" fmla="*/ 306254 w 383668"/>
                <a:gd name="csY2" fmla="*/ 18220 h 582175"/>
                <a:gd name="csX3" fmla="*/ 374651 w 383668"/>
                <a:gd name="csY3" fmla="*/ 131861 h 582175"/>
                <a:gd name="csX4" fmla="*/ 383383 w 383668"/>
                <a:gd name="csY4" fmla="*/ 320639 h 582175"/>
                <a:gd name="csX5" fmla="*/ 369888 w 383668"/>
                <a:gd name="csY5" fmla="*/ 472904 h 582175"/>
                <a:gd name="csX6" fmla="*/ 308635 w 383668"/>
                <a:gd name="csY6" fmla="*/ 560351 h 582175"/>
                <a:gd name="csX7" fmla="*/ 178043 w 383668"/>
                <a:gd name="csY7" fmla="*/ 570837 h 582175"/>
                <a:gd name="csX8" fmla="*/ 87945 w 383668"/>
                <a:gd name="csY8" fmla="*/ 419773 h 582175"/>
                <a:gd name="csX9" fmla="*/ 1 w 383668"/>
                <a:gd name="csY9" fmla="*/ 148530 h 582175"/>
                <a:gd name="csX0" fmla="*/ 1 w 395895"/>
                <a:gd name="csY0" fmla="*/ 148530 h 579864"/>
                <a:gd name="csX1" fmla="*/ 87446 w 395895"/>
                <a:gd name="csY1" fmla="*/ 13458 h 579864"/>
                <a:gd name="csX2" fmla="*/ 306254 w 395895"/>
                <a:gd name="csY2" fmla="*/ 18220 h 579864"/>
                <a:gd name="csX3" fmla="*/ 374651 w 395895"/>
                <a:gd name="csY3" fmla="*/ 131861 h 579864"/>
                <a:gd name="csX4" fmla="*/ 383383 w 395895"/>
                <a:gd name="csY4" fmla="*/ 320639 h 579864"/>
                <a:gd name="csX5" fmla="*/ 391836 w 395895"/>
                <a:gd name="csY5" fmla="*/ 541406 h 579864"/>
                <a:gd name="csX6" fmla="*/ 308635 w 395895"/>
                <a:gd name="csY6" fmla="*/ 560351 h 579864"/>
                <a:gd name="csX7" fmla="*/ 178043 w 395895"/>
                <a:gd name="csY7" fmla="*/ 570837 h 579864"/>
                <a:gd name="csX8" fmla="*/ 87945 w 395895"/>
                <a:gd name="csY8" fmla="*/ 419773 h 579864"/>
                <a:gd name="csX9" fmla="*/ 1 w 395895"/>
                <a:gd name="csY9" fmla="*/ 148530 h 579864"/>
                <a:gd name="csX0" fmla="*/ 1 w 411964"/>
                <a:gd name="csY0" fmla="*/ 148530 h 579864"/>
                <a:gd name="csX1" fmla="*/ 87446 w 411964"/>
                <a:gd name="csY1" fmla="*/ 13458 h 579864"/>
                <a:gd name="csX2" fmla="*/ 306254 w 411964"/>
                <a:gd name="csY2" fmla="*/ 18220 h 579864"/>
                <a:gd name="csX3" fmla="*/ 374651 w 411964"/>
                <a:gd name="csY3" fmla="*/ 131861 h 579864"/>
                <a:gd name="csX4" fmla="*/ 411863 w 411964"/>
                <a:gd name="csY4" fmla="*/ 317607 h 579864"/>
                <a:gd name="csX5" fmla="*/ 391836 w 411964"/>
                <a:gd name="csY5" fmla="*/ 541406 h 579864"/>
                <a:gd name="csX6" fmla="*/ 308635 w 411964"/>
                <a:gd name="csY6" fmla="*/ 560351 h 579864"/>
                <a:gd name="csX7" fmla="*/ 178043 w 411964"/>
                <a:gd name="csY7" fmla="*/ 570837 h 579864"/>
                <a:gd name="csX8" fmla="*/ 87945 w 411964"/>
                <a:gd name="csY8" fmla="*/ 419773 h 579864"/>
                <a:gd name="csX9" fmla="*/ 1 w 411964"/>
                <a:gd name="csY9" fmla="*/ 148530 h 579864"/>
                <a:gd name="csX0" fmla="*/ 1 w 411891"/>
                <a:gd name="csY0" fmla="*/ 148530 h 580299"/>
                <a:gd name="csX1" fmla="*/ 87446 w 411891"/>
                <a:gd name="csY1" fmla="*/ 13458 h 580299"/>
                <a:gd name="csX2" fmla="*/ 306254 w 411891"/>
                <a:gd name="csY2" fmla="*/ 18220 h 580299"/>
                <a:gd name="csX3" fmla="*/ 374651 w 411891"/>
                <a:gd name="csY3" fmla="*/ 131861 h 580299"/>
                <a:gd name="csX4" fmla="*/ 411863 w 411891"/>
                <a:gd name="csY4" fmla="*/ 317607 h 580299"/>
                <a:gd name="csX5" fmla="*/ 379647 w 411891"/>
                <a:gd name="csY5" fmla="*/ 526646 h 580299"/>
                <a:gd name="csX6" fmla="*/ 308635 w 411891"/>
                <a:gd name="csY6" fmla="*/ 560351 h 580299"/>
                <a:gd name="csX7" fmla="*/ 178043 w 411891"/>
                <a:gd name="csY7" fmla="*/ 570837 h 580299"/>
                <a:gd name="csX8" fmla="*/ 87945 w 411891"/>
                <a:gd name="csY8" fmla="*/ 419773 h 580299"/>
                <a:gd name="csX9" fmla="*/ 1 w 411891"/>
                <a:gd name="csY9" fmla="*/ 148530 h 580299"/>
                <a:gd name="csX0" fmla="*/ 1 w 411900"/>
                <a:gd name="csY0" fmla="*/ 148530 h 578322"/>
                <a:gd name="csX1" fmla="*/ 87446 w 411900"/>
                <a:gd name="csY1" fmla="*/ 13458 h 578322"/>
                <a:gd name="csX2" fmla="*/ 306254 w 411900"/>
                <a:gd name="csY2" fmla="*/ 18220 h 578322"/>
                <a:gd name="csX3" fmla="*/ 374651 w 411900"/>
                <a:gd name="csY3" fmla="*/ 131861 h 578322"/>
                <a:gd name="csX4" fmla="*/ 411863 w 411900"/>
                <a:gd name="csY4" fmla="*/ 317607 h 578322"/>
                <a:gd name="csX5" fmla="*/ 379647 w 411900"/>
                <a:gd name="csY5" fmla="*/ 526646 h 578322"/>
                <a:gd name="csX6" fmla="*/ 285670 w 411900"/>
                <a:gd name="csY6" fmla="*/ 552405 h 578322"/>
                <a:gd name="csX7" fmla="*/ 178043 w 411900"/>
                <a:gd name="csY7" fmla="*/ 570837 h 578322"/>
                <a:gd name="csX8" fmla="*/ 87945 w 411900"/>
                <a:gd name="csY8" fmla="*/ 419773 h 578322"/>
                <a:gd name="csX9" fmla="*/ 1 w 411900"/>
                <a:gd name="csY9" fmla="*/ 148530 h 578322"/>
                <a:gd name="csX0" fmla="*/ 1 w 411900"/>
                <a:gd name="csY0" fmla="*/ 148530 h 587822"/>
                <a:gd name="csX1" fmla="*/ 87446 w 411900"/>
                <a:gd name="csY1" fmla="*/ 13458 h 587822"/>
                <a:gd name="csX2" fmla="*/ 306254 w 411900"/>
                <a:gd name="csY2" fmla="*/ 18220 h 587822"/>
                <a:gd name="csX3" fmla="*/ 374651 w 411900"/>
                <a:gd name="csY3" fmla="*/ 131861 h 587822"/>
                <a:gd name="csX4" fmla="*/ 411863 w 411900"/>
                <a:gd name="csY4" fmla="*/ 317607 h 587822"/>
                <a:gd name="csX5" fmla="*/ 379647 w 411900"/>
                <a:gd name="csY5" fmla="*/ 526646 h 587822"/>
                <a:gd name="csX6" fmla="*/ 285670 w 411900"/>
                <a:gd name="csY6" fmla="*/ 552405 h 587822"/>
                <a:gd name="csX7" fmla="*/ 160129 w 411900"/>
                <a:gd name="csY7" fmla="*/ 581479 h 587822"/>
                <a:gd name="csX8" fmla="*/ 87945 w 411900"/>
                <a:gd name="csY8" fmla="*/ 419773 h 587822"/>
                <a:gd name="csX9" fmla="*/ 1 w 411900"/>
                <a:gd name="csY9" fmla="*/ 148530 h 587822"/>
                <a:gd name="csX0" fmla="*/ 1 w 411905"/>
                <a:gd name="csY0" fmla="*/ 148530 h 586084"/>
                <a:gd name="csX1" fmla="*/ 87446 w 411905"/>
                <a:gd name="csY1" fmla="*/ 13458 h 586084"/>
                <a:gd name="csX2" fmla="*/ 306254 w 411905"/>
                <a:gd name="csY2" fmla="*/ 18220 h 586084"/>
                <a:gd name="csX3" fmla="*/ 374651 w 411905"/>
                <a:gd name="csY3" fmla="*/ 131861 h 586084"/>
                <a:gd name="csX4" fmla="*/ 411863 w 411905"/>
                <a:gd name="csY4" fmla="*/ 317607 h 586084"/>
                <a:gd name="csX5" fmla="*/ 379647 w 411905"/>
                <a:gd name="csY5" fmla="*/ 526646 h 586084"/>
                <a:gd name="csX6" fmla="*/ 275203 w 411905"/>
                <a:gd name="csY6" fmla="*/ 540598 h 586084"/>
                <a:gd name="csX7" fmla="*/ 160129 w 411905"/>
                <a:gd name="csY7" fmla="*/ 581479 h 586084"/>
                <a:gd name="csX8" fmla="*/ 87945 w 411905"/>
                <a:gd name="csY8" fmla="*/ 419773 h 586084"/>
                <a:gd name="csX9" fmla="*/ 1 w 411905"/>
                <a:gd name="csY9" fmla="*/ 148530 h 586084"/>
                <a:gd name="csX0" fmla="*/ 1 w 411905"/>
                <a:gd name="csY0" fmla="*/ 148530 h 586341"/>
                <a:gd name="csX1" fmla="*/ 87446 w 411905"/>
                <a:gd name="csY1" fmla="*/ 13458 h 586341"/>
                <a:gd name="csX2" fmla="*/ 306254 w 411905"/>
                <a:gd name="csY2" fmla="*/ 18220 h 586341"/>
                <a:gd name="csX3" fmla="*/ 374651 w 411905"/>
                <a:gd name="csY3" fmla="*/ 131861 h 586341"/>
                <a:gd name="csX4" fmla="*/ 411863 w 411905"/>
                <a:gd name="csY4" fmla="*/ 317607 h 586341"/>
                <a:gd name="csX5" fmla="*/ 379647 w 411905"/>
                <a:gd name="csY5" fmla="*/ 526646 h 586341"/>
                <a:gd name="csX6" fmla="*/ 275203 w 411905"/>
                <a:gd name="csY6" fmla="*/ 540598 h 586341"/>
                <a:gd name="csX7" fmla="*/ 160129 w 411905"/>
                <a:gd name="csY7" fmla="*/ 581479 h 586341"/>
                <a:gd name="csX8" fmla="*/ 87945 w 411905"/>
                <a:gd name="csY8" fmla="*/ 419773 h 586341"/>
                <a:gd name="csX9" fmla="*/ 1 w 411905"/>
                <a:gd name="csY9" fmla="*/ 148530 h 586341"/>
                <a:gd name="csX0" fmla="*/ 1 w 411905"/>
                <a:gd name="csY0" fmla="*/ 148530 h 589374"/>
                <a:gd name="csX1" fmla="*/ 87446 w 411905"/>
                <a:gd name="csY1" fmla="*/ 13458 h 589374"/>
                <a:gd name="csX2" fmla="*/ 306254 w 411905"/>
                <a:gd name="csY2" fmla="*/ 18220 h 589374"/>
                <a:gd name="csX3" fmla="*/ 374651 w 411905"/>
                <a:gd name="csY3" fmla="*/ 131861 h 589374"/>
                <a:gd name="csX4" fmla="*/ 411863 w 411905"/>
                <a:gd name="csY4" fmla="*/ 317607 h 589374"/>
                <a:gd name="csX5" fmla="*/ 379647 w 411905"/>
                <a:gd name="csY5" fmla="*/ 526646 h 589374"/>
                <a:gd name="csX6" fmla="*/ 275620 w 411905"/>
                <a:gd name="csY6" fmla="*/ 558106 h 589374"/>
                <a:gd name="csX7" fmla="*/ 160129 w 411905"/>
                <a:gd name="csY7" fmla="*/ 581479 h 589374"/>
                <a:gd name="csX8" fmla="*/ 87945 w 411905"/>
                <a:gd name="csY8" fmla="*/ 419773 h 589374"/>
                <a:gd name="csX9" fmla="*/ 1 w 411905"/>
                <a:gd name="csY9" fmla="*/ 148530 h 589374"/>
                <a:gd name="csX0" fmla="*/ 1 w 382212"/>
                <a:gd name="csY0" fmla="*/ 146929 h 589271"/>
                <a:gd name="csX1" fmla="*/ 57753 w 382212"/>
                <a:gd name="csY1" fmla="*/ 13355 h 589271"/>
                <a:gd name="csX2" fmla="*/ 276561 w 382212"/>
                <a:gd name="csY2" fmla="*/ 18117 h 589271"/>
                <a:gd name="csX3" fmla="*/ 344958 w 382212"/>
                <a:gd name="csY3" fmla="*/ 131758 h 589271"/>
                <a:gd name="csX4" fmla="*/ 382170 w 382212"/>
                <a:gd name="csY4" fmla="*/ 317504 h 589271"/>
                <a:gd name="csX5" fmla="*/ 349954 w 382212"/>
                <a:gd name="csY5" fmla="*/ 526543 h 589271"/>
                <a:gd name="csX6" fmla="*/ 245927 w 382212"/>
                <a:gd name="csY6" fmla="*/ 558003 h 589271"/>
                <a:gd name="csX7" fmla="*/ 130436 w 382212"/>
                <a:gd name="csY7" fmla="*/ 581376 h 589271"/>
                <a:gd name="csX8" fmla="*/ 58252 w 382212"/>
                <a:gd name="csY8" fmla="*/ 419670 h 589271"/>
                <a:gd name="csX9" fmla="*/ 1 w 382212"/>
                <a:gd name="csY9" fmla="*/ 146929 h 589271"/>
                <a:gd name="csX0" fmla="*/ 1 w 382231"/>
                <a:gd name="csY0" fmla="*/ 146929 h 589088"/>
                <a:gd name="csX1" fmla="*/ 57753 w 382231"/>
                <a:gd name="csY1" fmla="*/ 13355 h 589088"/>
                <a:gd name="csX2" fmla="*/ 276561 w 382231"/>
                <a:gd name="csY2" fmla="*/ 18117 h 589088"/>
                <a:gd name="csX3" fmla="*/ 344958 w 382231"/>
                <a:gd name="csY3" fmla="*/ 131758 h 589088"/>
                <a:gd name="csX4" fmla="*/ 382170 w 382231"/>
                <a:gd name="csY4" fmla="*/ 317504 h 589088"/>
                <a:gd name="csX5" fmla="*/ 353462 w 382231"/>
                <a:gd name="csY5" fmla="*/ 512083 h 589088"/>
                <a:gd name="csX6" fmla="*/ 245927 w 382231"/>
                <a:gd name="csY6" fmla="*/ 558003 h 589088"/>
                <a:gd name="csX7" fmla="*/ 130436 w 382231"/>
                <a:gd name="csY7" fmla="*/ 581376 h 589088"/>
                <a:gd name="csX8" fmla="*/ 58252 w 382231"/>
                <a:gd name="csY8" fmla="*/ 419670 h 589088"/>
                <a:gd name="csX9" fmla="*/ 1 w 382231"/>
                <a:gd name="csY9" fmla="*/ 146929 h 589088"/>
                <a:gd name="csX0" fmla="*/ 1 w 382193"/>
                <a:gd name="csY0" fmla="*/ 146929 h 589088"/>
                <a:gd name="csX1" fmla="*/ 57753 w 382193"/>
                <a:gd name="csY1" fmla="*/ 13355 h 589088"/>
                <a:gd name="csX2" fmla="*/ 276561 w 382193"/>
                <a:gd name="csY2" fmla="*/ 18117 h 589088"/>
                <a:gd name="csX3" fmla="*/ 344958 w 382193"/>
                <a:gd name="csY3" fmla="*/ 131758 h 589088"/>
                <a:gd name="csX4" fmla="*/ 382170 w 382193"/>
                <a:gd name="csY4" fmla="*/ 317504 h 589088"/>
                <a:gd name="csX5" fmla="*/ 353462 w 382193"/>
                <a:gd name="csY5" fmla="*/ 512083 h 589088"/>
                <a:gd name="csX6" fmla="*/ 245927 w 382193"/>
                <a:gd name="csY6" fmla="*/ 558003 h 589088"/>
                <a:gd name="csX7" fmla="*/ 130436 w 382193"/>
                <a:gd name="csY7" fmla="*/ 581376 h 589088"/>
                <a:gd name="csX8" fmla="*/ 58252 w 382193"/>
                <a:gd name="csY8" fmla="*/ 419670 h 589088"/>
                <a:gd name="csX9" fmla="*/ 1 w 382193"/>
                <a:gd name="csY9" fmla="*/ 146929 h 589088"/>
                <a:gd name="csX0" fmla="*/ 1 w 361276"/>
                <a:gd name="csY0" fmla="*/ 146929 h 589088"/>
                <a:gd name="csX1" fmla="*/ 57753 w 361276"/>
                <a:gd name="csY1" fmla="*/ 13355 h 589088"/>
                <a:gd name="csX2" fmla="*/ 276561 w 361276"/>
                <a:gd name="csY2" fmla="*/ 18117 h 589088"/>
                <a:gd name="csX3" fmla="*/ 344958 w 361276"/>
                <a:gd name="csY3" fmla="*/ 131758 h 589088"/>
                <a:gd name="csX4" fmla="*/ 352476 w 361276"/>
                <a:gd name="csY4" fmla="*/ 319002 h 589088"/>
                <a:gd name="csX5" fmla="*/ 353462 w 361276"/>
                <a:gd name="csY5" fmla="*/ 512083 h 589088"/>
                <a:gd name="csX6" fmla="*/ 245927 w 361276"/>
                <a:gd name="csY6" fmla="*/ 558003 h 589088"/>
                <a:gd name="csX7" fmla="*/ 130436 w 361276"/>
                <a:gd name="csY7" fmla="*/ 581376 h 589088"/>
                <a:gd name="csX8" fmla="*/ 58252 w 361276"/>
                <a:gd name="csY8" fmla="*/ 419670 h 589088"/>
                <a:gd name="csX9" fmla="*/ 1 w 361276"/>
                <a:gd name="csY9" fmla="*/ 146929 h 589088"/>
                <a:gd name="csX0" fmla="*/ 1 w 361276"/>
                <a:gd name="csY0" fmla="*/ 146667 h 588826"/>
                <a:gd name="csX1" fmla="*/ 57753 w 361276"/>
                <a:gd name="csY1" fmla="*/ 13093 h 588826"/>
                <a:gd name="csX2" fmla="*/ 276561 w 361276"/>
                <a:gd name="csY2" fmla="*/ 17855 h 588826"/>
                <a:gd name="csX3" fmla="*/ 327499 w 361276"/>
                <a:gd name="csY3" fmla="*/ 126533 h 588826"/>
                <a:gd name="csX4" fmla="*/ 352476 w 361276"/>
                <a:gd name="csY4" fmla="*/ 318740 h 588826"/>
                <a:gd name="csX5" fmla="*/ 353462 w 361276"/>
                <a:gd name="csY5" fmla="*/ 511821 h 588826"/>
                <a:gd name="csX6" fmla="*/ 245927 w 361276"/>
                <a:gd name="csY6" fmla="*/ 557741 h 588826"/>
                <a:gd name="csX7" fmla="*/ 130436 w 361276"/>
                <a:gd name="csY7" fmla="*/ 581114 h 588826"/>
                <a:gd name="csX8" fmla="*/ 58252 w 361276"/>
                <a:gd name="csY8" fmla="*/ 419408 h 588826"/>
                <a:gd name="csX9" fmla="*/ 1 w 361276"/>
                <a:gd name="csY9" fmla="*/ 146667 h 588826"/>
                <a:gd name="csX0" fmla="*/ 1 w 361276"/>
                <a:gd name="csY0" fmla="*/ 145991 h 588150"/>
                <a:gd name="csX1" fmla="*/ 57753 w 361276"/>
                <a:gd name="csY1" fmla="*/ 12417 h 588150"/>
                <a:gd name="csX2" fmla="*/ 246868 w 361276"/>
                <a:gd name="csY2" fmla="*/ 18677 h 588150"/>
                <a:gd name="csX3" fmla="*/ 327499 w 361276"/>
                <a:gd name="csY3" fmla="*/ 125857 h 588150"/>
                <a:gd name="csX4" fmla="*/ 352476 w 361276"/>
                <a:gd name="csY4" fmla="*/ 318064 h 588150"/>
                <a:gd name="csX5" fmla="*/ 353462 w 361276"/>
                <a:gd name="csY5" fmla="*/ 511145 h 588150"/>
                <a:gd name="csX6" fmla="*/ 245927 w 361276"/>
                <a:gd name="csY6" fmla="*/ 557065 h 588150"/>
                <a:gd name="csX7" fmla="*/ 130436 w 361276"/>
                <a:gd name="csY7" fmla="*/ 580438 h 588150"/>
                <a:gd name="csX8" fmla="*/ 58252 w 361276"/>
                <a:gd name="csY8" fmla="*/ 418732 h 588150"/>
                <a:gd name="csX9" fmla="*/ 1 w 361276"/>
                <a:gd name="csY9" fmla="*/ 145991 h 588150"/>
                <a:gd name="csX0" fmla="*/ 1 w 354322"/>
                <a:gd name="csY0" fmla="*/ 145991 h 587972"/>
                <a:gd name="csX1" fmla="*/ 57753 w 354322"/>
                <a:gd name="csY1" fmla="*/ 12417 h 587972"/>
                <a:gd name="csX2" fmla="*/ 246868 w 354322"/>
                <a:gd name="csY2" fmla="*/ 18677 h 587972"/>
                <a:gd name="csX3" fmla="*/ 327499 w 354322"/>
                <a:gd name="csY3" fmla="*/ 125857 h 587972"/>
                <a:gd name="csX4" fmla="*/ 352476 w 354322"/>
                <a:gd name="csY4" fmla="*/ 318064 h 587972"/>
                <a:gd name="csX5" fmla="*/ 342101 w 354322"/>
                <a:gd name="csY5" fmla="*/ 519509 h 587972"/>
                <a:gd name="csX6" fmla="*/ 245927 w 354322"/>
                <a:gd name="csY6" fmla="*/ 557065 h 587972"/>
                <a:gd name="csX7" fmla="*/ 130436 w 354322"/>
                <a:gd name="csY7" fmla="*/ 580438 h 587972"/>
                <a:gd name="csX8" fmla="*/ 58252 w 354322"/>
                <a:gd name="csY8" fmla="*/ 418732 h 587972"/>
                <a:gd name="csX9" fmla="*/ 1 w 354322"/>
                <a:gd name="csY9" fmla="*/ 145991 h 587972"/>
                <a:gd name="csX0" fmla="*/ 1 w 352886"/>
                <a:gd name="csY0" fmla="*/ 145991 h 587972"/>
                <a:gd name="csX1" fmla="*/ 57753 w 352886"/>
                <a:gd name="csY1" fmla="*/ 12417 h 587972"/>
                <a:gd name="csX2" fmla="*/ 246868 w 352886"/>
                <a:gd name="csY2" fmla="*/ 18677 h 587972"/>
                <a:gd name="csX3" fmla="*/ 327499 w 352886"/>
                <a:gd name="csY3" fmla="*/ 125857 h 587972"/>
                <a:gd name="csX4" fmla="*/ 352476 w 352886"/>
                <a:gd name="csY4" fmla="*/ 318064 h 587972"/>
                <a:gd name="csX5" fmla="*/ 342101 w 352886"/>
                <a:gd name="csY5" fmla="*/ 519509 h 587972"/>
                <a:gd name="csX6" fmla="*/ 245927 w 352886"/>
                <a:gd name="csY6" fmla="*/ 557065 h 587972"/>
                <a:gd name="csX7" fmla="*/ 130436 w 352886"/>
                <a:gd name="csY7" fmla="*/ 580438 h 587972"/>
                <a:gd name="csX8" fmla="*/ 58252 w 352886"/>
                <a:gd name="csY8" fmla="*/ 418732 h 587972"/>
                <a:gd name="csX9" fmla="*/ 1 w 352886"/>
                <a:gd name="csY9" fmla="*/ 145991 h 587972"/>
                <a:gd name="csX0" fmla="*/ 1 w 355181"/>
                <a:gd name="csY0" fmla="*/ 145991 h 588128"/>
                <a:gd name="csX1" fmla="*/ 57753 w 355181"/>
                <a:gd name="csY1" fmla="*/ 12417 h 588128"/>
                <a:gd name="csX2" fmla="*/ 246868 w 355181"/>
                <a:gd name="csY2" fmla="*/ 18677 h 588128"/>
                <a:gd name="csX3" fmla="*/ 327499 w 355181"/>
                <a:gd name="csY3" fmla="*/ 125857 h 588128"/>
                <a:gd name="csX4" fmla="*/ 352476 w 355181"/>
                <a:gd name="csY4" fmla="*/ 318064 h 588128"/>
                <a:gd name="csX5" fmla="*/ 342101 w 355181"/>
                <a:gd name="csY5" fmla="*/ 519509 h 588128"/>
                <a:gd name="csX6" fmla="*/ 231080 w 355181"/>
                <a:gd name="csY6" fmla="*/ 557813 h 588128"/>
                <a:gd name="csX7" fmla="*/ 130436 w 355181"/>
                <a:gd name="csY7" fmla="*/ 580438 h 588128"/>
                <a:gd name="csX8" fmla="*/ 58252 w 355181"/>
                <a:gd name="csY8" fmla="*/ 418732 h 588128"/>
                <a:gd name="csX9" fmla="*/ 1 w 355181"/>
                <a:gd name="csY9" fmla="*/ 145991 h 5881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55181" h="588128">
                  <a:moveTo>
                    <a:pt x="1" y="145991"/>
                  </a:moveTo>
                  <a:cubicBezTo>
                    <a:pt x="-82" y="78272"/>
                    <a:pt x="16609" y="33636"/>
                    <a:pt x="57753" y="12417"/>
                  </a:cubicBezTo>
                  <a:cubicBezTo>
                    <a:pt x="98898" y="-8802"/>
                    <a:pt x="201910" y="-230"/>
                    <a:pt x="246868" y="18677"/>
                  </a:cubicBezTo>
                  <a:cubicBezTo>
                    <a:pt x="291826" y="37584"/>
                    <a:pt x="309898" y="75959"/>
                    <a:pt x="327499" y="125857"/>
                  </a:cubicBezTo>
                  <a:cubicBezTo>
                    <a:pt x="345100" y="175755"/>
                    <a:pt x="351682" y="253286"/>
                    <a:pt x="352476" y="318064"/>
                  </a:cubicBezTo>
                  <a:cubicBezTo>
                    <a:pt x="353270" y="382842"/>
                    <a:pt x="362334" y="479551"/>
                    <a:pt x="342101" y="519509"/>
                  </a:cubicBezTo>
                  <a:cubicBezTo>
                    <a:pt x="321868" y="559467"/>
                    <a:pt x="266357" y="547658"/>
                    <a:pt x="231080" y="557813"/>
                  </a:cubicBezTo>
                  <a:cubicBezTo>
                    <a:pt x="195803" y="567968"/>
                    <a:pt x="159241" y="603618"/>
                    <a:pt x="130436" y="580438"/>
                  </a:cubicBezTo>
                  <a:cubicBezTo>
                    <a:pt x="101631" y="557258"/>
                    <a:pt x="79991" y="491140"/>
                    <a:pt x="58252" y="418732"/>
                  </a:cubicBezTo>
                  <a:cubicBezTo>
                    <a:pt x="36513" y="346324"/>
                    <a:pt x="84" y="213710"/>
                    <a:pt x="1" y="145991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四角形: 角を丸くする 1">
              <a:extLst>
                <a:ext uri="{FF2B5EF4-FFF2-40B4-BE49-F238E27FC236}">
                  <a16:creationId xmlns:a16="http://schemas.microsoft.com/office/drawing/2014/main" id="{157FE093-C4F7-95F4-346A-00DE9F00D658}"/>
                </a:ext>
              </a:extLst>
            </p:cNvPr>
            <p:cNvSpPr/>
            <p:nvPr/>
          </p:nvSpPr>
          <p:spPr>
            <a:xfrm rot="622812">
              <a:off x="3795445" y="2467574"/>
              <a:ext cx="327966" cy="52065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61672"/>
                <a:gd name="csY0" fmla="*/ 148530 h 589075"/>
                <a:gd name="csX1" fmla="*/ 88607 w 461672"/>
                <a:gd name="csY1" fmla="*/ 13458 h 589075"/>
                <a:gd name="csX2" fmla="*/ 307415 w 461672"/>
                <a:gd name="csY2" fmla="*/ 18220 h 589075"/>
                <a:gd name="csX3" fmla="*/ 375812 w 461672"/>
                <a:gd name="csY3" fmla="*/ 131861 h 589075"/>
                <a:gd name="csX4" fmla="*/ 384544 w 461672"/>
                <a:gd name="csY4" fmla="*/ 320639 h 589075"/>
                <a:gd name="csX5" fmla="*/ 460460 w 461672"/>
                <a:gd name="csY5" fmla="*/ 413663 h 589075"/>
                <a:gd name="csX6" fmla="*/ 309796 w 461672"/>
                <a:gd name="csY6" fmla="*/ 560351 h 589075"/>
                <a:gd name="csX7" fmla="*/ 148801 w 461672"/>
                <a:gd name="csY7" fmla="*/ 582575 h 589075"/>
                <a:gd name="csX8" fmla="*/ 48126 w 461672"/>
                <a:gd name="csY8" fmla="*/ 479389 h 589075"/>
                <a:gd name="csX9" fmla="*/ 1162 w 461672"/>
                <a:gd name="csY9" fmla="*/ 148530 h 589075"/>
                <a:gd name="csX0" fmla="*/ 1162 w 466356"/>
                <a:gd name="csY0" fmla="*/ 148530 h 589075"/>
                <a:gd name="csX1" fmla="*/ 88607 w 466356"/>
                <a:gd name="csY1" fmla="*/ 13458 h 589075"/>
                <a:gd name="csX2" fmla="*/ 307415 w 466356"/>
                <a:gd name="csY2" fmla="*/ 18220 h 589075"/>
                <a:gd name="csX3" fmla="*/ 375812 w 466356"/>
                <a:gd name="csY3" fmla="*/ 131861 h 589075"/>
                <a:gd name="csX4" fmla="*/ 437706 w 466356"/>
                <a:gd name="csY4" fmla="*/ 274081 h 589075"/>
                <a:gd name="csX5" fmla="*/ 460460 w 466356"/>
                <a:gd name="csY5" fmla="*/ 413663 h 589075"/>
                <a:gd name="csX6" fmla="*/ 309796 w 466356"/>
                <a:gd name="csY6" fmla="*/ 560351 h 589075"/>
                <a:gd name="csX7" fmla="*/ 148801 w 466356"/>
                <a:gd name="csY7" fmla="*/ 582575 h 589075"/>
                <a:gd name="csX8" fmla="*/ 48126 w 466356"/>
                <a:gd name="csY8" fmla="*/ 479389 h 589075"/>
                <a:gd name="csX9" fmla="*/ 1162 w 466356"/>
                <a:gd name="csY9" fmla="*/ 148530 h 589075"/>
                <a:gd name="csX0" fmla="*/ 1162 w 468736"/>
                <a:gd name="csY0" fmla="*/ 148530 h 584077"/>
                <a:gd name="csX1" fmla="*/ 88607 w 468736"/>
                <a:gd name="csY1" fmla="*/ 13458 h 584077"/>
                <a:gd name="csX2" fmla="*/ 307415 w 468736"/>
                <a:gd name="csY2" fmla="*/ 18220 h 584077"/>
                <a:gd name="csX3" fmla="*/ 375812 w 468736"/>
                <a:gd name="csY3" fmla="*/ 131861 h 584077"/>
                <a:gd name="csX4" fmla="*/ 437706 w 468736"/>
                <a:gd name="csY4" fmla="*/ 274081 h 584077"/>
                <a:gd name="csX5" fmla="*/ 460460 w 468736"/>
                <a:gd name="csY5" fmla="*/ 413663 h 584077"/>
                <a:gd name="csX6" fmla="*/ 273269 w 468736"/>
                <a:gd name="csY6" fmla="*/ 531968 h 584077"/>
                <a:gd name="csX7" fmla="*/ 148801 w 468736"/>
                <a:gd name="csY7" fmla="*/ 582575 h 584077"/>
                <a:gd name="csX8" fmla="*/ 48126 w 468736"/>
                <a:gd name="csY8" fmla="*/ 479389 h 584077"/>
                <a:gd name="csX9" fmla="*/ 1162 w 468736"/>
                <a:gd name="csY9" fmla="*/ 148530 h 584077"/>
                <a:gd name="csX0" fmla="*/ 1382 w 468956"/>
                <a:gd name="csY0" fmla="*/ 148530 h 538762"/>
                <a:gd name="csX1" fmla="*/ 88827 w 468956"/>
                <a:gd name="csY1" fmla="*/ 13458 h 538762"/>
                <a:gd name="csX2" fmla="*/ 307635 w 468956"/>
                <a:gd name="csY2" fmla="*/ 18220 h 538762"/>
                <a:gd name="csX3" fmla="*/ 376032 w 468956"/>
                <a:gd name="csY3" fmla="*/ 131861 h 538762"/>
                <a:gd name="csX4" fmla="*/ 437926 w 468956"/>
                <a:gd name="csY4" fmla="*/ 274081 h 538762"/>
                <a:gd name="csX5" fmla="*/ 460680 w 468956"/>
                <a:gd name="csY5" fmla="*/ 413663 h 538762"/>
                <a:gd name="csX6" fmla="*/ 273489 w 468956"/>
                <a:gd name="csY6" fmla="*/ 531968 h 538762"/>
                <a:gd name="csX7" fmla="*/ 213729 w 468956"/>
                <a:gd name="csY7" fmla="*/ 519551 h 538762"/>
                <a:gd name="csX8" fmla="*/ 48346 w 468956"/>
                <a:gd name="csY8" fmla="*/ 479389 h 538762"/>
                <a:gd name="csX9" fmla="*/ 1382 w 468956"/>
                <a:gd name="csY9" fmla="*/ 148530 h 538762"/>
                <a:gd name="csX0" fmla="*/ 4389 w 471963"/>
                <a:gd name="csY0" fmla="*/ 148530 h 538762"/>
                <a:gd name="csX1" fmla="*/ 91834 w 471963"/>
                <a:gd name="csY1" fmla="*/ 13458 h 538762"/>
                <a:gd name="csX2" fmla="*/ 310642 w 471963"/>
                <a:gd name="csY2" fmla="*/ 18220 h 538762"/>
                <a:gd name="csX3" fmla="*/ 379039 w 471963"/>
                <a:gd name="csY3" fmla="*/ 131861 h 538762"/>
                <a:gd name="csX4" fmla="*/ 440933 w 471963"/>
                <a:gd name="csY4" fmla="*/ 274081 h 538762"/>
                <a:gd name="csX5" fmla="*/ 463687 w 471963"/>
                <a:gd name="csY5" fmla="*/ 413663 h 538762"/>
                <a:gd name="csX6" fmla="*/ 276496 w 471963"/>
                <a:gd name="csY6" fmla="*/ 531968 h 538762"/>
                <a:gd name="csX7" fmla="*/ 216736 w 471963"/>
                <a:gd name="csY7" fmla="*/ 519551 h 538762"/>
                <a:gd name="csX8" fmla="*/ 4389 w 471963"/>
                <a:gd name="csY8" fmla="*/ 148530 h 538762"/>
                <a:gd name="csX0" fmla="*/ 4389 w 471963"/>
                <a:gd name="csY0" fmla="*/ 148530 h 538762"/>
                <a:gd name="csX1" fmla="*/ 91834 w 471963"/>
                <a:gd name="csY1" fmla="*/ 13458 h 538762"/>
                <a:gd name="csX2" fmla="*/ 310642 w 471963"/>
                <a:gd name="csY2" fmla="*/ 18220 h 538762"/>
                <a:gd name="csX3" fmla="*/ 379039 w 471963"/>
                <a:gd name="csY3" fmla="*/ 131861 h 538762"/>
                <a:gd name="csX4" fmla="*/ 440933 w 471963"/>
                <a:gd name="csY4" fmla="*/ 274081 h 538762"/>
                <a:gd name="csX5" fmla="*/ 463687 w 471963"/>
                <a:gd name="csY5" fmla="*/ 413663 h 538762"/>
                <a:gd name="csX6" fmla="*/ 276496 w 471963"/>
                <a:gd name="csY6" fmla="*/ 531968 h 538762"/>
                <a:gd name="csX7" fmla="*/ 216736 w 471963"/>
                <a:gd name="csY7" fmla="*/ 519551 h 538762"/>
                <a:gd name="csX8" fmla="*/ 4389 w 471963"/>
                <a:gd name="csY8" fmla="*/ 148530 h 538762"/>
                <a:gd name="csX0" fmla="*/ 4389 w 478106"/>
                <a:gd name="csY0" fmla="*/ 148530 h 538762"/>
                <a:gd name="csX1" fmla="*/ 91834 w 478106"/>
                <a:gd name="csY1" fmla="*/ 13458 h 538762"/>
                <a:gd name="csX2" fmla="*/ 310642 w 478106"/>
                <a:gd name="csY2" fmla="*/ 18220 h 538762"/>
                <a:gd name="csX3" fmla="*/ 379039 w 478106"/>
                <a:gd name="csY3" fmla="*/ 131861 h 538762"/>
                <a:gd name="csX4" fmla="*/ 440933 w 478106"/>
                <a:gd name="csY4" fmla="*/ 274081 h 538762"/>
                <a:gd name="csX5" fmla="*/ 463687 w 478106"/>
                <a:gd name="csY5" fmla="*/ 413663 h 538762"/>
                <a:gd name="csX6" fmla="*/ 276496 w 478106"/>
                <a:gd name="csY6" fmla="*/ 531968 h 538762"/>
                <a:gd name="csX7" fmla="*/ 216736 w 478106"/>
                <a:gd name="csY7" fmla="*/ 519551 h 538762"/>
                <a:gd name="csX8" fmla="*/ 4389 w 478106"/>
                <a:gd name="csY8" fmla="*/ 148530 h 538762"/>
                <a:gd name="csX0" fmla="*/ 4389 w 475691"/>
                <a:gd name="csY0" fmla="*/ 157332 h 547564"/>
                <a:gd name="csX1" fmla="*/ 91834 w 475691"/>
                <a:gd name="csY1" fmla="*/ 22260 h 547564"/>
                <a:gd name="csX2" fmla="*/ 310642 w 475691"/>
                <a:gd name="csY2" fmla="*/ 27022 h 547564"/>
                <a:gd name="csX3" fmla="*/ 440933 w 475691"/>
                <a:gd name="csY3" fmla="*/ 282883 h 547564"/>
                <a:gd name="csX4" fmla="*/ 463687 w 475691"/>
                <a:gd name="csY4" fmla="*/ 422465 h 547564"/>
                <a:gd name="csX5" fmla="*/ 276496 w 475691"/>
                <a:gd name="csY5" fmla="*/ 540770 h 547564"/>
                <a:gd name="csX6" fmla="*/ 216736 w 475691"/>
                <a:gd name="csY6" fmla="*/ 528353 h 547564"/>
                <a:gd name="csX7" fmla="*/ 4389 w 475691"/>
                <a:gd name="csY7" fmla="*/ 157332 h 547564"/>
                <a:gd name="csX0" fmla="*/ 4389 w 469359"/>
                <a:gd name="csY0" fmla="*/ 155402 h 545634"/>
                <a:gd name="csX1" fmla="*/ 91834 w 469359"/>
                <a:gd name="csY1" fmla="*/ 20330 h 545634"/>
                <a:gd name="csX2" fmla="*/ 310642 w 469359"/>
                <a:gd name="csY2" fmla="*/ 25092 h 545634"/>
                <a:gd name="csX3" fmla="*/ 411031 w 469359"/>
                <a:gd name="csY3" fmla="*/ 252065 h 545634"/>
                <a:gd name="csX4" fmla="*/ 463687 w 469359"/>
                <a:gd name="csY4" fmla="*/ 420535 h 545634"/>
                <a:gd name="csX5" fmla="*/ 276496 w 469359"/>
                <a:gd name="csY5" fmla="*/ 538840 h 545634"/>
                <a:gd name="csX6" fmla="*/ 216736 w 469359"/>
                <a:gd name="csY6" fmla="*/ 526423 h 545634"/>
                <a:gd name="csX7" fmla="*/ 4389 w 469359"/>
                <a:gd name="csY7" fmla="*/ 155402 h 545634"/>
                <a:gd name="csX0" fmla="*/ 4389 w 477407"/>
                <a:gd name="csY0" fmla="*/ 155402 h 546641"/>
                <a:gd name="csX1" fmla="*/ 91834 w 477407"/>
                <a:gd name="csY1" fmla="*/ 20330 h 546641"/>
                <a:gd name="csX2" fmla="*/ 310642 w 477407"/>
                <a:gd name="csY2" fmla="*/ 25092 h 546641"/>
                <a:gd name="csX3" fmla="*/ 411031 w 477407"/>
                <a:gd name="csY3" fmla="*/ 252065 h 546641"/>
                <a:gd name="csX4" fmla="*/ 472277 w 477407"/>
                <a:gd name="csY4" fmla="*/ 406657 h 546641"/>
                <a:gd name="csX5" fmla="*/ 276496 w 477407"/>
                <a:gd name="csY5" fmla="*/ 538840 h 546641"/>
                <a:gd name="csX6" fmla="*/ 216736 w 477407"/>
                <a:gd name="csY6" fmla="*/ 526423 h 546641"/>
                <a:gd name="csX7" fmla="*/ 4389 w 477407"/>
                <a:gd name="csY7" fmla="*/ 155402 h 546641"/>
                <a:gd name="csX0" fmla="*/ 4389 w 482517"/>
                <a:gd name="csY0" fmla="*/ 155694 h 546933"/>
                <a:gd name="csX1" fmla="*/ 91834 w 482517"/>
                <a:gd name="csY1" fmla="*/ 20622 h 546933"/>
                <a:gd name="csX2" fmla="*/ 310642 w 482517"/>
                <a:gd name="csY2" fmla="*/ 25384 h 546933"/>
                <a:gd name="csX3" fmla="*/ 439854 w 482517"/>
                <a:gd name="csY3" fmla="*/ 256770 h 546933"/>
                <a:gd name="csX4" fmla="*/ 472277 w 482517"/>
                <a:gd name="csY4" fmla="*/ 406949 h 546933"/>
                <a:gd name="csX5" fmla="*/ 276496 w 482517"/>
                <a:gd name="csY5" fmla="*/ 539132 h 546933"/>
                <a:gd name="csX6" fmla="*/ 216736 w 482517"/>
                <a:gd name="csY6" fmla="*/ 526715 h 546933"/>
                <a:gd name="csX7" fmla="*/ 4389 w 482517"/>
                <a:gd name="csY7" fmla="*/ 155694 h 546933"/>
                <a:gd name="csX0" fmla="*/ 3598 w 481726"/>
                <a:gd name="csY0" fmla="*/ 148478 h 539717"/>
                <a:gd name="csX1" fmla="*/ 98923 w 481726"/>
                <a:gd name="csY1" fmla="*/ 29806 h 539717"/>
                <a:gd name="csX2" fmla="*/ 309851 w 481726"/>
                <a:gd name="csY2" fmla="*/ 18168 h 539717"/>
                <a:gd name="csX3" fmla="*/ 439063 w 481726"/>
                <a:gd name="csY3" fmla="*/ 249554 h 539717"/>
                <a:gd name="csX4" fmla="*/ 471486 w 481726"/>
                <a:gd name="csY4" fmla="*/ 399733 h 539717"/>
                <a:gd name="csX5" fmla="*/ 275705 w 481726"/>
                <a:gd name="csY5" fmla="*/ 531916 h 539717"/>
                <a:gd name="csX6" fmla="*/ 215945 w 481726"/>
                <a:gd name="csY6" fmla="*/ 519499 h 539717"/>
                <a:gd name="csX7" fmla="*/ 3598 w 481726"/>
                <a:gd name="csY7" fmla="*/ 148478 h 539717"/>
                <a:gd name="csX0" fmla="*/ 5936 w 444861"/>
                <a:gd name="csY0" fmla="*/ 132590 h 557976"/>
                <a:gd name="csX1" fmla="*/ 62058 w 444861"/>
                <a:gd name="csY1" fmla="*/ 29187 h 557976"/>
                <a:gd name="csX2" fmla="*/ 272986 w 444861"/>
                <a:gd name="csY2" fmla="*/ 17549 h 557976"/>
                <a:gd name="csX3" fmla="*/ 402198 w 444861"/>
                <a:gd name="csY3" fmla="*/ 248935 h 557976"/>
                <a:gd name="csX4" fmla="*/ 434621 w 444861"/>
                <a:gd name="csY4" fmla="*/ 399114 h 557976"/>
                <a:gd name="csX5" fmla="*/ 238840 w 444861"/>
                <a:gd name="csY5" fmla="*/ 531297 h 557976"/>
                <a:gd name="csX6" fmla="*/ 179080 w 444861"/>
                <a:gd name="csY6" fmla="*/ 518880 h 557976"/>
                <a:gd name="csX7" fmla="*/ 5936 w 444861"/>
                <a:gd name="csY7" fmla="*/ 132590 h 557976"/>
                <a:gd name="csX0" fmla="*/ 9956 w 448881"/>
                <a:gd name="csY0" fmla="*/ 132590 h 531297"/>
                <a:gd name="csX1" fmla="*/ 66078 w 448881"/>
                <a:gd name="csY1" fmla="*/ 29187 h 531297"/>
                <a:gd name="csX2" fmla="*/ 277006 w 448881"/>
                <a:gd name="csY2" fmla="*/ 17549 h 531297"/>
                <a:gd name="csX3" fmla="*/ 406218 w 448881"/>
                <a:gd name="csY3" fmla="*/ 248935 h 531297"/>
                <a:gd name="csX4" fmla="*/ 438641 w 448881"/>
                <a:gd name="csY4" fmla="*/ 399114 h 531297"/>
                <a:gd name="csX5" fmla="*/ 242860 w 448881"/>
                <a:gd name="csY5" fmla="*/ 531297 h 531297"/>
                <a:gd name="csX6" fmla="*/ 9956 w 448881"/>
                <a:gd name="csY6" fmla="*/ 132590 h 531297"/>
                <a:gd name="csX0" fmla="*/ 9073 w 448925"/>
                <a:gd name="csY0" fmla="*/ 132590 h 517168"/>
                <a:gd name="csX1" fmla="*/ 65195 w 448925"/>
                <a:gd name="csY1" fmla="*/ 29187 h 517168"/>
                <a:gd name="csX2" fmla="*/ 276123 w 448925"/>
                <a:gd name="csY2" fmla="*/ 17549 h 517168"/>
                <a:gd name="csX3" fmla="*/ 405335 w 448925"/>
                <a:gd name="csY3" fmla="*/ 248935 h 517168"/>
                <a:gd name="csX4" fmla="*/ 437758 w 448925"/>
                <a:gd name="csY4" fmla="*/ 399114 h 517168"/>
                <a:gd name="csX5" fmla="*/ 229084 w 448925"/>
                <a:gd name="csY5" fmla="*/ 517168 h 517168"/>
                <a:gd name="csX6" fmla="*/ 9073 w 448925"/>
                <a:gd name="csY6" fmla="*/ 132590 h 517168"/>
                <a:gd name="csX0" fmla="*/ 7114 w 446965"/>
                <a:gd name="csY0" fmla="*/ 133235 h 517813"/>
                <a:gd name="csX1" fmla="*/ 63236 w 446965"/>
                <a:gd name="csY1" fmla="*/ 29832 h 517813"/>
                <a:gd name="csX2" fmla="*/ 157295 w 446965"/>
                <a:gd name="csY2" fmla="*/ 16445 h 517813"/>
                <a:gd name="csX3" fmla="*/ 274164 w 446965"/>
                <a:gd name="csY3" fmla="*/ 18194 h 517813"/>
                <a:gd name="csX4" fmla="*/ 403376 w 446965"/>
                <a:gd name="csY4" fmla="*/ 249580 h 517813"/>
                <a:gd name="csX5" fmla="*/ 435799 w 446965"/>
                <a:gd name="csY5" fmla="*/ 399759 h 517813"/>
                <a:gd name="csX6" fmla="*/ 227125 w 446965"/>
                <a:gd name="csY6" fmla="*/ 517813 h 517813"/>
                <a:gd name="csX7" fmla="*/ 7114 w 446965"/>
                <a:gd name="csY7" fmla="*/ 133235 h 517813"/>
                <a:gd name="csX0" fmla="*/ 7114 w 476424"/>
                <a:gd name="csY0" fmla="*/ 134100 h 518678"/>
                <a:gd name="csX1" fmla="*/ 63236 w 476424"/>
                <a:gd name="csY1" fmla="*/ 30697 h 518678"/>
                <a:gd name="csX2" fmla="*/ 157295 w 476424"/>
                <a:gd name="csY2" fmla="*/ 17310 h 518678"/>
                <a:gd name="csX3" fmla="*/ 274164 w 476424"/>
                <a:gd name="csY3" fmla="*/ 19059 h 518678"/>
                <a:gd name="csX4" fmla="*/ 462666 w 476424"/>
                <a:gd name="csY4" fmla="*/ 262152 h 518678"/>
                <a:gd name="csX5" fmla="*/ 435799 w 476424"/>
                <a:gd name="csY5" fmla="*/ 400624 h 518678"/>
                <a:gd name="csX6" fmla="*/ 227125 w 476424"/>
                <a:gd name="csY6" fmla="*/ 518678 h 518678"/>
                <a:gd name="csX7" fmla="*/ 7114 w 476424"/>
                <a:gd name="csY7" fmla="*/ 134100 h 518678"/>
                <a:gd name="csX0" fmla="*/ 7114 w 498278"/>
                <a:gd name="csY0" fmla="*/ 134100 h 525858"/>
                <a:gd name="csX1" fmla="*/ 63236 w 498278"/>
                <a:gd name="csY1" fmla="*/ 30697 h 525858"/>
                <a:gd name="csX2" fmla="*/ 157295 w 498278"/>
                <a:gd name="csY2" fmla="*/ 17310 h 525858"/>
                <a:gd name="csX3" fmla="*/ 274164 w 498278"/>
                <a:gd name="csY3" fmla="*/ 19059 h 525858"/>
                <a:gd name="csX4" fmla="*/ 462666 w 498278"/>
                <a:gd name="csY4" fmla="*/ 262152 h 525858"/>
                <a:gd name="csX5" fmla="*/ 476458 w 498278"/>
                <a:gd name="csY5" fmla="*/ 375783 h 525858"/>
                <a:gd name="csX6" fmla="*/ 227125 w 498278"/>
                <a:gd name="csY6" fmla="*/ 518678 h 525858"/>
                <a:gd name="csX7" fmla="*/ 7114 w 498278"/>
                <a:gd name="csY7" fmla="*/ 134100 h 525858"/>
                <a:gd name="csX0" fmla="*/ 7114 w 498277"/>
                <a:gd name="csY0" fmla="*/ 134100 h 519550"/>
                <a:gd name="csX1" fmla="*/ 63236 w 498277"/>
                <a:gd name="csY1" fmla="*/ 30697 h 519550"/>
                <a:gd name="csX2" fmla="*/ 157295 w 498277"/>
                <a:gd name="csY2" fmla="*/ 17310 h 519550"/>
                <a:gd name="csX3" fmla="*/ 274164 w 498277"/>
                <a:gd name="csY3" fmla="*/ 19059 h 519550"/>
                <a:gd name="csX4" fmla="*/ 462666 w 498277"/>
                <a:gd name="csY4" fmla="*/ 262152 h 519550"/>
                <a:gd name="csX5" fmla="*/ 476458 w 498277"/>
                <a:gd name="csY5" fmla="*/ 375783 h 519550"/>
                <a:gd name="csX6" fmla="*/ 227125 w 498277"/>
                <a:gd name="csY6" fmla="*/ 518678 h 519550"/>
                <a:gd name="csX7" fmla="*/ 7114 w 498277"/>
                <a:gd name="csY7" fmla="*/ 134100 h 519550"/>
                <a:gd name="csX0" fmla="*/ 6575 w 498383"/>
                <a:gd name="csY0" fmla="*/ 134100 h 498381"/>
                <a:gd name="csX1" fmla="*/ 62697 w 498383"/>
                <a:gd name="csY1" fmla="*/ 30697 h 498381"/>
                <a:gd name="csX2" fmla="*/ 156756 w 498383"/>
                <a:gd name="csY2" fmla="*/ 17310 h 498381"/>
                <a:gd name="csX3" fmla="*/ 273625 w 498383"/>
                <a:gd name="csY3" fmla="*/ 19059 h 498381"/>
                <a:gd name="csX4" fmla="*/ 462127 w 498383"/>
                <a:gd name="csY4" fmla="*/ 262152 h 498381"/>
                <a:gd name="csX5" fmla="*/ 475919 w 498383"/>
                <a:gd name="csY5" fmla="*/ 375783 h 498381"/>
                <a:gd name="csX6" fmla="*/ 217681 w 498383"/>
                <a:gd name="csY6" fmla="*/ 497359 h 498381"/>
                <a:gd name="csX7" fmla="*/ 6575 w 498383"/>
                <a:gd name="csY7" fmla="*/ 134100 h 498381"/>
                <a:gd name="csX0" fmla="*/ 8466 w 500274"/>
                <a:gd name="csY0" fmla="*/ 133456 h 497737"/>
                <a:gd name="csX1" fmla="*/ 64588 w 500274"/>
                <a:gd name="csY1" fmla="*/ 30053 h 497737"/>
                <a:gd name="csX2" fmla="*/ 275516 w 500274"/>
                <a:gd name="csY2" fmla="*/ 18415 h 497737"/>
                <a:gd name="csX3" fmla="*/ 464018 w 500274"/>
                <a:gd name="csY3" fmla="*/ 261508 h 497737"/>
                <a:gd name="csX4" fmla="*/ 477810 w 500274"/>
                <a:gd name="csY4" fmla="*/ 375139 h 497737"/>
                <a:gd name="csX5" fmla="*/ 219572 w 500274"/>
                <a:gd name="csY5" fmla="*/ 496715 h 497737"/>
                <a:gd name="csX6" fmla="*/ 8466 w 500274"/>
                <a:gd name="csY6" fmla="*/ 133456 h 497737"/>
                <a:gd name="csX0" fmla="*/ 8589 w 500397"/>
                <a:gd name="csY0" fmla="*/ 131919 h 496200"/>
                <a:gd name="csX1" fmla="*/ 64095 w 500397"/>
                <a:gd name="csY1" fmla="*/ 33082 h 496200"/>
                <a:gd name="csX2" fmla="*/ 275639 w 500397"/>
                <a:gd name="csY2" fmla="*/ 16878 h 496200"/>
                <a:gd name="csX3" fmla="*/ 464141 w 500397"/>
                <a:gd name="csY3" fmla="*/ 259971 h 496200"/>
                <a:gd name="csX4" fmla="*/ 477933 w 500397"/>
                <a:gd name="csY4" fmla="*/ 373602 h 496200"/>
                <a:gd name="csX5" fmla="*/ 219695 w 500397"/>
                <a:gd name="csY5" fmla="*/ 495178 h 496200"/>
                <a:gd name="csX6" fmla="*/ 8589 w 500397"/>
                <a:gd name="csY6" fmla="*/ 131919 h 496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500397" h="496200">
                  <a:moveTo>
                    <a:pt x="8589" y="131919"/>
                  </a:moveTo>
                  <a:cubicBezTo>
                    <a:pt x="-17344" y="54903"/>
                    <a:pt x="19587" y="52255"/>
                    <a:pt x="64095" y="33082"/>
                  </a:cubicBezTo>
                  <a:cubicBezTo>
                    <a:pt x="108603" y="13909"/>
                    <a:pt x="208965" y="-20937"/>
                    <a:pt x="275639" y="16878"/>
                  </a:cubicBezTo>
                  <a:cubicBezTo>
                    <a:pt x="342313" y="54693"/>
                    <a:pt x="430425" y="200517"/>
                    <a:pt x="464141" y="259971"/>
                  </a:cubicBezTo>
                  <a:cubicBezTo>
                    <a:pt x="497857" y="319425"/>
                    <a:pt x="518674" y="334401"/>
                    <a:pt x="477933" y="373602"/>
                  </a:cubicBezTo>
                  <a:cubicBezTo>
                    <a:pt x="437192" y="412803"/>
                    <a:pt x="270339" y="507025"/>
                    <a:pt x="219695" y="495178"/>
                  </a:cubicBezTo>
                  <a:cubicBezTo>
                    <a:pt x="169051" y="483331"/>
                    <a:pt x="34522" y="208935"/>
                    <a:pt x="8589" y="131919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四角形: 角を丸くする 1">
              <a:extLst>
                <a:ext uri="{FF2B5EF4-FFF2-40B4-BE49-F238E27FC236}">
                  <a16:creationId xmlns:a16="http://schemas.microsoft.com/office/drawing/2014/main" id="{D8D68955-9DD1-06E3-FA59-FF2AB6E1FABE}"/>
                </a:ext>
              </a:extLst>
            </p:cNvPr>
            <p:cNvSpPr/>
            <p:nvPr/>
          </p:nvSpPr>
          <p:spPr>
            <a:xfrm rot="18719306">
              <a:off x="2682304" y="2399211"/>
              <a:ext cx="325222" cy="568994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5534"/>
                <a:gd name="csY0" fmla="*/ 146900 h 585735"/>
                <a:gd name="csX1" fmla="*/ 88607 w 385534"/>
                <a:gd name="csY1" fmla="*/ 11828 h 585735"/>
                <a:gd name="csX2" fmla="*/ 294369 w 385534"/>
                <a:gd name="csY2" fmla="*/ 20280 h 585735"/>
                <a:gd name="csX3" fmla="*/ 375812 w 385534"/>
                <a:gd name="csY3" fmla="*/ 130231 h 585735"/>
                <a:gd name="csX4" fmla="*/ 384544 w 385534"/>
                <a:gd name="csY4" fmla="*/ 319009 h 585735"/>
                <a:gd name="csX5" fmla="*/ 371049 w 385534"/>
                <a:gd name="csY5" fmla="*/ 471274 h 585735"/>
                <a:gd name="csX6" fmla="*/ 309796 w 385534"/>
                <a:gd name="csY6" fmla="*/ 558721 h 585735"/>
                <a:gd name="csX7" fmla="*/ 148801 w 385534"/>
                <a:gd name="csY7" fmla="*/ 580945 h 585735"/>
                <a:gd name="csX8" fmla="*/ 48126 w 385534"/>
                <a:gd name="csY8" fmla="*/ 477759 h 585735"/>
                <a:gd name="csX9" fmla="*/ 1162 w 385534"/>
                <a:gd name="csY9" fmla="*/ 146900 h 585735"/>
                <a:gd name="csX0" fmla="*/ 1162 w 385534"/>
                <a:gd name="csY0" fmla="*/ 144621 h 583456"/>
                <a:gd name="csX1" fmla="*/ 88607 w 385534"/>
                <a:gd name="csY1" fmla="*/ 9549 h 583456"/>
                <a:gd name="csX2" fmla="*/ 162678 w 385534"/>
                <a:gd name="csY2" fmla="*/ 11892 h 583456"/>
                <a:gd name="csX3" fmla="*/ 294369 w 385534"/>
                <a:gd name="csY3" fmla="*/ 18001 h 583456"/>
                <a:gd name="csX4" fmla="*/ 375812 w 385534"/>
                <a:gd name="csY4" fmla="*/ 127952 h 583456"/>
                <a:gd name="csX5" fmla="*/ 384544 w 385534"/>
                <a:gd name="csY5" fmla="*/ 316730 h 583456"/>
                <a:gd name="csX6" fmla="*/ 371049 w 385534"/>
                <a:gd name="csY6" fmla="*/ 468995 h 583456"/>
                <a:gd name="csX7" fmla="*/ 309796 w 385534"/>
                <a:gd name="csY7" fmla="*/ 556442 h 583456"/>
                <a:gd name="csX8" fmla="*/ 148801 w 385534"/>
                <a:gd name="csY8" fmla="*/ 578666 h 583456"/>
                <a:gd name="csX9" fmla="*/ 48126 w 385534"/>
                <a:gd name="csY9" fmla="*/ 475480 h 583456"/>
                <a:gd name="csX10" fmla="*/ 1162 w 385534"/>
                <a:gd name="csY10" fmla="*/ 144621 h 583456"/>
                <a:gd name="csX0" fmla="*/ 1162 w 384704"/>
                <a:gd name="csY0" fmla="*/ 144621 h 583456"/>
                <a:gd name="csX1" fmla="*/ 88607 w 384704"/>
                <a:gd name="csY1" fmla="*/ 9549 h 583456"/>
                <a:gd name="csX2" fmla="*/ 162678 w 384704"/>
                <a:gd name="csY2" fmla="*/ 11892 h 583456"/>
                <a:gd name="csX3" fmla="*/ 294369 w 384704"/>
                <a:gd name="csY3" fmla="*/ 18001 h 583456"/>
                <a:gd name="csX4" fmla="*/ 360156 w 384704"/>
                <a:gd name="csY4" fmla="*/ 132380 h 583456"/>
                <a:gd name="csX5" fmla="*/ 384544 w 384704"/>
                <a:gd name="csY5" fmla="*/ 316730 h 583456"/>
                <a:gd name="csX6" fmla="*/ 371049 w 384704"/>
                <a:gd name="csY6" fmla="*/ 468995 h 583456"/>
                <a:gd name="csX7" fmla="*/ 309796 w 384704"/>
                <a:gd name="csY7" fmla="*/ 556442 h 583456"/>
                <a:gd name="csX8" fmla="*/ 148801 w 384704"/>
                <a:gd name="csY8" fmla="*/ 578666 h 583456"/>
                <a:gd name="csX9" fmla="*/ 48126 w 384704"/>
                <a:gd name="csY9" fmla="*/ 475480 h 583456"/>
                <a:gd name="csX10" fmla="*/ 1162 w 384704"/>
                <a:gd name="csY10" fmla="*/ 144621 h 583456"/>
                <a:gd name="csX0" fmla="*/ 1162 w 384703"/>
                <a:gd name="csY0" fmla="*/ 144621 h 583456"/>
                <a:gd name="csX1" fmla="*/ 88607 w 384703"/>
                <a:gd name="csY1" fmla="*/ 9549 h 583456"/>
                <a:gd name="csX2" fmla="*/ 162678 w 384703"/>
                <a:gd name="csY2" fmla="*/ 11892 h 583456"/>
                <a:gd name="csX3" fmla="*/ 313411 w 384703"/>
                <a:gd name="csY3" fmla="*/ 7896 h 583456"/>
                <a:gd name="csX4" fmla="*/ 360156 w 384703"/>
                <a:gd name="csY4" fmla="*/ 132380 h 583456"/>
                <a:gd name="csX5" fmla="*/ 384544 w 384703"/>
                <a:gd name="csY5" fmla="*/ 316730 h 583456"/>
                <a:gd name="csX6" fmla="*/ 371049 w 384703"/>
                <a:gd name="csY6" fmla="*/ 468995 h 583456"/>
                <a:gd name="csX7" fmla="*/ 309796 w 384703"/>
                <a:gd name="csY7" fmla="*/ 556442 h 583456"/>
                <a:gd name="csX8" fmla="*/ 148801 w 384703"/>
                <a:gd name="csY8" fmla="*/ 578666 h 583456"/>
                <a:gd name="csX9" fmla="*/ 48126 w 384703"/>
                <a:gd name="csY9" fmla="*/ 475480 h 583456"/>
                <a:gd name="csX10" fmla="*/ 1162 w 384703"/>
                <a:gd name="csY10" fmla="*/ 144621 h 583456"/>
                <a:gd name="csX0" fmla="*/ 59 w 383600"/>
                <a:gd name="csY0" fmla="*/ 144469 h 583304"/>
                <a:gd name="csX1" fmla="*/ 40393 w 383600"/>
                <a:gd name="csY1" fmla="*/ 15639 h 583304"/>
                <a:gd name="csX2" fmla="*/ 161575 w 383600"/>
                <a:gd name="csY2" fmla="*/ 11740 h 583304"/>
                <a:gd name="csX3" fmla="*/ 312308 w 383600"/>
                <a:gd name="csY3" fmla="*/ 7744 h 583304"/>
                <a:gd name="csX4" fmla="*/ 359053 w 383600"/>
                <a:gd name="csY4" fmla="*/ 132228 h 583304"/>
                <a:gd name="csX5" fmla="*/ 383441 w 383600"/>
                <a:gd name="csY5" fmla="*/ 316578 h 583304"/>
                <a:gd name="csX6" fmla="*/ 369946 w 383600"/>
                <a:gd name="csY6" fmla="*/ 468843 h 583304"/>
                <a:gd name="csX7" fmla="*/ 308693 w 383600"/>
                <a:gd name="csY7" fmla="*/ 556290 h 583304"/>
                <a:gd name="csX8" fmla="*/ 147698 w 383600"/>
                <a:gd name="csY8" fmla="*/ 578514 h 583304"/>
                <a:gd name="csX9" fmla="*/ 47023 w 383600"/>
                <a:gd name="csY9" fmla="*/ 475328 h 583304"/>
                <a:gd name="csX10" fmla="*/ 59 w 383600"/>
                <a:gd name="csY10" fmla="*/ 144469 h 583304"/>
                <a:gd name="csX0" fmla="*/ 158 w 383699"/>
                <a:gd name="csY0" fmla="*/ 144469 h 583304"/>
                <a:gd name="csX1" fmla="*/ 40492 w 383699"/>
                <a:gd name="csY1" fmla="*/ 15639 h 583304"/>
                <a:gd name="csX2" fmla="*/ 161674 w 383699"/>
                <a:gd name="csY2" fmla="*/ 11740 h 583304"/>
                <a:gd name="csX3" fmla="*/ 312407 w 383699"/>
                <a:gd name="csY3" fmla="*/ 7744 h 583304"/>
                <a:gd name="csX4" fmla="*/ 359152 w 383699"/>
                <a:gd name="csY4" fmla="*/ 132228 h 583304"/>
                <a:gd name="csX5" fmla="*/ 383540 w 383699"/>
                <a:gd name="csY5" fmla="*/ 316578 h 583304"/>
                <a:gd name="csX6" fmla="*/ 370045 w 383699"/>
                <a:gd name="csY6" fmla="*/ 468843 h 583304"/>
                <a:gd name="csX7" fmla="*/ 308792 w 383699"/>
                <a:gd name="csY7" fmla="*/ 556290 h 583304"/>
                <a:gd name="csX8" fmla="*/ 147797 w 383699"/>
                <a:gd name="csY8" fmla="*/ 578514 h 583304"/>
                <a:gd name="csX9" fmla="*/ 47122 w 383699"/>
                <a:gd name="csY9" fmla="*/ 475328 h 583304"/>
                <a:gd name="csX10" fmla="*/ 158 w 383699"/>
                <a:gd name="csY10" fmla="*/ 144469 h 583304"/>
                <a:gd name="csX0" fmla="*/ 60 w 383601"/>
                <a:gd name="csY0" fmla="*/ 142003 h 580838"/>
                <a:gd name="csX1" fmla="*/ 40394 w 383601"/>
                <a:gd name="csY1" fmla="*/ 13173 h 580838"/>
                <a:gd name="csX2" fmla="*/ 163549 w 383601"/>
                <a:gd name="csY2" fmla="*/ 20518 h 580838"/>
                <a:gd name="csX3" fmla="*/ 312309 w 383601"/>
                <a:gd name="csY3" fmla="*/ 5278 h 580838"/>
                <a:gd name="csX4" fmla="*/ 359054 w 383601"/>
                <a:gd name="csY4" fmla="*/ 129762 h 580838"/>
                <a:gd name="csX5" fmla="*/ 383442 w 383601"/>
                <a:gd name="csY5" fmla="*/ 314112 h 580838"/>
                <a:gd name="csX6" fmla="*/ 369947 w 383601"/>
                <a:gd name="csY6" fmla="*/ 466377 h 580838"/>
                <a:gd name="csX7" fmla="*/ 308694 w 383601"/>
                <a:gd name="csY7" fmla="*/ 553824 h 580838"/>
                <a:gd name="csX8" fmla="*/ 147699 w 383601"/>
                <a:gd name="csY8" fmla="*/ 576048 h 580838"/>
                <a:gd name="csX9" fmla="*/ 47024 w 383601"/>
                <a:gd name="csY9" fmla="*/ 472862 h 580838"/>
                <a:gd name="csX10" fmla="*/ 60 w 383601"/>
                <a:gd name="csY10" fmla="*/ 142003 h 580838"/>
                <a:gd name="csX0" fmla="*/ 405 w 383946"/>
                <a:gd name="csY0" fmla="*/ 142003 h 580838"/>
                <a:gd name="csX1" fmla="*/ 33052 w 383946"/>
                <a:gd name="csY1" fmla="*/ 22429 h 580838"/>
                <a:gd name="csX2" fmla="*/ 163894 w 383946"/>
                <a:gd name="csY2" fmla="*/ 20518 h 580838"/>
                <a:gd name="csX3" fmla="*/ 312654 w 383946"/>
                <a:gd name="csY3" fmla="*/ 5278 h 580838"/>
                <a:gd name="csX4" fmla="*/ 359399 w 383946"/>
                <a:gd name="csY4" fmla="*/ 129762 h 580838"/>
                <a:gd name="csX5" fmla="*/ 383787 w 383946"/>
                <a:gd name="csY5" fmla="*/ 314112 h 580838"/>
                <a:gd name="csX6" fmla="*/ 370292 w 383946"/>
                <a:gd name="csY6" fmla="*/ 466377 h 580838"/>
                <a:gd name="csX7" fmla="*/ 309039 w 383946"/>
                <a:gd name="csY7" fmla="*/ 553824 h 580838"/>
                <a:gd name="csX8" fmla="*/ 148044 w 383946"/>
                <a:gd name="csY8" fmla="*/ 576048 h 580838"/>
                <a:gd name="csX9" fmla="*/ 47369 w 383946"/>
                <a:gd name="csY9" fmla="*/ 472862 h 580838"/>
                <a:gd name="csX10" fmla="*/ 405 w 383946"/>
                <a:gd name="csY10" fmla="*/ 142003 h 580838"/>
                <a:gd name="csX0" fmla="*/ 405 w 383946"/>
                <a:gd name="csY0" fmla="*/ 144788 h 583623"/>
                <a:gd name="csX1" fmla="*/ 33052 w 383946"/>
                <a:gd name="csY1" fmla="*/ 25214 h 583623"/>
                <a:gd name="csX2" fmla="*/ 163894 w 383946"/>
                <a:gd name="csY2" fmla="*/ 23303 h 583623"/>
                <a:gd name="csX3" fmla="*/ 312654 w 383946"/>
                <a:gd name="csY3" fmla="*/ 8063 h 583623"/>
                <a:gd name="csX4" fmla="*/ 359399 w 383946"/>
                <a:gd name="csY4" fmla="*/ 132547 h 583623"/>
                <a:gd name="csX5" fmla="*/ 383787 w 383946"/>
                <a:gd name="csY5" fmla="*/ 316897 h 583623"/>
                <a:gd name="csX6" fmla="*/ 370292 w 383946"/>
                <a:gd name="csY6" fmla="*/ 469162 h 583623"/>
                <a:gd name="csX7" fmla="*/ 309039 w 383946"/>
                <a:gd name="csY7" fmla="*/ 556609 h 583623"/>
                <a:gd name="csX8" fmla="*/ 148044 w 383946"/>
                <a:gd name="csY8" fmla="*/ 578833 h 583623"/>
                <a:gd name="csX9" fmla="*/ 47369 w 383946"/>
                <a:gd name="csY9" fmla="*/ 475647 h 583623"/>
                <a:gd name="csX10" fmla="*/ 405 w 383946"/>
                <a:gd name="csY10" fmla="*/ 144788 h 583623"/>
                <a:gd name="csX0" fmla="*/ 405 w 383946"/>
                <a:gd name="csY0" fmla="*/ 133315 h 572150"/>
                <a:gd name="csX1" fmla="*/ 33052 w 383946"/>
                <a:gd name="csY1" fmla="*/ 13741 h 572150"/>
                <a:gd name="csX2" fmla="*/ 163894 w 383946"/>
                <a:gd name="csY2" fmla="*/ 11830 h 572150"/>
                <a:gd name="csX3" fmla="*/ 321680 w 383946"/>
                <a:gd name="csY3" fmla="*/ 10561 h 572150"/>
                <a:gd name="csX4" fmla="*/ 359399 w 383946"/>
                <a:gd name="csY4" fmla="*/ 121074 h 572150"/>
                <a:gd name="csX5" fmla="*/ 383787 w 383946"/>
                <a:gd name="csY5" fmla="*/ 305424 h 572150"/>
                <a:gd name="csX6" fmla="*/ 370292 w 383946"/>
                <a:gd name="csY6" fmla="*/ 457689 h 572150"/>
                <a:gd name="csX7" fmla="*/ 309039 w 383946"/>
                <a:gd name="csY7" fmla="*/ 545136 h 572150"/>
                <a:gd name="csX8" fmla="*/ 148044 w 383946"/>
                <a:gd name="csY8" fmla="*/ 567360 h 572150"/>
                <a:gd name="csX9" fmla="*/ 47369 w 383946"/>
                <a:gd name="csY9" fmla="*/ 464174 h 572150"/>
                <a:gd name="csX10" fmla="*/ 405 w 383946"/>
                <a:gd name="csY10" fmla="*/ 133315 h 572150"/>
                <a:gd name="csX0" fmla="*/ 1511 w 385052"/>
                <a:gd name="csY0" fmla="*/ 133315 h 572566"/>
                <a:gd name="csX1" fmla="*/ 34158 w 385052"/>
                <a:gd name="csY1" fmla="*/ 13741 h 572566"/>
                <a:gd name="csX2" fmla="*/ 165000 w 385052"/>
                <a:gd name="csY2" fmla="*/ 11830 h 572566"/>
                <a:gd name="csX3" fmla="*/ 322786 w 385052"/>
                <a:gd name="csY3" fmla="*/ 10561 h 572566"/>
                <a:gd name="csX4" fmla="*/ 360505 w 385052"/>
                <a:gd name="csY4" fmla="*/ 121074 h 572566"/>
                <a:gd name="csX5" fmla="*/ 384893 w 385052"/>
                <a:gd name="csY5" fmla="*/ 305424 h 572566"/>
                <a:gd name="csX6" fmla="*/ 371398 w 385052"/>
                <a:gd name="csY6" fmla="*/ 457689 h 572566"/>
                <a:gd name="csX7" fmla="*/ 310145 w 385052"/>
                <a:gd name="csY7" fmla="*/ 545136 h 572566"/>
                <a:gd name="csX8" fmla="*/ 149150 w 385052"/>
                <a:gd name="csY8" fmla="*/ 567360 h 572566"/>
                <a:gd name="csX9" fmla="*/ 69351 w 385052"/>
                <a:gd name="csY9" fmla="*/ 458271 h 572566"/>
                <a:gd name="csX10" fmla="*/ 1511 w 385052"/>
                <a:gd name="csY10" fmla="*/ 133315 h 572566"/>
                <a:gd name="csX0" fmla="*/ 1511 w 385845"/>
                <a:gd name="csY0" fmla="*/ 133315 h 597913"/>
                <a:gd name="csX1" fmla="*/ 34158 w 385845"/>
                <a:gd name="csY1" fmla="*/ 13741 h 597913"/>
                <a:gd name="csX2" fmla="*/ 165000 w 385845"/>
                <a:gd name="csY2" fmla="*/ 11830 h 597913"/>
                <a:gd name="csX3" fmla="*/ 322786 w 385845"/>
                <a:gd name="csY3" fmla="*/ 10561 h 597913"/>
                <a:gd name="csX4" fmla="*/ 360505 w 385845"/>
                <a:gd name="csY4" fmla="*/ 121074 h 597913"/>
                <a:gd name="csX5" fmla="*/ 384893 w 385845"/>
                <a:gd name="csY5" fmla="*/ 305424 h 597913"/>
                <a:gd name="csX6" fmla="*/ 371398 w 385845"/>
                <a:gd name="csY6" fmla="*/ 457689 h 597913"/>
                <a:gd name="csX7" fmla="*/ 274311 w 385845"/>
                <a:gd name="csY7" fmla="*/ 590677 h 597913"/>
                <a:gd name="csX8" fmla="*/ 149150 w 385845"/>
                <a:gd name="csY8" fmla="*/ 567360 h 597913"/>
                <a:gd name="csX9" fmla="*/ 69351 w 385845"/>
                <a:gd name="csY9" fmla="*/ 458271 h 597913"/>
                <a:gd name="csX10" fmla="*/ 1511 w 385845"/>
                <a:gd name="csY10" fmla="*/ 133315 h 597913"/>
                <a:gd name="csX0" fmla="*/ 1511 w 385845"/>
                <a:gd name="csY0" fmla="*/ 133315 h 611764"/>
                <a:gd name="csX1" fmla="*/ 34158 w 385845"/>
                <a:gd name="csY1" fmla="*/ 13741 h 611764"/>
                <a:gd name="csX2" fmla="*/ 165000 w 385845"/>
                <a:gd name="csY2" fmla="*/ 11830 h 611764"/>
                <a:gd name="csX3" fmla="*/ 322786 w 385845"/>
                <a:gd name="csY3" fmla="*/ 10561 h 611764"/>
                <a:gd name="csX4" fmla="*/ 360505 w 385845"/>
                <a:gd name="csY4" fmla="*/ 121074 h 611764"/>
                <a:gd name="csX5" fmla="*/ 384893 w 385845"/>
                <a:gd name="csY5" fmla="*/ 305424 h 611764"/>
                <a:gd name="csX6" fmla="*/ 371398 w 385845"/>
                <a:gd name="csY6" fmla="*/ 457689 h 611764"/>
                <a:gd name="csX7" fmla="*/ 274311 w 385845"/>
                <a:gd name="csY7" fmla="*/ 590677 h 611764"/>
                <a:gd name="csX8" fmla="*/ 174252 w 385845"/>
                <a:gd name="csY8" fmla="*/ 598028 h 611764"/>
                <a:gd name="csX9" fmla="*/ 69351 w 385845"/>
                <a:gd name="csY9" fmla="*/ 458271 h 611764"/>
                <a:gd name="csX10" fmla="*/ 1511 w 385845"/>
                <a:gd name="csY10" fmla="*/ 133315 h 611764"/>
                <a:gd name="csX0" fmla="*/ 1511 w 384916"/>
                <a:gd name="csY0" fmla="*/ 133315 h 611785"/>
                <a:gd name="csX1" fmla="*/ 34158 w 384916"/>
                <a:gd name="csY1" fmla="*/ 13741 h 611785"/>
                <a:gd name="csX2" fmla="*/ 165000 w 384916"/>
                <a:gd name="csY2" fmla="*/ 11830 h 611785"/>
                <a:gd name="csX3" fmla="*/ 322786 w 384916"/>
                <a:gd name="csY3" fmla="*/ 10561 h 611785"/>
                <a:gd name="csX4" fmla="*/ 360505 w 384916"/>
                <a:gd name="csY4" fmla="*/ 121074 h 611785"/>
                <a:gd name="csX5" fmla="*/ 384893 w 384916"/>
                <a:gd name="csY5" fmla="*/ 305424 h 611785"/>
                <a:gd name="csX6" fmla="*/ 347773 w 384916"/>
                <a:gd name="csY6" fmla="*/ 457290 h 611785"/>
                <a:gd name="csX7" fmla="*/ 274311 w 384916"/>
                <a:gd name="csY7" fmla="*/ 590677 h 611785"/>
                <a:gd name="csX8" fmla="*/ 174252 w 384916"/>
                <a:gd name="csY8" fmla="*/ 598028 h 611785"/>
                <a:gd name="csX9" fmla="*/ 69351 w 384916"/>
                <a:gd name="csY9" fmla="*/ 458271 h 611785"/>
                <a:gd name="csX10" fmla="*/ 1511 w 384916"/>
                <a:gd name="csY10" fmla="*/ 133315 h 6117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4916" h="611785">
                  <a:moveTo>
                    <a:pt x="1511" y="133315"/>
                  </a:moveTo>
                  <a:cubicBezTo>
                    <a:pt x="-4354" y="59227"/>
                    <a:pt x="6910" y="33988"/>
                    <a:pt x="34158" y="13741"/>
                  </a:cubicBezTo>
                  <a:cubicBezTo>
                    <a:pt x="61406" y="-6506"/>
                    <a:pt x="130706" y="10421"/>
                    <a:pt x="165000" y="11830"/>
                  </a:cubicBezTo>
                  <a:cubicBezTo>
                    <a:pt x="199294" y="13239"/>
                    <a:pt x="281316" y="-14575"/>
                    <a:pt x="322786" y="10561"/>
                  </a:cubicBezTo>
                  <a:cubicBezTo>
                    <a:pt x="364256" y="35697"/>
                    <a:pt x="350154" y="71930"/>
                    <a:pt x="360505" y="121074"/>
                  </a:cubicBezTo>
                  <a:cubicBezTo>
                    <a:pt x="370856" y="170218"/>
                    <a:pt x="384099" y="240646"/>
                    <a:pt x="384893" y="305424"/>
                  </a:cubicBezTo>
                  <a:cubicBezTo>
                    <a:pt x="385687" y="370202"/>
                    <a:pt x="366203" y="409748"/>
                    <a:pt x="347773" y="457290"/>
                  </a:cubicBezTo>
                  <a:cubicBezTo>
                    <a:pt x="329343" y="504832"/>
                    <a:pt x="303231" y="567221"/>
                    <a:pt x="274311" y="590677"/>
                  </a:cubicBezTo>
                  <a:cubicBezTo>
                    <a:pt x="245391" y="614133"/>
                    <a:pt x="208412" y="620096"/>
                    <a:pt x="174252" y="598028"/>
                  </a:cubicBezTo>
                  <a:cubicBezTo>
                    <a:pt x="140092" y="575960"/>
                    <a:pt x="98141" y="535723"/>
                    <a:pt x="69351" y="458271"/>
                  </a:cubicBezTo>
                  <a:cubicBezTo>
                    <a:pt x="40561" y="380819"/>
                    <a:pt x="7376" y="207403"/>
                    <a:pt x="1511" y="133315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四角形: 角を丸くする 1">
              <a:extLst>
                <a:ext uri="{FF2B5EF4-FFF2-40B4-BE49-F238E27FC236}">
                  <a16:creationId xmlns:a16="http://schemas.microsoft.com/office/drawing/2014/main" id="{CB71BC32-6DF2-7B64-F7FE-BB1476D44DB3}"/>
                </a:ext>
              </a:extLst>
            </p:cNvPr>
            <p:cNvSpPr/>
            <p:nvPr/>
          </p:nvSpPr>
          <p:spPr>
            <a:xfrm rot="16859655">
              <a:off x="2444269" y="3109611"/>
              <a:ext cx="298061" cy="50631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603960"/>
                <a:gd name="csX1" fmla="*/ 88607 w 384829"/>
                <a:gd name="csY1" fmla="*/ 13458 h 603960"/>
                <a:gd name="csX2" fmla="*/ 307415 w 384829"/>
                <a:gd name="csY2" fmla="*/ 18220 h 603960"/>
                <a:gd name="csX3" fmla="*/ 375812 w 384829"/>
                <a:gd name="csY3" fmla="*/ 131861 h 603960"/>
                <a:gd name="csX4" fmla="*/ 384544 w 384829"/>
                <a:gd name="csY4" fmla="*/ 320639 h 603960"/>
                <a:gd name="csX5" fmla="*/ 371049 w 384829"/>
                <a:gd name="csY5" fmla="*/ 472904 h 603960"/>
                <a:gd name="csX6" fmla="*/ 335554 w 384829"/>
                <a:gd name="csY6" fmla="*/ 594666 h 603960"/>
                <a:gd name="csX7" fmla="*/ 148801 w 384829"/>
                <a:gd name="csY7" fmla="*/ 582575 h 603960"/>
                <a:gd name="csX8" fmla="*/ 48126 w 384829"/>
                <a:gd name="csY8" fmla="*/ 479389 h 603960"/>
                <a:gd name="csX9" fmla="*/ 1162 w 384829"/>
                <a:gd name="csY9" fmla="*/ 148530 h 603960"/>
                <a:gd name="csX0" fmla="*/ 777 w 384444"/>
                <a:gd name="csY0" fmla="*/ 148530 h 610532"/>
                <a:gd name="csX1" fmla="*/ 88222 w 384444"/>
                <a:gd name="csY1" fmla="*/ 13458 h 610532"/>
                <a:gd name="csX2" fmla="*/ 307030 w 384444"/>
                <a:gd name="csY2" fmla="*/ 18220 h 610532"/>
                <a:gd name="csX3" fmla="*/ 375427 w 384444"/>
                <a:gd name="csY3" fmla="*/ 131861 h 610532"/>
                <a:gd name="csX4" fmla="*/ 384159 w 384444"/>
                <a:gd name="csY4" fmla="*/ 320639 h 610532"/>
                <a:gd name="csX5" fmla="*/ 370664 w 384444"/>
                <a:gd name="csY5" fmla="*/ 472904 h 610532"/>
                <a:gd name="csX6" fmla="*/ 335169 w 384444"/>
                <a:gd name="csY6" fmla="*/ 594666 h 610532"/>
                <a:gd name="csX7" fmla="*/ 88775 w 384444"/>
                <a:gd name="csY7" fmla="*/ 596513 h 610532"/>
                <a:gd name="csX8" fmla="*/ 47741 w 384444"/>
                <a:gd name="csY8" fmla="*/ 479389 h 610532"/>
                <a:gd name="csX9" fmla="*/ 777 w 384444"/>
                <a:gd name="csY9" fmla="*/ 148530 h 610532"/>
                <a:gd name="csX0" fmla="*/ 26262 w 409929"/>
                <a:gd name="csY0" fmla="*/ 139160 h 601162"/>
                <a:gd name="csX1" fmla="*/ 23954 w 409929"/>
                <a:gd name="csY1" fmla="*/ 22211 h 601162"/>
                <a:gd name="csX2" fmla="*/ 332515 w 409929"/>
                <a:gd name="csY2" fmla="*/ 8850 h 601162"/>
                <a:gd name="csX3" fmla="*/ 400912 w 409929"/>
                <a:gd name="csY3" fmla="*/ 122491 h 601162"/>
                <a:gd name="csX4" fmla="*/ 409644 w 409929"/>
                <a:gd name="csY4" fmla="*/ 311269 h 601162"/>
                <a:gd name="csX5" fmla="*/ 396149 w 409929"/>
                <a:gd name="csY5" fmla="*/ 463534 h 601162"/>
                <a:gd name="csX6" fmla="*/ 360654 w 409929"/>
                <a:gd name="csY6" fmla="*/ 585296 h 601162"/>
                <a:gd name="csX7" fmla="*/ 114260 w 409929"/>
                <a:gd name="csY7" fmla="*/ 587143 h 601162"/>
                <a:gd name="csX8" fmla="*/ 73226 w 409929"/>
                <a:gd name="csY8" fmla="*/ 470019 h 601162"/>
                <a:gd name="csX9" fmla="*/ 26262 w 409929"/>
                <a:gd name="csY9" fmla="*/ 139160 h 601162"/>
                <a:gd name="csX0" fmla="*/ 24517 w 409532"/>
                <a:gd name="csY0" fmla="*/ 142591 h 604593"/>
                <a:gd name="csX1" fmla="*/ 22209 w 409532"/>
                <a:gd name="csY1" fmla="*/ 25642 h 604593"/>
                <a:gd name="csX2" fmla="*/ 307143 w 409532"/>
                <a:gd name="csY2" fmla="*/ 7800 h 604593"/>
                <a:gd name="csX3" fmla="*/ 399167 w 409532"/>
                <a:gd name="csY3" fmla="*/ 125922 h 604593"/>
                <a:gd name="csX4" fmla="*/ 407899 w 409532"/>
                <a:gd name="csY4" fmla="*/ 314700 h 604593"/>
                <a:gd name="csX5" fmla="*/ 394404 w 409532"/>
                <a:gd name="csY5" fmla="*/ 466965 h 604593"/>
                <a:gd name="csX6" fmla="*/ 358909 w 409532"/>
                <a:gd name="csY6" fmla="*/ 588727 h 604593"/>
                <a:gd name="csX7" fmla="*/ 112515 w 409532"/>
                <a:gd name="csY7" fmla="*/ 590574 h 604593"/>
                <a:gd name="csX8" fmla="*/ 71481 w 409532"/>
                <a:gd name="csY8" fmla="*/ 473450 h 604593"/>
                <a:gd name="csX9" fmla="*/ 24517 w 409532"/>
                <a:gd name="csY9" fmla="*/ 142591 h 604593"/>
                <a:gd name="csX0" fmla="*/ 24517 w 409532"/>
                <a:gd name="csY0" fmla="*/ 140096 h 602098"/>
                <a:gd name="csX1" fmla="*/ 22209 w 409532"/>
                <a:gd name="csY1" fmla="*/ 23147 h 602098"/>
                <a:gd name="csX2" fmla="*/ 307143 w 409532"/>
                <a:gd name="csY2" fmla="*/ 5305 h 602098"/>
                <a:gd name="csX3" fmla="*/ 399167 w 409532"/>
                <a:gd name="csY3" fmla="*/ 123427 h 602098"/>
                <a:gd name="csX4" fmla="*/ 407899 w 409532"/>
                <a:gd name="csY4" fmla="*/ 312205 h 602098"/>
                <a:gd name="csX5" fmla="*/ 394404 w 409532"/>
                <a:gd name="csY5" fmla="*/ 464470 h 602098"/>
                <a:gd name="csX6" fmla="*/ 358909 w 409532"/>
                <a:gd name="csY6" fmla="*/ 586232 h 602098"/>
                <a:gd name="csX7" fmla="*/ 112515 w 409532"/>
                <a:gd name="csY7" fmla="*/ 588079 h 602098"/>
                <a:gd name="csX8" fmla="*/ 71481 w 409532"/>
                <a:gd name="csY8" fmla="*/ 470955 h 602098"/>
                <a:gd name="csX9" fmla="*/ 24517 w 409532"/>
                <a:gd name="csY9" fmla="*/ 140096 h 602098"/>
                <a:gd name="csX0" fmla="*/ 24517 w 407968"/>
                <a:gd name="csY0" fmla="*/ 142625 h 604627"/>
                <a:gd name="csX1" fmla="*/ 22209 w 407968"/>
                <a:gd name="csY1" fmla="*/ 25676 h 604627"/>
                <a:gd name="csX2" fmla="*/ 307143 w 407968"/>
                <a:gd name="csY2" fmla="*/ 7834 h 604627"/>
                <a:gd name="csX3" fmla="*/ 379865 w 407968"/>
                <a:gd name="csY3" fmla="*/ 126407 h 604627"/>
                <a:gd name="csX4" fmla="*/ 407899 w 407968"/>
                <a:gd name="csY4" fmla="*/ 314734 h 604627"/>
                <a:gd name="csX5" fmla="*/ 394404 w 407968"/>
                <a:gd name="csY5" fmla="*/ 466999 h 604627"/>
                <a:gd name="csX6" fmla="*/ 358909 w 407968"/>
                <a:gd name="csY6" fmla="*/ 588761 h 604627"/>
                <a:gd name="csX7" fmla="*/ 112515 w 407968"/>
                <a:gd name="csY7" fmla="*/ 590608 h 604627"/>
                <a:gd name="csX8" fmla="*/ 71481 w 407968"/>
                <a:gd name="csY8" fmla="*/ 473484 h 604627"/>
                <a:gd name="csX9" fmla="*/ 24517 w 407968"/>
                <a:gd name="csY9" fmla="*/ 142625 h 604627"/>
                <a:gd name="csX0" fmla="*/ 17347 w 400798"/>
                <a:gd name="csY0" fmla="*/ 142641 h 604643"/>
                <a:gd name="csX1" fmla="*/ 15039 w 400798"/>
                <a:gd name="csY1" fmla="*/ 25692 h 604643"/>
                <a:gd name="csX2" fmla="*/ 299973 w 400798"/>
                <a:gd name="csY2" fmla="*/ 7850 h 604643"/>
                <a:gd name="csX3" fmla="*/ 372695 w 400798"/>
                <a:gd name="csY3" fmla="*/ 126423 h 604643"/>
                <a:gd name="csX4" fmla="*/ 400729 w 400798"/>
                <a:gd name="csY4" fmla="*/ 314750 h 604643"/>
                <a:gd name="csX5" fmla="*/ 387234 w 400798"/>
                <a:gd name="csY5" fmla="*/ 467015 h 604643"/>
                <a:gd name="csX6" fmla="*/ 351739 w 400798"/>
                <a:gd name="csY6" fmla="*/ 588777 h 604643"/>
                <a:gd name="csX7" fmla="*/ 105345 w 400798"/>
                <a:gd name="csY7" fmla="*/ 590624 h 604643"/>
                <a:gd name="csX8" fmla="*/ 64311 w 400798"/>
                <a:gd name="csY8" fmla="*/ 473500 h 604643"/>
                <a:gd name="csX9" fmla="*/ 17347 w 400798"/>
                <a:gd name="csY9" fmla="*/ 142641 h 604643"/>
                <a:gd name="csX0" fmla="*/ 13801 w 397252"/>
                <a:gd name="csY0" fmla="*/ 140226 h 602228"/>
                <a:gd name="csX1" fmla="*/ 11493 w 397252"/>
                <a:gd name="csY1" fmla="*/ 23277 h 602228"/>
                <a:gd name="csX2" fmla="*/ 151098 w 397252"/>
                <a:gd name="csY2" fmla="*/ 20319 h 602228"/>
                <a:gd name="csX3" fmla="*/ 296427 w 397252"/>
                <a:gd name="csY3" fmla="*/ 5435 h 602228"/>
                <a:gd name="csX4" fmla="*/ 369149 w 397252"/>
                <a:gd name="csY4" fmla="*/ 124008 h 602228"/>
                <a:gd name="csX5" fmla="*/ 397183 w 397252"/>
                <a:gd name="csY5" fmla="*/ 312335 h 602228"/>
                <a:gd name="csX6" fmla="*/ 383688 w 397252"/>
                <a:gd name="csY6" fmla="*/ 464600 h 602228"/>
                <a:gd name="csX7" fmla="*/ 348193 w 397252"/>
                <a:gd name="csY7" fmla="*/ 586362 h 602228"/>
                <a:gd name="csX8" fmla="*/ 101799 w 397252"/>
                <a:gd name="csY8" fmla="*/ 588209 h 602228"/>
                <a:gd name="csX9" fmla="*/ 60765 w 397252"/>
                <a:gd name="csY9" fmla="*/ 471085 h 602228"/>
                <a:gd name="csX10" fmla="*/ 13801 w 397252"/>
                <a:gd name="csY10" fmla="*/ 140226 h 602228"/>
                <a:gd name="csX0" fmla="*/ 13801 w 397252"/>
                <a:gd name="csY0" fmla="*/ 140226 h 598307"/>
                <a:gd name="csX1" fmla="*/ 11493 w 397252"/>
                <a:gd name="csY1" fmla="*/ 23277 h 598307"/>
                <a:gd name="csX2" fmla="*/ 151098 w 397252"/>
                <a:gd name="csY2" fmla="*/ 20319 h 598307"/>
                <a:gd name="csX3" fmla="*/ 296427 w 397252"/>
                <a:gd name="csY3" fmla="*/ 5435 h 598307"/>
                <a:gd name="csX4" fmla="*/ 369149 w 397252"/>
                <a:gd name="csY4" fmla="*/ 124008 h 598307"/>
                <a:gd name="csX5" fmla="*/ 397183 w 397252"/>
                <a:gd name="csY5" fmla="*/ 312335 h 598307"/>
                <a:gd name="csX6" fmla="*/ 383688 w 397252"/>
                <a:gd name="csY6" fmla="*/ 464600 h 598307"/>
                <a:gd name="csX7" fmla="*/ 348193 w 397252"/>
                <a:gd name="csY7" fmla="*/ 586362 h 598307"/>
                <a:gd name="csX8" fmla="*/ 129236 w 397252"/>
                <a:gd name="csY8" fmla="*/ 580701 h 598307"/>
                <a:gd name="csX9" fmla="*/ 60765 w 397252"/>
                <a:gd name="csY9" fmla="*/ 471085 h 598307"/>
                <a:gd name="csX10" fmla="*/ 13801 w 397252"/>
                <a:gd name="csY10" fmla="*/ 140226 h 598307"/>
                <a:gd name="csX0" fmla="*/ 13834 w 397285"/>
                <a:gd name="csY0" fmla="*/ 140226 h 599708"/>
                <a:gd name="csX1" fmla="*/ 11526 w 397285"/>
                <a:gd name="csY1" fmla="*/ 23277 h 599708"/>
                <a:gd name="csX2" fmla="*/ 151131 w 397285"/>
                <a:gd name="csY2" fmla="*/ 20319 h 599708"/>
                <a:gd name="csX3" fmla="*/ 296460 w 397285"/>
                <a:gd name="csY3" fmla="*/ 5435 h 599708"/>
                <a:gd name="csX4" fmla="*/ 369182 w 397285"/>
                <a:gd name="csY4" fmla="*/ 124008 h 599708"/>
                <a:gd name="csX5" fmla="*/ 397216 w 397285"/>
                <a:gd name="csY5" fmla="*/ 312335 h 599708"/>
                <a:gd name="csX6" fmla="*/ 383721 w 397285"/>
                <a:gd name="csY6" fmla="*/ 464600 h 599708"/>
                <a:gd name="csX7" fmla="*/ 348226 w 397285"/>
                <a:gd name="csY7" fmla="*/ 586362 h 599708"/>
                <a:gd name="csX8" fmla="*/ 129269 w 397285"/>
                <a:gd name="csY8" fmla="*/ 580701 h 599708"/>
                <a:gd name="csX9" fmla="*/ 61582 w 397285"/>
                <a:gd name="csY9" fmla="*/ 445436 h 599708"/>
                <a:gd name="csX10" fmla="*/ 13834 w 397285"/>
                <a:gd name="csY10" fmla="*/ 140226 h 599708"/>
                <a:gd name="csX0" fmla="*/ 13834 w 397298"/>
                <a:gd name="csY0" fmla="*/ 140226 h 591736"/>
                <a:gd name="csX1" fmla="*/ 11526 w 397298"/>
                <a:gd name="csY1" fmla="*/ 23277 h 591736"/>
                <a:gd name="csX2" fmla="*/ 151131 w 397298"/>
                <a:gd name="csY2" fmla="*/ 20319 h 591736"/>
                <a:gd name="csX3" fmla="*/ 296460 w 397298"/>
                <a:gd name="csY3" fmla="*/ 5435 h 591736"/>
                <a:gd name="csX4" fmla="*/ 369182 w 397298"/>
                <a:gd name="csY4" fmla="*/ 124008 h 591736"/>
                <a:gd name="csX5" fmla="*/ 397216 w 397298"/>
                <a:gd name="csY5" fmla="*/ 312335 h 591736"/>
                <a:gd name="csX6" fmla="*/ 383721 w 397298"/>
                <a:gd name="csY6" fmla="*/ 464600 h 591736"/>
                <a:gd name="csX7" fmla="*/ 341478 w 397298"/>
                <a:gd name="csY7" fmla="*/ 570502 h 591736"/>
                <a:gd name="csX8" fmla="*/ 129269 w 397298"/>
                <a:gd name="csY8" fmla="*/ 580701 h 591736"/>
                <a:gd name="csX9" fmla="*/ 61582 w 397298"/>
                <a:gd name="csY9" fmla="*/ 445436 h 591736"/>
                <a:gd name="csX10" fmla="*/ 13834 w 397298"/>
                <a:gd name="csY10" fmla="*/ 140226 h 5917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97298" h="591736">
                  <a:moveTo>
                    <a:pt x="13834" y="140226"/>
                  </a:moveTo>
                  <a:cubicBezTo>
                    <a:pt x="5491" y="69866"/>
                    <a:pt x="-11357" y="43261"/>
                    <a:pt x="11526" y="23277"/>
                  </a:cubicBezTo>
                  <a:cubicBezTo>
                    <a:pt x="34409" y="3293"/>
                    <a:pt x="103642" y="23293"/>
                    <a:pt x="151131" y="20319"/>
                  </a:cubicBezTo>
                  <a:cubicBezTo>
                    <a:pt x="198620" y="17345"/>
                    <a:pt x="260118" y="-11846"/>
                    <a:pt x="296460" y="5435"/>
                  </a:cubicBezTo>
                  <a:cubicBezTo>
                    <a:pt x="332802" y="22716"/>
                    <a:pt x="352389" y="72858"/>
                    <a:pt x="369182" y="124008"/>
                  </a:cubicBezTo>
                  <a:cubicBezTo>
                    <a:pt x="385975" y="175158"/>
                    <a:pt x="396422" y="247557"/>
                    <a:pt x="397216" y="312335"/>
                  </a:cubicBezTo>
                  <a:cubicBezTo>
                    <a:pt x="398010" y="377113"/>
                    <a:pt x="393011" y="421572"/>
                    <a:pt x="383721" y="464600"/>
                  </a:cubicBezTo>
                  <a:cubicBezTo>
                    <a:pt x="374431" y="507628"/>
                    <a:pt x="383887" y="551152"/>
                    <a:pt x="341478" y="570502"/>
                  </a:cubicBezTo>
                  <a:cubicBezTo>
                    <a:pt x="299069" y="589852"/>
                    <a:pt x="175918" y="601545"/>
                    <a:pt x="129269" y="580701"/>
                  </a:cubicBezTo>
                  <a:cubicBezTo>
                    <a:pt x="82620" y="559857"/>
                    <a:pt x="80821" y="518849"/>
                    <a:pt x="61582" y="445436"/>
                  </a:cubicBezTo>
                  <a:cubicBezTo>
                    <a:pt x="42343" y="372023"/>
                    <a:pt x="22177" y="210586"/>
                    <a:pt x="13834" y="140226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四角形: 角を丸くする 1">
              <a:extLst>
                <a:ext uri="{FF2B5EF4-FFF2-40B4-BE49-F238E27FC236}">
                  <a16:creationId xmlns:a16="http://schemas.microsoft.com/office/drawing/2014/main" id="{D5A4B731-9BB6-83DA-798A-4584D8028333}"/>
                </a:ext>
              </a:extLst>
            </p:cNvPr>
            <p:cNvSpPr/>
            <p:nvPr/>
          </p:nvSpPr>
          <p:spPr>
            <a:xfrm rot="16859655">
              <a:off x="3038436" y="3129990"/>
              <a:ext cx="296795" cy="63634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3774 w 353819"/>
                <a:gd name="csY0" fmla="*/ 149485 h 587427"/>
                <a:gd name="csX1" fmla="*/ 57597 w 353819"/>
                <a:gd name="csY1" fmla="*/ 13520 h 587427"/>
                <a:gd name="csX2" fmla="*/ 276405 w 353819"/>
                <a:gd name="csY2" fmla="*/ 18282 h 587427"/>
                <a:gd name="csX3" fmla="*/ 344802 w 353819"/>
                <a:gd name="csY3" fmla="*/ 131923 h 587427"/>
                <a:gd name="csX4" fmla="*/ 353534 w 353819"/>
                <a:gd name="csY4" fmla="*/ 320701 h 587427"/>
                <a:gd name="csX5" fmla="*/ 340039 w 353819"/>
                <a:gd name="csY5" fmla="*/ 472966 h 587427"/>
                <a:gd name="csX6" fmla="*/ 278786 w 353819"/>
                <a:gd name="csY6" fmla="*/ 560413 h 587427"/>
                <a:gd name="csX7" fmla="*/ 117791 w 353819"/>
                <a:gd name="csY7" fmla="*/ 582637 h 587427"/>
                <a:gd name="csX8" fmla="*/ 17116 w 353819"/>
                <a:gd name="csY8" fmla="*/ 479451 h 587427"/>
                <a:gd name="csX9" fmla="*/ 3774 w 353819"/>
                <a:gd name="csY9" fmla="*/ 149485 h 587427"/>
                <a:gd name="csX0" fmla="*/ 3774 w 353694"/>
                <a:gd name="csY0" fmla="*/ 152350 h 590292"/>
                <a:gd name="csX1" fmla="*/ 57597 w 353694"/>
                <a:gd name="csY1" fmla="*/ 16385 h 590292"/>
                <a:gd name="csX2" fmla="*/ 292182 w 353694"/>
                <a:gd name="csY2" fmla="*/ 15526 h 590292"/>
                <a:gd name="csX3" fmla="*/ 344802 w 353694"/>
                <a:gd name="csY3" fmla="*/ 134788 h 590292"/>
                <a:gd name="csX4" fmla="*/ 353534 w 353694"/>
                <a:gd name="csY4" fmla="*/ 323566 h 590292"/>
                <a:gd name="csX5" fmla="*/ 340039 w 353694"/>
                <a:gd name="csY5" fmla="*/ 475831 h 590292"/>
                <a:gd name="csX6" fmla="*/ 278786 w 353694"/>
                <a:gd name="csY6" fmla="*/ 563278 h 590292"/>
                <a:gd name="csX7" fmla="*/ 117791 w 353694"/>
                <a:gd name="csY7" fmla="*/ 585502 h 590292"/>
                <a:gd name="csX8" fmla="*/ 17116 w 353694"/>
                <a:gd name="csY8" fmla="*/ 482316 h 590292"/>
                <a:gd name="csX9" fmla="*/ 3774 w 353694"/>
                <a:gd name="csY9" fmla="*/ 152350 h 590292"/>
                <a:gd name="csX0" fmla="*/ 3774 w 353693"/>
                <a:gd name="csY0" fmla="*/ 149551 h 587493"/>
                <a:gd name="csX1" fmla="*/ 57597 w 353693"/>
                <a:gd name="csY1" fmla="*/ 13586 h 587493"/>
                <a:gd name="csX2" fmla="*/ 292182 w 353693"/>
                <a:gd name="csY2" fmla="*/ 12727 h 587493"/>
                <a:gd name="csX3" fmla="*/ 344802 w 353693"/>
                <a:gd name="csY3" fmla="*/ 131989 h 587493"/>
                <a:gd name="csX4" fmla="*/ 353534 w 353693"/>
                <a:gd name="csY4" fmla="*/ 320767 h 587493"/>
                <a:gd name="csX5" fmla="*/ 340039 w 353693"/>
                <a:gd name="csY5" fmla="*/ 473032 h 587493"/>
                <a:gd name="csX6" fmla="*/ 278786 w 353693"/>
                <a:gd name="csY6" fmla="*/ 560479 h 587493"/>
                <a:gd name="csX7" fmla="*/ 117791 w 353693"/>
                <a:gd name="csY7" fmla="*/ 582703 h 587493"/>
                <a:gd name="csX8" fmla="*/ 17116 w 353693"/>
                <a:gd name="csY8" fmla="*/ 479517 h 587493"/>
                <a:gd name="csX9" fmla="*/ 3774 w 353693"/>
                <a:gd name="csY9" fmla="*/ 149551 h 587493"/>
                <a:gd name="csX0" fmla="*/ 3774 w 353693"/>
                <a:gd name="csY0" fmla="*/ 144192 h 582134"/>
                <a:gd name="csX1" fmla="*/ 57597 w 353693"/>
                <a:gd name="csY1" fmla="*/ 8227 h 582134"/>
                <a:gd name="csX2" fmla="*/ 292182 w 353693"/>
                <a:gd name="csY2" fmla="*/ 7368 h 582134"/>
                <a:gd name="csX3" fmla="*/ 344802 w 353693"/>
                <a:gd name="csY3" fmla="*/ 126630 h 582134"/>
                <a:gd name="csX4" fmla="*/ 353534 w 353693"/>
                <a:gd name="csY4" fmla="*/ 315408 h 582134"/>
                <a:gd name="csX5" fmla="*/ 340039 w 353693"/>
                <a:gd name="csY5" fmla="*/ 467673 h 582134"/>
                <a:gd name="csX6" fmla="*/ 278786 w 353693"/>
                <a:gd name="csY6" fmla="*/ 555120 h 582134"/>
                <a:gd name="csX7" fmla="*/ 117791 w 353693"/>
                <a:gd name="csY7" fmla="*/ 577344 h 582134"/>
                <a:gd name="csX8" fmla="*/ 17116 w 353693"/>
                <a:gd name="csY8" fmla="*/ 474158 h 582134"/>
                <a:gd name="csX9" fmla="*/ 3774 w 353693"/>
                <a:gd name="csY9" fmla="*/ 144192 h 582134"/>
                <a:gd name="csX0" fmla="*/ 3774 w 353693"/>
                <a:gd name="csY0" fmla="*/ 144074 h 582016"/>
                <a:gd name="csX1" fmla="*/ 57597 w 353693"/>
                <a:gd name="csY1" fmla="*/ 8109 h 582016"/>
                <a:gd name="csX2" fmla="*/ 168418 w 353693"/>
                <a:gd name="csY2" fmla="*/ 14688 h 582016"/>
                <a:gd name="csX3" fmla="*/ 292182 w 353693"/>
                <a:gd name="csY3" fmla="*/ 7250 h 582016"/>
                <a:gd name="csX4" fmla="*/ 344802 w 353693"/>
                <a:gd name="csY4" fmla="*/ 126512 h 582016"/>
                <a:gd name="csX5" fmla="*/ 353534 w 353693"/>
                <a:gd name="csY5" fmla="*/ 315290 h 582016"/>
                <a:gd name="csX6" fmla="*/ 340039 w 353693"/>
                <a:gd name="csY6" fmla="*/ 467555 h 582016"/>
                <a:gd name="csX7" fmla="*/ 278786 w 353693"/>
                <a:gd name="csY7" fmla="*/ 555002 h 582016"/>
                <a:gd name="csX8" fmla="*/ 117791 w 353693"/>
                <a:gd name="csY8" fmla="*/ 577226 h 582016"/>
                <a:gd name="csX9" fmla="*/ 17116 w 353693"/>
                <a:gd name="csY9" fmla="*/ 474040 h 582016"/>
                <a:gd name="csX10" fmla="*/ 3774 w 353693"/>
                <a:gd name="csY10" fmla="*/ 144074 h 582016"/>
                <a:gd name="csX0" fmla="*/ 4496 w 354415"/>
                <a:gd name="csY0" fmla="*/ 144074 h 591249"/>
                <a:gd name="csX1" fmla="*/ 58319 w 354415"/>
                <a:gd name="csY1" fmla="*/ 8109 h 591249"/>
                <a:gd name="csX2" fmla="*/ 169140 w 354415"/>
                <a:gd name="csY2" fmla="*/ 14688 h 591249"/>
                <a:gd name="csX3" fmla="*/ 292904 w 354415"/>
                <a:gd name="csY3" fmla="*/ 7250 h 591249"/>
                <a:gd name="csX4" fmla="*/ 345524 w 354415"/>
                <a:gd name="csY4" fmla="*/ 126512 h 591249"/>
                <a:gd name="csX5" fmla="*/ 354256 w 354415"/>
                <a:gd name="csY5" fmla="*/ 315290 h 591249"/>
                <a:gd name="csX6" fmla="*/ 340761 w 354415"/>
                <a:gd name="csY6" fmla="*/ 467555 h 591249"/>
                <a:gd name="csX7" fmla="*/ 279508 w 354415"/>
                <a:gd name="csY7" fmla="*/ 555002 h 591249"/>
                <a:gd name="csX8" fmla="*/ 135243 w 354415"/>
                <a:gd name="csY8" fmla="*/ 587525 h 591249"/>
                <a:gd name="csX9" fmla="*/ 17838 w 354415"/>
                <a:gd name="csY9" fmla="*/ 474040 h 591249"/>
                <a:gd name="csX10" fmla="*/ 4496 w 354415"/>
                <a:gd name="csY10" fmla="*/ 144074 h 591249"/>
                <a:gd name="csX0" fmla="*/ 4497 w 354762"/>
                <a:gd name="csY0" fmla="*/ 144074 h 592902"/>
                <a:gd name="csX1" fmla="*/ 58320 w 354762"/>
                <a:gd name="csY1" fmla="*/ 8109 h 592902"/>
                <a:gd name="csX2" fmla="*/ 169141 w 354762"/>
                <a:gd name="csY2" fmla="*/ 14688 h 592902"/>
                <a:gd name="csX3" fmla="*/ 292905 w 354762"/>
                <a:gd name="csY3" fmla="*/ 7250 h 592902"/>
                <a:gd name="csX4" fmla="*/ 345525 w 354762"/>
                <a:gd name="csY4" fmla="*/ 126512 h 592902"/>
                <a:gd name="csX5" fmla="*/ 354257 w 354762"/>
                <a:gd name="csY5" fmla="*/ 315290 h 592902"/>
                <a:gd name="csX6" fmla="*/ 340762 w 354762"/>
                <a:gd name="csY6" fmla="*/ 467555 h 592902"/>
                <a:gd name="csX7" fmla="*/ 257196 w 354762"/>
                <a:gd name="csY7" fmla="*/ 563628 h 592902"/>
                <a:gd name="csX8" fmla="*/ 135244 w 354762"/>
                <a:gd name="csY8" fmla="*/ 587525 h 592902"/>
                <a:gd name="csX9" fmla="*/ 17839 w 354762"/>
                <a:gd name="csY9" fmla="*/ 474040 h 592902"/>
                <a:gd name="csX10" fmla="*/ 4497 w 354762"/>
                <a:gd name="csY10" fmla="*/ 144074 h 592902"/>
                <a:gd name="csX0" fmla="*/ 1004 w 351269"/>
                <a:gd name="csY0" fmla="*/ 144074 h 593595"/>
                <a:gd name="csX1" fmla="*/ 54827 w 351269"/>
                <a:gd name="csY1" fmla="*/ 8109 h 593595"/>
                <a:gd name="csX2" fmla="*/ 165648 w 351269"/>
                <a:gd name="csY2" fmla="*/ 14688 h 593595"/>
                <a:gd name="csX3" fmla="*/ 289412 w 351269"/>
                <a:gd name="csY3" fmla="*/ 7250 h 593595"/>
                <a:gd name="csX4" fmla="*/ 342032 w 351269"/>
                <a:gd name="csY4" fmla="*/ 126512 h 593595"/>
                <a:gd name="csX5" fmla="*/ 350764 w 351269"/>
                <a:gd name="csY5" fmla="*/ 315290 h 593595"/>
                <a:gd name="csX6" fmla="*/ 337269 w 351269"/>
                <a:gd name="csY6" fmla="*/ 467555 h 593595"/>
                <a:gd name="csX7" fmla="*/ 253703 w 351269"/>
                <a:gd name="csY7" fmla="*/ 563628 h 593595"/>
                <a:gd name="csX8" fmla="*/ 131751 w 351269"/>
                <a:gd name="csY8" fmla="*/ 587525 h 593595"/>
                <a:gd name="csX9" fmla="*/ 28530 w 351269"/>
                <a:gd name="csY9" fmla="*/ 464245 h 593595"/>
                <a:gd name="csX10" fmla="*/ 1004 w 351269"/>
                <a:gd name="csY10" fmla="*/ 144074 h 5935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51269" h="593595">
                  <a:moveTo>
                    <a:pt x="1004" y="144074"/>
                  </a:moveTo>
                  <a:cubicBezTo>
                    <a:pt x="5387" y="68051"/>
                    <a:pt x="27387" y="29673"/>
                    <a:pt x="54827" y="8109"/>
                  </a:cubicBezTo>
                  <a:cubicBezTo>
                    <a:pt x="82267" y="-13455"/>
                    <a:pt x="126551" y="14831"/>
                    <a:pt x="165648" y="14688"/>
                  </a:cubicBezTo>
                  <a:cubicBezTo>
                    <a:pt x="204745" y="14545"/>
                    <a:pt x="260015" y="-11387"/>
                    <a:pt x="289412" y="7250"/>
                  </a:cubicBezTo>
                  <a:cubicBezTo>
                    <a:pt x="318809" y="25887"/>
                    <a:pt x="331807" y="75172"/>
                    <a:pt x="342032" y="126512"/>
                  </a:cubicBezTo>
                  <a:cubicBezTo>
                    <a:pt x="352257" y="177852"/>
                    <a:pt x="349970" y="250512"/>
                    <a:pt x="350764" y="315290"/>
                  </a:cubicBezTo>
                  <a:cubicBezTo>
                    <a:pt x="351558" y="380068"/>
                    <a:pt x="353446" y="426165"/>
                    <a:pt x="337269" y="467555"/>
                  </a:cubicBezTo>
                  <a:cubicBezTo>
                    <a:pt x="321092" y="508945"/>
                    <a:pt x="287956" y="543633"/>
                    <a:pt x="253703" y="563628"/>
                  </a:cubicBezTo>
                  <a:cubicBezTo>
                    <a:pt x="219450" y="583623"/>
                    <a:pt x="169280" y="604089"/>
                    <a:pt x="131751" y="587525"/>
                  </a:cubicBezTo>
                  <a:cubicBezTo>
                    <a:pt x="94222" y="570961"/>
                    <a:pt x="50321" y="538154"/>
                    <a:pt x="28530" y="464245"/>
                  </a:cubicBezTo>
                  <a:cubicBezTo>
                    <a:pt x="6739" y="390336"/>
                    <a:pt x="-3379" y="220097"/>
                    <a:pt x="1004" y="144074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四角形: 角を丸くする 1">
              <a:extLst>
                <a:ext uri="{FF2B5EF4-FFF2-40B4-BE49-F238E27FC236}">
                  <a16:creationId xmlns:a16="http://schemas.microsoft.com/office/drawing/2014/main" id="{0E154F72-3299-C534-12D9-7DA9188A00AD}"/>
                </a:ext>
              </a:extLst>
            </p:cNvPr>
            <p:cNvSpPr/>
            <p:nvPr/>
          </p:nvSpPr>
          <p:spPr>
            <a:xfrm rot="14997972">
              <a:off x="2976969" y="3718622"/>
              <a:ext cx="324885" cy="48700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827 w 384494"/>
                <a:gd name="csY0" fmla="*/ 148530 h 597984"/>
                <a:gd name="csX1" fmla="*/ 88272 w 384494"/>
                <a:gd name="csY1" fmla="*/ 13458 h 597984"/>
                <a:gd name="csX2" fmla="*/ 307080 w 384494"/>
                <a:gd name="csY2" fmla="*/ 18220 h 597984"/>
                <a:gd name="csX3" fmla="*/ 375477 w 384494"/>
                <a:gd name="csY3" fmla="*/ 131861 h 597984"/>
                <a:gd name="csX4" fmla="*/ 384209 w 384494"/>
                <a:gd name="csY4" fmla="*/ 320639 h 597984"/>
                <a:gd name="csX5" fmla="*/ 370714 w 384494"/>
                <a:gd name="csY5" fmla="*/ 472904 h 597984"/>
                <a:gd name="csX6" fmla="*/ 309461 w 384494"/>
                <a:gd name="csY6" fmla="*/ 560351 h 597984"/>
                <a:gd name="csX7" fmla="*/ 105953 w 384494"/>
                <a:gd name="csY7" fmla="*/ 594379 h 597984"/>
                <a:gd name="csX8" fmla="*/ 47791 w 384494"/>
                <a:gd name="csY8" fmla="*/ 479389 h 597984"/>
                <a:gd name="csX9" fmla="*/ 827 w 384494"/>
                <a:gd name="csY9" fmla="*/ 148530 h 597984"/>
                <a:gd name="csX0" fmla="*/ 849 w 384516"/>
                <a:gd name="csY0" fmla="*/ 148530 h 574807"/>
                <a:gd name="csX1" fmla="*/ 88294 w 384516"/>
                <a:gd name="csY1" fmla="*/ 13458 h 574807"/>
                <a:gd name="csX2" fmla="*/ 307102 w 384516"/>
                <a:gd name="csY2" fmla="*/ 18220 h 574807"/>
                <a:gd name="csX3" fmla="*/ 375499 w 384516"/>
                <a:gd name="csY3" fmla="*/ 131861 h 574807"/>
                <a:gd name="csX4" fmla="*/ 384231 w 384516"/>
                <a:gd name="csY4" fmla="*/ 320639 h 574807"/>
                <a:gd name="csX5" fmla="*/ 370736 w 384516"/>
                <a:gd name="csY5" fmla="*/ 472904 h 574807"/>
                <a:gd name="csX6" fmla="*/ 309483 w 384516"/>
                <a:gd name="csY6" fmla="*/ 560351 h 574807"/>
                <a:gd name="csX7" fmla="*/ 112519 w 384516"/>
                <a:gd name="csY7" fmla="*/ 566708 h 574807"/>
                <a:gd name="csX8" fmla="*/ 47813 w 384516"/>
                <a:gd name="csY8" fmla="*/ 479389 h 574807"/>
                <a:gd name="csX9" fmla="*/ 849 w 384516"/>
                <a:gd name="csY9" fmla="*/ 148530 h 574807"/>
                <a:gd name="csX0" fmla="*/ 849 w 384516"/>
                <a:gd name="csY0" fmla="*/ 148530 h 569735"/>
                <a:gd name="csX1" fmla="*/ 88294 w 384516"/>
                <a:gd name="csY1" fmla="*/ 13458 h 569735"/>
                <a:gd name="csX2" fmla="*/ 307102 w 384516"/>
                <a:gd name="csY2" fmla="*/ 18220 h 569735"/>
                <a:gd name="csX3" fmla="*/ 375499 w 384516"/>
                <a:gd name="csY3" fmla="*/ 131861 h 569735"/>
                <a:gd name="csX4" fmla="*/ 384231 w 384516"/>
                <a:gd name="csY4" fmla="*/ 320639 h 569735"/>
                <a:gd name="csX5" fmla="*/ 370736 w 384516"/>
                <a:gd name="csY5" fmla="*/ 472904 h 569735"/>
                <a:gd name="csX6" fmla="*/ 328229 w 384516"/>
                <a:gd name="csY6" fmla="*/ 542533 h 569735"/>
                <a:gd name="csX7" fmla="*/ 112519 w 384516"/>
                <a:gd name="csY7" fmla="*/ 566708 h 569735"/>
                <a:gd name="csX8" fmla="*/ 47813 w 384516"/>
                <a:gd name="csY8" fmla="*/ 479389 h 569735"/>
                <a:gd name="csX9" fmla="*/ 849 w 384516"/>
                <a:gd name="csY9" fmla="*/ 148530 h 5697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4516" h="569735">
                  <a:moveTo>
                    <a:pt x="849" y="148530"/>
                  </a:moveTo>
                  <a:cubicBezTo>
                    <a:pt x="7596" y="70875"/>
                    <a:pt x="37252" y="35176"/>
                    <a:pt x="88294" y="13458"/>
                  </a:cubicBezTo>
                  <a:cubicBezTo>
                    <a:pt x="139336" y="-8260"/>
                    <a:pt x="259235" y="-1514"/>
                    <a:pt x="307102" y="18220"/>
                  </a:cubicBezTo>
                  <a:cubicBezTo>
                    <a:pt x="354970" y="37954"/>
                    <a:pt x="362644" y="81458"/>
                    <a:pt x="375499" y="131861"/>
                  </a:cubicBezTo>
                  <a:cubicBezTo>
                    <a:pt x="388354" y="182264"/>
                    <a:pt x="383437" y="255861"/>
                    <a:pt x="384231" y="320639"/>
                  </a:cubicBezTo>
                  <a:cubicBezTo>
                    <a:pt x="385025" y="385417"/>
                    <a:pt x="380070" y="435922"/>
                    <a:pt x="370736" y="472904"/>
                  </a:cubicBezTo>
                  <a:cubicBezTo>
                    <a:pt x="361402" y="509886"/>
                    <a:pt x="371265" y="526899"/>
                    <a:pt x="328229" y="542533"/>
                  </a:cubicBezTo>
                  <a:cubicBezTo>
                    <a:pt x="285193" y="558167"/>
                    <a:pt x="159255" y="577232"/>
                    <a:pt x="112519" y="566708"/>
                  </a:cubicBezTo>
                  <a:cubicBezTo>
                    <a:pt x="65783" y="556184"/>
                    <a:pt x="66425" y="549085"/>
                    <a:pt x="47813" y="479389"/>
                  </a:cubicBezTo>
                  <a:cubicBezTo>
                    <a:pt x="29201" y="409693"/>
                    <a:pt x="-5898" y="226185"/>
                    <a:pt x="849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四角形: 角を丸くする 1">
              <a:extLst>
                <a:ext uri="{FF2B5EF4-FFF2-40B4-BE49-F238E27FC236}">
                  <a16:creationId xmlns:a16="http://schemas.microsoft.com/office/drawing/2014/main" id="{CCA19DDA-84F2-F6C3-004F-3D6D53DC0168}"/>
                </a:ext>
              </a:extLst>
            </p:cNvPr>
            <p:cNvSpPr/>
            <p:nvPr/>
          </p:nvSpPr>
          <p:spPr>
            <a:xfrm rot="16313557">
              <a:off x="2815476" y="3357445"/>
              <a:ext cx="248112" cy="749064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646 w 385313"/>
                <a:gd name="csY0" fmla="*/ 148530 h 593001"/>
                <a:gd name="csX1" fmla="*/ 89091 w 385313"/>
                <a:gd name="csY1" fmla="*/ 13458 h 593001"/>
                <a:gd name="csX2" fmla="*/ 307899 w 385313"/>
                <a:gd name="csY2" fmla="*/ 18220 h 593001"/>
                <a:gd name="csX3" fmla="*/ 376296 w 385313"/>
                <a:gd name="csY3" fmla="*/ 131861 h 593001"/>
                <a:gd name="csX4" fmla="*/ 385028 w 385313"/>
                <a:gd name="csY4" fmla="*/ 320639 h 593001"/>
                <a:gd name="csX5" fmla="*/ 371533 w 385313"/>
                <a:gd name="csY5" fmla="*/ 472904 h 593001"/>
                <a:gd name="csX6" fmla="*/ 310280 w 385313"/>
                <a:gd name="csY6" fmla="*/ 560351 h 593001"/>
                <a:gd name="csX7" fmla="*/ 241817 w 385313"/>
                <a:gd name="csY7" fmla="*/ 588926 h 593001"/>
                <a:gd name="csX8" fmla="*/ 48610 w 385313"/>
                <a:gd name="csY8" fmla="*/ 479389 h 593001"/>
                <a:gd name="csX9" fmla="*/ 1646 w 385313"/>
                <a:gd name="csY9" fmla="*/ 148530 h 593001"/>
                <a:gd name="csX0" fmla="*/ 284 w 383951"/>
                <a:gd name="csY0" fmla="*/ 148530 h 595473"/>
                <a:gd name="csX1" fmla="*/ 87729 w 383951"/>
                <a:gd name="csY1" fmla="*/ 13458 h 595473"/>
                <a:gd name="csX2" fmla="*/ 306537 w 383951"/>
                <a:gd name="csY2" fmla="*/ 18220 h 595473"/>
                <a:gd name="csX3" fmla="*/ 374934 w 383951"/>
                <a:gd name="csY3" fmla="*/ 131861 h 595473"/>
                <a:gd name="csX4" fmla="*/ 383666 w 383951"/>
                <a:gd name="csY4" fmla="*/ 320639 h 595473"/>
                <a:gd name="csX5" fmla="*/ 370171 w 383951"/>
                <a:gd name="csY5" fmla="*/ 472904 h 595473"/>
                <a:gd name="csX6" fmla="*/ 308918 w 383951"/>
                <a:gd name="csY6" fmla="*/ 560351 h 595473"/>
                <a:gd name="csX7" fmla="*/ 240455 w 383951"/>
                <a:gd name="csY7" fmla="*/ 588926 h 595473"/>
                <a:gd name="csX8" fmla="*/ 112207 w 383951"/>
                <a:gd name="csY8" fmla="*/ 442720 h 595473"/>
                <a:gd name="csX9" fmla="*/ 284 w 383951"/>
                <a:gd name="csY9" fmla="*/ 148530 h 595473"/>
                <a:gd name="csX0" fmla="*/ 284 w 383951"/>
                <a:gd name="csY0" fmla="*/ 148530 h 629525"/>
                <a:gd name="csX1" fmla="*/ 87729 w 383951"/>
                <a:gd name="csY1" fmla="*/ 13458 h 629525"/>
                <a:gd name="csX2" fmla="*/ 306537 w 383951"/>
                <a:gd name="csY2" fmla="*/ 18220 h 629525"/>
                <a:gd name="csX3" fmla="*/ 374934 w 383951"/>
                <a:gd name="csY3" fmla="*/ 131861 h 629525"/>
                <a:gd name="csX4" fmla="*/ 383666 w 383951"/>
                <a:gd name="csY4" fmla="*/ 320639 h 629525"/>
                <a:gd name="csX5" fmla="*/ 370171 w 383951"/>
                <a:gd name="csY5" fmla="*/ 472904 h 629525"/>
                <a:gd name="csX6" fmla="*/ 337187 w 383951"/>
                <a:gd name="csY6" fmla="*/ 622380 h 629525"/>
                <a:gd name="csX7" fmla="*/ 240455 w 383951"/>
                <a:gd name="csY7" fmla="*/ 588926 h 629525"/>
                <a:gd name="csX8" fmla="*/ 112207 w 383951"/>
                <a:gd name="csY8" fmla="*/ 442720 h 629525"/>
                <a:gd name="csX9" fmla="*/ 284 w 383951"/>
                <a:gd name="csY9" fmla="*/ 148530 h 629525"/>
                <a:gd name="csX0" fmla="*/ 284 w 383951"/>
                <a:gd name="csY0" fmla="*/ 148530 h 633837"/>
                <a:gd name="csX1" fmla="*/ 87729 w 383951"/>
                <a:gd name="csY1" fmla="*/ 13458 h 633837"/>
                <a:gd name="csX2" fmla="*/ 306537 w 383951"/>
                <a:gd name="csY2" fmla="*/ 18220 h 633837"/>
                <a:gd name="csX3" fmla="*/ 374934 w 383951"/>
                <a:gd name="csY3" fmla="*/ 131861 h 633837"/>
                <a:gd name="csX4" fmla="*/ 383666 w 383951"/>
                <a:gd name="csY4" fmla="*/ 320639 h 633837"/>
                <a:gd name="csX5" fmla="*/ 370171 w 383951"/>
                <a:gd name="csY5" fmla="*/ 472904 h 633837"/>
                <a:gd name="csX6" fmla="*/ 337187 w 383951"/>
                <a:gd name="csY6" fmla="*/ 622380 h 633837"/>
                <a:gd name="csX7" fmla="*/ 237083 w 383951"/>
                <a:gd name="csY7" fmla="*/ 603383 h 633837"/>
                <a:gd name="csX8" fmla="*/ 112207 w 383951"/>
                <a:gd name="csY8" fmla="*/ 442720 h 633837"/>
                <a:gd name="csX9" fmla="*/ 284 w 383951"/>
                <a:gd name="csY9" fmla="*/ 148530 h 633837"/>
                <a:gd name="csX0" fmla="*/ 6366 w 390033"/>
                <a:gd name="csY0" fmla="*/ 141033 h 626340"/>
                <a:gd name="csX1" fmla="*/ 46209 w 390033"/>
                <a:gd name="csY1" fmla="*/ 19518 h 626340"/>
                <a:gd name="csX2" fmla="*/ 312619 w 390033"/>
                <a:gd name="csY2" fmla="*/ 10723 h 626340"/>
                <a:gd name="csX3" fmla="*/ 381016 w 390033"/>
                <a:gd name="csY3" fmla="*/ 124364 h 626340"/>
                <a:gd name="csX4" fmla="*/ 389748 w 390033"/>
                <a:gd name="csY4" fmla="*/ 313142 h 626340"/>
                <a:gd name="csX5" fmla="*/ 376253 w 390033"/>
                <a:gd name="csY5" fmla="*/ 465407 h 626340"/>
                <a:gd name="csX6" fmla="*/ 343269 w 390033"/>
                <a:gd name="csY6" fmla="*/ 614883 h 626340"/>
                <a:gd name="csX7" fmla="*/ 243165 w 390033"/>
                <a:gd name="csY7" fmla="*/ 595886 h 626340"/>
                <a:gd name="csX8" fmla="*/ 118289 w 390033"/>
                <a:gd name="csY8" fmla="*/ 435223 h 626340"/>
                <a:gd name="csX9" fmla="*/ 6366 w 390033"/>
                <a:gd name="csY9" fmla="*/ 141033 h 626340"/>
                <a:gd name="csX0" fmla="*/ 6453 w 390004"/>
                <a:gd name="csY0" fmla="*/ 143337 h 628644"/>
                <a:gd name="csX1" fmla="*/ 46296 w 390004"/>
                <a:gd name="csY1" fmla="*/ 21822 h 628644"/>
                <a:gd name="csX2" fmla="*/ 315184 w 390004"/>
                <a:gd name="csY2" fmla="*/ 9725 h 628644"/>
                <a:gd name="csX3" fmla="*/ 381103 w 390004"/>
                <a:gd name="csY3" fmla="*/ 126668 h 628644"/>
                <a:gd name="csX4" fmla="*/ 389835 w 390004"/>
                <a:gd name="csY4" fmla="*/ 315446 h 628644"/>
                <a:gd name="csX5" fmla="*/ 376340 w 390004"/>
                <a:gd name="csY5" fmla="*/ 467711 h 628644"/>
                <a:gd name="csX6" fmla="*/ 343356 w 390004"/>
                <a:gd name="csY6" fmla="*/ 617187 h 628644"/>
                <a:gd name="csX7" fmla="*/ 243252 w 390004"/>
                <a:gd name="csY7" fmla="*/ 598190 h 628644"/>
                <a:gd name="csX8" fmla="*/ 118376 w 390004"/>
                <a:gd name="csY8" fmla="*/ 437527 h 628644"/>
                <a:gd name="csX9" fmla="*/ 6453 w 390004"/>
                <a:gd name="csY9" fmla="*/ 143337 h 628644"/>
                <a:gd name="csX0" fmla="*/ 6561 w 390007"/>
                <a:gd name="csY0" fmla="*/ 152919 h 638226"/>
                <a:gd name="csX1" fmla="*/ 46404 w 390007"/>
                <a:gd name="csY1" fmla="*/ 31404 h 638226"/>
                <a:gd name="csX2" fmla="*/ 318355 w 390007"/>
                <a:gd name="csY2" fmla="*/ 7070 h 638226"/>
                <a:gd name="csX3" fmla="*/ 381211 w 390007"/>
                <a:gd name="csY3" fmla="*/ 136250 h 638226"/>
                <a:gd name="csX4" fmla="*/ 389943 w 390007"/>
                <a:gd name="csY4" fmla="*/ 325028 h 638226"/>
                <a:gd name="csX5" fmla="*/ 376448 w 390007"/>
                <a:gd name="csY5" fmla="*/ 477293 h 638226"/>
                <a:gd name="csX6" fmla="*/ 343464 w 390007"/>
                <a:gd name="csY6" fmla="*/ 626769 h 638226"/>
                <a:gd name="csX7" fmla="*/ 243360 w 390007"/>
                <a:gd name="csY7" fmla="*/ 607772 h 638226"/>
                <a:gd name="csX8" fmla="*/ 118484 w 390007"/>
                <a:gd name="csY8" fmla="*/ 447109 h 638226"/>
                <a:gd name="csX9" fmla="*/ 6561 w 390007"/>
                <a:gd name="csY9" fmla="*/ 152919 h 638226"/>
                <a:gd name="csX0" fmla="*/ 6561 w 390009"/>
                <a:gd name="csY0" fmla="*/ 150485 h 635792"/>
                <a:gd name="csX1" fmla="*/ 46404 w 390009"/>
                <a:gd name="csY1" fmla="*/ 28970 h 635792"/>
                <a:gd name="csX2" fmla="*/ 318355 w 390009"/>
                <a:gd name="csY2" fmla="*/ 4636 h 635792"/>
                <a:gd name="csX3" fmla="*/ 381211 w 390009"/>
                <a:gd name="csY3" fmla="*/ 133816 h 635792"/>
                <a:gd name="csX4" fmla="*/ 389943 w 390009"/>
                <a:gd name="csY4" fmla="*/ 322594 h 635792"/>
                <a:gd name="csX5" fmla="*/ 376448 w 390009"/>
                <a:gd name="csY5" fmla="*/ 474859 h 635792"/>
                <a:gd name="csX6" fmla="*/ 343464 w 390009"/>
                <a:gd name="csY6" fmla="*/ 624335 h 635792"/>
                <a:gd name="csX7" fmla="*/ 243360 w 390009"/>
                <a:gd name="csY7" fmla="*/ 605338 h 635792"/>
                <a:gd name="csX8" fmla="*/ 118484 w 390009"/>
                <a:gd name="csY8" fmla="*/ 444675 h 635792"/>
                <a:gd name="csX9" fmla="*/ 6561 w 390009"/>
                <a:gd name="csY9" fmla="*/ 150485 h 635792"/>
                <a:gd name="csX0" fmla="*/ 2517 w 385964"/>
                <a:gd name="csY0" fmla="*/ 149591 h 634898"/>
                <a:gd name="csX1" fmla="*/ 42360 w 385964"/>
                <a:gd name="csY1" fmla="*/ 28076 h 634898"/>
                <a:gd name="csX2" fmla="*/ 314311 w 385964"/>
                <a:gd name="csY2" fmla="*/ 3742 h 634898"/>
                <a:gd name="csX3" fmla="*/ 377167 w 385964"/>
                <a:gd name="csY3" fmla="*/ 132922 h 634898"/>
                <a:gd name="csX4" fmla="*/ 385899 w 385964"/>
                <a:gd name="csY4" fmla="*/ 321700 h 634898"/>
                <a:gd name="csX5" fmla="*/ 372404 w 385964"/>
                <a:gd name="csY5" fmla="*/ 473965 h 634898"/>
                <a:gd name="csX6" fmla="*/ 339420 w 385964"/>
                <a:gd name="csY6" fmla="*/ 623441 h 634898"/>
                <a:gd name="csX7" fmla="*/ 239316 w 385964"/>
                <a:gd name="csY7" fmla="*/ 604444 h 634898"/>
                <a:gd name="csX8" fmla="*/ 114440 w 385964"/>
                <a:gd name="csY8" fmla="*/ 443781 h 634898"/>
                <a:gd name="csX9" fmla="*/ 2517 w 385964"/>
                <a:gd name="csY9" fmla="*/ 149591 h 634898"/>
                <a:gd name="csX0" fmla="*/ 3163 w 386610"/>
                <a:gd name="csY0" fmla="*/ 153061 h 638368"/>
                <a:gd name="csX1" fmla="*/ 43006 w 386610"/>
                <a:gd name="csY1" fmla="*/ 31546 h 638368"/>
                <a:gd name="csX2" fmla="*/ 169531 w 386610"/>
                <a:gd name="csY2" fmla="*/ 18077 h 638368"/>
                <a:gd name="csX3" fmla="*/ 314957 w 386610"/>
                <a:gd name="csY3" fmla="*/ 7212 h 638368"/>
                <a:gd name="csX4" fmla="*/ 377813 w 386610"/>
                <a:gd name="csY4" fmla="*/ 136392 h 638368"/>
                <a:gd name="csX5" fmla="*/ 386545 w 386610"/>
                <a:gd name="csY5" fmla="*/ 325170 h 638368"/>
                <a:gd name="csX6" fmla="*/ 373050 w 386610"/>
                <a:gd name="csY6" fmla="*/ 477435 h 638368"/>
                <a:gd name="csX7" fmla="*/ 340066 w 386610"/>
                <a:gd name="csY7" fmla="*/ 626911 h 638368"/>
                <a:gd name="csX8" fmla="*/ 239962 w 386610"/>
                <a:gd name="csY8" fmla="*/ 607914 h 638368"/>
                <a:gd name="csX9" fmla="*/ 115086 w 386610"/>
                <a:gd name="csY9" fmla="*/ 447251 h 638368"/>
                <a:gd name="csX10" fmla="*/ 3163 w 386610"/>
                <a:gd name="csY10" fmla="*/ 153061 h 638368"/>
                <a:gd name="csX0" fmla="*/ 2495 w 397408"/>
                <a:gd name="csY0" fmla="*/ 153262 h 638368"/>
                <a:gd name="csX1" fmla="*/ 53804 w 397408"/>
                <a:gd name="csY1" fmla="*/ 31546 h 638368"/>
                <a:gd name="csX2" fmla="*/ 180329 w 397408"/>
                <a:gd name="csY2" fmla="*/ 18077 h 638368"/>
                <a:gd name="csX3" fmla="*/ 325755 w 397408"/>
                <a:gd name="csY3" fmla="*/ 7212 h 638368"/>
                <a:gd name="csX4" fmla="*/ 388611 w 397408"/>
                <a:gd name="csY4" fmla="*/ 136392 h 638368"/>
                <a:gd name="csX5" fmla="*/ 397343 w 397408"/>
                <a:gd name="csY5" fmla="*/ 325170 h 638368"/>
                <a:gd name="csX6" fmla="*/ 383848 w 397408"/>
                <a:gd name="csY6" fmla="*/ 477435 h 638368"/>
                <a:gd name="csX7" fmla="*/ 350864 w 397408"/>
                <a:gd name="csY7" fmla="*/ 626911 h 638368"/>
                <a:gd name="csX8" fmla="*/ 250760 w 397408"/>
                <a:gd name="csY8" fmla="*/ 607914 h 638368"/>
                <a:gd name="csX9" fmla="*/ 125884 w 397408"/>
                <a:gd name="csY9" fmla="*/ 447251 h 638368"/>
                <a:gd name="csX10" fmla="*/ 2495 w 397408"/>
                <a:gd name="csY10" fmla="*/ 153262 h 638368"/>
                <a:gd name="csX0" fmla="*/ 3539 w 398452"/>
                <a:gd name="csY0" fmla="*/ 153262 h 638382"/>
                <a:gd name="csX1" fmla="*/ 54848 w 398452"/>
                <a:gd name="csY1" fmla="*/ 31546 h 638382"/>
                <a:gd name="csX2" fmla="*/ 181373 w 398452"/>
                <a:gd name="csY2" fmla="*/ 18077 h 638382"/>
                <a:gd name="csX3" fmla="*/ 326799 w 398452"/>
                <a:gd name="csY3" fmla="*/ 7212 h 638382"/>
                <a:gd name="csX4" fmla="*/ 389655 w 398452"/>
                <a:gd name="csY4" fmla="*/ 136392 h 638382"/>
                <a:gd name="csX5" fmla="*/ 398387 w 398452"/>
                <a:gd name="csY5" fmla="*/ 325170 h 638382"/>
                <a:gd name="csX6" fmla="*/ 384892 w 398452"/>
                <a:gd name="csY6" fmla="*/ 477435 h 638382"/>
                <a:gd name="csX7" fmla="*/ 351908 w 398452"/>
                <a:gd name="csY7" fmla="*/ 626911 h 638382"/>
                <a:gd name="csX8" fmla="*/ 251804 w 398452"/>
                <a:gd name="csY8" fmla="*/ 607914 h 638382"/>
                <a:gd name="csX9" fmla="*/ 146039 w 398452"/>
                <a:gd name="csY9" fmla="*/ 446916 h 638382"/>
                <a:gd name="csX10" fmla="*/ 3539 w 398452"/>
                <a:gd name="csY10" fmla="*/ 153262 h 638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98452" h="638382">
                  <a:moveTo>
                    <a:pt x="3539" y="153262"/>
                  </a:moveTo>
                  <a:cubicBezTo>
                    <a:pt x="-11660" y="84034"/>
                    <a:pt x="25209" y="54077"/>
                    <a:pt x="54848" y="31546"/>
                  </a:cubicBezTo>
                  <a:cubicBezTo>
                    <a:pt x="84487" y="9015"/>
                    <a:pt x="136048" y="22133"/>
                    <a:pt x="181373" y="18077"/>
                  </a:cubicBezTo>
                  <a:cubicBezTo>
                    <a:pt x="226698" y="14021"/>
                    <a:pt x="292085" y="-12507"/>
                    <a:pt x="326799" y="7212"/>
                  </a:cubicBezTo>
                  <a:cubicBezTo>
                    <a:pt x="361513" y="26931"/>
                    <a:pt x="377724" y="83399"/>
                    <a:pt x="389655" y="136392"/>
                  </a:cubicBezTo>
                  <a:cubicBezTo>
                    <a:pt x="401586" y="189385"/>
                    <a:pt x="397593" y="260392"/>
                    <a:pt x="398387" y="325170"/>
                  </a:cubicBezTo>
                  <a:cubicBezTo>
                    <a:pt x="399181" y="389948"/>
                    <a:pt x="392639" y="427145"/>
                    <a:pt x="384892" y="477435"/>
                  </a:cubicBezTo>
                  <a:cubicBezTo>
                    <a:pt x="377146" y="527725"/>
                    <a:pt x="374089" y="605165"/>
                    <a:pt x="351908" y="626911"/>
                  </a:cubicBezTo>
                  <a:cubicBezTo>
                    <a:pt x="329727" y="648657"/>
                    <a:pt x="286116" y="637913"/>
                    <a:pt x="251804" y="607914"/>
                  </a:cubicBezTo>
                  <a:cubicBezTo>
                    <a:pt x="217492" y="577915"/>
                    <a:pt x="187416" y="522691"/>
                    <a:pt x="146039" y="446916"/>
                  </a:cubicBezTo>
                  <a:cubicBezTo>
                    <a:pt x="104662" y="371141"/>
                    <a:pt x="18738" y="222490"/>
                    <a:pt x="3539" y="153262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四角形: 角を丸くする 1">
              <a:extLst>
                <a:ext uri="{FF2B5EF4-FFF2-40B4-BE49-F238E27FC236}">
                  <a16:creationId xmlns:a16="http://schemas.microsoft.com/office/drawing/2014/main" id="{A04785D7-B8A8-08E5-CCA2-6385DA1B100A}"/>
                </a:ext>
              </a:extLst>
            </p:cNvPr>
            <p:cNvSpPr/>
            <p:nvPr/>
          </p:nvSpPr>
          <p:spPr>
            <a:xfrm rot="15361604">
              <a:off x="2291788" y="3893378"/>
              <a:ext cx="582576" cy="70119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92 w 384359"/>
                <a:gd name="csY0" fmla="*/ 148530 h 591292"/>
                <a:gd name="csX1" fmla="*/ 88137 w 384359"/>
                <a:gd name="csY1" fmla="*/ 13458 h 591292"/>
                <a:gd name="csX2" fmla="*/ 306945 w 384359"/>
                <a:gd name="csY2" fmla="*/ 18220 h 591292"/>
                <a:gd name="csX3" fmla="*/ 375342 w 384359"/>
                <a:gd name="csY3" fmla="*/ 131861 h 591292"/>
                <a:gd name="csX4" fmla="*/ 384074 w 384359"/>
                <a:gd name="csY4" fmla="*/ 320639 h 591292"/>
                <a:gd name="csX5" fmla="*/ 370579 w 384359"/>
                <a:gd name="csY5" fmla="*/ 472904 h 591292"/>
                <a:gd name="csX6" fmla="*/ 309326 w 384359"/>
                <a:gd name="csY6" fmla="*/ 560351 h 591292"/>
                <a:gd name="csX7" fmla="*/ 54581 w 384359"/>
                <a:gd name="csY7" fmla="*/ 587025 h 591292"/>
                <a:gd name="csX8" fmla="*/ 47656 w 384359"/>
                <a:gd name="csY8" fmla="*/ 479389 h 591292"/>
                <a:gd name="csX9" fmla="*/ 692 w 384359"/>
                <a:gd name="csY9" fmla="*/ 148530 h 591292"/>
                <a:gd name="csX0" fmla="*/ 12535 w 396202"/>
                <a:gd name="csY0" fmla="*/ 148530 h 592047"/>
                <a:gd name="csX1" fmla="*/ 99980 w 396202"/>
                <a:gd name="csY1" fmla="*/ 13458 h 592047"/>
                <a:gd name="csX2" fmla="*/ 318788 w 396202"/>
                <a:gd name="csY2" fmla="*/ 18220 h 592047"/>
                <a:gd name="csX3" fmla="*/ 387185 w 396202"/>
                <a:gd name="csY3" fmla="*/ 131861 h 592047"/>
                <a:gd name="csX4" fmla="*/ 395917 w 396202"/>
                <a:gd name="csY4" fmla="*/ 320639 h 592047"/>
                <a:gd name="csX5" fmla="*/ 382422 w 396202"/>
                <a:gd name="csY5" fmla="*/ 472904 h 592047"/>
                <a:gd name="csX6" fmla="*/ 321169 w 396202"/>
                <a:gd name="csY6" fmla="*/ 560351 h 592047"/>
                <a:gd name="csX7" fmla="*/ 66424 w 396202"/>
                <a:gd name="csY7" fmla="*/ 587025 h 592047"/>
                <a:gd name="csX8" fmla="*/ 6202 w 396202"/>
                <a:gd name="csY8" fmla="*/ 468213 h 592047"/>
                <a:gd name="csX9" fmla="*/ 12535 w 396202"/>
                <a:gd name="csY9" fmla="*/ 148530 h 592047"/>
                <a:gd name="csX0" fmla="*/ 12535 w 396202"/>
                <a:gd name="csY0" fmla="*/ 148530 h 593497"/>
                <a:gd name="csX1" fmla="*/ 99980 w 396202"/>
                <a:gd name="csY1" fmla="*/ 13458 h 593497"/>
                <a:gd name="csX2" fmla="*/ 318788 w 396202"/>
                <a:gd name="csY2" fmla="*/ 18220 h 593497"/>
                <a:gd name="csX3" fmla="*/ 387185 w 396202"/>
                <a:gd name="csY3" fmla="*/ 131861 h 593497"/>
                <a:gd name="csX4" fmla="*/ 395917 w 396202"/>
                <a:gd name="csY4" fmla="*/ 320639 h 593497"/>
                <a:gd name="csX5" fmla="*/ 382422 w 396202"/>
                <a:gd name="csY5" fmla="*/ 472904 h 593497"/>
                <a:gd name="csX6" fmla="*/ 338023 w 396202"/>
                <a:gd name="csY6" fmla="*/ 566668 h 593497"/>
                <a:gd name="csX7" fmla="*/ 66424 w 396202"/>
                <a:gd name="csY7" fmla="*/ 587025 h 593497"/>
                <a:gd name="csX8" fmla="*/ 6202 w 396202"/>
                <a:gd name="csY8" fmla="*/ 468213 h 593497"/>
                <a:gd name="csX9" fmla="*/ 12535 w 396202"/>
                <a:gd name="csY9" fmla="*/ 148530 h 593497"/>
                <a:gd name="csX0" fmla="*/ 340729 w 724396"/>
                <a:gd name="csY0" fmla="*/ 148530 h 593497"/>
                <a:gd name="csX1" fmla="*/ 428174 w 724396"/>
                <a:gd name="csY1" fmla="*/ 13458 h 593497"/>
                <a:gd name="csX2" fmla="*/ 646982 w 724396"/>
                <a:gd name="csY2" fmla="*/ 18220 h 593497"/>
                <a:gd name="csX3" fmla="*/ 715379 w 724396"/>
                <a:gd name="csY3" fmla="*/ 131861 h 593497"/>
                <a:gd name="csX4" fmla="*/ 724111 w 724396"/>
                <a:gd name="csY4" fmla="*/ 320639 h 593497"/>
                <a:gd name="csX5" fmla="*/ 710616 w 724396"/>
                <a:gd name="csY5" fmla="*/ 472904 h 593497"/>
                <a:gd name="csX6" fmla="*/ 666217 w 724396"/>
                <a:gd name="csY6" fmla="*/ 566668 h 593497"/>
                <a:gd name="csX7" fmla="*/ 394618 w 724396"/>
                <a:gd name="csY7" fmla="*/ 587025 h 593497"/>
                <a:gd name="csX8" fmla="*/ 334396 w 724396"/>
                <a:gd name="csY8" fmla="*/ 468213 h 593497"/>
                <a:gd name="csX9" fmla="*/ 3 w 724396"/>
                <a:gd name="csY9" fmla="*/ 249705 h 593497"/>
                <a:gd name="csX10" fmla="*/ 340729 w 724396"/>
                <a:gd name="csY10" fmla="*/ 148530 h 593497"/>
                <a:gd name="csX0" fmla="*/ 328206 w 724396"/>
                <a:gd name="csY0" fmla="*/ 157626 h 594091"/>
                <a:gd name="csX1" fmla="*/ 428174 w 724396"/>
                <a:gd name="csY1" fmla="*/ 14052 h 594091"/>
                <a:gd name="csX2" fmla="*/ 646982 w 724396"/>
                <a:gd name="csY2" fmla="*/ 18814 h 594091"/>
                <a:gd name="csX3" fmla="*/ 715379 w 724396"/>
                <a:gd name="csY3" fmla="*/ 132455 h 594091"/>
                <a:gd name="csX4" fmla="*/ 724111 w 724396"/>
                <a:gd name="csY4" fmla="*/ 321233 h 594091"/>
                <a:gd name="csX5" fmla="*/ 710616 w 724396"/>
                <a:gd name="csY5" fmla="*/ 473498 h 594091"/>
                <a:gd name="csX6" fmla="*/ 666217 w 724396"/>
                <a:gd name="csY6" fmla="*/ 567262 h 594091"/>
                <a:gd name="csX7" fmla="*/ 394618 w 724396"/>
                <a:gd name="csY7" fmla="*/ 587619 h 594091"/>
                <a:gd name="csX8" fmla="*/ 334396 w 724396"/>
                <a:gd name="csY8" fmla="*/ 468807 h 594091"/>
                <a:gd name="csX9" fmla="*/ 3 w 724396"/>
                <a:gd name="csY9" fmla="*/ 250299 h 594091"/>
                <a:gd name="csX10" fmla="*/ 328206 w 724396"/>
                <a:gd name="csY10" fmla="*/ 157626 h 594091"/>
                <a:gd name="csX0" fmla="*/ 328206 w 724580"/>
                <a:gd name="csY0" fmla="*/ 157626 h 596499"/>
                <a:gd name="csX1" fmla="*/ 428174 w 724580"/>
                <a:gd name="csY1" fmla="*/ 14052 h 596499"/>
                <a:gd name="csX2" fmla="*/ 646982 w 724580"/>
                <a:gd name="csY2" fmla="*/ 18814 h 596499"/>
                <a:gd name="csX3" fmla="*/ 715379 w 724580"/>
                <a:gd name="csY3" fmla="*/ 132455 h 596499"/>
                <a:gd name="csX4" fmla="*/ 724111 w 724580"/>
                <a:gd name="csY4" fmla="*/ 321233 h 596499"/>
                <a:gd name="csX5" fmla="*/ 710616 w 724580"/>
                <a:gd name="csY5" fmla="*/ 473498 h 596499"/>
                <a:gd name="csX6" fmla="*/ 628489 w 724580"/>
                <a:gd name="csY6" fmla="*/ 575115 h 596499"/>
                <a:gd name="csX7" fmla="*/ 394618 w 724580"/>
                <a:gd name="csY7" fmla="*/ 587619 h 596499"/>
                <a:gd name="csX8" fmla="*/ 334396 w 724580"/>
                <a:gd name="csY8" fmla="*/ 468807 h 596499"/>
                <a:gd name="csX9" fmla="*/ 3 w 724580"/>
                <a:gd name="csY9" fmla="*/ 250299 h 596499"/>
                <a:gd name="csX10" fmla="*/ 328206 w 724580"/>
                <a:gd name="csY10" fmla="*/ 157626 h 596499"/>
                <a:gd name="csX0" fmla="*/ 328206 w 763799"/>
                <a:gd name="csY0" fmla="*/ 147625 h 586498"/>
                <a:gd name="csX1" fmla="*/ 428174 w 763799"/>
                <a:gd name="csY1" fmla="*/ 4051 h 586498"/>
                <a:gd name="csX2" fmla="*/ 748115 w 763799"/>
                <a:gd name="csY2" fmla="*/ 46713 h 586498"/>
                <a:gd name="csX3" fmla="*/ 715379 w 763799"/>
                <a:gd name="csY3" fmla="*/ 122454 h 586498"/>
                <a:gd name="csX4" fmla="*/ 724111 w 763799"/>
                <a:gd name="csY4" fmla="*/ 311232 h 586498"/>
                <a:gd name="csX5" fmla="*/ 710616 w 763799"/>
                <a:gd name="csY5" fmla="*/ 463497 h 586498"/>
                <a:gd name="csX6" fmla="*/ 628489 w 763799"/>
                <a:gd name="csY6" fmla="*/ 565114 h 586498"/>
                <a:gd name="csX7" fmla="*/ 394618 w 763799"/>
                <a:gd name="csY7" fmla="*/ 577618 h 586498"/>
                <a:gd name="csX8" fmla="*/ 334396 w 763799"/>
                <a:gd name="csY8" fmla="*/ 458806 h 586498"/>
                <a:gd name="csX9" fmla="*/ 3 w 763799"/>
                <a:gd name="csY9" fmla="*/ 240298 h 586498"/>
                <a:gd name="csX10" fmla="*/ 328206 w 763799"/>
                <a:gd name="csY10" fmla="*/ 147625 h 586498"/>
                <a:gd name="csX0" fmla="*/ 328206 w 796467"/>
                <a:gd name="csY0" fmla="*/ 148176 h 587049"/>
                <a:gd name="csX1" fmla="*/ 428174 w 796467"/>
                <a:gd name="csY1" fmla="*/ 4602 h 587049"/>
                <a:gd name="csX2" fmla="*/ 748115 w 796467"/>
                <a:gd name="csY2" fmla="*/ 47264 h 587049"/>
                <a:gd name="csX3" fmla="*/ 792753 w 796467"/>
                <a:gd name="csY3" fmla="*/ 165195 h 587049"/>
                <a:gd name="csX4" fmla="*/ 724111 w 796467"/>
                <a:gd name="csY4" fmla="*/ 311783 h 587049"/>
                <a:gd name="csX5" fmla="*/ 710616 w 796467"/>
                <a:gd name="csY5" fmla="*/ 464048 h 587049"/>
                <a:gd name="csX6" fmla="*/ 628489 w 796467"/>
                <a:gd name="csY6" fmla="*/ 565665 h 587049"/>
                <a:gd name="csX7" fmla="*/ 394618 w 796467"/>
                <a:gd name="csY7" fmla="*/ 578169 h 587049"/>
                <a:gd name="csX8" fmla="*/ 334396 w 796467"/>
                <a:gd name="csY8" fmla="*/ 459357 h 587049"/>
                <a:gd name="csX9" fmla="*/ 3 w 796467"/>
                <a:gd name="csY9" fmla="*/ 240849 h 587049"/>
                <a:gd name="csX10" fmla="*/ 328206 w 796467"/>
                <a:gd name="csY10" fmla="*/ 148176 h 587049"/>
                <a:gd name="csX0" fmla="*/ 328206 w 793575"/>
                <a:gd name="csY0" fmla="*/ 156938 h 595811"/>
                <a:gd name="csX1" fmla="*/ 428174 w 793575"/>
                <a:gd name="csY1" fmla="*/ 13364 h 595811"/>
                <a:gd name="csX2" fmla="*/ 560619 w 793575"/>
                <a:gd name="csY2" fmla="*/ 11073 h 595811"/>
                <a:gd name="csX3" fmla="*/ 748115 w 793575"/>
                <a:gd name="csY3" fmla="*/ 56026 h 595811"/>
                <a:gd name="csX4" fmla="*/ 792753 w 793575"/>
                <a:gd name="csY4" fmla="*/ 173957 h 595811"/>
                <a:gd name="csX5" fmla="*/ 724111 w 793575"/>
                <a:gd name="csY5" fmla="*/ 320545 h 595811"/>
                <a:gd name="csX6" fmla="*/ 710616 w 793575"/>
                <a:gd name="csY6" fmla="*/ 472810 h 595811"/>
                <a:gd name="csX7" fmla="*/ 628489 w 793575"/>
                <a:gd name="csY7" fmla="*/ 574427 h 595811"/>
                <a:gd name="csX8" fmla="*/ 394618 w 793575"/>
                <a:gd name="csY8" fmla="*/ 586931 h 595811"/>
                <a:gd name="csX9" fmla="*/ 334396 w 793575"/>
                <a:gd name="csY9" fmla="*/ 468119 h 595811"/>
                <a:gd name="csX10" fmla="*/ 3 w 793575"/>
                <a:gd name="csY10" fmla="*/ 249611 h 595811"/>
                <a:gd name="csX11" fmla="*/ 328206 w 793575"/>
                <a:gd name="csY11" fmla="*/ 156938 h 595811"/>
                <a:gd name="csX0" fmla="*/ 307176 w 793574"/>
                <a:gd name="csY0" fmla="*/ 153209 h 595564"/>
                <a:gd name="csX1" fmla="*/ 428174 w 793574"/>
                <a:gd name="csY1" fmla="*/ 13117 h 595564"/>
                <a:gd name="csX2" fmla="*/ 560619 w 793574"/>
                <a:gd name="csY2" fmla="*/ 10826 h 595564"/>
                <a:gd name="csX3" fmla="*/ 748115 w 793574"/>
                <a:gd name="csY3" fmla="*/ 55779 h 595564"/>
                <a:gd name="csX4" fmla="*/ 792753 w 793574"/>
                <a:gd name="csY4" fmla="*/ 173710 h 595564"/>
                <a:gd name="csX5" fmla="*/ 724111 w 793574"/>
                <a:gd name="csY5" fmla="*/ 320298 h 595564"/>
                <a:gd name="csX6" fmla="*/ 710616 w 793574"/>
                <a:gd name="csY6" fmla="*/ 472563 h 595564"/>
                <a:gd name="csX7" fmla="*/ 628489 w 793574"/>
                <a:gd name="csY7" fmla="*/ 574180 h 595564"/>
                <a:gd name="csX8" fmla="*/ 394618 w 793574"/>
                <a:gd name="csY8" fmla="*/ 586684 h 595564"/>
                <a:gd name="csX9" fmla="*/ 334396 w 793574"/>
                <a:gd name="csY9" fmla="*/ 467872 h 595564"/>
                <a:gd name="csX10" fmla="*/ 3 w 793574"/>
                <a:gd name="csY10" fmla="*/ 249364 h 595564"/>
                <a:gd name="csX11" fmla="*/ 307176 w 793574"/>
                <a:gd name="csY11" fmla="*/ 153209 h 595564"/>
                <a:gd name="csX0" fmla="*/ 368821 w 855219"/>
                <a:gd name="csY0" fmla="*/ 153209 h 595564"/>
                <a:gd name="csX1" fmla="*/ 489819 w 855219"/>
                <a:gd name="csY1" fmla="*/ 13117 h 595564"/>
                <a:gd name="csX2" fmla="*/ 622264 w 855219"/>
                <a:gd name="csY2" fmla="*/ 10826 h 595564"/>
                <a:gd name="csX3" fmla="*/ 809760 w 855219"/>
                <a:gd name="csY3" fmla="*/ 55779 h 595564"/>
                <a:gd name="csX4" fmla="*/ 854398 w 855219"/>
                <a:gd name="csY4" fmla="*/ 173710 h 595564"/>
                <a:gd name="csX5" fmla="*/ 785756 w 855219"/>
                <a:gd name="csY5" fmla="*/ 320298 h 595564"/>
                <a:gd name="csX6" fmla="*/ 772261 w 855219"/>
                <a:gd name="csY6" fmla="*/ 472563 h 595564"/>
                <a:gd name="csX7" fmla="*/ 690134 w 855219"/>
                <a:gd name="csY7" fmla="*/ 574180 h 595564"/>
                <a:gd name="csX8" fmla="*/ 456263 w 855219"/>
                <a:gd name="csY8" fmla="*/ 586684 h 595564"/>
                <a:gd name="csX9" fmla="*/ 396041 w 855219"/>
                <a:gd name="csY9" fmla="*/ 467872 h 595564"/>
                <a:gd name="csX10" fmla="*/ 2 w 855219"/>
                <a:gd name="csY10" fmla="*/ 243856 h 595564"/>
                <a:gd name="csX11" fmla="*/ 368821 w 855219"/>
                <a:gd name="csY11" fmla="*/ 153209 h 595564"/>
                <a:gd name="csX0" fmla="*/ 372980 w 859378"/>
                <a:gd name="csY0" fmla="*/ 153209 h 595564"/>
                <a:gd name="csX1" fmla="*/ 493978 w 859378"/>
                <a:gd name="csY1" fmla="*/ 13117 h 595564"/>
                <a:gd name="csX2" fmla="*/ 626423 w 859378"/>
                <a:gd name="csY2" fmla="*/ 10826 h 595564"/>
                <a:gd name="csX3" fmla="*/ 813919 w 859378"/>
                <a:gd name="csY3" fmla="*/ 55779 h 595564"/>
                <a:gd name="csX4" fmla="*/ 858557 w 859378"/>
                <a:gd name="csY4" fmla="*/ 173710 h 595564"/>
                <a:gd name="csX5" fmla="*/ 789915 w 859378"/>
                <a:gd name="csY5" fmla="*/ 320298 h 595564"/>
                <a:gd name="csX6" fmla="*/ 776420 w 859378"/>
                <a:gd name="csY6" fmla="*/ 472563 h 595564"/>
                <a:gd name="csX7" fmla="*/ 694293 w 859378"/>
                <a:gd name="csY7" fmla="*/ 574180 h 595564"/>
                <a:gd name="csX8" fmla="*/ 460422 w 859378"/>
                <a:gd name="csY8" fmla="*/ 586684 h 595564"/>
                <a:gd name="csX9" fmla="*/ 400200 w 859378"/>
                <a:gd name="csY9" fmla="*/ 467872 h 595564"/>
                <a:gd name="csX10" fmla="*/ 4161 w 859378"/>
                <a:gd name="csY10" fmla="*/ 243856 h 595564"/>
                <a:gd name="csX11" fmla="*/ 372980 w 859378"/>
                <a:gd name="csY11" fmla="*/ 153209 h 595564"/>
                <a:gd name="csX0" fmla="*/ 374285 w 860683"/>
                <a:gd name="csY0" fmla="*/ 153209 h 592055"/>
                <a:gd name="csX1" fmla="*/ 495283 w 860683"/>
                <a:gd name="csY1" fmla="*/ 13117 h 592055"/>
                <a:gd name="csX2" fmla="*/ 627728 w 860683"/>
                <a:gd name="csY2" fmla="*/ 10826 h 592055"/>
                <a:gd name="csX3" fmla="*/ 815224 w 860683"/>
                <a:gd name="csY3" fmla="*/ 55779 h 592055"/>
                <a:gd name="csX4" fmla="*/ 859862 w 860683"/>
                <a:gd name="csY4" fmla="*/ 173710 h 592055"/>
                <a:gd name="csX5" fmla="*/ 791220 w 860683"/>
                <a:gd name="csY5" fmla="*/ 320298 h 592055"/>
                <a:gd name="csX6" fmla="*/ 777725 w 860683"/>
                <a:gd name="csY6" fmla="*/ 472563 h 592055"/>
                <a:gd name="csX7" fmla="*/ 695598 w 860683"/>
                <a:gd name="csY7" fmla="*/ 574180 h 592055"/>
                <a:gd name="csX8" fmla="*/ 461727 w 860683"/>
                <a:gd name="csY8" fmla="*/ 586684 h 592055"/>
                <a:gd name="csX9" fmla="*/ 305341 w 860683"/>
                <a:gd name="csY9" fmla="*/ 515402 h 592055"/>
                <a:gd name="csX10" fmla="*/ 5466 w 860683"/>
                <a:gd name="csY10" fmla="*/ 243856 h 592055"/>
                <a:gd name="csX11" fmla="*/ 374285 w 860683"/>
                <a:gd name="csY11" fmla="*/ 153209 h 592055"/>
                <a:gd name="csX0" fmla="*/ 374541 w 860939"/>
                <a:gd name="csY0" fmla="*/ 153209 h 592055"/>
                <a:gd name="csX1" fmla="*/ 495539 w 860939"/>
                <a:gd name="csY1" fmla="*/ 13117 h 592055"/>
                <a:gd name="csX2" fmla="*/ 627984 w 860939"/>
                <a:gd name="csY2" fmla="*/ 10826 h 592055"/>
                <a:gd name="csX3" fmla="*/ 815480 w 860939"/>
                <a:gd name="csY3" fmla="*/ 55779 h 592055"/>
                <a:gd name="csX4" fmla="*/ 860118 w 860939"/>
                <a:gd name="csY4" fmla="*/ 173710 h 592055"/>
                <a:gd name="csX5" fmla="*/ 791476 w 860939"/>
                <a:gd name="csY5" fmla="*/ 320298 h 592055"/>
                <a:gd name="csX6" fmla="*/ 777981 w 860939"/>
                <a:gd name="csY6" fmla="*/ 472563 h 592055"/>
                <a:gd name="csX7" fmla="*/ 695854 w 860939"/>
                <a:gd name="csY7" fmla="*/ 574180 h 592055"/>
                <a:gd name="csX8" fmla="*/ 461983 w 860939"/>
                <a:gd name="csY8" fmla="*/ 586684 h 592055"/>
                <a:gd name="csX9" fmla="*/ 305597 w 860939"/>
                <a:gd name="csY9" fmla="*/ 515402 h 592055"/>
                <a:gd name="csX10" fmla="*/ 5722 w 860939"/>
                <a:gd name="csY10" fmla="*/ 243856 h 592055"/>
                <a:gd name="csX11" fmla="*/ 374541 w 860939"/>
                <a:gd name="csY11" fmla="*/ 153209 h 592055"/>
                <a:gd name="csX0" fmla="*/ 374176 w 860574"/>
                <a:gd name="csY0" fmla="*/ 153209 h 610807"/>
                <a:gd name="csX1" fmla="*/ 495174 w 860574"/>
                <a:gd name="csY1" fmla="*/ 13117 h 610807"/>
                <a:gd name="csX2" fmla="*/ 627619 w 860574"/>
                <a:gd name="csY2" fmla="*/ 10826 h 610807"/>
                <a:gd name="csX3" fmla="*/ 815115 w 860574"/>
                <a:gd name="csY3" fmla="*/ 55779 h 610807"/>
                <a:gd name="csX4" fmla="*/ 859753 w 860574"/>
                <a:gd name="csY4" fmla="*/ 173710 h 610807"/>
                <a:gd name="csX5" fmla="*/ 791111 w 860574"/>
                <a:gd name="csY5" fmla="*/ 320298 h 610807"/>
                <a:gd name="csX6" fmla="*/ 777616 w 860574"/>
                <a:gd name="csY6" fmla="*/ 472563 h 610807"/>
                <a:gd name="csX7" fmla="*/ 695489 w 860574"/>
                <a:gd name="csY7" fmla="*/ 574180 h 610807"/>
                <a:gd name="csX8" fmla="*/ 422738 w 860574"/>
                <a:gd name="csY8" fmla="*/ 608365 h 610807"/>
                <a:gd name="csX9" fmla="*/ 305232 w 860574"/>
                <a:gd name="csY9" fmla="*/ 515402 h 610807"/>
                <a:gd name="csX10" fmla="*/ 5357 w 860574"/>
                <a:gd name="csY10" fmla="*/ 243856 h 610807"/>
                <a:gd name="csX11" fmla="*/ 374176 w 860574"/>
                <a:gd name="csY11" fmla="*/ 153209 h 610807"/>
                <a:gd name="csX0" fmla="*/ 374176 w 860574"/>
                <a:gd name="csY0" fmla="*/ 153209 h 611657"/>
                <a:gd name="csX1" fmla="*/ 495174 w 860574"/>
                <a:gd name="csY1" fmla="*/ 13117 h 611657"/>
                <a:gd name="csX2" fmla="*/ 627619 w 860574"/>
                <a:gd name="csY2" fmla="*/ 10826 h 611657"/>
                <a:gd name="csX3" fmla="*/ 815115 w 860574"/>
                <a:gd name="csY3" fmla="*/ 55779 h 611657"/>
                <a:gd name="csX4" fmla="*/ 859753 w 860574"/>
                <a:gd name="csY4" fmla="*/ 173710 h 611657"/>
                <a:gd name="csX5" fmla="*/ 791111 w 860574"/>
                <a:gd name="csY5" fmla="*/ 320298 h 611657"/>
                <a:gd name="csX6" fmla="*/ 777616 w 860574"/>
                <a:gd name="csY6" fmla="*/ 472563 h 611657"/>
                <a:gd name="csX7" fmla="*/ 748259 w 860574"/>
                <a:gd name="csY7" fmla="*/ 579561 h 611657"/>
                <a:gd name="csX8" fmla="*/ 422738 w 860574"/>
                <a:gd name="csY8" fmla="*/ 608365 h 611657"/>
                <a:gd name="csX9" fmla="*/ 305232 w 860574"/>
                <a:gd name="csY9" fmla="*/ 515402 h 611657"/>
                <a:gd name="csX10" fmla="*/ 5357 w 860574"/>
                <a:gd name="csY10" fmla="*/ 243856 h 611657"/>
                <a:gd name="csX11" fmla="*/ 374176 w 860574"/>
                <a:gd name="csY11" fmla="*/ 153209 h 611657"/>
                <a:gd name="csX0" fmla="*/ 374176 w 860574"/>
                <a:gd name="csY0" fmla="*/ 153209 h 610933"/>
                <a:gd name="csX1" fmla="*/ 495174 w 860574"/>
                <a:gd name="csY1" fmla="*/ 13117 h 610933"/>
                <a:gd name="csX2" fmla="*/ 627619 w 860574"/>
                <a:gd name="csY2" fmla="*/ 10826 h 610933"/>
                <a:gd name="csX3" fmla="*/ 815115 w 860574"/>
                <a:gd name="csY3" fmla="*/ 55779 h 610933"/>
                <a:gd name="csX4" fmla="*/ 859753 w 860574"/>
                <a:gd name="csY4" fmla="*/ 173710 h 610933"/>
                <a:gd name="csX5" fmla="*/ 791111 w 860574"/>
                <a:gd name="csY5" fmla="*/ 320298 h 610933"/>
                <a:gd name="csX6" fmla="*/ 777616 w 860574"/>
                <a:gd name="csY6" fmla="*/ 472563 h 610933"/>
                <a:gd name="csX7" fmla="*/ 748259 w 860574"/>
                <a:gd name="csY7" fmla="*/ 579561 h 610933"/>
                <a:gd name="csX8" fmla="*/ 422738 w 860574"/>
                <a:gd name="csY8" fmla="*/ 608365 h 610933"/>
                <a:gd name="csX9" fmla="*/ 305232 w 860574"/>
                <a:gd name="csY9" fmla="*/ 515402 h 610933"/>
                <a:gd name="csX10" fmla="*/ 5357 w 860574"/>
                <a:gd name="csY10" fmla="*/ 243856 h 610933"/>
                <a:gd name="csX11" fmla="*/ 374176 w 860574"/>
                <a:gd name="csY11" fmla="*/ 153209 h 610933"/>
                <a:gd name="csX0" fmla="*/ 374176 w 860574"/>
                <a:gd name="csY0" fmla="*/ 153209 h 611134"/>
                <a:gd name="csX1" fmla="*/ 495174 w 860574"/>
                <a:gd name="csY1" fmla="*/ 13117 h 611134"/>
                <a:gd name="csX2" fmla="*/ 627619 w 860574"/>
                <a:gd name="csY2" fmla="*/ 10826 h 611134"/>
                <a:gd name="csX3" fmla="*/ 815115 w 860574"/>
                <a:gd name="csY3" fmla="*/ 55779 h 611134"/>
                <a:gd name="csX4" fmla="*/ 859753 w 860574"/>
                <a:gd name="csY4" fmla="*/ 173710 h 611134"/>
                <a:gd name="csX5" fmla="*/ 791111 w 860574"/>
                <a:gd name="csY5" fmla="*/ 320298 h 611134"/>
                <a:gd name="csX6" fmla="*/ 777616 w 860574"/>
                <a:gd name="csY6" fmla="*/ 472563 h 611134"/>
                <a:gd name="csX7" fmla="*/ 773346 w 860574"/>
                <a:gd name="csY7" fmla="*/ 581022 h 611134"/>
                <a:gd name="csX8" fmla="*/ 422738 w 860574"/>
                <a:gd name="csY8" fmla="*/ 608365 h 611134"/>
                <a:gd name="csX9" fmla="*/ 305232 w 860574"/>
                <a:gd name="csY9" fmla="*/ 515402 h 611134"/>
                <a:gd name="csX10" fmla="*/ 5357 w 860574"/>
                <a:gd name="csY10" fmla="*/ 243856 h 611134"/>
                <a:gd name="csX11" fmla="*/ 374176 w 860574"/>
                <a:gd name="csY11" fmla="*/ 153209 h 611134"/>
                <a:gd name="csX0" fmla="*/ 374176 w 860574"/>
                <a:gd name="csY0" fmla="*/ 153209 h 611932"/>
                <a:gd name="csX1" fmla="*/ 495174 w 860574"/>
                <a:gd name="csY1" fmla="*/ 13117 h 611932"/>
                <a:gd name="csX2" fmla="*/ 627619 w 860574"/>
                <a:gd name="csY2" fmla="*/ 10826 h 611932"/>
                <a:gd name="csX3" fmla="*/ 815115 w 860574"/>
                <a:gd name="csY3" fmla="*/ 55779 h 611932"/>
                <a:gd name="csX4" fmla="*/ 859753 w 860574"/>
                <a:gd name="csY4" fmla="*/ 173710 h 611932"/>
                <a:gd name="csX5" fmla="*/ 791111 w 860574"/>
                <a:gd name="csY5" fmla="*/ 320298 h 611932"/>
                <a:gd name="csX6" fmla="*/ 777616 w 860574"/>
                <a:gd name="csY6" fmla="*/ 472563 h 611932"/>
                <a:gd name="csX7" fmla="*/ 773346 w 860574"/>
                <a:gd name="csY7" fmla="*/ 581022 h 611932"/>
                <a:gd name="csX8" fmla="*/ 613218 w 860574"/>
                <a:gd name="csY8" fmla="*/ 591579 h 611932"/>
                <a:gd name="csX9" fmla="*/ 422738 w 860574"/>
                <a:gd name="csY9" fmla="*/ 608365 h 611932"/>
                <a:gd name="csX10" fmla="*/ 305232 w 860574"/>
                <a:gd name="csY10" fmla="*/ 515402 h 611932"/>
                <a:gd name="csX11" fmla="*/ 5357 w 860574"/>
                <a:gd name="csY11" fmla="*/ 243856 h 611932"/>
                <a:gd name="csX12" fmla="*/ 374176 w 860574"/>
                <a:gd name="csY12" fmla="*/ 153209 h 611932"/>
                <a:gd name="csX0" fmla="*/ 374112 w 860510"/>
                <a:gd name="csY0" fmla="*/ 153209 h 607192"/>
                <a:gd name="csX1" fmla="*/ 495110 w 860510"/>
                <a:gd name="csY1" fmla="*/ 13117 h 607192"/>
                <a:gd name="csX2" fmla="*/ 627555 w 860510"/>
                <a:gd name="csY2" fmla="*/ 10826 h 607192"/>
                <a:gd name="csX3" fmla="*/ 815051 w 860510"/>
                <a:gd name="csY3" fmla="*/ 55779 h 607192"/>
                <a:gd name="csX4" fmla="*/ 859689 w 860510"/>
                <a:gd name="csY4" fmla="*/ 173710 h 607192"/>
                <a:gd name="csX5" fmla="*/ 791047 w 860510"/>
                <a:gd name="csY5" fmla="*/ 320298 h 607192"/>
                <a:gd name="csX6" fmla="*/ 777552 w 860510"/>
                <a:gd name="csY6" fmla="*/ 472563 h 607192"/>
                <a:gd name="csX7" fmla="*/ 773282 w 860510"/>
                <a:gd name="csY7" fmla="*/ 581022 h 607192"/>
                <a:gd name="csX8" fmla="*/ 613154 w 860510"/>
                <a:gd name="csY8" fmla="*/ 591579 h 607192"/>
                <a:gd name="csX9" fmla="*/ 399311 w 860510"/>
                <a:gd name="csY9" fmla="*/ 602967 h 607192"/>
                <a:gd name="csX10" fmla="*/ 305168 w 860510"/>
                <a:gd name="csY10" fmla="*/ 515402 h 607192"/>
                <a:gd name="csX11" fmla="*/ 5293 w 860510"/>
                <a:gd name="csY11" fmla="*/ 243856 h 607192"/>
                <a:gd name="csX12" fmla="*/ 374112 w 860510"/>
                <a:gd name="csY12" fmla="*/ 153209 h 607192"/>
                <a:gd name="csX0" fmla="*/ 374112 w 860510"/>
                <a:gd name="csY0" fmla="*/ 153209 h 605889"/>
                <a:gd name="csX1" fmla="*/ 495110 w 860510"/>
                <a:gd name="csY1" fmla="*/ 13117 h 605889"/>
                <a:gd name="csX2" fmla="*/ 627555 w 860510"/>
                <a:gd name="csY2" fmla="*/ 10826 h 605889"/>
                <a:gd name="csX3" fmla="*/ 815051 w 860510"/>
                <a:gd name="csY3" fmla="*/ 55779 h 605889"/>
                <a:gd name="csX4" fmla="*/ 859689 w 860510"/>
                <a:gd name="csY4" fmla="*/ 173710 h 605889"/>
                <a:gd name="csX5" fmla="*/ 791047 w 860510"/>
                <a:gd name="csY5" fmla="*/ 320298 h 605889"/>
                <a:gd name="csX6" fmla="*/ 777552 w 860510"/>
                <a:gd name="csY6" fmla="*/ 472563 h 605889"/>
                <a:gd name="csX7" fmla="*/ 773282 w 860510"/>
                <a:gd name="csY7" fmla="*/ 581022 h 605889"/>
                <a:gd name="csX8" fmla="*/ 590651 w 860510"/>
                <a:gd name="csY8" fmla="*/ 584209 h 605889"/>
                <a:gd name="csX9" fmla="*/ 399311 w 860510"/>
                <a:gd name="csY9" fmla="*/ 602967 h 605889"/>
                <a:gd name="csX10" fmla="*/ 305168 w 860510"/>
                <a:gd name="csY10" fmla="*/ 515402 h 605889"/>
                <a:gd name="csX11" fmla="*/ 5293 w 860510"/>
                <a:gd name="csY11" fmla="*/ 243856 h 605889"/>
                <a:gd name="csX12" fmla="*/ 374112 w 860510"/>
                <a:gd name="csY12" fmla="*/ 153209 h 605889"/>
                <a:gd name="csX0" fmla="*/ 379310 w 865708"/>
                <a:gd name="csY0" fmla="*/ 153209 h 605889"/>
                <a:gd name="csX1" fmla="*/ 500308 w 865708"/>
                <a:gd name="csY1" fmla="*/ 13117 h 605889"/>
                <a:gd name="csX2" fmla="*/ 632753 w 865708"/>
                <a:gd name="csY2" fmla="*/ 10826 h 605889"/>
                <a:gd name="csX3" fmla="*/ 820249 w 865708"/>
                <a:gd name="csY3" fmla="*/ 55779 h 605889"/>
                <a:gd name="csX4" fmla="*/ 864887 w 865708"/>
                <a:gd name="csY4" fmla="*/ 173710 h 605889"/>
                <a:gd name="csX5" fmla="*/ 796245 w 865708"/>
                <a:gd name="csY5" fmla="*/ 320298 h 605889"/>
                <a:gd name="csX6" fmla="*/ 782750 w 865708"/>
                <a:gd name="csY6" fmla="*/ 472563 h 605889"/>
                <a:gd name="csX7" fmla="*/ 778480 w 865708"/>
                <a:gd name="csY7" fmla="*/ 581022 h 605889"/>
                <a:gd name="csX8" fmla="*/ 595849 w 865708"/>
                <a:gd name="csY8" fmla="*/ 584209 h 605889"/>
                <a:gd name="csX9" fmla="*/ 404509 w 865708"/>
                <a:gd name="csY9" fmla="*/ 602967 h 605889"/>
                <a:gd name="csX10" fmla="*/ 310366 w 865708"/>
                <a:gd name="csY10" fmla="*/ 515402 h 605889"/>
                <a:gd name="csX11" fmla="*/ 10491 w 865708"/>
                <a:gd name="csY11" fmla="*/ 243856 h 605889"/>
                <a:gd name="csX12" fmla="*/ 379310 w 865708"/>
                <a:gd name="csY12" fmla="*/ 153209 h 605889"/>
                <a:gd name="csX0" fmla="*/ 368824 w 855222"/>
                <a:gd name="csY0" fmla="*/ 153209 h 605889"/>
                <a:gd name="csX1" fmla="*/ 489822 w 855222"/>
                <a:gd name="csY1" fmla="*/ 13117 h 605889"/>
                <a:gd name="csX2" fmla="*/ 622267 w 855222"/>
                <a:gd name="csY2" fmla="*/ 10826 h 605889"/>
                <a:gd name="csX3" fmla="*/ 809763 w 855222"/>
                <a:gd name="csY3" fmla="*/ 55779 h 605889"/>
                <a:gd name="csX4" fmla="*/ 854401 w 855222"/>
                <a:gd name="csY4" fmla="*/ 173710 h 605889"/>
                <a:gd name="csX5" fmla="*/ 785759 w 855222"/>
                <a:gd name="csY5" fmla="*/ 320298 h 605889"/>
                <a:gd name="csX6" fmla="*/ 772264 w 855222"/>
                <a:gd name="csY6" fmla="*/ 472563 h 605889"/>
                <a:gd name="csX7" fmla="*/ 767994 w 855222"/>
                <a:gd name="csY7" fmla="*/ 581022 h 605889"/>
                <a:gd name="csX8" fmla="*/ 585363 w 855222"/>
                <a:gd name="csY8" fmla="*/ 584209 h 605889"/>
                <a:gd name="csX9" fmla="*/ 394023 w 855222"/>
                <a:gd name="csY9" fmla="*/ 602967 h 605889"/>
                <a:gd name="csX10" fmla="*/ 299880 w 855222"/>
                <a:gd name="csY10" fmla="*/ 515402 h 605889"/>
                <a:gd name="csX11" fmla="*/ 5 w 855222"/>
                <a:gd name="csY11" fmla="*/ 243856 h 605889"/>
                <a:gd name="csX12" fmla="*/ 368824 w 855222"/>
                <a:gd name="csY12" fmla="*/ 153209 h 605889"/>
                <a:gd name="csX0" fmla="*/ 395736 w 882134"/>
                <a:gd name="csY0" fmla="*/ 153209 h 605889"/>
                <a:gd name="csX1" fmla="*/ 516734 w 882134"/>
                <a:gd name="csY1" fmla="*/ 13117 h 605889"/>
                <a:gd name="csX2" fmla="*/ 649179 w 882134"/>
                <a:gd name="csY2" fmla="*/ 10826 h 605889"/>
                <a:gd name="csX3" fmla="*/ 836675 w 882134"/>
                <a:gd name="csY3" fmla="*/ 55779 h 605889"/>
                <a:gd name="csX4" fmla="*/ 881313 w 882134"/>
                <a:gd name="csY4" fmla="*/ 173710 h 605889"/>
                <a:gd name="csX5" fmla="*/ 812671 w 882134"/>
                <a:gd name="csY5" fmla="*/ 320298 h 605889"/>
                <a:gd name="csX6" fmla="*/ 799176 w 882134"/>
                <a:gd name="csY6" fmla="*/ 472563 h 605889"/>
                <a:gd name="csX7" fmla="*/ 794906 w 882134"/>
                <a:gd name="csY7" fmla="*/ 581022 h 605889"/>
                <a:gd name="csX8" fmla="*/ 612275 w 882134"/>
                <a:gd name="csY8" fmla="*/ 584209 h 605889"/>
                <a:gd name="csX9" fmla="*/ 420935 w 882134"/>
                <a:gd name="csY9" fmla="*/ 602967 h 605889"/>
                <a:gd name="csX10" fmla="*/ 326792 w 882134"/>
                <a:gd name="csY10" fmla="*/ 515402 h 605889"/>
                <a:gd name="csX11" fmla="*/ 26917 w 882134"/>
                <a:gd name="csY11" fmla="*/ 243856 h 605889"/>
                <a:gd name="csX12" fmla="*/ 395736 w 882134"/>
                <a:gd name="csY12" fmla="*/ 153209 h 605889"/>
                <a:gd name="csX0" fmla="*/ 372791 w 855647"/>
                <a:gd name="csY0" fmla="*/ 198575 h 608928"/>
                <a:gd name="csX1" fmla="*/ 490247 w 855647"/>
                <a:gd name="csY1" fmla="*/ 16156 h 608928"/>
                <a:gd name="csX2" fmla="*/ 622692 w 855647"/>
                <a:gd name="csY2" fmla="*/ 13865 h 608928"/>
                <a:gd name="csX3" fmla="*/ 810188 w 855647"/>
                <a:gd name="csY3" fmla="*/ 58818 h 608928"/>
                <a:gd name="csX4" fmla="*/ 854826 w 855647"/>
                <a:gd name="csY4" fmla="*/ 176749 h 608928"/>
                <a:gd name="csX5" fmla="*/ 786184 w 855647"/>
                <a:gd name="csY5" fmla="*/ 323337 h 608928"/>
                <a:gd name="csX6" fmla="*/ 772689 w 855647"/>
                <a:gd name="csY6" fmla="*/ 475602 h 608928"/>
                <a:gd name="csX7" fmla="*/ 768419 w 855647"/>
                <a:gd name="csY7" fmla="*/ 584061 h 608928"/>
                <a:gd name="csX8" fmla="*/ 585788 w 855647"/>
                <a:gd name="csY8" fmla="*/ 587248 h 608928"/>
                <a:gd name="csX9" fmla="*/ 394448 w 855647"/>
                <a:gd name="csY9" fmla="*/ 606006 h 608928"/>
                <a:gd name="csX10" fmla="*/ 300305 w 855647"/>
                <a:gd name="csY10" fmla="*/ 518441 h 608928"/>
                <a:gd name="csX11" fmla="*/ 430 w 855647"/>
                <a:gd name="csY11" fmla="*/ 246895 h 608928"/>
                <a:gd name="csX12" fmla="*/ 372791 w 855647"/>
                <a:gd name="csY12" fmla="*/ 198575 h 608928"/>
                <a:gd name="csX0" fmla="*/ 395950 w 878806"/>
                <a:gd name="csY0" fmla="*/ 198575 h 608928"/>
                <a:gd name="csX1" fmla="*/ 513406 w 878806"/>
                <a:gd name="csY1" fmla="*/ 16156 h 608928"/>
                <a:gd name="csX2" fmla="*/ 645851 w 878806"/>
                <a:gd name="csY2" fmla="*/ 13865 h 608928"/>
                <a:gd name="csX3" fmla="*/ 833347 w 878806"/>
                <a:gd name="csY3" fmla="*/ 58818 h 608928"/>
                <a:gd name="csX4" fmla="*/ 877985 w 878806"/>
                <a:gd name="csY4" fmla="*/ 176749 h 608928"/>
                <a:gd name="csX5" fmla="*/ 809343 w 878806"/>
                <a:gd name="csY5" fmla="*/ 323337 h 608928"/>
                <a:gd name="csX6" fmla="*/ 795848 w 878806"/>
                <a:gd name="csY6" fmla="*/ 475602 h 608928"/>
                <a:gd name="csX7" fmla="*/ 791578 w 878806"/>
                <a:gd name="csY7" fmla="*/ 584061 h 608928"/>
                <a:gd name="csX8" fmla="*/ 608947 w 878806"/>
                <a:gd name="csY8" fmla="*/ 587248 h 608928"/>
                <a:gd name="csX9" fmla="*/ 417607 w 878806"/>
                <a:gd name="csY9" fmla="*/ 606006 h 608928"/>
                <a:gd name="csX10" fmla="*/ 323464 w 878806"/>
                <a:gd name="csY10" fmla="*/ 518441 h 608928"/>
                <a:gd name="csX11" fmla="*/ 23589 w 878806"/>
                <a:gd name="csY11" fmla="*/ 246895 h 608928"/>
                <a:gd name="csX12" fmla="*/ 395950 w 878806"/>
                <a:gd name="csY12" fmla="*/ 198575 h 608928"/>
                <a:gd name="csX0" fmla="*/ 381070 w 863926"/>
                <a:gd name="csY0" fmla="*/ 198575 h 608928"/>
                <a:gd name="csX1" fmla="*/ 498526 w 863926"/>
                <a:gd name="csY1" fmla="*/ 16156 h 608928"/>
                <a:gd name="csX2" fmla="*/ 630971 w 863926"/>
                <a:gd name="csY2" fmla="*/ 13865 h 608928"/>
                <a:gd name="csX3" fmla="*/ 818467 w 863926"/>
                <a:gd name="csY3" fmla="*/ 58818 h 608928"/>
                <a:gd name="csX4" fmla="*/ 863105 w 863926"/>
                <a:gd name="csY4" fmla="*/ 176749 h 608928"/>
                <a:gd name="csX5" fmla="*/ 794463 w 863926"/>
                <a:gd name="csY5" fmla="*/ 323337 h 608928"/>
                <a:gd name="csX6" fmla="*/ 780968 w 863926"/>
                <a:gd name="csY6" fmla="*/ 475602 h 608928"/>
                <a:gd name="csX7" fmla="*/ 776698 w 863926"/>
                <a:gd name="csY7" fmla="*/ 584061 h 608928"/>
                <a:gd name="csX8" fmla="*/ 594067 w 863926"/>
                <a:gd name="csY8" fmla="*/ 587248 h 608928"/>
                <a:gd name="csX9" fmla="*/ 402727 w 863926"/>
                <a:gd name="csY9" fmla="*/ 606006 h 608928"/>
                <a:gd name="csX10" fmla="*/ 308584 w 863926"/>
                <a:gd name="csY10" fmla="*/ 518441 h 608928"/>
                <a:gd name="csX11" fmla="*/ 133492 w 863926"/>
                <a:gd name="csY11" fmla="*/ 363094 h 608928"/>
                <a:gd name="csX12" fmla="*/ 8709 w 863926"/>
                <a:gd name="csY12" fmla="*/ 246895 h 608928"/>
                <a:gd name="csX13" fmla="*/ 381070 w 863926"/>
                <a:gd name="csY13" fmla="*/ 198575 h 608928"/>
                <a:gd name="csX0" fmla="*/ 389251 w 872107"/>
                <a:gd name="csY0" fmla="*/ 198575 h 608928"/>
                <a:gd name="csX1" fmla="*/ 506707 w 872107"/>
                <a:gd name="csY1" fmla="*/ 16156 h 608928"/>
                <a:gd name="csX2" fmla="*/ 639152 w 872107"/>
                <a:gd name="csY2" fmla="*/ 13865 h 608928"/>
                <a:gd name="csX3" fmla="*/ 826648 w 872107"/>
                <a:gd name="csY3" fmla="*/ 58818 h 608928"/>
                <a:gd name="csX4" fmla="*/ 871286 w 872107"/>
                <a:gd name="csY4" fmla="*/ 176749 h 608928"/>
                <a:gd name="csX5" fmla="*/ 802644 w 872107"/>
                <a:gd name="csY5" fmla="*/ 323337 h 608928"/>
                <a:gd name="csX6" fmla="*/ 789149 w 872107"/>
                <a:gd name="csY6" fmla="*/ 475602 h 608928"/>
                <a:gd name="csX7" fmla="*/ 784879 w 872107"/>
                <a:gd name="csY7" fmla="*/ 584061 h 608928"/>
                <a:gd name="csX8" fmla="*/ 602248 w 872107"/>
                <a:gd name="csY8" fmla="*/ 587248 h 608928"/>
                <a:gd name="csX9" fmla="*/ 410908 w 872107"/>
                <a:gd name="csY9" fmla="*/ 606006 h 608928"/>
                <a:gd name="csX10" fmla="*/ 316765 w 872107"/>
                <a:gd name="csY10" fmla="*/ 518441 h 608928"/>
                <a:gd name="csX11" fmla="*/ 141673 w 872107"/>
                <a:gd name="csY11" fmla="*/ 363094 h 608928"/>
                <a:gd name="csX12" fmla="*/ 8231 w 872107"/>
                <a:gd name="csY12" fmla="*/ 241486 h 608928"/>
                <a:gd name="csX13" fmla="*/ 389251 w 872107"/>
                <a:gd name="csY13" fmla="*/ 198575 h 608928"/>
                <a:gd name="csX0" fmla="*/ 441119 w 923975"/>
                <a:gd name="csY0" fmla="*/ 198575 h 608928"/>
                <a:gd name="csX1" fmla="*/ 558575 w 923975"/>
                <a:gd name="csY1" fmla="*/ 16156 h 608928"/>
                <a:gd name="csX2" fmla="*/ 691020 w 923975"/>
                <a:gd name="csY2" fmla="*/ 13865 h 608928"/>
                <a:gd name="csX3" fmla="*/ 878516 w 923975"/>
                <a:gd name="csY3" fmla="*/ 58818 h 608928"/>
                <a:gd name="csX4" fmla="*/ 923154 w 923975"/>
                <a:gd name="csY4" fmla="*/ 176749 h 608928"/>
                <a:gd name="csX5" fmla="*/ 854512 w 923975"/>
                <a:gd name="csY5" fmla="*/ 323337 h 608928"/>
                <a:gd name="csX6" fmla="*/ 841017 w 923975"/>
                <a:gd name="csY6" fmla="*/ 475602 h 608928"/>
                <a:gd name="csX7" fmla="*/ 836747 w 923975"/>
                <a:gd name="csY7" fmla="*/ 584061 h 608928"/>
                <a:gd name="csX8" fmla="*/ 654116 w 923975"/>
                <a:gd name="csY8" fmla="*/ 587248 h 608928"/>
                <a:gd name="csX9" fmla="*/ 462776 w 923975"/>
                <a:gd name="csY9" fmla="*/ 606006 h 608928"/>
                <a:gd name="csX10" fmla="*/ 368633 w 923975"/>
                <a:gd name="csY10" fmla="*/ 518441 h 608928"/>
                <a:gd name="csX11" fmla="*/ 193541 w 923975"/>
                <a:gd name="csY11" fmla="*/ 363094 h 608928"/>
                <a:gd name="csX12" fmla="*/ 60099 w 923975"/>
                <a:gd name="csY12" fmla="*/ 241486 h 608928"/>
                <a:gd name="csX13" fmla="*/ 441119 w 923975"/>
                <a:gd name="csY13" fmla="*/ 198575 h 608928"/>
                <a:gd name="csX0" fmla="*/ 383624 w 866480"/>
                <a:gd name="csY0" fmla="*/ 198575 h 608928"/>
                <a:gd name="csX1" fmla="*/ 501080 w 866480"/>
                <a:gd name="csY1" fmla="*/ 16156 h 608928"/>
                <a:gd name="csX2" fmla="*/ 633525 w 866480"/>
                <a:gd name="csY2" fmla="*/ 13865 h 608928"/>
                <a:gd name="csX3" fmla="*/ 821021 w 866480"/>
                <a:gd name="csY3" fmla="*/ 58818 h 608928"/>
                <a:gd name="csX4" fmla="*/ 865659 w 866480"/>
                <a:gd name="csY4" fmla="*/ 176749 h 608928"/>
                <a:gd name="csX5" fmla="*/ 797017 w 866480"/>
                <a:gd name="csY5" fmla="*/ 323337 h 608928"/>
                <a:gd name="csX6" fmla="*/ 783522 w 866480"/>
                <a:gd name="csY6" fmla="*/ 475602 h 608928"/>
                <a:gd name="csX7" fmla="*/ 779252 w 866480"/>
                <a:gd name="csY7" fmla="*/ 584061 h 608928"/>
                <a:gd name="csX8" fmla="*/ 596621 w 866480"/>
                <a:gd name="csY8" fmla="*/ 587248 h 608928"/>
                <a:gd name="csX9" fmla="*/ 405281 w 866480"/>
                <a:gd name="csY9" fmla="*/ 606006 h 608928"/>
                <a:gd name="csX10" fmla="*/ 311138 w 866480"/>
                <a:gd name="csY10" fmla="*/ 518441 h 608928"/>
                <a:gd name="csX11" fmla="*/ 136046 w 866480"/>
                <a:gd name="csY11" fmla="*/ 363094 h 608928"/>
                <a:gd name="csX12" fmla="*/ 2604 w 866480"/>
                <a:gd name="csY12" fmla="*/ 241486 h 608928"/>
                <a:gd name="csX13" fmla="*/ 383624 w 866480"/>
                <a:gd name="csY13" fmla="*/ 198575 h 608928"/>
                <a:gd name="csX0" fmla="*/ 383730 w 866586"/>
                <a:gd name="csY0" fmla="*/ 198575 h 608928"/>
                <a:gd name="csX1" fmla="*/ 501186 w 866586"/>
                <a:gd name="csY1" fmla="*/ 16156 h 608928"/>
                <a:gd name="csX2" fmla="*/ 633631 w 866586"/>
                <a:gd name="csY2" fmla="*/ 13865 h 608928"/>
                <a:gd name="csX3" fmla="*/ 821127 w 866586"/>
                <a:gd name="csY3" fmla="*/ 58818 h 608928"/>
                <a:gd name="csX4" fmla="*/ 865765 w 866586"/>
                <a:gd name="csY4" fmla="*/ 176749 h 608928"/>
                <a:gd name="csX5" fmla="*/ 797123 w 866586"/>
                <a:gd name="csY5" fmla="*/ 323337 h 608928"/>
                <a:gd name="csX6" fmla="*/ 783628 w 866586"/>
                <a:gd name="csY6" fmla="*/ 475602 h 608928"/>
                <a:gd name="csX7" fmla="*/ 779358 w 866586"/>
                <a:gd name="csY7" fmla="*/ 584061 h 608928"/>
                <a:gd name="csX8" fmla="*/ 596727 w 866586"/>
                <a:gd name="csY8" fmla="*/ 587248 h 608928"/>
                <a:gd name="csX9" fmla="*/ 405387 w 866586"/>
                <a:gd name="csY9" fmla="*/ 606006 h 608928"/>
                <a:gd name="csX10" fmla="*/ 311244 w 866586"/>
                <a:gd name="csY10" fmla="*/ 518441 h 608928"/>
                <a:gd name="csX11" fmla="*/ 217520 w 866586"/>
                <a:gd name="csY11" fmla="*/ 395529 h 608928"/>
                <a:gd name="csX12" fmla="*/ 2710 w 866586"/>
                <a:gd name="csY12" fmla="*/ 241486 h 608928"/>
                <a:gd name="csX13" fmla="*/ 383730 w 866586"/>
                <a:gd name="csY13" fmla="*/ 198575 h 608928"/>
                <a:gd name="csX0" fmla="*/ 389619 w 872475"/>
                <a:gd name="csY0" fmla="*/ 198575 h 608928"/>
                <a:gd name="csX1" fmla="*/ 507075 w 872475"/>
                <a:gd name="csY1" fmla="*/ 16156 h 608928"/>
                <a:gd name="csX2" fmla="*/ 639520 w 872475"/>
                <a:gd name="csY2" fmla="*/ 13865 h 608928"/>
                <a:gd name="csX3" fmla="*/ 827016 w 872475"/>
                <a:gd name="csY3" fmla="*/ 58818 h 608928"/>
                <a:gd name="csX4" fmla="*/ 871654 w 872475"/>
                <a:gd name="csY4" fmla="*/ 176749 h 608928"/>
                <a:gd name="csX5" fmla="*/ 803012 w 872475"/>
                <a:gd name="csY5" fmla="*/ 323337 h 608928"/>
                <a:gd name="csX6" fmla="*/ 789517 w 872475"/>
                <a:gd name="csY6" fmla="*/ 475602 h 608928"/>
                <a:gd name="csX7" fmla="*/ 785247 w 872475"/>
                <a:gd name="csY7" fmla="*/ 584061 h 608928"/>
                <a:gd name="csX8" fmla="*/ 602616 w 872475"/>
                <a:gd name="csY8" fmla="*/ 587248 h 608928"/>
                <a:gd name="csX9" fmla="*/ 411276 w 872475"/>
                <a:gd name="csY9" fmla="*/ 606006 h 608928"/>
                <a:gd name="csX10" fmla="*/ 317133 w 872475"/>
                <a:gd name="csY10" fmla="*/ 518441 h 608928"/>
                <a:gd name="csX11" fmla="*/ 223409 w 872475"/>
                <a:gd name="csY11" fmla="*/ 395529 h 608928"/>
                <a:gd name="csX12" fmla="*/ 8599 w 872475"/>
                <a:gd name="csY12" fmla="*/ 241486 h 608928"/>
                <a:gd name="csX13" fmla="*/ 389619 w 872475"/>
                <a:gd name="csY13" fmla="*/ 198575 h 608928"/>
                <a:gd name="csX0" fmla="*/ 389619 w 872475"/>
                <a:gd name="csY0" fmla="*/ 187238 h 597591"/>
                <a:gd name="csX1" fmla="*/ 516645 w 872475"/>
                <a:gd name="csY1" fmla="*/ 33361 h 597591"/>
                <a:gd name="csX2" fmla="*/ 639520 w 872475"/>
                <a:gd name="csY2" fmla="*/ 2528 h 597591"/>
                <a:gd name="csX3" fmla="*/ 827016 w 872475"/>
                <a:gd name="csY3" fmla="*/ 47481 h 597591"/>
                <a:gd name="csX4" fmla="*/ 871654 w 872475"/>
                <a:gd name="csY4" fmla="*/ 165412 h 597591"/>
                <a:gd name="csX5" fmla="*/ 803012 w 872475"/>
                <a:gd name="csY5" fmla="*/ 312000 h 597591"/>
                <a:gd name="csX6" fmla="*/ 789517 w 872475"/>
                <a:gd name="csY6" fmla="*/ 464265 h 597591"/>
                <a:gd name="csX7" fmla="*/ 785247 w 872475"/>
                <a:gd name="csY7" fmla="*/ 572724 h 597591"/>
                <a:gd name="csX8" fmla="*/ 602616 w 872475"/>
                <a:gd name="csY8" fmla="*/ 575911 h 597591"/>
                <a:gd name="csX9" fmla="*/ 411276 w 872475"/>
                <a:gd name="csY9" fmla="*/ 594669 h 597591"/>
                <a:gd name="csX10" fmla="*/ 317133 w 872475"/>
                <a:gd name="csY10" fmla="*/ 507104 h 597591"/>
                <a:gd name="csX11" fmla="*/ 223409 w 872475"/>
                <a:gd name="csY11" fmla="*/ 384192 h 597591"/>
                <a:gd name="csX12" fmla="*/ 8599 w 872475"/>
                <a:gd name="csY12" fmla="*/ 230149 h 597591"/>
                <a:gd name="csX13" fmla="*/ 389619 w 872475"/>
                <a:gd name="csY13" fmla="*/ 187238 h 5975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872475" h="597591">
                  <a:moveTo>
                    <a:pt x="389619" y="187238"/>
                  </a:moveTo>
                  <a:cubicBezTo>
                    <a:pt x="474293" y="154440"/>
                    <a:pt x="474995" y="64146"/>
                    <a:pt x="516645" y="33361"/>
                  </a:cubicBezTo>
                  <a:cubicBezTo>
                    <a:pt x="558295" y="2576"/>
                    <a:pt x="586197" y="-4582"/>
                    <a:pt x="639520" y="2528"/>
                  </a:cubicBezTo>
                  <a:cubicBezTo>
                    <a:pt x="692843" y="9638"/>
                    <a:pt x="788327" y="20334"/>
                    <a:pt x="827016" y="47481"/>
                  </a:cubicBezTo>
                  <a:cubicBezTo>
                    <a:pt x="865705" y="74628"/>
                    <a:pt x="875655" y="121326"/>
                    <a:pt x="871654" y="165412"/>
                  </a:cubicBezTo>
                  <a:cubicBezTo>
                    <a:pt x="867653" y="209498"/>
                    <a:pt x="802218" y="247222"/>
                    <a:pt x="803012" y="312000"/>
                  </a:cubicBezTo>
                  <a:cubicBezTo>
                    <a:pt x="803806" y="376778"/>
                    <a:pt x="792478" y="420811"/>
                    <a:pt x="789517" y="464265"/>
                  </a:cubicBezTo>
                  <a:cubicBezTo>
                    <a:pt x="786556" y="507719"/>
                    <a:pt x="816397" y="554116"/>
                    <a:pt x="785247" y="572724"/>
                  </a:cubicBezTo>
                  <a:cubicBezTo>
                    <a:pt x="754097" y="591332"/>
                    <a:pt x="661051" y="571354"/>
                    <a:pt x="602616" y="575911"/>
                  </a:cubicBezTo>
                  <a:cubicBezTo>
                    <a:pt x="544181" y="580468"/>
                    <a:pt x="458857" y="606137"/>
                    <a:pt x="411276" y="594669"/>
                  </a:cubicBezTo>
                  <a:cubicBezTo>
                    <a:pt x="363695" y="583201"/>
                    <a:pt x="348444" y="542183"/>
                    <a:pt x="317133" y="507104"/>
                  </a:cubicBezTo>
                  <a:cubicBezTo>
                    <a:pt x="285822" y="472025"/>
                    <a:pt x="273388" y="429450"/>
                    <a:pt x="223409" y="384192"/>
                  </a:cubicBezTo>
                  <a:cubicBezTo>
                    <a:pt x="173430" y="338934"/>
                    <a:pt x="-45764" y="340759"/>
                    <a:pt x="8599" y="230149"/>
                  </a:cubicBezTo>
                  <a:cubicBezTo>
                    <a:pt x="62962" y="119539"/>
                    <a:pt x="304945" y="220036"/>
                    <a:pt x="389619" y="187238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四角形: 角を丸くする 1">
              <a:extLst>
                <a:ext uri="{FF2B5EF4-FFF2-40B4-BE49-F238E27FC236}">
                  <a16:creationId xmlns:a16="http://schemas.microsoft.com/office/drawing/2014/main" id="{AA7D7513-AE4A-23B1-0BBD-EAC87CA54A32}"/>
                </a:ext>
              </a:extLst>
            </p:cNvPr>
            <p:cNvSpPr/>
            <p:nvPr/>
          </p:nvSpPr>
          <p:spPr>
            <a:xfrm rot="13583396">
              <a:off x="2810602" y="4255673"/>
              <a:ext cx="277480" cy="61040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611152"/>
                <a:gd name="csX1" fmla="*/ 88607 w 384829"/>
                <a:gd name="csY1" fmla="*/ 13458 h 611152"/>
                <a:gd name="csX2" fmla="*/ 307415 w 384829"/>
                <a:gd name="csY2" fmla="*/ 18220 h 611152"/>
                <a:gd name="csX3" fmla="*/ 375812 w 384829"/>
                <a:gd name="csY3" fmla="*/ 131861 h 611152"/>
                <a:gd name="csX4" fmla="*/ 384544 w 384829"/>
                <a:gd name="csY4" fmla="*/ 320639 h 611152"/>
                <a:gd name="csX5" fmla="*/ 371049 w 384829"/>
                <a:gd name="csY5" fmla="*/ 472904 h 611152"/>
                <a:gd name="csX6" fmla="*/ 334625 w 384829"/>
                <a:gd name="csY6" fmla="*/ 603728 h 611152"/>
                <a:gd name="csX7" fmla="*/ 148801 w 384829"/>
                <a:gd name="csY7" fmla="*/ 582575 h 611152"/>
                <a:gd name="csX8" fmla="*/ 48126 w 384829"/>
                <a:gd name="csY8" fmla="*/ 479389 h 611152"/>
                <a:gd name="csX9" fmla="*/ 1162 w 384829"/>
                <a:gd name="csY9" fmla="*/ 148530 h 611152"/>
                <a:gd name="csX0" fmla="*/ 911 w 384578"/>
                <a:gd name="csY0" fmla="*/ 148530 h 609605"/>
                <a:gd name="csX1" fmla="*/ 88356 w 384578"/>
                <a:gd name="csY1" fmla="*/ 13458 h 609605"/>
                <a:gd name="csX2" fmla="*/ 307164 w 384578"/>
                <a:gd name="csY2" fmla="*/ 18220 h 609605"/>
                <a:gd name="csX3" fmla="*/ 375561 w 384578"/>
                <a:gd name="csY3" fmla="*/ 131861 h 609605"/>
                <a:gd name="csX4" fmla="*/ 384293 w 384578"/>
                <a:gd name="csY4" fmla="*/ 320639 h 609605"/>
                <a:gd name="csX5" fmla="*/ 370798 w 384578"/>
                <a:gd name="csY5" fmla="*/ 472904 h 609605"/>
                <a:gd name="csX6" fmla="*/ 334374 w 384578"/>
                <a:gd name="csY6" fmla="*/ 603728 h 609605"/>
                <a:gd name="csX7" fmla="*/ 129638 w 384578"/>
                <a:gd name="csY7" fmla="*/ 576165 h 609605"/>
                <a:gd name="csX8" fmla="*/ 47875 w 384578"/>
                <a:gd name="csY8" fmla="*/ 479389 h 609605"/>
                <a:gd name="csX9" fmla="*/ 911 w 384578"/>
                <a:gd name="csY9" fmla="*/ 148530 h 609605"/>
                <a:gd name="csX0" fmla="*/ 1359 w 385026"/>
                <a:gd name="csY0" fmla="*/ 148530 h 610692"/>
                <a:gd name="csX1" fmla="*/ 88804 w 385026"/>
                <a:gd name="csY1" fmla="*/ 13458 h 610692"/>
                <a:gd name="csX2" fmla="*/ 307612 w 385026"/>
                <a:gd name="csY2" fmla="*/ 18220 h 610692"/>
                <a:gd name="csX3" fmla="*/ 376009 w 385026"/>
                <a:gd name="csY3" fmla="*/ 131861 h 610692"/>
                <a:gd name="csX4" fmla="*/ 384741 w 385026"/>
                <a:gd name="csY4" fmla="*/ 320639 h 610692"/>
                <a:gd name="csX5" fmla="*/ 371246 w 385026"/>
                <a:gd name="csY5" fmla="*/ 472904 h 610692"/>
                <a:gd name="csX6" fmla="*/ 334822 w 385026"/>
                <a:gd name="csY6" fmla="*/ 603728 h 610692"/>
                <a:gd name="csX7" fmla="*/ 130086 w 385026"/>
                <a:gd name="csY7" fmla="*/ 576165 h 610692"/>
                <a:gd name="csX8" fmla="*/ 42177 w 385026"/>
                <a:gd name="csY8" fmla="*/ 435683 h 610692"/>
                <a:gd name="csX9" fmla="*/ 1359 w 385026"/>
                <a:gd name="csY9" fmla="*/ 148530 h 6106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5026" h="610692">
                  <a:moveTo>
                    <a:pt x="1359" y="148530"/>
                  </a:moveTo>
                  <a:cubicBezTo>
                    <a:pt x="9130" y="78159"/>
                    <a:pt x="37762" y="35176"/>
                    <a:pt x="88804" y="13458"/>
                  </a:cubicBezTo>
                  <a:cubicBezTo>
                    <a:pt x="139846" y="-8260"/>
                    <a:pt x="259745" y="-1514"/>
                    <a:pt x="307612" y="18220"/>
                  </a:cubicBezTo>
                  <a:cubicBezTo>
                    <a:pt x="355480" y="37954"/>
                    <a:pt x="363154" y="81458"/>
                    <a:pt x="376009" y="131861"/>
                  </a:cubicBezTo>
                  <a:cubicBezTo>
                    <a:pt x="388864" y="182264"/>
                    <a:pt x="383947" y="255861"/>
                    <a:pt x="384741" y="320639"/>
                  </a:cubicBezTo>
                  <a:cubicBezTo>
                    <a:pt x="385535" y="385417"/>
                    <a:pt x="379566" y="425723"/>
                    <a:pt x="371246" y="472904"/>
                  </a:cubicBezTo>
                  <a:cubicBezTo>
                    <a:pt x="362926" y="520085"/>
                    <a:pt x="375015" y="586518"/>
                    <a:pt x="334822" y="603728"/>
                  </a:cubicBezTo>
                  <a:cubicBezTo>
                    <a:pt x="294629" y="620938"/>
                    <a:pt x="178860" y="604173"/>
                    <a:pt x="130086" y="576165"/>
                  </a:cubicBezTo>
                  <a:cubicBezTo>
                    <a:pt x="81312" y="548158"/>
                    <a:pt x="63632" y="506956"/>
                    <a:pt x="42177" y="435683"/>
                  </a:cubicBezTo>
                  <a:cubicBezTo>
                    <a:pt x="20722" y="364410"/>
                    <a:pt x="-6412" y="218901"/>
                    <a:pt x="1359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四角形: 角を丸くする 1">
              <a:extLst>
                <a:ext uri="{FF2B5EF4-FFF2-40B4-BE49-F238E27FC236}">
                  <a16:creationId xmlns:a16="http://schemas.microsoft.com/office/drawing/2014/main" id="{49DC16C7-57E1-5DF8-B2EB-C849A2D90412}"/>
                </a:ext>
              </a:extLst>
            </p:cNvPr>
            <p:cNvSpPr/>
            <p:nvPr/>
          </p:nvSpPr>
          <p:spPr>
            <a:xfrm rot="15033204">
              <a:off x="3239742" y="3927172"/>
              <a:ext cx="291797" cy="52681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28482 w 412149"/>
                <a:gd name="csY0" fmla="*/ 138645 h 577480"/>
                <a:gd name="csX1" fmla="*/ 23271 w 412149"/>
                <a:gd name="csY1" fmla="*/ 23111 h 577480"/>
                <a:gd name="csX2" fmla="*/ 334735 w 412149"/>
                <a:gd name="csY2" fmla="*/ 8335 h 577480"/>
                <a:gd name="csX3" fmla="*/ 403132 w 412149"/>
                <a:gd name="csY3" fmla="*/ 121976 h 577480"/>
                <a:gd name="csX4" fmla="*/ 411864 w 412149"/>
                <a:gd name="csY4" fmla="*/ 310754 h 577480"/>
                <a:gd name="csX5" fmla="*/ 398369 w 412149"/>
                <a:gd name="csY5" fmla="*/ 463019 h 577480"/>
                <a:gd name="csX6" fmla="*/ 337116 w 412149"/>
                <a:gd name="csY6" fmla="*/ 550466 h 577480"/>
                <a:gd name="csX7" fmla="*/ 176121 w 412149"/>
                <a:gd name="csY7" fmla="*/ 572690 h 577480"/>
                <a:gd name="csX8" fmla="*/ 75446 w 412149"/>
                <a:gd name="csY8" fmla="*/ 469504 h 577480"/>
                <a:gd name="csX9" fmla="*/ 28482 w 412149"/>
                <a:gd name="csY9" fmla="*/ 138645 h 577480"/>
                <a:gd name="csX0" fmla="*/ 18072 w 418993"/>
                <a:gd name="csY0" fmla="*/ 173494 h 578924"/>
                <a:gd name="csX1" fmla="*/ 30115 w 418993"/>
                <a:gd name="csY1" fmla="*/ 24555 h 578924"/>
                <a:gd name="csX2" fmla="*/ 341579 w 418993"/>
                <a:gd name="csY2" fmla="*/ 9779 h 578924"/>
                <a:gd name="csX3" fmla="*/ 409976 w 418993"/>
                <a:gd name="csY3" fmla="*/ 123420 h 578924"/>
                <a:gd name="csX4" fmla="*/ 418708 w 418993"/>
                <a:gd name="csY4" fmla="*/ 312198 h 578924"/>
                <a:gd name="csX5" fmla="*/ 405213 w 418993"/>
                <a:gd name="csY5" fmla="*/ 464463 h 578924"/>
                <a:gd name="csX6" fmla="*/ 343960 w 418993"/>
                <a:gd name="csY6" fmla="*/ 551910 h 578924"/>
                <a:gd name="csX7" fmla="*/ 182965 w 418993"/>
                <a:gd name="csY7" fmla="*/ 574134 h 578924"/>
                <a:gd name="csX8" fmla="*/ 82290 w 418993"/>
                <a:gd name="csY8" fmla="*/ 470948 h 578924"/>
                <a:gd name="csX9" fmla="*/ 18072 w 418993"/>
                <a:gd name="csY9" fmla="*/ 173494 h 578924"/>
                <a:gd name="csX0" fmla="*/ 22925 w 445863"/>
                <a:gd name="csY0" fmla="*/ 149732 h 555162"/>
                <a:gd name="csX1" fmla="*/ 34968 w 445863"/>
                <a:gd name="csY1" fmla="*/ 793 h 555162"/>
                <a:gd name="csX2" fmla="*/ 414829 w 445863"/>
                <a:gd name="csY2" fmla="*/ 99658 h 555162"/>
                <a:gd name="csX3" fmla="*/ 423561 w 445863"/>
                <a:gd name="csY3" fmla="*/ 288436 h 555162"/>
                <a:gd name="csX4" fmla="*/ 410066 w 445863"/>
                <a:gd name="csY4" fmla="*/ 440701 h 555162"/>
                <a:gd name="csX5" fmla="*/ 348813 w 445863"/>
                <a:gd name="csY5" fmla="*/ 528148 h 555162"/>
                <a:gd name="csX6" fmla="*/ 187818 w 445863"/>
                <a:gd name="csY6" fmla="*/ 550372 h 555162"/>
                <a:gd name="csX7" fmla="*/ 87143 w 445863"/>
                <a:gd name="csY7" fmla="*/ 447186 h 555162"/>
                <a:gd name="csX8" fmla="*/ 22925 w 445863"/>
                <a:gd name="csY8" fmla="*/ 149732 h 555162"/>
                <a:gd name="csX0" fmla="*/ 16413 w 417209"/>
                <a:gd name="csY0" fmla="*/ 149082 h 554512"/>
                <a:gd name="csX1" fmla="*/ 28456 w 417209"/>
                <a:gd name="csY1" fmla="*/ 143 h 554512"/>
                <a:gd name="csX2" fmla="*/ 316165 w 417209"/>
                <a:gd name="csY2" fmla="*/ 125094 h 554512"/>
                <a:gd name="csX3" fmla="*/ 417049 w 417209"/>
                <a:gd name="csY3" fmla="*/ 287786 h 554512"/>
                <a:gd name="csX4" fmla="*/ 403554 w 417209"/>
                <a:gd name="csY4" fmla="*/ 440051 h 554512"/>
                <a:gd name="csX5" fmla="*/ 342301 w 417209"/>
                <a:gd name="csY5" fmla="*/ 527498 h 554512"/>
                <a:gd name="csX6" fmla="*/ 181306 w 417209"/>
                <a:gd name="csY6" fmla="*/ 549722 h 554512"/>
                <a:gd name="csX7" fmla="*/ 80631 w 417209"/>
                <a:gd name="csY7" fmla="*/ 446536 h 554512"/>
                <a:gd name="csX8" fmla="*/ 16413 w 417209"/>
                <a:gd name="csY8" fmla="*/ 149082 h 554512"/>
                <a:gd name="csX0" fmla="*/ 12521 w 413316"/>
                <a:gd name="csY0" fmla="*/ 161437 h 566867"/>
                <a:gd name="csX1" fmla="*/ 24564 w 413316"/>
                <a:gd name="csY1" fmla="*/ 12498 h 566867"/>
                <a:gd name="csX2" fmla="*/ 255289 w 413316"/>
                <a:gd name="csY2" fmla="*/ 40902 h 566867"/>
                <a:gd name="csX3" fmla="*/ 413157 w 413316"/>
                <a:gd name="csY3" fmla="*/ 300141 h 566867"/>
                <a:gd name="csX4" fmla="*/ 399662 w 413316"/>
                <a:gd name="csY4" fmla="*/ 452406 h 566867"/>
                <a:gd name="csX5" fmla="*/ 338409 w 413316"/>
                <a:gd name="csY5" fmla="*/ 539853 h 566867"/>
                <a:gd name="csX6" fmla="*/ 177414 w 413316"/>
                <a:gd name="csY6" fmla="*/ 562077 h 566867"/>
                <a:gd name="csX7" fmla="*/ 76739 w 413316"/>
                <a:gd name="csY7" fmla="*/ 458891 h 566867"/>
                <a:gd name="csX8" fmla="*/ 12521 w 413316"/>
                <a:gd name="csY8" fmla="*/ 161437 h 566867"/>
                <a:gd name="csX0" fmla="*/ 13049 w 413844"/>
                <a:gd name="csY0" fmla="*/ 175648 h 581078"/>
                <a:gd name="csX1" fmla="*/ 25092 w 413844"/>
                <a:gd name="csY1" fmla="*/ 26709 h 581078"/>
                <a:gd name="csX2" fmla="*/ 263688 w 413844"/>
                <a:gd name="csY2" fmla="*/ 28590 h 581078"/>
                <a:gd name="csX3" fmla="*/ 413685 w 413844"/>
                <a:gd name="csY3" fmla="*/ 314352 h 581078"/>
                <a:gd name="csX4" fmla="*/ 400190 w 413844"/>
                <a:gd name="csY4" fmla="*/ 466617 h 581078"/>
                <a:gd name="csX5" fmla="*/ 338937 w 413844"/>
                <a:gd name="csY5" fmla="*/ 554064 h 581078"/>
                <a:gd name="csX6" fmla="*/ 177942 w 413844"/>
                <a:gd name="csY6" fmla="*/ 576288 h 581078"/>
                <a:gd name="csX7" fmla="*/ 77267 w 413844"/>
                <a:gd name="csY7" fmla="*/ 473102 h 581078"/>
                <a:gd name="csX8" fmla="*/ 13049 w 413844"/>
                <a:gd name="csY8" fmla="*/ 175648 h 581078"/>
                <a:gd name="csX0" fmla="*/ 20274 w 421069"/>
                <a:gd name="csY0" fmla="*/ 175648 h 585118"/>
                <a:gd name="csX1" fmla="*/ 32317 w 421069"/>
                <a:gd name="csY1" fmla="*/ 26709 h 585118"/>
                <a:gd name="csX2" fmla="*/ 270913 w 421069"/>
                <a:gd name="csY2" fmla="*/ 28590 h 585118"/>
                <a:gd name="csX3" fmla="*/ 420910 w 421069"/>
                <a:gd name="csY3" fmla="*/ 314352 h 585118"/>
                <a:gd name="csX4" fmla="*/ 407415 w 421069"/>
                <a:gd name="csY4" fmla="*/ 466617 h 585118"/>
                <a:gd name="csX5" fmla="*/ 346162 w 421069"/>
                <a:gd name="csY5" fmla="*/ 554064 h 585118"/>
                <a:gd name="csX6" fmla="*/ 185167 w 421069"/>
                <a:gd name="csY6" fmla="*/ 576288 h 585118"/>
                <a:gd name="csX7" fmla="*/ 10760 w 421069"/>
                <a:gd name="csY7" fmla="*/ 416509 h 585118"/>
                <a:gd name="csX8" fmla="*/ 20274 w 421069"/>
                <a:gd name="csY8" fmla="*/ 175648 h 585118"/>
                <a:gd name="csX0" fmla="*/ 3347 w 435312"/>
                <a:gd name="csY0" fmla="*/ 156026 h 584137"/>
                <a:gd name="csX1" fmla="*/ 46560 w 435312"/>
                <a:gd name="csY1" fmla="*/ 25728 h 584137"/>
                <a:gd name="csX2" fmla="*/ 285156 w 435312"/>
                <a:gd name="csY2" fmla="*/ 27609 h 584137"/>
                <a:gd name="csX3" fmla="*/ 435153 w 435312"/>
                <a:gd name="csY3" fmla="*/ 313371 h 584137"/>
                <a:gd name="csX4" fmla="*/ 421658 w 435312"/>
                <a:gd name="csY4" fmla="*/ 465636 h 584137"/>
                <a:gd name="csX5" fmla="*/ 360405 w 435312"/>
                <a:gd name="csY5" fmla="*/ 553083 h 584137"/>
                <a:gd name="csX6" fmla="*/ 199410 w 435312"/>
                <a:gd name="csY6" fmla="*/ 575307 h 584137"/>
                <a:gd name="csX7" fmla="*/ 25003 w 435312"/>
                <a:gd name="csY7" fmla="*/ 415528 h 584137"/>
                <a:gd name="csX8" fmla="*/ 3347 w 435312"/>
                <a:gd name="csY8" fmla="*/ 156026 h 584137"/>
                <a:gd name="csX0" fmla="*/ 8732 w 440697"/>
                <a:gd name="csY0" fmla="*/ 157771 h 585882"/>
                <a:gd name="csX1" fmla="*/ 27218 w 440697"/>
                <a:gd name="csY1" fmla="*/ 23776 h 585882"/>
                <a:gd name="csX2" fmla="*/ 290541 w 440697"/>
                <a:gd name="csY2" fmla="*/ 29354 h 585882"/>
                <a:gd name="csX3" fmla="*/ 440538 w 440697"/>
                <a:gd name="csY3" fmla="*/ 315116 h 585882"/>
                <a:gd name="csX4" fmla="*/ 427043 w 440697"/>
                <a:gd name="csY4" fmla="*/ 467381 h 585882"/>
                <a:gd name="csX5" fmla="*/ 365790 w 440697"/>
                <a:gd name="csY5" fmla="*/ 554828 h 585882"/>
                <a:gd name="csX6" fmla="*/ 204795 w 440697"/>
                <a:gd name="csY6" fmla="*/ 577052 h 585882"/>
                <a:gd name="csX7" fmla="*/ 30388 w 440697"/>
                <a:gd name="csY7" fmla="*/ 417273 h 585882"/>
                <a:gd name="csX8" fmla="*/ 8732 w 440697"/>
                <a:gd name="csY8" fmla="*/ 157771 h 585882"/>
                <a:gd name="csX0" fmla="*/ 1561 w 433526"/>
                <a:gd name="csY0" fmla="*/ 155114 h 583225"/>
                <a:gd name="csX1" fmla="*/ 20047 w 433526"/>
                <a:gd name="csY1" fmla="*/ 21119 h 583225"/>
                <a:gd name="csX2" fmla="*/ 159828 w 433526"/>
                <a:gd name="csY2" fmla="*/ 11668 h 583225"/>
                <a:gd name="csX3" fmla="*/ 283370 w 433526"/>
                <a:gd name="csY3" fmla="*/ 26697 h 583225"/>
                <a:gd name="csX4" fmla="*/ 433367 w 433526"/>
                <a:gd name="csY4" fmla="*/ 312459 h 583225"/>
                <a:gd name="csX5" fmla="*/ 419872 w 433526"/>
                <a:gd name="csY5" fmla="*/ 464724 h 583225"/>
                <a:gd name="csX6" fmla="*/ 358619 w 433526"/>
                <a:gd name="csY6" fmla="*/ 552171 h 583225"/>
                <a:gd name="csX7" fmla="*/ 197624 w 433526"/>
                <a:gd name="csY7" fmla="*/ 574395 h 583225"/>
                <a:gd name="csX8" fmla="*/ 23217 w 433526"/>
                <a:gd name="csY8" fmla="*/ 414616 h 583225"/>
                <a:gd name="csX9" fmla="*/ 1561 w 433526"/>
                <a:gd name="csY9" fmla="*/ 155114 h 583225"/>
                <a:gd name="csX0" fmla="*/ 1561 w 433526"/>
                <a:gd name="csY0" fmla="*/ 161889 h 590000"/>
                <a:gd name="csX1" fmla="*/ 20047 w 433526"/>
                <a:gd name="csY1" fmla="*/ 27894 h 590000"/>
                <a:gd name="csX2" fmla="*/ 159828 w 433526"/>
                <a:gd name="csY2" fmla="*/ 18443 h 590000"/>
                <a:gd name="csX3" fmla="*/ 288117 w 433526"/>
                <a:gd name="csY3" fmla="*/ 23422 h 590000"/>
                <a:gd name="csX4" fmla="*/ 433367 w 433526"/>
                <a:gd name="csY4" fmla="*/ 319234 h 590000"/>
                <a:gd name="csX5" fmla="*/ 419872 w 433526"/>
                <a:gd name="csY5" fmla="*/ 471499 h 590000"/>
                <a:gd name="csX6" fmla="*/ 358619 w 433526"/>
                <a:gd name="csY6" fmla="*/ 558946 h 590000"/>
                <a:gd name="csX7" fmla="*/ 197624 w 433526"/>
                <a:gd name="csY7" fmla="*/ 581170 h 590000"/>
                <a:gd name="csX8" fmla="*/ 23217 w 433526"/>
                <a:gd name="csY8" fmla="*/ 421391 h 590000"/>
                <a:gd name="csX9" fmla="*/ 1561 w 433526"/>
                <a:gd name="csY9" fmla="*/ 161889 h 590000"/>
                <a:gd name="csX0" fmla="*/ 1561 w 433526"/>
                <a:gd name="csY0" fmla="*/ 150397 h 578508"/>
                <a:gd name="csX1" fmla="*/ 20047 w 433526"/>
                <a:gd name="csY1" fmla="*/ 16402 h 578508"/>
                <a:gd name="csX2" fmla="*/ 159828 w 433526"/>
                <a:gd name="csY2" fmla="*/ 6951 h 578508"/>
                <a:gd name="csX3" fmla="*/ 288117 w 433526"/>
                <a:gd name="csY3" fmla="*/ 11930 h 578508"/>
                <a:gd name="csX4" fmla="*/ 433367 w 433526"/>
                <a:gd name="csY4" fmla="*/ 307742 h 578508"/>
                <a:gd name="csX5" fmla="*/ 419872 w 433526"/>
                <a:gd name="csY5" fmla="*/ 460007 h 578508"/>
                <a:gd name="csX6" fmla="*/ 358619 w 433526"/>
                <a:gd name="csY6" fmla="*/ 547454 h 578508"/>
                <a:gd name="csX7" fmla="*/ 197624 w 433526"/>
                <a:gd name="csY7" fmla="*/ 569678 h 578508"/>
                <a:gd name="csX8" fmla="*/ 23217 w 433526"/>
                <a:gd name="csY8" fmla="*/ 409899 h 578508"/>
                <a:gd name="csX9" fmla="*/ 1561 w 433526"/>
                <a:gd name="csY9" fmla="*/ 150397 h 578508"/>
                <a:gd name="csX0" fmla="*/ 6186 w 438151"/>
                <a:gd name="csY0" fmla="*/ 150397 h 578508"/>
                <a:gd name="csX1" fmla="*/ 15374 w 438151"/>
                <a:gd name="csY1" fmla="*/ 28079 h 578508"/>
                <a:gd name="csX2" fmla="*/ 164453 w 438151"/>
                <a:gd name="csY2" fmla="*/ 6951 h 578508"/>
                <a:gd name="csX3" fmla="*/ 292742 w 438151"/>
                <a:gd name="csY3" fmla="*/ 11930 h 578508"/>
                <a:gd name="csX4" fmla="*/ 437992 w 438151"/>
                <a:gd name="csY4" fmla="*/ 307742 h 578508"/>
                <a:gd name="csX5" fmla="*/ 424497 w 438151"/>
                <a:gd name="csY5" fmla="*/ 460007 h 578508"/>
                <a:gd name="csX6" fmla="*/ 363244 w 438151"/>
                <a:gd name="csY6" fmla="*/ 547454 h 578508"/>
                <a:gd name="csX7" fmla="*/ 202249 w 438151"/>
                <a:gd name="csY7" fmla="*/ 569678 h 578508"/>
                <a:gd name="csX8" fmla="*/ 27842 w 438151"/>
                <a:gd name="csY8" fmla="*/ 409899 h 578508"/>
                <a:gd name="csX9" fmla="*/ 6186 w 438151"/>
                <a:gd name="csY9" fmla="*/ 150397 h 578508"/>
                <a:gd name="csX0" fmla="*/ 5034 w 436999"/>
                <a:gd name="csY0" fmla="*/ 157881 h 585992"/>
                <a:gd name="csX1" fmla="*/ 14222 w 436999"/>
                <a:gd name="csY1" fmla="*/ 35563 h 585992"/>
                <a:gd name="csX2" fmla="*/ 146089 w 436999"/>
                <a:gd name="csY2" fmla="*/ 26848 h 585992"/>
                <a:gd name="csX3" fmla="*/ 291590 w 436999"/>
                <a:gd name="csY3" fmla="*/ 19414 h 585992"/>
                <a:gd name="csX4" fmla="*/ 436840 w 436999"/>
                <a:gd name="csY4" fmla="*/ 315226 h 585992"/>
                <a:gd name="csX5" fmla="*/ 423345 w 436999"/>
                <a:gd name="csY5" fmla="*/ 467491 h 585992"/>
                <a:gd name="csX6" fmla="*/ 362092 w 436999"/>
                <a:gd name="csY6" fmla="*/ 554938 h 585992"/>
                <a:gd name="csX7" fmla="*/ 201097 w 436999"/>
                <a:gd name="csY7" fmla="*/ 577162 h 585992"/>
                <a:gd name="csX8" fmla="*/ 26690 w 436999"/>
                <a:gd name="csY8" fmla="*/ 417383 h 585992"/>
                <a:gd name="csX9" fmla="*/ 5034 w 436999"/>
                <a:gd name="csY9" fmla="*/ 157881 h 585992"/>
                <a:gd name="csX0" fmla="*/ 5034 w 436999"/>
                <a:gd name="csY0" fmla="*/ 161427 h 589538"/>
                <a:gd name="csX1" fmla="*/ 14222 w 436999"/>
                <a:gd name="csY1" fmla="*/ 39109 h 589538"/>
                <a:gd name="csX2" fmla="*/ 146089 w 436999"/>
                <a:gd name="csY2" fmla="*/ 30394 h 589538"/>
                <a:gd name="csX3" fmla="*/ 291590 w 436999"/>
                <a:gd name="csY3" fmla="*/ 22960 h 589538"/>
                <a:gd name="csX4" fmla="*/ 436840 w 436999"/>
                <a:gd name="csY4" fmla="*/ 318772 h 589538"/>
                <a:gd name="csX5" fmla="*/ 423345 w 436999"/>
                <a:gd name="csY5" fmla="*/ 471037 h 589538"/>
                <a:gd name="csX6" fmla="*/ 362092 w 436999"/>
                <a:gd name="csY6" fmla="*/ 558484 h 589538"/>
                <a:gd name="csX7" fmla="*/ 201097 w 436999"/>
                <a:gd name="csY7" fmla="*/ 580708 h 589538"/>
                <a:gd name="csX8" fmla="*/ 26690 w 436999"/>
                <a:gd name="csY8" fmla="*/ 420929 h 589538"/>
                <a:gd name="csX9" fmla="*/ 5034 w 436999"/>
                <a:gd name="csY9" fmla="*/ 161427 h 589538"/>
                <a:gd name="csX0" fmla="*/ 5034 w 436999"/>
                <a:gd name="csY0" fmla="*/ 161427 h 589538"/>
                <a:gd name="csX1" fmla="*/ 14222 w 436999"/>
                <a:gd name="csY1" fmla="*/ 39109 h 589538"/>
                <a:gd name="csX2" fmla="*/ 146089 w 436999"/>
                <a:gd name="csY2" fmla="*/ 30394 h 589538"/>
                <a:gd name="csX3" fmla="*/ 291590 w 436999"/>
                <a:gd name="csY3" fmla="*/ 22960 h 589538"/>
                <a:gd name="csX4" fmla="*/ 436840 w 436999"/>
                <a:gd name="csY4" fmla="*/ 318772 h 589538"/>
                <a:gd name="csX5" fmla="*/ 423345 w 436999"/>
                <a:gd name="csY5" fmla="*/ 471037 h 589538"/>
                <a:gd name="csX6" fmla="*/ 362092 w 436999"/>
                <a:gd name="csY6" fmla="*/ 558484 h 589538"/>
                <a:gd name="csX7" fmla="*/ 201097 w 436999"/>
                <a:gd name="csY7" fmla="*/ 580708 h 589538"/>
                <a:gd name="csX8" fmla="*/ 26690 w 436999"/>
                <a:gd name="csY8" fmla="*/ 420929 h 589538"/>
                <a:gd name="csX9" fmla="*/ 5034 w 436999"/>
                <a:gd name="csY9" fmla="*/ 161427 h 5895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36999" h="589538">
                  <a:moveTo>
                    <a:pt x="5034" y="161427"/>
                  </a:moveTo>
                  <a:cubicBezTo>
                    <a:pt x="2956" y="97790"/>
                    <a:pt x="-9287" y="60948"/>
                    <a:pt x="14222" y="39109"/>
                  </a:cubicBezTo>
                  <a:cubicBezTo>
                    <a:pt x="37731" y="17270"/>
                    <a:pt x="79252" y="46017"/>
                    <a:pt x="146089" y="30394"/>
                  </a:cubicBezTo>
                  <a:cubicBezTo>
                    <a:pt x="212926" y="14771"/>
                    <a:pt x="243132" y="-25103"/>
                    <a:pt x="291590" y="22960"/>
                  </a:cubicBezTo>
                  <a:cubicBezTo>
                    <a:pt x="340048" y="71023"/>
                    <a:pt x="436046" y="253994"/>
                    <a:pt x="436840" y="318772"/>
                  </a:cubicBezTo>
                  <a:cubicBezTo>
                    <a:pt x="437634" y="383550"/>
                    <a:pt x="435803" y="431085"/>
                    <a:pt x="423345" y="471037"/>
                  </a:cubicBezTo>
                  <a:cubicBezTo>
                    <a:pt x="410887" y="510989"/>
                    <a:pt x="399133" y="540206"/>
                    <a:pt x="362092" y="558484"/>
                  </a:cubicBezTo>
                  <a:cubicBezTo>
                    <a:pt x="325051" y="576762"/>
                    <a:pt x="256997" y="603634"/>
                    <a:pt x="201097" y="580708"/>
                  </a:cubicBezTo>
                  <a:cubicBezTo>
                    <a:pt x="145197" y="557782"/>
                    <a:pt x="59367" y="490809"/>
                    <a:pt x="26690" y="420929"/>
                  </a:cubicBezTo>
                  <a:cubicBezTo>
                    <a:pt x="-5987" y="351049"/>
                    <a:pt x="7112" y="225064"/>
                    <a:pt x="5034" y="161427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四角形: 角を丸くする 1">
              <a:extLst>
                <a:ext uri="{FF2B5EF4-FFF2-40B4-BE49-F238E27FC236}">
                  <a16:creationId xmlns:a16="http://schemas.microsoft.com/office/drawing/2014/main" id="{9BDE8B5D-B346-A1EC-4966-0C738B6A078E}"/>
                </a:ext>
              </a:extLst>
            </p:cNvPr>
            <p:cNvSpPr/>
            <p:nvPr/>
          </p:nvSpPr>
          <p:spPr>
            <a:xfrm rot="13714975">
              <a:off x="3603899" y="3932461"/>
              <a:ext cx="283231" cy="73080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981"/>
                <a:gd name="csX1" fmla="*/ 88607 w 384829"/>
                <a:gd name="csY1" fmla="*/ 13458 h 587981"/>
                <a:gd name="csX2" fmla="*/ 307415 w 384829"/>
                <a:gd name="csY2" fmla="*/ 18220 h 587981"/>
                <a:gd name="csX3" fmla="*/ 375812 w 384829"/>
                <a:gd name="csY3" fmla="*/ 131861 h 587981"/>
                <a:gd name="csX4" fmla="*/ 384544 w 384829"/>
                <a:gd name="csY4" fmla="*/ 320639 h 587981"/>
                <a:gd name="csX5" fmla="*/ 327075 w 384829"/>
                <a:gd name="csY5" fmla="*/ 448613 h 587981"/>
                <a:gd name="csX6" fmla="*/ 309796 w 384829"/>
                <a:gd name="csY6" fmla="*/ 560351 h 587981"/>
                <a:gd name="csX7" fmla="*/ 148801 w 384829"/>
                <a:gd name="csY7" fmla="*/ 582575 h 587981"/>
                <a:gd name="csX8" fmla="*/ 48126 w 384829"/>
                <a:gd name="csY8" fmla="*/ 479389 h 587981"/>
                <a:gd name="csX9" fmla="*/ 1162 w 384829"/>
                <a:gd name="csY9" fmla="*/ 148530 h 587981"/>
                <a:gd name="csX0" fmla="*/ 22112 w 340770"/>
                <a:gd name="csY0" fmla="*/ 170778 h 589439"/>
                <a:gd name="csX1" fmla="*/ 44548 w 340770"/>
                <a:gd name="csY1" fmla="*/ 14916 h 589439"/>
                <a:gd name="csX2" fmla="*/ 263356 w 340770"/>
                <a:gd name="csY2" fmla="*/ 19678 h 589439"/>
                <a:gd name="csX3" fmla="*/ 331753 w 340770"/>
                <a:gd name="csY3" fmla="*/ 133319 h 589439"/>
                <a:gd name="csX4" fmla="*/ 340485 w 340770"/>
                <a:gd name="csY4" fmla="*/ 322097 h 589439"/>
                <a:gd name="csX5" fmla="*/ 283016 w 340770"/>
                <a:gd name="csY5" fmla="*/ 450071 h 589439"/>
                <a:gd name="csX6" fmla="*/ 265737 w 340770"/>
                <a:gd name="csY6" fmla="*/ 561809 h 589439"/>
                <a:gd name="csX7" fmla="*/ 104742 w 340770"/>
                <a:gd name="csY7" fmla="*/ 584033 h 589439"/>
                <a:gd name="csX8" fmla="*/ 4067 w 340770"/>
                <a:gd name="csY8" fmla="*/ 480847 h 589439"/>
                <a:gd name="csX9" fmla="*/ 22112 w 340770"/>
                <a:gd name="csY9" fmla="*/ 170778 h 589439"/>
                <a:gd name="csX0" fmla="*/ 21914 w 340572"/>
                <a:gd name="csY0" fmla="*/ 170778 h 637569"/>
                <a:gd name="csX1" fmla="*/ 44350 w 340572"/>
                <a:gd name="csY1" fmla="*/ 14916 h 637569"/>
                <a:gd name="csX2" fmla="*/ 263158 w 340572"/>
                <a:gd name="csY2" fmla="*/ 19678 h 637569"/>
                <a:gd name="csX3" fmla="*/ 331555 w 340572"/>
                <a:gd name="csY3" fmla="*/ 133319 h 637569"/>
                <a:gd name="csX4" fmla="*/ 340287 w 340572"/>
                <a:gd name="csY4" fmla="*/ 322097 h 637569"/>
                <a:gd name="csX5" fmla="*/ 282818 w 340572"/>
                <a:gd name="csY5" fmla="*/ 450071 h 637569"/>
                <a:gd name="csX6" fmla="*/ 265539 w 340572"/>
                <a:gd name="csY6" fmla="*/ 561809 h 637569"/>
                <a:gd name="csX7" fmla="*/ 101507 w 340572"/>
                <a:gd name="csY7" fmla="*/ 635517 h 637569"/>
                <a:gd name="csX8" fmla="*/ 3869 w 340572"/>
                <a:gd name="csY8" fmla="*/ 480847 h 637569"/>
                <a:gd name="csX9" fmla="*/ 21914 w 340572"/>
                <a:gd name="csY9" fmla="*/ 170778 h 637569"/>
                <a:gd name="csX0" fmla="*/ 21914 w 340572"/>
                <a:gd name="csY0" fmla="*/ 170778 h 647001"/>
                <a:gd name="csX1" fmla="*/ 44350 w 340572"/>
                <a:gd name="csY1" fmla="*/ 14916 h 647001"/>
                <a:gd name="csX2" fmla="*/ 263158 w 340572"/>
                <a:gd name="csY2" fmla="*/ 19678 h 647001"/>
                <a:gd name="csX3" fmla="*/ 331555 w 340572"/>
                <a:gd name="csY3" fmla="*/ 133319 h 647001"/>
                <a:gd name="csX4" fmla="*/ 340287 w 340572"/>
                <a:gd name="csY4" fmla="*/ 322097 h 647001"/>
                <a:gd name="csX5" fmla="*/ 282818 w 340572"/>
                <a:gd name="csY5" fmla="*/ 450071 h 647001"/>
                <a:gd name="csX6" fmla="*/ 234497 w 340572"/>
                <a:gd name="csY6" fmla="*/ 614894 h 647001"/>
                <a:gd name="csX7" fmla="*/ 101507 w 340572"/>
                <a:gd name="csY7" fmla="*/ 635517 h 647001"/>
                <a:gd name="csX8" fmla="*/ 3869 w 340572"/>
                <a:gd name="csY8" fmla="*/ 480847 h 647001"/>
                <a:gd name="csX9" fmla="*/ 21914 w 340572"/>
                <a:gd name="csY9" fmla="*/ 170778 h 647001"/>
                <a:gd name="csX0" fmla="*/ 21914 w 340298"/>
                <a:gd name="csY0" fmla="*/ 170447 h 646670"/>
                <a:gd name="csX1" fmla="*/ 44350 w 340298"/>
                <a:gd name="csY1" fmla="*/ 14585 h 646670"/>
                <a:gd name="csX2" fmla="*/ 263158 w 340298"/>
                <a:gd name="csY2" fmla="*/ 19347 h 646670"/>
                <a:gd name="csX3" fmla="*/ 311857 w 340298"/>
                <a:gd name="csY3" fmla="*/ 126427 h 646670"/>
                <a:gd name="csX4" fmla="*/ 340287 w 340298"/>
                <a:gd name="csY4" fmla="*/ 321766 h 646670"/>
                <a:gd name="csX5" fmla="*/ 282818 w 340298"/>
                <a:gd name="csY5" fmla="*/ 449740 h 646670"/>
                <a:gd name="csX6" fmla="*/ 234497 w 340298"/>
                <a:gd name="csY6" fmla="*/ 614563 h 646670"/>
                <a:gd name="csX7" fmla="*/ 101507 w 340298"/>
                <a:gd name="csY7" fmla="*/ 635186 h 646670"/>
                <a:gd name="csX8" fmla="*/ 3869 w 340298"/>
                <a:gd name="csY8" fmla="*/ 480516 h 646670"/>
                <a:gd name="csX9" fmla="*/ 21914 w 340298"/>
                <a:gd name="csY9" fmla="*/ 170447 h 646670"/>
                <a:gd name="csX0" fmla="*/ 2562 w 358360"/>
                <a:gd name="csY0" fmla="*/ 154711 h 645629"/>
                <a:gd name="csX1" fmla="*/ 62412 w 358360"/>
                <a:gd name="csY1" fmla="*/ 13544 h 645629"/>
                <a:gd name="csX2" fmla="*/ 281220 w 358360"/>
                <a:gd name="csY2" fmla="*/ 18306 h 645629"/>
                <a:gd name="csX3" fmla="*/ 329919 w 358360"/>
                <a:gd name="csY3" fmla="*/ 125386 h 645629"/>
                <a:gd name="csX4" fmla="*/ 358349 w 358360"/>
                <a:gd name="csY4" fmla="*/ 320725 h 645629"/>
                <a:gd name="csX5" fmla="*/ 300880 w 358360"/>
                <a:gd name="csY5" fmla="*/ 448699 h 645629"/>
                <a:gd name="csX6" fmla="*/ 252559 w 358360"/>
                <a:gd name="csY6" fmla="*/ 613522 h 645629"/>
                <a:gd name="csX7" fmla="*/ 119569 w 358360"/>
                <a:gd name="csY7" fmla="*/ 634145 h 645629"/>
                <a:gd name="csX8" fmla="*/ 21931 w 358360"/>
                <a:gd name="csY8" fmla="*/ 479475 h 645629"/>
                <a:gd name="csX9" fmla="*/ 2562 w 358360"/>
                <a:gd name="csY9" fmla="*/ 154711 h 645629"/>
                <a:gd name="csX0" fmla="*/ 1115 w 356913"/>
                <a:gd name="csY0" fmla="*/ 154895 h 645813"/>
                <a:gd name="csX1" fmla="*/ 33338 w 356913"/>
                <a:gd name="csY1" fmla="*/ 13452 h 645813"/>
                <a:gd name="csX2" fmla="*/ 279773 w 356913"/>
                <a:gd name="csY2" fmla="*/ 18490 h 645813"/>
                <a:gd name="csX3" fmla="*/ 328472 w 356913"/>
                <a:gd name="csY3" fmla="*/ 125570 h 645813"/>
                <a:gd name="csX4" fmla="*/ 356902 w 356913"/>
                <a:gd name="csY4" fmla="*/ 320909 h 645813"/>
                <a:gd name="csX5" fmla="*/ 299433 w 356913"/>
                <a:gd name="csY5" fmla="*/ 448883 h 645813"/>
                <a:gd name="csX6" fmla="*/ 251112 w 356913"/>
                <a:gd name="csY6" fmla="*/ 613706 h 645813"/>
                <a:gd name="csX7" fmla="*/ 118122 w 356913"/>
                <a:gd name="csY7" fmla="*/ 634329 h 645813"/>
                <a:gd name="csX8" fmla="*/ 20484 w 356913"/>
                <a:gd name="csY8" fmla="*/ 479659 h 645813"/>
                <a:gd name="csX9" fmla="*/ 1115 w 356913"/>
                <a:gd name="csY9" fmla="*/ 154895 h 645813"/>
                <a:gd name="csX0" fmla="*/ 681 w 356479"/>
                <a:gd name="csY0" fmla="*/ 152253 h 643171"/>
                <a:gd name="csX1" fmla="*/ 32904 w 356479"/>
                <a:gd name="csY1" fmla="*/ 10810 h 643171"/>
                <a:gd name="csX2" fmla="*/ 162681 w 356479"/>
                <a:gd name="csY2" fmla="*/ 10395 h 643171"/>
                <a:gd name="csX3" fmla="*/ 279339 w 356479"/>
                <a:gd name="csY3" fmla="*/ 15848 h 643171"/>
                <a:gd name="csX4" fmla="*/ 328038 w 356479"/>
                <a:gd name="csY4" fmla="*/ 122928 h 643171"/>
                <a:gd name="csX5" fmla="*/ 356468 w 356479"/>
                <a:gd name="csY5" fmla="*/ 318267 h 643171"/>
                <a:gd name="csX6" fmla="*/ 298999 w 356479"/>
                <a:gd name="csY6" fmla="*/ 446241 h 643171"/>
                <a:gd name="csX7" fmla="*/ 250678 w 356479"/>
                <a:gd name="csY7" fmla="*/ 611064 h 643171"/>
                <a:gd name="csX8" fmla="*/ 117688 w 356479"/>
                <a:gd name="csY8" fmla="*/ 631687 h 643171"/>
                <a:gd name="csX9" fmla="*/ 20050 w 356479"/>
                <a:gd name="csY9" fmla="*/ 477017 h 643171"/>
                <a:gd name="csX10" fmla="*/ 681 w 356479"/>
                <a:gd name="csY10" fmla="*/ 152253 h 6431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56479" h="643171">
                  <a:moveTo>
                    <a:pt x="681" y="152253"/>
                  </a:moveTo>
                  <a:cubicBezTo>
                    <a:pt x="2823" y="74552"/>
                    <a:pt x="5904" y="34453"/>
                    <a:pt x="32904" y="10810"/>
                  </a:cubicBezTo>
                  <a:cubicBezTo>
                    <a:pt x="59904" y="-12833"/>
                    <a:pt x="121609" y="9555"/>
                    <a:pt x="162681" y="10395"/>
                  </a:cubicBezTo>
                  <a:cubicBezTo>
                    <a:pt x="203753" y="11235"/>
                    <a:pt x="251780" y="-2908"/>
                    <a:pt x="279339" y="15848"/>
                  </a:cubicBezTo>
                  <a:cubicBezTo>
                    <a:pt x="306899" y="34604"/>
                    <a:pt x="315183" y="72525"/>
                    <a:pt x="328038" y="122928"/>
                  </a:cubicBezTo>
                  <a:cubicBezTo>
                    <a:pt x="340893" y="173331"/>
                    <a:pt x="355674" y="253489"/>
                    <a:pt x="356468" y="318267"/>
                  </a:cubicBezTo>
                  <a:cubicBezTo>
                    <a:pt x="357262" y="383045"/>
                    <a:pt x="316631" y="397442"/>
                    <a:pt x="298999" y="446241"/>
                  </a:cubicBezTo>
                  <a:cubicBezTo>
                    <a:pt x="281367" y="495040"/>
                    <a:pt x="280896" y="580156"/>
                    <a:pt x="250678" y="611064"/>
                  </a:cubicBezTo>
                  <a:cubicBezTo>
                    <a:pt x="220460" y="641972"/>
                    <a:pt x="156126" y="654028"/>
                    <a:pt x="117688" y="631687"/>
                  </a:cubicBezTo>
                  <a:cubicBezTo>
                    <a:pt x="79250" y="609346"/>
                    <a:pt x="39551" y="556923"/>
                    <a:pt x="20050" y="477017"/>
                  </a:cubicBezTo>
                  <a:cubicBezTo>
                    <a:pt x="549" y="397111"/>
                    <a:pt x="-1461" y="229954"/>
                    <a:pt x="681" y="152253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四角形: 角を丸くする 1">
              <a:extLst>
                <a:ext uri="{FF2B5EF4-FFF2-40B4-BE49-F238E27FC236}">
                  <a16:creationId xmlns:a16="http://schemas.microsoft.com/office/drawing/2014/main" id="{E297C72A-5F60-C7ED-7EDD-C4BB60ECE9BF}"/>
                </a:ext>
              </a:extLst>
            </p:cNvPr>
            <p:cNvSpPr/>
            <p:nvPr/>
          </p:nvSpPr>
          <p:spPr>
            <a:xfrm rot="13714975">
              <a:off x="3670036" y="4471646"/>
              <a:ext cx="356278" cy="47944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926 w 384593"/>
                <a:gd name="csY0" fmla="*/ 148530 h 627894"/>
                <a:gd name="csX1" fmla="*/ 88371 w 384593"/>
                <a:gd name="csY1" fmla="*/ 13458 h 627894"/>
                <a:gd name="csX2" fmla="*/ 307179 w 384593"/>
                <a:gd name="csY2" fmla="*/ 18220 h 627894"/>
                <a:gd name="csX3" fmla="*/ 375576 w 384593"/>
                <a:gd name="csY3" fmla="*/ 131861 h 627894"/>
                <a:gd name="csX4" fmla="*/ 384308 w 384593"/>
                <a:gd name="csY4" fmla="*/ 320639 h 627894"/>
                <a:gd name="csX5" fmla="*/ 370813 w 384593"/>
                <a:gd name="csY5" fmla="*/ 472904 h 627894"/>
                <a:gd name="csX6" fmla="*/ 309560 w 384593"/>
                <a:gd name="csY6" fmla="*/ 560351 h 627894"/>
                <a:gd name="csX7" fmla="*/ 133447 w 384593"/>
                <a:gd name="csY7" fmla="*/ 625744 h 627894"/>
                <a:gd name="csX8" fmla="*/ 47890 w 384593"/>
                <a:gd name="csY8" fmla="*/ 479389 h 627894"/>
                <a:gd name="csX9" fmla="*/ 926 w 384593"/>
                <a:gd name="csY9" fmla="*/ 148530 h 627894"/>
                <a:gd name="csX0" fmla="*/ 61926 w 336895"/>
                <a:gd name="csY0" fmla="*/ 142285 h 627489"/>
                <a:gd name="csX1" fmla="*/ 40673 w 336895"/>
                <a:gd name="csY1" fmla="*/ 13053 h 627489"/>
                <a:gd name="csX2" fmla="*/ 259481 w 336895"/>
                <a:gd name="csY2" fmla="*/ 17815 h 627489"/>
                <a:gd name="csX3" fmla="*/ 327878 w 336895"/>
                <a:gd name="csY3" fmla="*/ 131456 h 627489"/>
                <a:gd name="csX4" fmla="*/ 336610 w 336895"/>
                <a:gd name="csY4" fmla="*/ 320234 h 627489"/>
                <a:gd name="csX5" fmla="*/ 323115 w 336895"/>
                <a:gd name="csY5" fmla="*/ 472499 h 627489"/>
                <a:gd name="csX6" fmla="*/ 261862 w 336895"/>
                <a:gd name="csY6" fmla="*/ 559946 h 627489"/>
                <a:gd name="csX7" fmla="*/ 85749 w 336895"/>
                <a:gd name="csY7" fmla="*/ 625339 h 627489"/>
                <a:gd name="csX8" fmla="*/ 192 w 336895"/>
                <a:gd name="csY8" fmla="*/ 478984 h 627489"/>
                <a:gd name="csX9" fmla="*/ 61926 w 336895"/>
                <a:gd name="csY9" fmla="*/ 142285 h 627489"/>
                <a:gd name="csX0" fmla="*/ 40799 w 315768"/>
                <a:gd name="csY0" fmla="*/ 142285 h 626379"/>
                <a:gd name="csX1" fmla="*/ 19546 w 315768"/>
                <a:gd name="csY1" fmla="*/ 13053 h 626379"/>
                <a:gd name="csX2" fmla="*/ 238354 w 315768"/>
                <a:gd name="csY2" fmla="*/ 17815 h 626379"/>
                <a:gd name="csX3" fmla="*/ 306751 w 315768"/>
                <a:gd name="csY3" fmla="*/ 131456 h 626379"/>
                <a:gd name="csX4" fmla="*/ 315483 w 315768"/>
                <a:gd name="csY4" fmla="*/ 320234 h 626379"/>
                <a:gd name="csX5" fmla="*/ 301988 w 315768"/>
                <a:gd name="csY5" fmla="*/ 472499 h 626379"/>
                <a:gd name="csX6" fmla="*/ 240735 w 315768"/>
                <a:gd name="csY6" fmla="*/ 559946 h 626379"/>
                <a:gd name="csX7" fmla="*/ 64622 w 315768"/>
                <a:gd name="csY7" fmla="*/ 625339 h 626379"/>
                <a:gd name="csX8" fmla="*/ 269 w 315768"/>
                <a:gd name="csY8" fmla="*/ 507435 h 626379"/>
                <a:gd name="csX9" fmla="*/ 40799 w 315768"/>
                <a:gd name="csY9" fmla="*/ 142285 h 626379"/>
                <a:gd name="csX0" fmla="*/ 40799 w 315768"/>
                <a:gd name="csY0" fmla="*/ 124507 h 608600"/>
                <a:gd name="csX1" fmla="*/ 238354 w 315768"/>
                <a:gd name="csY1" fmla="*/ 37 h 608600"/>
                <a:gd name="csX2" fmla="*/ 306751 w 315768"/>
                <a:gd name="csY2" fmla="*/ 113678 h 608600"/>
                <a:gd name="csX3" fmla="*/ 315483 w 315768"/>
                <a:gd name="csY3" fmla="*/ 302456 h 608600"/>
                <a:gd name="csX4" fmla="*/ 301988 w 315768"/>
                <a:gd name="csY4" fmla="*/ 454721 h 608600"/>
                <a:gd name="csX5" fmla="*/ 240735 w 315768"/>
                <a:gd name="csY5" fmla="*/ 542168 h 608600"/>
                <a:gd name="csX6" fmla="*/ 64622 w 315768"/>
                <a:gd name="csY6" fmla="*/ 607561 h 608600"/>
                <a:gd name="csX7" fmla="*/ 269 w 315768"/>
                <a:gd name="csY7" fmla="*/ 489657 h 608600"/>
                <a:gd name="csX8" fmla="*/ 40799 w 315768"/>
                <a:gd name="csY8" fmla="*/ 124507 h 608600"/>
                <a:gd name="csX0" fmla="*/ 40799 w 315768"/>
                <a:gd name="csY0" fmla="*/ 124507 h 610273"/>
                <a:gd name="csX1" fmla="*/ 238354 w 315768"/>
                <a:gd name="csY1" fmla="*/ 37 h 610273"/>
                <a:gd name="csX2" fmla="*/ 306751 w 315768"/>
                <a:gd name="csY2" fmla="*/ 113678 h 610273"/>
                <a:gd name="csX3" fmla="*/ 315483 w 315768"/>
                <a:gd name="csY3" fmla="*/ 302456 h 610273"/>
                <a:gd name="csX4" fmla="*/ 301988 w 315768"/>
                <a:gd name="csY4" fmla="*/ 454721 h 610273"/>
                <a:gd name="csX5" fmla="*/ 255408 w 315768"/>
                <a:gd name="csY5" fmla="*/ 562848 h 610273"/>
                <a:gd name="csX6" fmla="*/ 64622 w 315768"/>
                <a:gd name="csY6" fmla="*/ 607561 h 610273"/>
                <a:gd name="csX7" fmla="*/ 269 w 315768"/>
                <a:gd name="csY7" fmla="*/ 489657 h 610273"/>
                <a:gd name="csX8" fmla="*/ 40799 w 315768"/>
                <a:gd name="csY8" fmla="*/ 124507 h 610273"/>
                <a:gd name="csX0" fmla="*/ 41805 w 316581"/>
                <a:gd name="csY0" fmla="*/ 100096 h 585862"/>
                <a:gd name="csX1" fmla="*/ 249067 w 316581"/>
                <a:gd name="csY1" fmla="*/ 54 h 585862"/>
                <a:gd name="csX2" fmla="*/ 307757 w 316581"/>
                <a:gd name="csY2" fmla="*/ 89267 h 585862"/>
                <a:gd name="csX3" fmla="*/ 316489 w 316581"/>
                <a:gd name="csY3" fmla="*/ 278045 h 585862"/>
                <a:gd name="csX4" fmla="*/ 302994 w 316581"/>
                <a:gd name="csY4" fmla="*/ 430310 h 585862"/>
                <a:gd name="csX5" fmla="*/ 256414 w 316581"/>
                <a:gd name="csY5" fmla="*/ 538437 h 585862"/>
                <a:gd name="csX6" fmla="*/ 65628 w 316581"/>
                <a:gd name="csY6" fmla="*/ 583150 h 585862"/>
                <a:gd name="csX7" fmla="*/ 1275 w 316581"/>
                <a:gd name="csY7" fmla="*/ 465246 h 585862"/>
                <a:gd name="csX8" fmla="*/ 41805 w 316581"/>
                <a:gd name="csY8" fmla="*/ 100096 h 5858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16581" h="585862">
                  <a:moveTo>
                    <a:pt x="41805" y="100096"/>
                  </a:moveTo>
                  <a:cubicBezTo>
                    <a:pt x="83104" y="22564"/>
                    <a:pt x="204742" y="1859"/>
                    <a:pt x="249067" y="54"/>
                  </a:cubicBezTo>
                  <a:cubicBezTo>
                    <a:pt x="293392" y="-1751"/>
                    <a:pt x="296520" y="42935"/>
                    <a:pt x="307757" y="89267"/>
                  </a:cubicBezTo>
                  <a:cubicBezTo>
                    <a:pt x="318994" y="135599"/>
                    <a:pt x="315695" y="213267"/>
                    <a:pt x="316489" y="278045"/>
                  </a:cubicBezTo>
                  <a:cubicBezTo>
                    <a:pt x="317283" y="342823"/>
                    <a:pt x="313007" y="386911"/>
                    <a:pt x="302994" y="430310"/>
                  </a:cubicBezTo>
                  <a:cubicBezTo>
                    <a:pt x="292981" y="473709"/>
                    <a:pt x="295975" y="512964"/>
                    <a:pt x="256414" y="538437"/>
                  </a:cubicBezTo>
                  <a:cubicBezTo>
                    <a:pt x="216853" y="563910"/>
                    <a:pt x="108151" y="595348"/>
                    <a:pt x="65628" y="583150"/>
                  </a:cubicBezTo>
                  <a:cubicBezTo>
                    <a:pt x="23105" y="570952"/>
                    <a:pt x="5245" y="545755"/>
                    <a:pt x="1275" y="465246"/>
                  </a:cubicBezTo>
                  <a:cubicBezTo>
                    <a:pt x="-2695" y="384737"/>
                    <a:pt x="506" y="177628"/>
                    <a:pt x="41805" y="100096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四角形: 角を丸くする 1">
              <a:extLst>
                <a:ext uri="{FF2B5EF4-FFF2-40B4-BE49-F238E27FC236}">
                  <a16:creationId xmlns:a16="http://schemas.microsoft.com/office/drawing/2014/main" id="{7F7A0026-B765-8333-455A-2DF17FF0F0A8}"/>
                </a:ext>
              </a:extLst>
            </p:cNvPr>
            <p:cNvSpPr/>
            <p:nvPr/>
          </p:nvSpPr>
          <p:spPr>
            <a:xfrm rot="8569960">
              <a:off x="4708779" y="4758137"/>
              <a:ext cx="315766" cy="40749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016 w 384683"/>
                <a:gd name="csY0" fmla="*/ 148530 h 561218"/>
                <a:gd name="csX1" fmla="*/ 88461 w 384683"/>
                <a:gd name="csY1" fmla="*/ 13458 h 561218"/>
                <a:gd name="csX2" fmla="*/ 307269 w 384683"/>
                <a:gd name="csY2" fmla="*/ 18220 h 561218"/>
                <a:gd name="csX3" fmla="*/ 375666 w 384683"/>
                <a:gd name="csY3" fmla="*/ 131861 h 561218"/>
                <a:gd name="csX4" fmla="*/ 384398 w 384683"/>
                <a:gd name="csY4" fmla="*/ 320639 h 561218"/>
                <a:gd name="csX5" fmla="*/ 370903 w 384683"/>
                <a:gd name="csY5" fmla="*/ 472904 h 561218"/>
                <a:gd name="csX6" fmla="*/ 309650 w 384683"/>
                <a:gd name="csY6" fmla="*/ 560351 h 561218"/>
                <a:gd name="csX7" fmla="*/ 154485 w 384683"/>
                <a:gd name="csY7" fmla="*/ 515524 h 561218"/>
                <a:gd name="csX8" fmla="*/ 47980 w 384683"/>
                <a:gd name="csY8" fmla="*/ 479389 h 561218"/>
                <a:gd name="csX9" fmla="*/ 1016 w 384683"/>
                <a:gd name="csY9" fmla="*/ 148530 h 561218"/>
                <a:gd name="csX0" fmla="*/ 1016 w 384683"/>
                <a:gd name="csY0" fmla="*/ 148530 h 542317"/>
                <a:gd name="csX1" fmla="*/ 88461 w 384683"/>
                <a:gd name="csY1" fmla="*/ 13458 h 542317"/>
                <a:gd name="csX2" fmla="*/ 307269 w 384683"/>
                <a:gd name="csY2" fmla="*/ 18220 h 542317"/>
                <a:gd name="csX3" fmla="*/ 375666 w 384683"/>
                <a:gd name="csY3" fmla="*/ 131861 h 542317"/>
                <a:gd name="csX4" fmla="*/ 384398 w 384683"/>
                <a:gd name="csY4" fmla="*/ 320639 h 542317"/>
                <a:gd name="csX5" fmla="*/ 370903 w 384683"/>
                <a:gd name="csY5" fmla="*/ 472904 h 542317"/>
                <a:gd name="csX6" fmla="*/ 344206 w 384683"/>
                <a:gd name="csY6" fmla="*/ 540944 h 542317"/>
                <a:gd name="csX7" fmla="*/ 154485 w 384683"/>
                <a:gd name="csY7" fmla="*/ 515524 h 542317"/>
                <a:gd name="csX8" fmla="*/ 47980 w 384683"/>
                <a:gd name="csY8" fmla="*/ 479389 h 542317"/>
                <a:gd name="csX9" fmla="*/ 1016 w 384683"/>
                <a:gd name="csY9" fmla="*/ 148530 h 542317"/>
                <a:gd name="csX0" fmla="*/ 2218 w 385885"/>
                <a:gd name="csY0" fmla="*/ 148530 h 542222"/>
                <a:gd name="csX1" fmla="*/ 89663 w 385885"/>
                <a:gd name="csY1" fmla="*/ 13458 h 542222"/>
                <a:gd name="csX2" fmla="*/ 308471 w 385885"/>
                <a:gd name="csY2" fmla="*/ 18220 h 542222"/>
                <a:gd name="csX3" fmla="*/ 376868 w 385885"/>
                <a:gd name="csY3" fmla="*/ 131861 h 542222"/>
                <a:gd name="csX4" fmla="*/ 385600 w 385885"/>
                <a:gd name="csY4" fmla="*/ 320639 h 542222"/>
                <a:gd name="csX5" fmla="*/ 372105 w 385885"/>
                <a:gd name="csY5" fmla="*/ 472904 h 542222"/>
                <a:gd name="csX6" fmla="*/ 345408 w 385885"/>
                <a:gd name="csY6" fmla="*/ 540944 h 542222"/>
                <a:gd name="csX7" fmla="*/ 155687 w 385885"/>
                <a:gd name="csY7" fmla="*/ 515524 h 542222"/>
                <a:gd name="csX8" fmla="*/ 37244 w 385885"/>
                <a:gd name="csY8" fmla="*/ 492471 h 542222"/>
                <a:gd name="csX9" fmla="*/ 2218 w 385885"/>
                <a:gd name="csY9" fmla="*/ 148530 h 5422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5885" h="542222">
                  <a:moveTo>
                    <a:pt x="2218" y="148530"/>
                  </a:moveTo>
                  <a:cubicBezTo>
                    <a:pt x="10954" y="68695"/>
                    <a:pt x="38621" y="35176"/>
                    <a:pt x="89663" y="13458"/>
                  </a:cubicBezTo>
                  <a:cubicBezTo>
                    <a:pt x="140705" y="-8260"/>
                    <a:pt x="260604" y="-1514"/>
                    <a:pt x="308471" y="18220"/>
                  </a:cubicBezTo>
                  <a:cubicBezTo>
                    <a:pt x="356339" y="37954"/>
                    <a:pt x="364013" y="81458"/>
                    <a:pt x="376868" y="131861"/>
                  </a:cubicBezTo>
                  <a:cubicBezTo>
                    <a:pt x="389723" y="182264"/>
                    <a:pt x="384806" y="255861"/>
                    <a:pt x="385600" y="320639"/>
                  </a:cubicBezTo>
                  <a:cubicBezTo>
                    <a:pt x="386394" y="385417"/>
                    <a:pt x="378804" y="436187"/>
                    <a:pt x="372105" y="472904"/>
                  </a:cubicBezTo>
                  <a:cubicBezTo>
                    <a:pt x="365406" y="509622"/>
                    <a:pt x="381478" y="533841"/>
                    <a:pt x="345408" y="540944"/>
                  </a:cubicBezTo>
                  <a:cubicBezTo>
                    <a:pt x="309338" y="548047"/>
                    <a:pt x="207048" y="523603"/>
                    <a:pt x="155687" y="515524"/>
                  </a:cubicBezTo>
                  <a:cubicBezTo>
                    <a:pt x="104326" y="507445"/>
                    <a:pt x="62822" y="553637"/>
                    <a:pt x="37244" y="492471"/>
                  </a:cubicBezTo>
                  <a:cubicBezTo>
                    <a:pt x="11666" y="431305"/>
                    <a:pt x="-6518" y="228365"/>
                    <a:pt x="2218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四角形: 角を丸くする 1">
              <a:extLst>
                <a:ext uri="{FF2B5EF4-FFF2-40B4-BE49-F238E27FC236}">
                  <a16:creationId xmlns:a16="http://schemas.microsoft.com/office/drawing/2014/main" id="{045B8B37-5AF5-AD82-2921-FAC9E3C5CCC6}"/>
                </a:ext>
              </a:extLst>
            </p:cNvPr>
            <p:cNvSpPr/>
            <p:nvPr/>
          </p:nvSpPr>
          <p:spPr>
            <a:xfrm rot="8569960">
              <a:off x="4359558" y="5041809"/>
              <a:ext cx="317337" cy="33536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04 w 384771"/>
                <a:gd name="csY0" fmla="*/ 148530 h 563129"/>
                <a:gd name="csX1" fmla="*/ 88549 w 384771"/>
                <a:gd name="csY1" fmla="*/ 13458 h 563129"/>
                <a:gd name="csX2" fmla="*/ 307357 w 384771"/>
                <a:gd name="csY2" fmla="*/ 18220 h 563129"/>
                <a:gd name="csX3" fmla="*/ 375754 w 384771"/>
                <a:gd name="csY3" fmla="*/ 131861 h 563129"/>
                <a:gd name="csX4" fmla="*/ 384486 w 384771"/>
                <a:gd name="csY4" fmla="*/ 320639 h 563129"/>
                <a:gd name="csX5" fmla="*/ 370991 w 384771"/>
                <a:gd name="csY5" fmla="*/ 472904 h 563129"/>
                <a:gd name="csX6" fmla="*/ 309738 w 384771"/>
                <a:gd name="csY6" fmla="*/ 560351 h 563129"/>
                <a:gd name="csX7" fmla="*/ 171808 w 384771"/>
                <a:gd name="csY7" fmla="*/ 535763 h 563129"/>
                <a:gd name="csX8" fmla="*/ 48068 w 384771"/>
                <a:gd name="csY8" fmla="*/ 479389 h 563129"/>
                <a:gd name="csX9" fmla="*/ 1104 w 384771"/>
                <a:gd name="csY9" fmla="*/ 148530 h 563129"/>
                <a:gd name="csX0" fmla="*/ 1977 w 385644"/>
                <a:gd name="csY0" fmla="*/ 148530 h 563390"/>
                <a:gd name="csX1" fmla="*/ 89422 w 385644"/>
                <a:gd name="csY1" fmla="*/ 13458 h 563390"/>
                <a:gd name="csX2" fmla="*/ 308230 w 385644"/>
                <a:gd name="csY2" fmla="*/ 18220 h 563390"/>
                <a:gd name="csX3" fmla="*/ 376627 w 385644"/>
                <a:gd name="csY3" fmla="*/ 131861 h 563390"/>
                <a:gd name="csX4" fmla="*/ 385359 w 385644"/>
                <a:gd name="csY4" fmla="*/ 320639 h 563390"/>
                <a:gd name="csX5" fmla="*/ 371864 w 385644"/>
                <a:gd name="csY5" fmla="*/ 472904 h 563390"/>
                <a:gd name="csX6" fmla="*/ 310611 w 385644"/>
                <a:gd name="csY6" fmla="*/ 560351 h 563390"/>
                <a:gd name="csX7" fmla="*/ 172681 w 385644"/>
                <a:gd name="csY7" fmla="*/ 535763 h 563390"/>
                <a:gd name="csX8" fmla="*/ 40323 w 385644"/>
                <a:gd name="csY8" fmla="*/ 461994 h 563390"/>
                <a:gd name="csX9" fmla="*/ 1977 w 385644"/>
                <a:gd name="csY9" fmla="*/ 148530 h 563390"/>
                <a:gd name="csX0" fmla="*/ 3780 w 387447"/>
                <a:gd name="csY0" fmla="*/ 148530 h 562903"/>
                <a:gd name="csX1" fmla="*/ 91225 w 387447"/>
                <a:gd name="csY1" fmla="*/ 13458 h 562903"/>
                <a:gd name="csX2" fmla="*/ 310033 w 387447"/>
                <a:gd name="csY2" fmla="*/ 18220 h 562903"/>
                <a:gd name="csX3" fmla="*/ 378430 w 387447"/>
                <a:gd name="csY3" fmla="*/ 131861 h 562903"/>
                <a:gd name="csX4" fmla="*/ 387162 w 387447"/>
                <a:gd name="csY4" fmla="*/ 320639 h 562903"/>
                <a:gd name="csX5" fmla="*/ 373667 w 387447"/>
                <a:gd name="csY5" fmla="*/ 472904 h 562903"/>
                <a:gd name="csX6" fmla="*/ 312414 w 387447"/>
                <a:gd name="csY6" fmla="*/ 560351 h 562903"/>
                <a:gd name="csX7" fmla="*/ 174484 w 387447"/>
                <a:gd name="csY7" fmla="*/ 535763 h 562903"/>
                <a:gd name="csX8" fmla="*/ 31901 w 387447"/>
                <a:gd name="csY8" fmla="*/ 496885 h 562903"/>
                <a:gd name="csX9" fmla="*/ 3780 w 387447"/>
                <a:gd name="csY9" fmla="*/ 148530 h 562903"/>
                <a:gd name="csX0" fmla="*/ 3378 w 387045"/>
                <a:gd name="csY0" fmla="*/ 148530 h 562903"/>
                <a:gd name="csX1" fmla="*/ 90823 w 387045"/>
                <a:gd name="csY1" fmla="*/ 13458 h 562903"/>
                <a:gd name="csX2" fmla="*/ 309631 w 387045"/>
                <a:gd name="csY2" fmla="*/ 18220 h 562903"/>
                <a:gd name="csX3" fmla="*/ 378028 w 387045"/>
                <a:gd name="csY3" fmla="*/ 131861 h 562903"/>
                <a:gd name="csX4" fmla="*/ 386760 w 387045"/>
                <a:gd name="csY4" fmla="*/ 320639 h 562903"/>
                <a:gd name="csX5" fmla="*/ 373265 w 387045"/>
                <a:gd name="csY5" fmla="*/ 472904 h 562903"/>
                <a:gd name="csX6" fmla="*/ 312012 w 387045"/>
                <a:gd name="csY6" fmla="*/ 560351 h 562903"/>
                <a:gd name="csX7" fmla="*/ 174082 w 387045"/>
                <a:gd name="csY7" fmla="*/ 535763 h 562903"/>
                <a:gd name="csX8" fmla="*/ 31499 w 387045"/>
                <a:gd name="csY8" fmla="*/ 496885 h 562903"/>
                <a:gd name="csX9" fmla="*/ 3378 w 387045"/>
                <a:gd name="csY9" fmla="*/ 148530 h 562903"/>
                <a:gd name="csX0" fmla="*/ 3378 w 387329"/>
                <a:gd name="csY0" fmla="*/ 140348 h 554721"/>
                <a:gd name="csX1" fmla="*/ 90823 w 387329"/>
                <a:gd name="csY1" fmla="*/ 5276 h 554721"/>
                <a:gd name="csX2" fmla="*/ 304096 w 387329"/>
                <a:gd name="csY2" fmla="*/ 36734 h 554721"/>
                <a:gd name="csX3" fmla="*/ 378028 w 387329"/>
                <a:gd name="csY3" fmla="*/ 123679 h 554721"/>
                <a:gd name="csX4" fmla="*/ 386760 w 387329"/>
                <a:gd name="csY4" fmla="*/ 312457 h 554721"/>
                <a:gd name="csX5" fmla="*/ 373265 w 387329"/>
                <a:gd name="csY5" fmla="*/ 464722 h 554721"/>
                <a:gd name="csX6" fmla="*/ 312012 w 387329"/>
                <a:gd name="csY6" fmla="*/ 552169 h 554721"/>
                <a:gd name="csX7" fmla="*/ 174082 w 387329"/>
                <a:gd name="csY7" fmla="*/ 527581 h 554721"/>
                <a:gd name="csX8" fmla="*/ 31499 w 387329"/>
                <a:gd name="csY8" fmla="*/ 488703 h 554721"/>
                <a:gd name="csX9" fmla="*/ 3378 w 387329"/>
                <a:gd name="csY9" fmla="*/ 140348 h 554721"/>
                <a:gd name="csX0" fmla="*/ 3855 w 387804"/>
                <a:gd name="csY0" fmla="*/ 128692 h 543065"/>
                <a:gd name="csX1" fmla="*/ 98232 w 387804"/>
                <a:gd name="csY1" fmla="*/ 7036 h 543065"/>
                <a:gd name="csX2" fmla="*/ 304573 w 387804"/>
                <a:gd name="csY2" fmla="*/ 25078 h 543065"/>
                <a:gd name="csX3" fmla="*/ 378505 w 387804"/>
                <a:gd name="csY3" fmla="*/ 112023 h 543065"/>
                <a:gd name="csX4" fmla="*/ 387237 w 387804"/>
                <a:gd name="csY4" fmla="*/ 300801 h 543065"/>
                <a:gd name="csX5" fmla="*/ 373742 w 387804"/>
                <a:gd name="csY5" fmla="*/ 453066 h 543065"/>
                <a:gd name="csX6" fmla="*/ 312489 w 387804"/>
                <a:gd name="csY6" fmla="*/ 540513 h 543065"/>
                <a:gd name="csX7" fmla="*/ 174559 w 387804"/>
                <a:gd name="csY7" fmla="*/ 515925 h 543065"/>
                <a:gd name="csX8" fmla="*/ 31976 w 387804"/>
                <a:gd name="csY8" fmla="*/ 477047 h 543065"/>
                <a:gd name="csX9" fmla="*/ 3855 w 387804"/>
                <a:gd name="csY9" fmla="*/ 128692 h 543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7804" h="543065">
                  <a:moveTo>
                    <a:pt x="3855" y="128692"/>
                  </a:moveTo>
                  <a:cubicBezTo>
                    <a:pt x="14898" y="50357"/>
                    <a:pt x="48112" y="24305"/>
                    <a:pt x="98232" y="7036"/>
                  </a:cubicBezTo>
                  <a:cubicBezTo>
                    <a:pt x="148352" y="-10233"/>
                    <a:pt x="257861" y="7580"/>
                    <a:pt x="304573" y="25078"/>
                  </a:cubicBezTo>
                  <a:cubicBezTo>
                    <a:pt x="351285" y="42576"/>
                    <a:pt x="364728" y="66069"/>
                    <a:pt x="378505" y="112023"/>
                  </a:cubicBezTo>
                  <a:cubicBezTo>
                    <a:pt x="392282" y="157977"/>
                    <a:pt x="386443" y="236023"/>
                    <a:pt x="387237" y="300801"/>
                  </a:cubicBezTo>
                  <a:cubicBezTo>
                    <a:pt x="388031" y="365579"/>
                    <a:pt x="386200" y="413114"/>
                    <a:pt x="373742" y="453066"/>
                  </a:cubicBezTo>
                  <a:cubicBezTo>
                    <a:pt x="361284" y="493018"/>
                    <a:pt x="345686" y="530037"/>
                    <a:pt x="312489" y="540513"/>
                  </a:cubicBezTo>
                  <a:cubicBezTo>
                    <a:pt x="279292" y="550990"/>
                    <a:pt x="221311" y="526503"/>
                    <a:pt x="174559" y="515925"/>
                  </a:cubicBezTo>
                  <a:cubicBezTo>
                    <a:pt x="127807" y="505347"/>
                    <a:pt x="57436" y="512774"/>
                    <a:pt x="31976" y="477047"/>
                  </a:cubicBezTo>
                  <a:cubicBezTo>
                    <a:pt x="6516" y="441320"/>
                    <a:pt x="-7188" y="207027"/>
                    <a:pt x="3855" y="128692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四角形: 角を丸くする 1">
              <a:extLst>
                <a:ext uri="{FF2B5EF4-FFF2-40B4-BE49-F238E27FC236}">
                  <a16:creationId xmlns:a16="http://schemas.microsoft.com/office/drawing/2014/main" id="{425A49F6-5658-C412-3105-59FFA290018E}"/>
                </a:ext>
              </a:extLst>
            </p:cNvPr>
            <p:cNvSpPr/>
            <p:nvPr/>
          </p:nvSpPr>
          <p:spPr>
            <a:xfrm rot="10392875">
              <a:off x="3863076" y="4792941"/>
              <a:ext cx="357103" cy="647740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036 w 384703"/>
                <a:gd name="csY0" fmla="*/ 148530 h 627317"/>
                <a:gd name="csX1" fmla="*/ 88481 w 384703"/>
                <a:gd name="csY1" fmla="*/ 13458 h 627317"/>
                <a:gd name="csX2" fmla="*/ 307289 w 384703"/>
                <a:gd name="csY2" fmla="*/ 18220 h 627317"/>
                <a:gd name="csX3" fmla="*/ 375686 w 384703"/>
                <a:gd name="csY3" fmla="*/ 131861 h 627317"/>
                <a:gd name="csX4" fmla="*/ 384418 w 384703"/>
                <a:gd name="csY4" fmla="*/ 320639 h 627317"/>
                <a:gd name="csX5" fmla="*/ 370923 w 384703"/>
                <a:gd name="csY5" fmla="*/ 472904 h 627317"/>
                <a:gd name="csX6" fmla="*/ 309670 w 384703"/>
                <a:gd name="csY6" fmla="*/ 560351 h 627317"/>
                <a:gd name="csX7" fmla="*/ 158705 w 384703"/>
                <a:gd name="csY7" fmla="*/ 625150 h 627317"/>
                <a:gd name="csX8" fmla="*/ 48000 w 384703"/>
                <a:gd name="csY8" fmla="*/ 479389 h 627317"/>
                <a:gd name="csX9" fmla="*/ 1036 w 384703"/>
                <a:gd name="csY9" fmla="*/ 148530 h 627317"/>
                <a:gd name="csX0" fmla="*/ 1036 w 384727"/>
                <a:gd name="csY0" fmla="*/ 148530 h 626237"/>
                <a:gd name="csX1" fmla="*/ 88481 w 384727"/>
                <a:gd name="csY1" fmla="*/ 13458 h 626237"/>
                <a:gd name="csX2" fmla="*/ 307289 w 384727"/>
                <a:gd name="csY2" fmla="*/ 18220 h 626237"/>
                <a:gd name="csX3" fmla="*/ 375686 w 384727"/>
                <a:gd name="csY3" fmla="*/ 131861 h 626237"/>
                <a:gd name="csX4" fmla="*/ 384418 w 384727"/>
                <a:gd name="csY4" fmla="*/ 320639 h 626237"/>
                <a:gd name="csX5" fmla="*/ 370923 w 384727"/>
                <a:gd name="csY5" fmla="*/ 472904 h 626237"/>
                <a:gd name="csX6" fmla="*/ 296416 w 384727"/>
                <a:gd name="csY6" fmla="*/ 542236 h 626237"/>
                <a:gd name="csX7" fmla="*/ 158705 w 384727"/>
                <a:gd name="csY7" fmla="*/ 625150 h 626237"/>
                <a:gd name="csX8" fmla="*/ 48000 w 384727"/>
                <a:gd name="csY8" fmla="*/ 479389 h 626237"/>
                <a:gd name="csX9" fmla="*/ 1036 w 384727"/>
                <a:gd name="csY9" fmla="*/ 148530 h 626237"/>
                <a:gd name="csX0" fmla="*/ 736 w 384427"/>
                <a:gd name="csY0" fmla="*/ 148530 h 685125"/>
                <a:gd name="csX1" fmla="*/ 88181 w 384427"/>
                <a:gd name="csY1" fmla="*/ 13458 h 685125"/>
                <a:gd name="csX2" fmla="*/ 306989 w 384427"/>
                <a:gd name="csY2" fmla="*/ 18220 h 685125"/>
                <a:gd name="csX3" fmla="*/ 375386 w 384427"/>
                <a:gd name="csY3" fmla="*/ 131861 h 685125"/>
                <a:gd name="csX4" fmla="*/ 384118 w 384427"/>
                <a:gd name="csY4" fmla="*/ 320639 h 685125"/>
                <a:gd name="csX5" fmla="*/ 370623 w 384427"/>
                <a:gd name="csY5" fmla="*/ 472904 h 685125"/>
                <a:gd name="csX6" fmla="*/ 296116 w 384427"/>
                <a:gd name="csY6" fmla="*/ 542236 h 685125"/>
                <a:gd name="csX7" fmla="*/ 73659 w 384427"/>
                <a:gd name="csY7" fmla="*/ 684467 h 685125"/>
                <a:gd name="csX8" fmla="*/ 47700 w 384427"/>
                <a:gd name="csY8" fmla="*/ 479389 h 685125"/>
                <a:gd name="csX9" fmla="*/ 736 w 384427"/>
                <a:gd name="csY9" fmla="*/ 148530 h 685125"/>
                <a:gd name="csX0" fmla="*/ 736 w 384403"/>
                <a:gd name="csY0" fmla="*/ 148530 h 685306"/>
                <a:gd name="csX1" fmla="*/ 88181 w 384403"/>
                <a:gd name="csY1" fmla="*/ 13458 h 685306"/>
                <a:gd name="csX2" fmla="*/ 306989 w 384403"/>
                <a:gd name="csY2" fmla="*/ 18220 h 685306"/>
                <a:gd name="csX3" fmla="*/ 375386 w 384403"/>
                <a:gd name="csY3" fmla="*/ 131861 h 685306"/>
                <a:gd name="csX4" fmla="*/ 384118 w 384403"/>
                <a:gd name="csY4" fmla="*/ 320639 h 685306"/>
                <a:gd name="csX5" fmla="*/ 370623 w 384403"/>
                <a:gd name="csY5" fmla="*/ 472904 h 685306"/>
                <a:gd name="csX6" fmla="*/ 307908 w 384403"/>
                <a:gd name="csY6" fmla="*/ 548990 h 685306"/>
                <a:gd name="csX7" fmla="*/ 73659 w 384403"/>
                <a:gd name="csY7" fmla="*/ 684467 h 685306"/>
                <a:gd name="csX8" fmla="*/ 47700 w 384403"/>
                <a:gd name="csY8" fmla="*/ 479389 h 685306"/>
                <a:gd name="csX9" fmla="*/ 736 w 384403"/>
                <a:gd name="csY9" fmla="*/ 148530 h 685306"/>
                <a:gd name="csX0" fmla="*/ 718 w 384385"/>
                <a:gd name="csY0" fmla="*/ 148530 h 670664"/>
                <a:gd name="csX1" fmla="*/ 88163 w 384385"/>
                <a:gd name="csY1" fmla="*/ 13458 h 670664"/>
                <a:gd name="csX2" fmla="*/ 306971 w 384385"/>
                <a:gd name="csY2" fmla="*/ 18220 h 670664"/>
                <a:gd name="csX3" fmla="*/ 375368 w 384385"/>
                <a:gd name="csY3" fmla="*/ 131861 h 670664"/>
                <a:gd name="csX4" fmla="*/ 384100 w 384385"/>
                <a:gd name="csY4" fmla="*/ 320639 h 670664"/>
                <a:gd name="csX5" fmla="*/ 370605 w 384385"/>
                <a:gd name="csY5" fmla="*/ 472904 h 670664"/>
                <a:gd name="csX6" fmla="*/ 307890 w 384385"/>
                <a:gd name="csY6" fmla="*/ 548990 h 670664"/>
                <a:gd name="csX7" fmla="*/ 66283 w 384385"/>
                <a:gd name="csY7" fmla="*/ 669729 h 670664"/>
                <a:gd name="csX8" fmla="*/ 47682 w 384385"/>
                <a:gd name="csY8" fmla="*/ 479389 h 670664"/>
                <a:gd name="csX9" fmla="*/ 718 w 384385"/>
                <a:gd name="csY9" fmla="*/ 148530 h 670664"/>
                <a:gd name="csX0" fmla="*/ 718 w 385511"/>
                <a:gd name="csY0" fmla="*/ 148530 h 671082"/>
                <a:gd name="csX1" fmla="*/ 88163 w 385511"/>
                <a:gd name="csY1" fmla="*/ 13458 h 671082"/>
                <a:gd name="csX2" fmla="*/ 306971 w 385511"/>
                <a:gd name="csY2" fmla="*/ 18220 h 671082"/>
                <a:gd name="csX3" fmla="*/ 375368 w 385511"/>
                <a:gd name="csY3" fmla="*/ 131861 h 671082"/>
                <a:gd name="csX4" fmla="*/ 384100 w 385511"/>
                <a:gd name="csY4" fmla="*/ 320639 h 671082"/>
                <a:gd name="csX5" fmla="*/ 370605 w 385511"/>
                <a:gd name="csY5" fmla="*/ 472904 h 671082"/>
                <a:gd name="csX6" fmla="*/ 262895 w 385511"/>
                <a:gd name="csY6" fmla="*/ 560047 h 671082"/>
                <a:gd name="csX7" fmla="*/ 66283 w 385511"/>
                <a:gd name="csY7" fmla="*/ 669729 h 671082"/>
                <a:gd name="csX8" fmla="*/ 47682 w 385511"/>
                <a:gd name="csY8" fmla="*/ 479389 h 671082"/>
                <a:gd name="csX9" fmla="*/ 718 w 385511"/>
                <a:gd name="csY9" fmla="*/ 148530 h 671082"/>
                <a:gd name="csX0" fmla="*/ 718 w 384385"/>
                <a:gd name="csY0" fmla="*/ 148530 h 671023"/>
                <a:gd name="csX1" fmla="*/ 88163 w 384385"/>
                <a:gd name="csY1" fmla="*/ 13458 h 671023"/>
                <a:gd name="csX2" fmla="*/ 306971 w 384385"/>
                <a:gd name="csY2" fmla="*/ 18220 h 671023"/>
                <a:gd name="csX3" fmla="*/ 375368 w 384385"/>
                <a:gd name="csY3" fmla="*/ 131861 h 671023"/>
                <a:gd name="csX4" fmla="*/ 384100 w 384385"/>
                <a:gd name="csY4" fmla="*/ 320639 h 671023"/>
                <a:gd name="csX5" fmla="*/ 346977 w 384385"/>
                <a:gd name="csY5" fmla="*/ 501461 h 671023"/>
                <a:gd name="csX6" fmla="*/ 262895 w 384385"/>
                <a:gd name="csY6" fmla="*/ 560047 h 671023"/>
                <a:gd name="csX7" fmla="*/ 66283 w 384385"/>
                <a:gd name="csY7" fmla="*/ 669729 h 671023"/>
                <a:gd name="csX8" fmla="*/ 47682 w 384385"/>
                <a:gd name="csY8" fmla="*/ 479389 h 671023"/>
                <a:gd name="csX9" fmla="*/ 718 w 384385"/>
                <a:gd name="csY9" fmla="*/ 148530 h 671023"/>
                <a:gd name="csX0" fmla="*/ 556 w 384223"/>
                <a:gd name="csY0" fmla="*/ 136003 h 658496"/>
                <a:gd name="csX1" fmla="*/ 82562 w 384223"/>
                <a:gd name="csY1" fmla="*/ 29384 h 658496"/>
                <a:gd name="csX2" fmla="*/ 306809 w 384223"/>
                <a:gd name="csY2" fmla="*/ 5693 h 658496"/>
                <a:gd name="csX3" fmla="*/ 375206 w 384223"/>
                <a:gd name="csY3" fmla="*/ 119334 h 658496"/>
                <a:gd name="csX4" fmla="*/ 383938 w 384223"/>
                <a:gd name="csY4" fmla="*/ 308112 h 658496"/>
                <a:gd name="csX5" fmla="*/ 346815 w 384223"/>
                <a:gd name="csY5" fmla="*/ 488934 h 658496"/>
                <a:gd name="csX6" fmla="*/ 262733 w 384223"/>
                <a:gd name="csY6" fmla="*/ 547520 h 658496"/>
                <a:gd name="csX7" fmla="*/ 66121 w 384223"/>
                <a:gd name="csY7" fmla="*/ 657202 h 658496"/>
                <a:gd name="csX8" fmla="*/ 47520 w 384223"/>
                <a:gd name="csY8" fmla="*/ 466862 h 658496"/>
                <a:gd name="csX9" fmla="*/ 556 w 384223"/>
                <a:gd name="csY9" fmla="*/ 136003 h 658496"/>
                <a:gd name="csX0" fmla="*/ 556 w 383963"/>
                <a:gd name="csY0" fmla="*/ 109326 h 631819"/>
                <a:gd name="csX1" fmla="*/ 82562 w 383963"/>
                <a:gd name="csY1" fmla="*/ 2707 h 631819"/>
                <a:gd name="csX2" fmla="*/ 316085 w 383963"/>
                <a:gd name="csY2" fmla="*/ 36943 h 631819"/>
                <a:gd name="csX3" fmla="*/ 375206 w 383963"/>
                <a:gd name="csY3" fmla="*/ 92657 h 631819"/>
                <a:gd name="csX4" fmla="*/ 383938 w 383963"/>
                <a:gd name="csY4" fmla="*/ 281435 h 631819"/>
                <a:gd name="csX5" fmla="*/ 346815 w 383963"/>
                <a:gd name="csY5" fmla="*/ 462257 h 631819"/>
                <a:gd name="csX6" fmla="*/ 262733 w 383963"/>
                <a:gd name="csY6" fmla="*/ 520843 h 631819"/>
                <a:gd name="csX7" fmla="*/ 66121 w 383963"/>
                <a:gd name="csY7" fmla="*/ 630525 h 631819"/>
                <a:gd name="csX8" fmla="*/ 47520 w 383963"/>
                <a:gd name="csY8" fmla="*/ 440185 h 631819"/>
                <a:gd name="csX9" fmla="*/ 556 w 383963"/>
                <a:gd name="csY9" fmla="*/ 109326 h 631819"/>
                <a:gd name="csX0" fmla="*/ 256 w 383663"/>
                <a:gd name="csY0" fmla="*/ 89488 h 611981"/>
                <a:gd name="csX1" fmla="*/ 70071 w 383663"/>
                <a:gd name="csY1" fmla="*/ 4824 h 611981"/>
                <a:gd name="csX2" fmla="*/ 315785 w 383663"/>
                <a:gd name="csY2" fmla="*/ 17105 h 611981"/>
                <a:gd name="csX3" fmla="*/ 374906 w 383663"/>
                <a:gd name="csY3" fmla="*/ 72819 h 611981"/>
                <a:gd name="csX4" fmla="*/ 383638 w 383663"/>
                <a:gd name="csY4" fmla="*/ 261597 h 611981"/>
                <a:gd name="csX5" fmla="*/ 346515 w 383663"/>
                <a:gd name="csY5" fmla="*/ 442419 h 611981"/>
                <a:gd name="csX6" fmla="*/ 262433 w 383663"/>
                <a:gd name="csY6" fmla="*/ 501005 h 611981"/>
                <a:gd name="csX7" fmla="*/ 65821 w 383663"/>
                <a:gd name="csY7" fmla="*/ 610687 h 611981"/>
                <a:gd name="csX8" fmla="*/ 47220 w 383663"/>
                <a:gd name="csY8" fmla="*/ 420347 h 611981"/>
                <a:gd name="csX9" fmla="*/ 256 w 383663"/>
                <a:gd name="csY9" fmla="*/ 89488 h 611981"/>
                <a:gd name="csX0" fmla="*/ 21567 w 404974"/>
                <a:gd name="csY0" fmla="*/ 123875 h 646368"/>
                <a:gd name="csX1" fmla="*/ 26530 w 404974"/>
                <a:gd name="csY1" fmla="*/ 2065 h 646368"/>
                <a:gd name="csX2" fmla="*/ 337096 w 404974"/>
                <a:gd name="csY2" fmla="*/ 51492 h 646368"/>
                <a:gd name="csX3" fmla="*/ 396217 w 404974"/>
                <a:gd name="csY3" fmla="*/ 107206 h 646368"/>
                <a:gd name="csX4" fmla="*/ 404949 w 404974"/>
                <a:gd name="csY4" fmla="*/ 295984 h 646368"/>
                <a:gd name="csX5" fmla="*/ 367826 w 404974"/>
                <a:gd name="csY5" fmla="*/ 476806 h 646368"/>
                <a:gd name="csX6" fmla="*/ 283744 w 404974"/>
                <a:gd name="csY6" fmla="*/ 535392 h 646368"/>
                <a:gd name="csX7" fmla="*/ 87132 w 404974"/>
                <a:gd name="csY7" fmla="*/ 645074 h 646368"/>
                <a:gd name="csX8" fmla="*/ 68531 w 404974"/>
                <a:gd name="csY8" fmla="*/ 454734 h 646368"/>
                <a:gd name="csX9" fmla="*/ 21567 w 404974"/>
                <a:gd name="csY9" fmla="*/ 123875 h 646368"/>
                <a:gd name="csX0" fmla="*/ 15314 w 398721"/>
                <a:gd name="csY0" fmla="*/ 129216 h 651709"/>
                <a:gd name="csX1" fmla="*/ 20277 w 398721"/>
                <a:gd name="csY1" fmla="*/ 7406 h 651709"/>
                <a:gd name="csX2" fmla="*/ 330843 w 398721"/>
                <a:gd name="csY2" fmla="*/ 56833 h 651709"/>
                <a:gd name="csX3" fmla="*/ 389964 w 398721"/>
                <a:gd name="csY3" fmla="*/ 112547 h 651709"/>
                <a:gd name="csX4" fmla="*/ 398696 w 398721"/>
                <a:gd name="csY4" fmla="*/ 301325 h 651709"/>
                <a:gd name="csX5" fmla="*/ 361573 w 398721"/>
                <a:gd name="csY5" fmla="*/ 482147 h 651709"/>
                <a:gd name="csX6" fmla="*/ 277491 w 398721"/>
                <a:gd name="csY6" fmla="*/ 540733 h 651709"/>
                <a:gd name="csX7" fmla="*/ 80879 w 398721"/>
                <a:gd name="csY7" fmla="*/ 650415 h 651709"/>
                <a:gd name="csX8" fmla="*/ 62278 w 398721"/>
                <a:gd name="csY8" fmla="*/ 460075 h 651709"/>
                <a:gd name="csX9" fmla="*/ 15314 w 398721"/>
                <a:gd name="csY9" fmla="*/ 129216 h 651709"/>
                <a:gd name="csX0" fmla="*/ 21753 w 404852"/>
                <a:gd name="csY0" fmla="*/ 182186 h 649258"/>
                <a:gd name="csX1" fmla="*/ 26408 w 404852"/>
                <a:gd name="csY1" fmla="*/ 4955 h 649258"/>
                <a:gd name="csX2" fmla="*/ 336974 w 404852"/>
                <a:gd name="csY2" fmla="*/ 54382 h 649258"/>
                <a:gd name="csX3" fmla="*/ 396095 w 404852"/>
                <a:gd name="csY3" fmla="*/ 110096 h 649258"/>
                <a:gd name="csX4" fmla="*/ 404827 w 404852"/>
                <a:gd name="csY4" fmla="*/ 298874 h 649258"/>
                <a:gd name="csX5" fmla="*/ 367704 w 404852"/>
                <a:gd name="csY5" fmla="*/ 479696 h 649258"/>
                <a:gd name="csX6" fmla="*/ 283622 w 404852"/>
                <a:gd name="csY6" fmla="*/ 538282 h 649258"/>
                <a:gd name="csX7" fmla="*/ 87010 w 404852"/>
                <a:gd name="csY7" fmla="*/ 647964 h 649258"/>
                <a:gd name="csX8" fmla="*/ 68409 w 404852"/>
                <a:gd name="csY8" fmla="*/ 457624 h 649258"/>
                <a:gd name="csX9" fmla="*/ 21753 w 404852"/>
                <a:gd name="csY9" fmla="*/ 182186 h 649258"/>
                <a:gd name="csX0" fmla="*/ 21412 w 404563"/>
                <a:gd name="csY0" fmla="*/ 180753 h 647825"/>
                <a:gd name="csX1" fmla="*/ 26067 w 404563"/>
                <a:gd name="csY1" fmla="*/ 3522 h 647825"/>
                <a:gd name="csX2" fmla="*/ 331948 w 404563"/>
                <a:gd name="csY2" fmla="*/ 66049 h 647825"/>
                <a:gd name="csX3" fmla="*/ 395754 w 404563"/>
                <a:gd name="csY3" fmla="*/ 108663 h 647825"/>
                <a:gd name="csX4" fmla="*/ 404486 w 404563"/>
                <a:gd name="csY4" fmla="*/ 297441 h 647825"/>
                <a:gd name="csX5" fmla="*/ 367363 w 404563"/>
                <a:gd name="csY5" fmla="*/ 478263 h 647825"/>
                <a:gd name="csX6" fmla="*/ 283281 w 404563"/>
                <a:gd name="csY6" fmla="*/ 536849 h 647825"/>
                <a:gd name="csX7" fmla="*/ 86669 w 404563"/>
                <a:gd name="csY7" fmla="*/ 646531 h 647825"/>
                <a:gd name="csX8" fmla="*/ 68068 w 404563"/>
                <a:gd name="csY8" fmla="*/ 456191 h 647825"/>
                <a:gd name="csX9" fmla="*/ 21412 w 404563"/>
                <a:gd name="csY9" fmla="*/ 180753 h 647825"/>
                <a:gd name="csX0" fmla="*/ 21412 w 404563"/>
                <a:gd name="csY0" fmla="*/ 180753 h 633305"/>
                <a:gd name="csX1" fmla="*/ 26067 w 404563"/>
                <a:gd name="csY1" fmla="*/ 3522 h 633305"/>
                <a:gd name="csX2" fmla="*/ 331948 w 404563"/>
                <a:gd name="csY2" fmla="*/ 66049 h 633305"/>
                <a:gd name="csX3" fmla="*/ 395754 w 404563"/>
                <a:gd name="csY3" fmla="*/ 108663 h 633305"/>
                <a:gd name="csX4" fmla="*/ 404486 w 404563"/>
                <a:gd name="csY4" fmla="*/ 297441 h 633305"/>
                <a:gd name="csX5" fmla="*/ 367363 w 404563"/>
                <a:gd name="csY5" fmla="*/ 478263 h 633305"/>
                <a:gd name="csX6" fmla="*/ 283281 w 404563"/>
                <a:gd name="csY6" fmla="*/ 536849 h 633305"/>
                <a:gd name="csX7" fmla="*/ 120729 w 404563"/>
                <a:gd name="csY7" fmla="*/ 631841 h 633305"/>
                <a:gd name="csX8" fmla="*/ 68068 w 404563"/>
                <a:gd name="csY8" fmla="*/ 456191 h 633305"/>
                <a:gd name="csX9" fmla="*/ 21412 w 404563"/>
                <a:gd name="csY9" fmla="*/ 180753 h 633305"/>
                <a:gd name="csX0" fmla="*/ 21412 w 404511"/>
                <a:gd name="csY0" fmla="*/ 181113 h 633665"/>
                <a:gd name="csX1" fmla="*/ 26067 w 404511"/>
                <a:gd name="csY1" fmla="*/ 3882 h 633665"/>
                <a:gd name="csX2" fmla="*/ 331948 w 404511"/>
                <a:gd name="csY2" fmla="*/ 66409 h 633665"/>
                <a:gd name="csX3" fmla="*/ 380340 w 404511"/>
                <a:gd name="csY3" fmla="*/ 155438 h 633665"/>
                <a:gd name="csX4" fmla="*/ 404486 w 404511"/>
                <a:gd name="csY4" fmla="*/ 297801 h 633665"/>
                <a:gd name="csX5" fmla="*/ 367363 w 404511"/>
                <a:gd name="csY5" fmla="*/ 478623 h 633665"/>
                <a:gd name="csX6" fmla="*/ 283281 w 404511"/>
                <a:gd name="csY6" fmla="*/ 537209 h 633665"/>
                <a:gd name="csX7" fmla="*/ 120729 w 404511"/>
                <a:gd name="csY7" fmla="*/ 632201 h 633665"/>
                <a:gd name="csX8" fmla="*/ 68068 w 404511"/>
                <a:gd name="csY8" fmla="*/ 456551 h 633665"/>
                <a:gd name="csX9" fmla="*/ 21412 w 404511"/>
                <a:gd name="csY9" fmla="*/ 181113 h 633665"/>
                <a:gd name="csX0" fmla="*/ 22184 w 405283"/>
                <a:gd name="csY0" fmla="*/ 182275 h 634827"/>
                <a:gd name="csX1" fmla="*/ 26839 w 405283"/>
                <a:gd name="csY1" fmla="*/ 5044 h 634827"/>
                <a:gd name="csX2" fmla="*/ 343301 w 405283"/>
                <a:gd name="csY2" fmla="*/ 57847 h 634827"/>
                <a:gd name="csX3" fmla="*/ 381112 w 405283"/>
                <a:gd name="csY3" fmla="*/ 156600 h 634827"/>
                <a:gd name="csX4" fmla="*/ 405258 w 405283"/>
                <a:gd name="csY4" fmla="*/ 298963 h 634827"/>
                <a:gd name="csX5" fmla="*/ 368135 w 405283"/>
                <a:gd name="csY5" fmla="*/ 479785 h 634827"/>
                <a:gd name="csX6" fmla="*/ 284053 w 405283"/>
                <a:gd name="csY6" fmla="*/ 538371 h 634827"/>
                <a:gd name="csX7" fmla="*/ 121501 w 405283"/>
                <a:gd name="csY7" fmla="*/ 633363 h 634827"/>
                <a:gd name="csX8" fmla="*/ 68840 w 405283"/>
                <a:gd name="csY8" fmla="*/ 457713 h 634827"/>
                <a:gd name="csX9" fmla="*/ 22184 w 405283"/>
                <a:gd name="csY9" fmla="*/ 182275 h 634827"/>
                <a:gd name="csX0" fmla="*/ 22184 w 405283"/>
                <a:gd name="csY0" fmla="*/ 182590 h 635142"/>
                <a:gd name="csX1" fmla="*/ 26839 w 405283"/>
                <a:gd name="csY1" fmla="*/ 5359 h 635142"/>
                <a:gd name="csX2" fmla="*/ 343301 w 405283"/>
                <a:gd name="csY2" fmla="*/ 58162 h 635142"/>
                <a:gd name="csX3" fmla="*/ 369777 w 405283"/>
                <a:gd name="csY3" fmla="*/ 181991 h 635142"/>
                <a:gd name="csX4" fmla="*/ 405258 w 405283"/>
                <a:gd name="csY4" fmla="*/ 299278 h 635142"/>
                <a:gd name="csX5" fmla="*/ 368135 w 405283"/>
                <a:gd name="csY5" fmla="*/ 480100 h 635142"/>
                <a:gd name="csX6" fmla="*/ 284053 w 405283"/>
                <a:gd name="csY6" fmla="*/ 538686 h 635142"/>
                <a:gd name="csX7" fmla="*/ 121501 w 405283"/>
                <a:gd name="csY7" fmla="*/ 633678 h 635142"/>
                <a:gd name="csX8" fmla="*/ 68840 w 405283"/>
                <a:gd name="csY8" fmla="*/ 458028 h 635142"/>
                <a:gd name="csX9" fmla="*/ 22184 w 405283"/>
                <a:gd name="csY9" fmla="*/ 182590 h 635142"/>
                <a:gd name="csX0" fmla="*/ 22184 w 388977"/>
                <a:gd name="csY0" fmla="*/ 182590 h 635142"/>
                <a:gd name="csX1" fmla="*/ 26839 w 388977"/>
                <a:gd name="csY1" fmla="*/ 5359 h 635142"/>
                <a:gd name="csX2" fmla="*/ 343301 w 388977"/>
                <a:gd name="csY2" fmla="*/ 58162 h 635142"/>
                <a:gd name="csX3" fmla="*/ 369777 w 388977"/>
                <a:gd name="csY3" fmla="*/ 181991 h 635142"/>
                <a:gd name="csX4" fmla="*/ 388885 w 388977"/>
                <a:gd name="csY4" fmla="*/ 324099 h 635142"/>
                <a:gd name="csX5" fmla="*/ 368135 w 388977"/>
                <a:gd name="csY5" fmla="*/ 480100 h 635142"/>
                <a:gd name="csX6" fmla="*/ 284053 w 388977"/>
                <a:gd name="csY6" fmla="*/ 538686 h 635142"/>
                <a:gd name="csX7" fmla="*/ 121501 w 388977"/>
                <a:gd name="csY7" fmla="*/ 633678 h 635142"/>
                <a:gd name="csX8" fmla="*/ 68840 w 388977"/>
                <a:gd name="csY8" fmla="*/ 458028 h 635142"/>
                <a:gd name="csX9" fmla="*/ 22184 w 388977"/>
                <a:gd name="csY9" fmla="*/ 182590 h 6351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8977" h="635142">
                  <a:moveTo>
                    <a:pt x="22184" y="182590"/>
                  </a:moveTo>
                  <a:cubicBezTo>
                    <a:pt x="15184" y="107145"/>
                    <a:pt x="-26680" y="26097"/>
                    <a:pt x="26839" y="5359"/>
                  </a:cubicBezTo>
                  <a:cubicBezTo>
                    <a:pt x="80358" y="-15379"/>
                    <a:pt x="286145" y="28723"/>
                    <a:pt x="343301" y="58162"/>
                  </a:cubicBezTo>
                  <a:cubicBezTo>
                    <a:pt x="400457" y="87601"/>
                    <a:pt x="362180" y="137668"/>
                    <a:pt x="369777" y="181991"/>
                  </a:cubicBezTo>
                  <a:cubicBezTo>
                    <a:pt x="377374" y="226314"/>
                    <a:pt x="388091" y="259321"/>
                    <a:pt x="388885" y="324099"/>
                  </a:cubicBezTo>
                  <a:cubicBezTo>
                    <a:pt x="389679" y="388877"/>
                    <a:pt x="385607" y="444335"/>
                    <a:pt x="368135" y="480100"/>
                  </a:cubicBezTo>
                  <a:cubicBezTo>
                    <a:pt x="350663" y="515865"/>
                    <a:pt x="325159" y="513090"/>
                    <a:pt x="284053" y="538686"/>
                  </a:cubicBezTo>
                  <a:cubicBezTo>
                    <a:pt x="242947" y="564282"/>
                    <a:pt x="157370" y="647121"/>
                    <a:pt x="121501" y="633678"/>
                  </a:cubicBezTo>
                  <a:cubicBezTo>
                    <a:pt x="85632" y="620235"/>
                    <a:pt x="85393" y="533209"/>
                    <a:pt x="68840" y="458028"/>
                  </a:cubicBezTo>
                  <a:cubicBezTo>
                    <a:pt x="52287" y="382847"/>
                    <a:pt x="29184" y="258035"/>
                    <a:pt x="22184" y="18259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四角形: 角を丸くする 1">
              <a:extLst>
                <a:ext uri="{FF2B5EF4-FFF2-40B4-BE49-F238E27FC236}">
                  <a16:creationId xmlns:a16="http://schemas.microsoft.com/office/drawing/2014/main" id="{F756DF29-7B06-F40E-95EA-6F530ECA9B9F}"/>
                </a:ext>
              </a:extLst>
            </p:cNvPr>
            <p:cNvSpPr/>
            <p:nvPr/>
          </p:nvSpPr>
          <p:spPr>
            <a:xfrm rot="13144416">
              <a:off x="3054431" y="4464600"/>
              <a:ext cx="286997" cy="82859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41276 w 424943"/>
                <a:gd name="csY0" fmla="*/ 148530 h 586768"/>
                <a:gd name="csX1" fmla="*/ 128721 w 424943"/>
                <a:gd name="csY1" fmla="*/ 13458 h 586768"/>
                <a:gd name="csX2" fmla="*/ 347529 w 424943"/>
                <a:gd name="csY2" fmla="*/ 18220 h 586768"/>
                <a:gd name="csX3" fmla="*/ 415926 w 424943"/>
                <a:gd name="csY3" fmla="*/ 131861 h 586768"/>
                <a:gd name="csX4" fmla="*/ 424658 w 424943"/>
                <a:gd name="csY4" fmla="*/ 320639 h 586768"/>
                <a:gd name="csX5" fmla="*/ 411163 w 424943"/>
                <a:gd name="csY5" fmla="*/ 472904 h 586768"/>
                <a:gd name="csX6" fmla="*/ 349910 w 424943"/>
                <a:gd name="csY6" fmla="*/ 560351 h 586768"/>
                <a:gd name="csX7" fmla="*/ 188915 w 424943"/>
                <a:gd name="csY7" fmla="*/ 582575 h 586768"/>
                <a:gd name="csX8" fmla="*/ 10717 w 424943"/>
                <a:gd name="csY8" fmla="*/ 487950 h 586768"/>
                <a:gd name="csX9" fmla="*/ 41276 w 424943"/>
                <a:gd name="csY9" fmla="*/ 148530 h 586768"/>
                <a:gd name="csX0" fmla="*/ 37280 w 420947"/>
                <a:gd name="csY0" fmla="*/ 148530 h 563748"/>
                <a:gd name="csX1" fmla="*/ 124725 w 420947"/>
                <a:gd name="csY1" fmla="*/ 13458 h 563748"/>
                <a:gd name="csX2" fmla="*/ 343533 w 420947"/>
                <a:gd name="csY2" fmla="*/ 18220 h 563748"/>
                <a:gd name="csX3" fmla="*/ 411930 w 420947"/>
                <a:gd name="csY3" fmla="*/ 131861 h 563748"/>
                <a:gd name="csX4" fmla="*/ 420662 w 420947"/>
                <a:gd name="csY4" fmla="*/ 320639 h 563748"/>
                <a:gd name="csX5" fmla="*/ 407167 w 420947"/>
                <a:gd name="csY5" fmla="*/ 472904 h 563748"/>
                <a:gd name="csX6" fmla="*/ 345914 w 420947"/>
                <a:gd name="csY6" fmla="*/ 560351 h 563748"/>
                <a:gd name="csX7" fmla="*/ 160835 w 420947"/>
                <a:gd name="csY7" fmla="*/ 540302 h 563748"/>
                <a:gd name="csX8" fmla="*/ 6721 w 420947"/>
                <a:gd name="csY8" fmla="*/ 487950 h 563748"/>
                <a:gd name="csX9" fmla="*/ 37280 w 420947"/>
                <a:gd name="csY9" fmla="*/ 148530 h 563748"/>
                <a:gd name="csX0" fmla="*/ 37280 w 421444"/>
                <a:gd name="csY0" fmla="*/ 148530 h 546979"/>
                <a:gd name="csX1" fmla="*/ 124725 w 421444"/>
                <a:gd name="csY1" fmla="*/ 13458 h 546979"/>
                <a:gd name="csX2" fmla="*/ 343533 w 421444"/>
                <a:gd name="csY2" fmla="*/ 18220 h 546979"/>
                <a:gd name="csX3" fmla="*/ 411930 w 421444"/>
                <a:gd name="csY3" fmla="*/ 131861 h 546979"/>
                <a:gd name="csX4" fmla="*/ 420662 w 421444"/>
                <a:gd name="csY4" fmla="*/ 320639 h 546979"/>
                <a:gd name="csX5" fmla="*/ 407167 w 421444"/>
                <a:gd name="csY5" fmla="*/ 472904 h 546979"/>
                <a:gd name="csX6" fmla="*/ 314659 w 421444"/>
                <a:gd name="csY6" fmla="*/ 538868 h 546979"/>
                <a:gd name="csX7" fmla="*/ 160835 w 421444"/>
                <a:gd name="csY7" fmla="*/ 540302 h 546979"/>
                <a:gd name="csX8" fmla="*/ 6721 w 421444"/>
                <a:gd name="csY8" fmla="*/ 487950 h 546979"/>
                <a:gd name="csX9" fmla="*/ 37280 w 421444"/>
                <a:gd name="csY9" fmla="*/ 148530 h 546979"/>
                <a:gd name="csX0" fmla="*/ 37280 w 421176"/>
                <a:gd name="csY0" fmla="*/ 148530 h 558123"/>
                <a:gd name="csX1" fmla="*/ 124725 w 421176"/>
                <a:gd name="csY1" fmla="*/ 13458 h 558123"/>
                <a:gd name="csX2" fmla="*/ 343533 w 421176"/>
                <a:gd name="csY2" fmla="*/ 18220 h 558123"/>
                <a:gd name="csX3" fmla="*/ 411930 w 421176"/>
                <a:gd name="csY3" fmla="*/ 131861 h 558123"/>
                <a:gd name="csX4" fmla="*/ 420662 w 421176"/>
                <a:gd name="csY4" fmla="*/ 320639 h 558123"/>
                <a:gd name="csX5" fmla="*/ 407167 w 421176"/>
                <a:gd name="csY5" fmla="*/ 472904 h 558123"/>
                <a:gd name="csX6" fmla="*/ 323260 w 421176"/>
                <a:gd name="csY6" fmla="*/ 553965 h 558123"/>
                <a:gd name="csX7" fmla="*/ 160835 w 421176"/>
                <a:gd name="csY7" fmla="*/ 540302 h 558123"/>
                <a:gd name="csX8" fmla="*/ 6721 w 421176"/>
                <a:gd name="csY8" fmla="*/ 487950 h 558123"/>
                <a:gd name="csX9" fmla="*/ 37280 w 421176"/>
                <a:gd name="csY9" fmla="*/ 148530 h 5581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21176" h="558123">
                  <a:moveTo>
                    <a:pt x="37280" y="148530"/>
                  </a:moveTo>
                  <a:cubicBezTo>
                    <a:pt x="56947" y="69448"/>
                    <a:pt x="73683" y="35176"/>
                    <a:pt x="124725" y="13458"/>
                  </a:cubicBezTo>
                  <a:cubicBezTo>
                    <a:pt x="175767" y="-8260"/>
                    <a:pt x="295666" y="-1514"/>
                    <a:pt x="343533" y="18220"/>
                  </a:cubicBezTo>
                  <a:cubicBezTo>
                    <a:pt x="391401" y="37954"/>
                    <a:pt x="399075" y="81458"/>
                    <a:pt x="411930" y="131861"/>
                  </a:cubicBezTo>
                  <a:cubicBezTo>
                    <a:pt x="424785" y="182264"/>
                    <a:pt x="419868" y="255861"/>
                    <a:pt x="420662" y="320639"/>
                  </a:cubicBezTo>
                  <a:cubicBezTo>
                    <a:pt x="421456" y="385417"/>
                    <a:pt x="423401" y="434016"/>
                    <a:pt x="407167" y="472904"/>
                  </a:cubicBezTo>
                  <a:cubicBezTo>
                    <a:pt x="390933" y="511792"/>
                    <a:pt x="364315" y="542732"/>
                    <a:pt x="323260" y="553965"/>
                  </a:cubicBezTo>
                  <a:cubicBezTo>
                    <a:pt x="282205" y="565198"/>
                    <a:pt x="213592" y="551305"/>
                    <a:pt x="160835" y="540302"/>
                  </a:cubicBezTo>
                  <a:cubicBezTo>
                    <a:pt x="108079" y="529300"/>
                    <a:pt x="27313" y="553245"/>
                    <a:pt x="6721" y="487950"/>
                  </a:cubicBezTo>
                  <a:cubicBezTo>
                    <a:pt x="-13871" y="422655"/>
                    <a:pt x="17613" y="227612"/>
                    <a:pt x="37280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四角形: 角を丸くする 1">
              <a:extLst>
                <a:ext uri="{FF2B5EF4-FFF2-40B4-BE49-F238E27FC236}">
                  <a16:creationId xmlns:a16="http://schemas.microsoft.com/office/drawing/2014/main" id="{C8933CA9-B7A4-FBA9-3F44-1ED7DF853BA8}"/>
                </a:ext>
              </a:extLst>
            </p:cNvPr>
            <p:cNvSpPr/>
            <p:nvPr/>
          </p:nvSpPr>
          <p:spPr>
            <a:xfrm rot="13144416">
              <a:off x="3252353" y="4822122"/>
              <a:ext cx="419101" cy="75325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71 w 384338"/>
                <a:gd name="csY0" fmla="*/ 148530 h 574872"/>
                <a:gd name="csX1" fmla="*/ 88116 w 384338"/>
                <a:gd name="csY1" fmla="*/ 13458 h 574872"/>
                <a:gd name="csX2" fmla="*/ 306924 w 384338"/>
                <a:gd name="csY2" fmla="*/ 18220 h 574872"/>
                <a:gd name="csX3" fmla="*/ 375321 w 384338"/>
                <a:gd name="csY3" fmla="*/ 131861 h 574872"/>
                <a:gd name="csX4" fmla="*/ 384053 w 384338"/>
                <a:gd name="csY4" fmla="*/ 320639 h 574872"/>
                <a:gd name="csX5" fmla="*/ 370558 w 384338"/>
                <a:gd name="csY5" fmla="*/ 472904 h 574872"/>
                <a:gd name="csX6" fmla="*/ 309305 w 384338"/>
                <a:gd name="csY6" fmla="*/ 560351 h 574872"/>
                <a:gd name="csX7" fmla="*/ 45396 w 384338"/>
                <a:gd name="csY7" fmla="*/ 566802 h 574872"/>
                <a:gd name="csX8" fmla="*/ 47635 w 384338"/>
                <a:gd name="csY8" fmla="*/ 479389 h 574872"/>
                <a:gd name="csX9" fmla="*/ 671 w 384338"/>
                <a:gd name="csY9" fmla="*/ 148530 h 574872"/>
                <a:gd name="csX0" fmla="*/ 671 w 384338"/>
                <a:gd name="csY0" fmla="*/ 148530 h 589173"/>
                <a:gd name="csX1" fmla="*/ 88116 w 384338"/>
                <a:gd name="csY1" fmla="*/ 13458 h 589173"/>
                <a:gd name="csX2" fmla="*/ 306924 w 384338"/>
                <a:gd name="csY2" fmla="*/ 18220 h 589173"/>
                <a:gd name="csX3" fmla="*/ 375321 w 384338"/>
                <a:gd name="csY3" fmla="*/ 131861 h 589173"/>
                <a:gd name="csX4" fmla="*/ 384053 w 384338"/>
                <a:gd name="csY4" fmla="*/ 320639 h 589173"/>
                <a:gd name="csX5" fmla="*/ 370558 w 384338"/>
                <a:gd name="csY5" fmla="*/ 472904 h 589173"/>
                <a:gd name="csX6" fmla="*/ 349941 w 384338"/>
                <a:gd name="csY6" fmla="*/ 582394 h 589173"/>
                <a:gd name="csX7" fmla="*/ 45396 w 384338"/>
                <a:gd name="csY7" fmla="*/ 566802 h 589173"/>
                <a:gd name="csX8" fmla="*/ 47635 w 384338"/>
                <a:gd name="csY8" fmla="*/ 479389 h 589173"/>
                <a:gd name="csX9" fmla="*/ 671 w 384338"/>
                <a:gd name="csY9" fmla="*/ 148530 h 589173"/>
                <a:gd name="csX0" fmla="*/ 3833 w 387500"/>
                <a:gd name="csY0" fmla="*/ 148530 h 582420"/>
                <a:gd name="csX1" fmla="*/ 91278 w 387500"/>
                <a:gd name="csY1" fmla="*/ 13458 h 582420"/>
                <a:gd name="csX2" fmla="*/ 310086 w 387500"/>
                <a:gd name="csY2" fmla="*/ 18220 h 582420"/>
                <a:gd name="csX3" fmla="*/ 378483 w 387500"/>
                <a:gd name="csY3" fmla="*/ 131861 h 582420"/>
                <a:gd name="csX4" fmla="*/ 387215 w 387500"/>
                <a:gd name="csY4" fmla="*/ 320639 h 582420"/>
                <a:gd name="csX5" fmla="*/ 373720 w 387500"/>
                <a:gd name="csY5" fmla="*/ 472904 h 582420"/>
                <a:gd name="csX6" fmla="*/ 353103 w 387500"/>
                <a:gd name="csY6" fmla="*/ 582394 h 582420"/>
                <a:gd name="csX7" fmla="*/ 50797 w 387500"/>
                <a:gd name="csY7" fmla="*/ 479389 h 582420"/>
                <a:gd name="csX8" fmla="*/ 3833 w 387500"/>
                <a:gd name="csY8" fmla="*/ 148530 h 582420"/>
                <a:gd name="csX0" fmla="*/ 15046 w 398713"/>
                <a:gd name="csY0" fmla="*/ 148530 h 588735"/>
                <a:gd name="csX1" fmla="*/ 102491 w 398713"/>
                <a:gd name="csY1" fmla="*/ 13458 h 588735"/>
                <a:gd name="csX2" fmla="*/ 321299 w 398713"/>
                <a:gd name="csY2" fmla="*/ 18220 h 588735"/>
                <a:gd name="csX3" fmla="*/ 389696 w 398713"/>
                <a:gd name="csY3" fmla="*/ 131861 h 588735"/>
                <a:gd name="csX4" fmla="*/ 398428 w 398713"/>
                <a:gd name="csY4" fmla="*/ 320639 h 588735"/>
                <a:gd name="csX5" fmla="*/ 384933 w 398713"/>
                <a:gd name="csY5" fmla="*/ 472904 h 588735"/>
                <a:gd name="csX6" fmla="*/ 364316 w 398713"/>
                <a:gd name="csY6" fmla="*/ 582394 h 588735"/>
                <a:gd name="csX7" fmla="*/ 36851 w 398713"/>
                <a:gd name="csY7" fmla="*/ 528872 h 588735"/>
                <a:gd name="csX8" fmla="*/ 15046 w 398713"/>
                <a:gd name="csY8" fmla="*/ 148530 h 588735"/>
                <a:gd name="csX0" fmla="*/ 12990 w 396657"/>
                <a:gd name="csY0" fmla="*/ 148530 h 583624"/>
                <a:gd name="csX1" fmla="*/ 100435 w 396657"/>
                <a:gd name="csY1" fmla="*/ 13458 h 583624"/>
                <a:gd name="csX2" fmla="*/ 319243 w 396657"/>
                <a:gd name="csY2" fmla="*/ 18220 h 583624"/>
                <a:gd name="csX3" fmla="*/ 387640 w 396657"/>
                <a:gd name="csY3" fmla="*/ 131861 h 583624"/>
                <a:gd name="csX4" fmla="*/ 396372 w 396657"/>
                <a:gd name="csY4" fmla="*/ 320639 h 583624"/>
                <a:gd name="csX5" fmla="*/ 382877 w 396657"/>
                <a:gd name="csY5" fmla="*/ 472904 h 583624"/>
                <a:gd name="csX6" fmla="*/ 329531 w 396657"/>
                <a:gd name="csY6" fmla="*/ 575501 h 583624"/>
                <a:gd name="csX7" fmla="*/ 34795 w 396657"/>
                <a:gd name="csY7" fmla="*/ 528872 h 583624"/>
                <a:gd name="csX8" fmla="*/ 12990 w 396657"/>
                <a:gd name="csY8" fmla="*/ 148530 h 583624"/>
                <a:gd name="csX0" fmla="*/ 429255 w 812922"/>
                <a:gd name="csY0" fmla="*/ 148530 h 579389"/>
                <a:gd name="csX1" fmla="*/ 516700 w 812922"/>
                <a:gd name="csY1" fmla="*/ 13458 h 579389"/>
                <a:gd name="csX2" fmla="*/ 735508 w 812922"/>
                <a:gd name="csY2" fmla="*/ 18220 h 579389"/>
                <a:gd name="csX3" fmla="*/ 803905 w 812922"/>
                <a:gd name="csY3" fmla="*/ 131861 h 579389"/>
                <a:gd name="csX4" fmla="*/ 812637 w 812922"/>
                <a:gd name="csY4" fmla="*/ 320639 h 579389"/>
                <a:gd name="csX5" fmla="*/ 799142 w 812922"/>
                <a:gd name="csY5" fmla="*/ 472904 h 579389"/>
                <a:gd name="csX6" fmla="*/ 745796 w 812922"/>
                <a:gd name="csY6" fmla="*/ 575501 h 579389"/>
                <a:gd name="csX7" fmla="*/ 451060 w 812922"/>
                <a:gd name="csY7" fmla="*/ 528872 h 579389"/>
                <a:gd name="csX8" fmla="*/ 29 w 812922"/>
                <a:gd name="csY8" fmla="*/ 266803 h 579389"/>
                <a:gd name="csX9" fmla="*/ 429255 w 812922"/>
                <a:gd name="csY9" fmla="*/ 148530 h 579389"/>
                <a:gd name="csX0" fmla="*/ 429255 w 812922"/>
                <a:gd name="csY0" fmla="*/ 148530 h 604091"/>
                <a:gd name="csX1" fmla="*/ 516700 w 812922"/>
                <a:gd name="csY1" fmla="*/ 13458 h 604091"/>
                <a:gd name="csX2" fmla="*/ 735508 w 812922"/>
                <a:gd name="csY2" fmla="*/ 18220 h 604091"/>
                <a:gd name="csX3" fmla="*/ 803905 w 812922"/>
                <a:gd name="csY3" fmla="*/ 131861 h 604091"/>
                <a:gd name="csX4" fmla="*/ 812637 w 812922"/>
                <a:gd name="csY4" fmla="*/ 320639 h 604091"/>
                <a:gd name="csX5" fmla="*/ 799142 w 812922"/>
                <a:gd name="csY5" fmla="*/ 472904 h 604091"/>
                <a:gd name="csX6" fmla="*/ 745796 w 812922"/>
                <a:gd name="csY6" fmla="*/ 575501 h 604091"/>
                <a:gd name="csX7" fmla="*/ 319858 w 812922"/>
                <a:gd name="csY7" fmla="*/ 577512 h 604091"/>
                <a:gd name="csX8" fmla="*/ 29 w 812922"/>
                <a:gd name="csY8" fmla="*/ 266803 h 604091"/>
                <a:gd name="csX9" fmla="*/ 429255 w 812922"/>
                <a:gd name="csY9" fmla="*/ 148530 h 604091"/>
                <a:gd name="csX0" fmla="*/ 429255 w 812922"/>
                <a:gd name="csY0" fmla="*/ 148530 h 586651"/>
                <a:gd name="csX1" fmla="*/ 516700 w 812922"/>
                <a:gd name="csY1" fmla="*/ 13458 h 586651"/>
                <a:gd name="csX2" fmla="*/ 735508 w 812922"/>
                <a:gd name="csY2" fmla="*/ 18220 h 586651"/>
                <a:gd name="csX3" fmla="*/ 803905 w 812922"/>
                <a:gd name="csY3" fmla="*/ 131861 h 586651"/>
                <a:gd name="csX4" fmla="*/ 812637 w 812922"/>
                <a:gd name="csY4" fmla="*/ 320639 h 586651"/>
                <a:gd name="csX5" fmla="*/ 799142 w 812922"/>
                <a:gd name="csY5" fmla="*/ 472904 h 586651"/>
                <a:gd name="csX6" fmla="*/ 745796 w 812922"/>
                <a:gd name="csY6" fmla="*/ 575501 h 586651"/>
                <a:gd name="csX7" fmla="*/ 319858 w 812922"/>
                <a:gd name="csY7" fmla="*/ 577512 h 586651"/>
                <a:gd name="csX8" fmla="*/ 29 w 812922"/>
                <a:gd name="csY8" fmla="*/ 266803 h 586651"/>
                <a:gd name="csX9" fmla="*/ 429255 w 812922"/>
                <a:gd name="csY9" fmla="*/ 148530 h 586651"/>
                <a:gd name="csX0" fmla="*/ 429255 w 812922"/>
                <a:gd name="csY0" fmla="*/ 148530 h 606479"/>
                <a:gd name="csX1" fmla="*/ 516700 w 812922"/>
                <a:gd name="csY1" fmla="*/ 13458 h 606479"/>
                <a:gd name="csX2" fmla="*/ 735508 w 812922"/>
                <a:gd name="csY2" fmla="*/ 18220 h 606479"/>
                <a:gd name="csX3" fmla="*/ 803905 w 812922"/>
                <a:gd name="csY3" fmla="*/ 131861 h 606479"/>
                <a:gd name="csX4" fmla="*/ 812637 w 812922"/>
                <a:gd name="csY4" fmla="*/ 320639 h 606479"/>
                <a:gd name="csX5" fmla="*/ 799142 w 812922"/>
                <a:gd name="csY5" fmla="*/ 472904 h 606479"/>
                <a:gd name="csX6" fmla="*/ 748761 w 812922"/>
                <a:gd name="csY6" fmla="*/ 581182 h 606479"/>
                <a:gd name="csX7" fmla="*/ 319858 w 812922"/>
                <a:gd name="csY7" fmla="*/ 577512 h 606479"/>
                <a:gd name="csX8" fmla="*/ 29 w 812922"/>
                <a:gd name="csY8" fmla="*/ 266803 h 606479"/>
                <a:gd name="csX9" fmla="*/ 429255 w 812922"/>
                <a:gd name="csY9" fmla="*/ 148530 h 606479"/>
                <a:gd name="csX0" fmla="*/ 429255 w 812922"/>
                <a:gd name="csY0" fmla="*/ 148530 h 604184"/>
                <a:gd name="csX1" fmla="*/ 516700 w 812922"/>
                <a:gd name="csY1" fmla="*/ 13458 h 604184"/>
                <a:gd name="csX2" fmla="*/ 735508 w 812922"/>
                <a:gd name="csY2" fmla="*/ 18220 h 604184"/>
                <a:gd name="csX3" fmla="*/ 803905 w 812922"/>
                <a:gd name="csY3" fmla="*/ 131861 h 604184"/>
                <a:gd name="csX4" fmla="*/ 812637 w 812922"/>
                <a:gd name="csY4" fmla="*/ 320639 h 604184"/>
                <a:gd name="csX5" fmla="*/ 799142 w 812922"/>
                <a:gd name="csY5" fmla="*/ 472904 h 604184"/>
                <a:gd name="csX6" fmla="*/ 748761 w 812922"/>
                <a:gd name="csY6" fmla="*/ 581182 h 604184"/>
                <a:gd name="csX7" fmla="*/ 319858 w 812922"/>
                <a:gd name="csY7" fmla="*/ 577512 h 604184"/>
                <a:gd name="csX8" fmla="*/ 29 w 812922"/>
                <a:gd name="csY8" fmla="*/ 266803 h 604184"/>
                <a:gd name="csX9" fmla="*/ 429255 w 812922"/>
                <a:gd name="csY9" fmla="*/ 148530 h 604184"/>
                <a:gd name="csX0" fmla="*/ 429255 w 812922"/>
                <a:gd name="csY0" fmla="*/ 148530 h 601991"/>
                <a:gd name="csX1" fmla="*/ 516700 w 812922"/>
                <a:gd name="csY1" fmla="*/ 13458 h 601991"/>
                <a:gd name="csX2" fmla="*/ 735508 w 812922"/>
                <a:gd name="csY2" fmla="*/ 18220 h 601991"/>
                <a:gd name="csX3" fmla="*/ 803905 w 812922"/>
                <a:gd name="csY3" fmla="*/ 131861 h 601991"/>
                <a:gd name="csX4" fmla="*/ 812637 w 812922"/>
                <a:gd name="csY4" fmla="*/ 320639 h 601991"/>
                <a:gd name="csX5" fmla="*/ 799142 w 812922"/>
                <a:gd name="csY5" fmla="*/ 472904 h 601991"/>
                <a:gd name="csX6" fmla="*/ 748761 w 812922"/>
                <a:gd name="csY6" fmla="*/ 581182 h 601991"/>
                <a:gd name="csX7" fmla="*/ 514372 w 812922"/>
                <a:gd name="csY7" fmla="*/ 582155 h 601991"/>
                <a:gd name="csX8" fmla="*/ 319858 w 812922"/>
                <a:gd name="csY8" fmla="*/ 577512 h 601991"/>
                <a:gd name="csX9" fmla="*/ 29 w 812922"/>
                <a:gd name="csY9" fmla="*/ 266803 h 601991"/>
                <a:gd name="csX10" fmla="*/ 429255 w 812922"/>
                <a:gd name="csY10" fmla="*/ 148530 h 601991"/>
                <a:gd name="csX0" fmla="*/ 429255 w 812922"/>
                <a:gd name="csY0" fmla="*/ 148530 h 597226"/>
                <a:gd name="csX1" fmla="*/ 516700 w 812922"/>
                <a:gd name="csY1" fmla="*/ 13458 h 597226"/>
                <a:gd name="csX2" fmla="*/ 735508 w 812922"/>
                <a:gd name="csY2" fmla="*/ 18220 h 597226"/>
                <a:gd name="csX3" fmla="*/ 803905 w 812922"/>
                <a:gd name="csY3" fmla="*/ 131861 h 597226"/>
                <a:gd name="csX4" fmla="*/ 812637 w 812922"/>
                <a:gd name="csY4" fmla="*/ 320639 h 597226"/>
                <a:gd name="csX5" fmla="*/ 799142 w 812922"/>
                <a:gd name="csY5" fmla="*/ 472904 h 597226"/>
                <a:gd name="csX6" fmla="*/ 748761 w 812922"/>
                <a:gd name="csY6" fmla="*/ 581182 h 597226"/>
                <a:gd name="csX7" fmla="*/ 514372 w 812922"/>
                <a:gd name="csY7" fmla="*/ 582155 h 597226"/>
                <a:gd name="csX8" fmla="*/ 287129 w 812922"/>
                <a:gd name="csY8" fmla="*/ 570620 h 597226"/>
                <a:gd name="csX9" fmla="*/ 29 w 812922"/>
                <a:gd name="csY9" fmla="*/ 266803 h 597226"/>
                <a:gd name="csX10" fmla="*/ 429255 w 812922"/>
                <a:gd name="csY10" fmla="*/ 148530 h 597226"/>
                <a:gd name="csX0" fmla="*/ 429255 w 812922"/>
                <a:gd name="csY0" fmla="*/ 148530 h 589680"/>
                <a:gd name="csX1" fmla="*/ 516700 w 812922"/>
                <a:gd name="csY1" fmla="*/ 13458 h 589680"/>
                <a:gd name="csX2" fmla="*/ 735508 w 812922"/>
                <a:gd name="csY2" fmla="*/ 18220 h 589680"/>
                <a:gd name="csX3" fmla="*/ 803905 w 812922"/>
                <a:gd name="csY3" fmla="*/ 131861 h 589680"/>
                <a:gd name="csX4" fmla="*/ 812637 w 812922"/>
                <a:gd name="csY4" fmla="*/ 320639 h 589680"/>
                <a:gd name="csX5" fmla="*/ 799142 w 812922"/>
                <a:gd name="csY5" fmla="*/ 472904 h 589680"/>
                <a:gd name="csX6" fmla="*/ 748761 w 812922"/>
                <a:gd name="csY6" fmla="*/ 581182 h 589680"/>
                <a:gd name="csX7" fmla="*/ 514372 w 812922"/>
                <a:gd name="csY7" fmla="*/ 582155 h 589680"/>
                <a:gd name="csX8" fmla="*/ 287129 w 812922"/>
                <a:gd name="csY8" fmla="*/ 570620 h 589680"/>
                <a:gd name="csX9" fmla="*/ 29 w 812922"/>
                <a:gd name="csY9" fmla="*/ 266803 h 589680"/>
                <a:gd name="csX10" fmla="*/ 429255 w 812922"/>
                <a:gd name="csY10" fmla="*/ 148530 h 589680"/>
                <a:gd name="csX0" fmla="*/ 449960 w 833627"/>
                <a:gd name="csY0" fmla="*/ 148530 h 589680"/>
                <a:gd name="csX1" fmla="*/ 537405 w 833627"/>
                <a:gd name="csY1" fmla="*/ 13458 h 589680"/>
                <a:gd name="csX2" fmla="*/ 756213 w 833627"/>
                <a:gd name="csY2" fmla="*/ 18220 h 589680"/>
                <a:gd name="csX3" fmla="*/ 824610 w 833627"/>
                <a:gd name="csY3" fmla="*/ 131861 h 589680"/>
                <a:gd name="csX4" fmla="*/ 833342 w 833627"/>
                <a:gd name="csY4" fmla="*/ 320639 h 589680"/>
                <a:gd name="csX5" fmla="*/ 819847 w 833627"/>
                <a:gd name="csY5" fmla="*/ 472904 h 589680"/>
                <a:gd name="csX6" fmla="*/ 769466 w 833627"/>
                <a:gd name="csY6" fmla="*/ 581182 h 589680"/>
                <a:gd name="csX7" fmla="*/ 535077 w 833627"/>
                <a:gd name="csY7" fmla="*/ 582155 h 589680"/>
                <a:gd name="csX8" fmla="*/ 307834 w 833627"/>
                <a:gd name="csY8" fmla="*/ 570620 h 589680"/>
                <a:gd name="csX9" fmla="*/ 20734 w 833627"/>
                <a:gd name="csY9" fmla="*/ 266803 h 589680"/>
                <a:gd name="csX10" fmla="*/ 449960 w 833627"/>
                <a:gd name="csY10" fmla="*/ 148530 h 589680"/>
                <a:gd name="csX0" fmla="*/ 429255 w 812922"/>
                <a:gd name="csY0" fmla="*/ 148530 h 589680"/>
                <a:gd name="csX1" fmla="*/ 516700 w 812922"/>
                <a:gd name="csY1" fmla="*/ 13458 h 589680"/>
                <a:gd name="csX2" fmla="*/ 735508 w 812922"/>
                <a:gd name="csY2" fmla="*/ 18220 h 589680"/>
                <a:gd name="csX3" fmla="*/ 803905 w 812922"/>
                <a:gd name="csY3" fmla="*/ 131861 h 589680"/>
                <a:gd name="csX4" fmla="*/ 812637 w 812922"/>
                <a:gd name="csY4" fmla="*/ 320639 h 589680"/>
                <a:gd name="csX5" fmla="*/ 799142 w 812922"/>
                <a:gd name="csY5" fmla="*/ 472904 h 589680"/>
                <a:gd name="csX6" fmla="*/ 748761 w 812922"/>
                <a:gd name="csY6" fmla="*/ 581182 h 589680"/>
                <a:gd name="csX7" fmla="*/ 514372 w 812922"/>
                <a:gd name="csY7" fmla="*/ 582155 h 589680"/>
                <a:gd name="csX8" fmla="*/ 287129 w 812922"/>
                <a:gd name="csY8" fmla="*/ 570620 h 589680"/>
                <a:gd name="csX9" fmla="*/ 29 w 812922"/>
                <a:gd name="csY9" fmla="*/ 266803 h 589680"/>
                <a:gd name="csX10" fmla="*/ 429255 w 812922"/>
                <a:gd name="csY10" fmla="*/ 148530 h 589680"/>
                <a:gd name="csX0" fmla="*/ 439015 w 822682"/>
                <a:gd name="csY0" fmla="*/ 148530 h 589680"/>
                <a:gd name="csX1" fmla="*/ 526460 w 822682"/>
                <a:gd name="csY1" fmla="*/ 13458 h 589680"/>
                <a:gd name="csX2" fmla="*/ 745268 w 822682"/>
                <a:gd name="csY2" fmla="*/ 18220 h 589680"/>
                <a:gd name="csX3" fmla="*/ 813665 w 822682"/>
                <a:gd name="csY3" fmla="*/ 131861 h 589680"/>
                <a:gd name="csX4" fmla="*/ 822397 w 822682"/>
                <a:gd name="csY4" fmla="*/ 320639 h 589680"/>
                <a:gd name="csX5" fmla="*/ 808902 w 822682"/>
                <a:gd name="csY5" fmla="*/ 472904 h 589680"/>
                <a:gd name="csX6" fmla="*/ 758521 w 822682"/>
                <a:gd name="csY6" fmla="*/ 581182 h 589680"/>
                <a:gd name="csX7" fmla="*/ 524132 w 822682"/>
                <a:gd name="csY7" fmla="*/ 582155 h 589680"/>
                <a:gd name="csX8" fmla="*/ 296889 w 822682"/>
                <a:gd name="csY8" fmla="*/ 570620 h 589680"/>
                <a:gd name="csX9" fmla="*/ 9789 w 822682"/>
                <a:gd name="csY9" fmla="*/ 266803 h 589680"/>
                <a:gd name="csX10" fmla="*/ 439015 w 822682"/>
                <a:gd name="csY10" fmla="*/ 148530 h 589680"/>
                <a:gd name="csX0" fmla="*/ 546255 w 929922"/>
                <a:gd name="csY0" fmla="*/ 148530 h 605829"/>
                <a:gd name="csX1" fmla="*/ 633700 w 929922"/>
                <a:gd name="csY1" fmla="*/ 13458 h 605829"/>
                <a:gd name="csX2" fmla="*/ 852508 w 929922"/>
                <a:gd name="csY2" fmla="*/ 18220 h 605829"/>
                <a:gd name="csX3" fmla="*/ 920905 w 929922"/>
                <a:gd name="csY3" fmla="*/ 131861 h 605829"/>
                <a:gd name="csX4" fmla="*/ 929637 w 929922"/>
                <a:gd name="csY4" fmla="*/ 320639 h 605829"/>
                <a:gd name="csX5" fmla="*/ 916142 w 929922"/>
                <a:gd name="csY5" fmla="*/ 472904 h 605829"/>
                <a:gd name="csX6" fmla="*/ 865761 w 929922"/>
                <a:gd name="csY6" fmla="*/ 581182 h 605829"/>
                <a:gd name="csX7" fmla="*/ 631372 w 929922"/>
                <a:gd name="csY7" fmla="*/ 582155 h 605829"/>
                <a:gd name="csX8" fmla="*/ 404129 w 929922"/>
                <a:gd name="csY8" fmla="*/ 570620 h 605829"/>
                <a:gd name="csX9" fmla="*/ 8255 w 929922"/>
                <a:gd name="csY9" fmla="*/ 149081 h 605829"/>
                <a:gd name="csX10" fmla="*/ 546255 w 929922"/>
                <a:gd name="csY10" fmla="*/ 148530 h 605829"/>
                <a:gd name="csX0" fmla="*/ 546242 w 929909"/>
                <a:gd name="csY0" fmla="*/ 148530 h 600362"/>
                <a:gd name="csX1" fmla="*/ 633687 w 929909"/>
                <a:gd name="csY1" fmla="*/ 13458 h 600362"/>
                <a:gd name="csX2" fmla="*/ 852495 w 929909"/>
                <a:gd name="csY2" fmla="*/ 18220 h 600362"/>
                <a:gd name="csX3" fmla="*/ 920892 w 929909"/>
                <a:gd name="csY3" fmla="*/ 131861 h 600362"/>
                <a:gd name="csX4" fmla="*/ 929624 w 929909"/>
                <a:gd name="csY4" fmla="*/ 320639 h 600362"/>
                <a:gd name="csX5" fmla="*/ 916129 w 929909"/>
                <a:gd name="csY5" fmla="*/ 472904 h 600362"/>
                <a:gd name="csX6" fmla="*/ 865748 w 929909"/>
                <a:gd name="csY6" fmla="*/ 581182 h 600362"/>
                <a:gd name="csX7" fmla="*/ 626804 w 929909"/>
                <a:gd name="csY7" fmla="*/ 566446 h 600362"/>
                <a:gd name="csX8" fmla="*/ 404116 w 929909"/>
                <a:gd name="csY8" fmla="*/ 570620 h 600362"/>
                <a:gd name="csX9" fmla="*/ 8242 w 929909"/>
                <a:gd name="csY9" fmla="*/ 149081 h 600362"/>
                <a:gd name="csX10" fmla="*/ 546242 w 929909"/>
                <a:gd name="csY10" fmla="*/ 148530 h 600362"/>
                <a:gd name="csX0" fmla="*/ 546257 w 929924"/>
                <a:gd name="csY0" fmla="*/ 148530 h 603524"/>
                <a:gd name="csX1" fmla="*/ 633702 w 929924"/>
                <a:gd name="csY1" fmla="*/ 13458 h 603524"/>
                <a:gd name="csX2" fmla="*/ 852510 w 929924"/>
                <a:gd name="csY2" fmla="*/ 18220 h 603524"/>
                <a:gd name="csX3" fmla="*/ 920907 w 929924"/>
                <a:gd name="csY3" fmla="*/ 131861 h 603524"/>
                <a:gd name="csX4" fmla="*/ 929639 w 929924"/>
                <a:gd name="csY4" fmla="*/ 320639 h 603524"/>
                <a:gd name="csX5" fmla="*/ 916144 w 929924"/>
                <a:gd name="csY5" fmla="*/ 472904 h 603524"/>
                <a:gd name="csX6" fmla="*/ 865763 w 929924"/>
                <a:gd name="csY6" fmla="*/ 581182 h 603524"/>
                <a:gd name="csX7" fmla="*/ 631761 w 929924"/>
                <a:gd name="csY7" fmla="*/ 575915 h 603524"/>
                <a:gd name="csX8" fmla="*/ 404131 w 929924"/>
                <a:gd name="csY8" fmla="*/ 570620 h 603524"/>
                <a:gd name="csX9" fmla="*/ 8257 w 929924"/>
                <a:gd name="csY9" fmla="*/ 149081 h 603524"/>
                <a:gd name="csX10" fmla="*/ 546257 w 929924"/>
                <a:gd name="csY10" fmla="*/ 148530 h 603524"/>
                <a:gd name="csX0" fmla="*/ 539843 w 923510"/>
                <a:gd name="csY0" fmla="*/ 148530 h 609614"/>
                <a:gd name="csX1" fmla="*/ 627288 w 923510"/>
                <a:gd name="csY1" fmla="*/ 13458 h 609614"/>
                <a:gd name="csX2" fmla="*/ 846096 w 923510"/>
                <a:gd name="csY2" fmla="*/ 18220 h 609614"/>
                <a:gd name="csX3" fmla="*/ 914493 w 923510"/>
                <a:gd name="csY3" fmla="*/ 131861 h 609614"/>
                <a:gd name="csX4" fmla="*/ 923225 w 923510"/>
                <a:gd name="csY4" fmla="*/ 320639 h 609614"/>
                <a:gd name="csX5" fmla="*/ 909730 w 923510"/>
                <a:gd name="csY5" fmla="*/ 472904 h 609614"/>
                <a:gd name="csX6" fmla="*/ 859349 w 923510"/>
                <a:gd name="csY6" fmla="*/ 581182 h 609614"/>
                <a:gd name="csX7" fmla="*/ 625347 w 923510"/>
                <a:gd name="csY7" fmla="*/ 575915 h 609614"/>
                <a:gd name="csX8" fmla="*/ 372893 w 923510"/>
                <a:gd name="csY8" fmla="*/ 578877 h 609614"/>
                <a:gd name="csX9" fmla="*/ 1843 w 923510"/>
                <a:gd name="csY9" fmla="*/ 149081 h 609614"/>
                <a:gd name="csX10" fmla="*/ 539843 w 923510"/>
                <a:gd name="csY10" fmla="*/ 148530 h 609614"/>
                <a:gd name="csX0" fmla="*/ 539704 w 923371"/>
                <a:gd name="csY0" fmla="*/ 148530 h 593302"/>
                <a:gd name="csX1" fmla="*/ 627149 w 923371"/>
                <a:gd name="csY1" fmla="*/ 13458 h 593302"/>
                <a:gd name="csX2" fmla="*/ 845957 w 923371"/>
                <a:gd name="csY2" fmla="*/ 18220 h 593302"/>
                <a:gd name="csX3" fmla="*/ 914354 w 923371"/>
                <a:gd name="csY3" fmla="*/ 131861 h 593302"/>
                <a:gd name="csX4" fmla="*/ 923086 w 923371"/>
                <a:gd name="csY4" fmla="*/ 320639 h 593302"/>
                <a:gd name="csX5" fmla="*/ 909591 w 923371"/>
                <a:gd name="csY5" fmla="*/ 472904 h 593302"/>
                <a:gd name="csX6" fmla="*/ 859210 w 923371"/>
                <a:gd name="csY6" fmla="*/ 581182 h 593302"/>
                <a:gd name="csX7" fmla="*/ 625208 w 923371"/>
                <a:gd name="csY7" fmla="*/ 575915 h 593302"/>
                <a:gd name="csX8" fmla="*/ 372754 w 923371"/>
                <a:gd name="csY8" fmla="*/ 578877 h 593302"/>
                <a:gd name="csX9" fmla="*/ 1704 w 923371"/>
                <a:gd name="csY9" fmla="*/ 149081 h 593302"/>
                <a:gd name="csX10" fmla="*/ 539704 w 923371"/>
                <a:gd name="csY10" fmla="*/ 148530 h 593302"/>
                <a:gd name="csX0" fmla="*/ 539703 w 923370"/>
                <a:gd name="csY0" fmla="*/ 168985 h 613757"/>
                <a:gd name="csX1" fmla="*/ 660815 w 923370"/>
                <a:gd name="csY1" fmla="*/ 7713 h 613757"/>
                <a:gd name="csX2" fmla="*/ 845956 w 923370"/>
                <a:gd name="csY2" fmla="*/ 38675 h 613757"/>
                <a:gd name="csX3" fmla="*/ 914353 w 923370"/>
                <a:gd name="csY3" fmla="*/ 152316 h 613757"/>
                <a:gd name="csX4" fmla="*/ 923085 w 923370"/>
                <a:gd name="csY4" fmla="*/ 341094 h 613757"/>
                <a:gd name="csX5" fmla="*/ 909590 w 923370"/>
                <a:gd name="csY5" fmla="*/ 493359 h 613757"/>
                <a:gd name="csX6" fmla="*/ 859209 w 923370"/>
                <a:gd name="csY6" fmla="*/ 601637 h 613757"/>
                <a:gd name="csX7" fmla="*/ 625207 w 923370"/>
                <a:gd name="csY7" fmla="*/ 596370 h 613757"/>
                <a:gd name="csX8" fmla="*/ 372753 w 923370"/>
                <a:gd name="csY8" fmla="*/ 599332 h 613757"/>
                <a:gd name="csX9" fmla="*/ 1703 w 923370"/>
                <a:gd name="csY9" fmla="*/ 169536 h 613757"/>
                <a:gd name="csX10" fmla="*/ 539703 w 923370"/>
                <a:gd name="csY10" fmla="*/ 168985 h 613757"/>
                <a:gd name="csX0" fmla="*/ 539703 w 926773"/>
                <a:gd name="csY0" fmla="*/ 180244 h 625016"/>
                <a:gd name="csX1" fmla="*/ 660815 w 926773"/>
                <a:gd name="csY1" fmla="*/ 18972 h 625016"/>
                <a:gd name="csX2" fmla="*/ 906421 w 926773"/>
                <a:gd name="csY2" fmla="*/ 19265 h 625016"/>
                <a:gd name="csX3" fmla="*/ 914353 w 926773"/>
                <a:gd name="csY3" fmla="*/ 163575 h 625016"/>
                <a:gd name="csX4" fmla="*/ 923085 w 926773"/>
                <a:gd name="csY4" fmla="*/ 352353 h 625016"/>
                <a:gd name="csX5" fmla="*/ 909590 w 926773"/>
                <a:gd name="csY5" fmla="*/ 504618 h 625016"/>
                <a:gd name="csX6" fmla="*/ 859209 w 926773"/>
                <a:gd name="csY6" fmla="*/ 612896 h 625016"/>
                <a:gd name="csX7" fmla="*/ 625207 w 926773"/>
                <a:gd name="csY7" fmla="*/ 607629 h 625016"/>
                <a:gd name="csX8" fmla="*/ 372753 w 926773"/>
                <a:gd name="csY8" fmla="*/ 610591 h 625016"/>
                <a:gd name="csX9" fmla="*/ 1703 w 926773"/>
                <a:gd name="csY9" fmla="*/ 180795 h 625016"/>
                <a:gd name="csX10" fmla="*/ 539703 w 926773"/>
                <a:gd name="csY10" fmla="*/ 180244 h 625016"/>
                <a:gd name="csX0" fmla="*/ 539703 w 938885"/>
                <a:gd name="csY0" fmla="*/ 182172 h 626944"/>
                <a:gd name="csX1" fmla="*/ 660815 w 938885"/>
                <a:gd name="csY1" fmla="*/ 20900 h 626944"/>
                <a:gd name="csX2" fmla="*/ 906421 w 938885"/>
                <a:gd name="csY2" fmla="*/ 21193 h 626944"/>
                <a:gd name="csX3" fmla="*/ 937851 w 938885"/>
                <a:gd name="csY3" fmla="*/ 196579 h 626944"/>
                <a:gd name="csX4" fmla="*/ 923085 w 938885"/>
                <a:gd name="csY4" fmla="*/ 354281 h 626944"/>
                <a:gd name="csX5" fmla="*/ 909590 w 938885"/>
                <a:gd name="csY5" fmla="*/ 506546 h 626944"/>
                <a:gd name="csX6" fmla="*/ 859209 w 938885"/>
                <a:gd name="csY6" fmla="*/ 614824 h 626944"/>
                <a:gd name="csX7" fmla="*/ 625207 w 938885"/>
                <a:gd name="csY7" fmla="*/ 609557 h 626944"/>
                <a:gd name="csX8" fmla="*/ 372753 w 938885"/>
                <a:gd name="csY8" fmla="*/ 612519 h 626944"/>
                <a:gd name="csX9" fmla="*/ 1703 w 938885"/>
                <a:gd name="csY9" fmla="*/ 182723 h 626944"/>
                <a:gd name="csX10" fmla="*/ 539703 w 938885"/>
                <a:gd name="csY10" fmla="*/ 182172 h 626944"/>
                <a:gd name="csX0" fmla="*/ 333433 w 732615"/>
                <a:gd name="csY0" fmla="*/ 182172 h 628064"/>
                <a:gd name="csX1" fmla="*/ 454545 w 732615"/>
                <a:gd name="csY1" fmla="*/ 20900 h 628064"/>
                <a:gd name="csX2" fmla="*/ 700151 w 732615"/>
                <a:gd name="csY2" fmla="*/ 21193 h 628064"/>
                <a:gd name="csX3" fmla="*/ 731581 w 732615"/>
                <a:gd name="csY3" fmla="*/ 196579 h 628064"/>
                <a:gd name="csX4" fmla="*/ 716815 w 732615"/>
                <a:gd name="csY4" fmla="*/ 354281 h 628064"/>
                <a:gd name="csX5" fmla="*/ 703320 w 732615"/>
                <a:gd name="csY5" fmla="*/ 506546 h 628064"/>
                <a:gd name="csX6" fmla="*/ 652939 w 732615"/>
                <a:gd name="csY6" fmla="*/ 614824 h 628064"/>
                <a:gd name="csX7" fmla="*/ 418937 w 732615"/>
                <a:gd name="csY7" fmla="*/ 609557 h 628064"/>
                <a:gd name="csX8" fmla="*/ 166483 w 732615"/>
                <a:gd name="csY8" fmla="*/ 612519 h 628064"/>
                <a:gd name="csX9" fmla="*/ 4082 w 732615"/>
                <a:gd name="csY9" fmla="*/ 388092 h 628064"/>
                <a:gd name="csX10" fmla="*/ 333433 w 732615"/>
                <a:gd name="csY10" fmla="*/ 182172 h 628064"/>
                <a:gd name="csX0" fmla="*/ 346741 w 733143"/>
                <a:gd name="csY0" fmla="*/ 292585 h 634833"/>
                <a:gd name="csX1" fmla="*/ 455073 w 733143"/>
                <a:gd name="csY1" fmla="*/ 27669 h 634833"/>
                <a:gd name="csX2" fmla="*/ 700679 w 733143"/>
                <a:gd name="csY2" fmla="*/ 27962 h 634833"/>
                <a:gd name="csX3" fmla="*/ 732109 w 733143"/>
                <a:gd name="csY3" fmla="*/ 203348 h 634833"/>
                <a:gd name="csX4" fmla="*/ 717343 w 733143"/>
                <a:gd name="csY4" fmla="*/ 361050 h 634833"/>
                <a:gd name="csX5" fmla="*/ 703848 w 733143"/>
                <a:gd name="csY5" fmla="*/ 513315 h 634833"/>
                <a:gd name="csX6" fmla="*/ 653467 w 733143"/>
                <a:gd name="csY6" fmla="*/ 621593 h 634833"/>
                <a:gd name="csX7" fmla="*/ 419465 w 733143"/>
                <a:gd name="csY7" fmla="*/ 616326 h 634833"/>
                <a:gd name="csX8" fmla="*/ 167011 w 733143"/>
                <a:gd name="csY8" fmla="*/ 619288 h 634833"/>
                <a:gd name="csX9" fmla="*/ 4610 w 733143"/>
                <a:gd name="csY9" fmla="*/ 394861 h 634833"/>
                <a:gd name="csX10" fmla="*/ 346741 w 733143"/>
                <a:gd name="csY10" fmla="*/ 292585 h 634833"/>
                <a:gd name="csX0" fmla="*/ 320293 w 706695"/>
                <a:gd name="csY0" fmla="*/ 292585 h 636419"/>
                <a:gd name="csX1" fmla="*/ 428625 w 706695"/>
                <a:gd name="csY1" fmla="*/ 27669 h 636419"/>
                <a:gd name="csX2" fmla="*/ 674231 w 706695"/>
                <a:gd name="csY2" fmla="*/ 27962 h 636419"/>
                <a:gd name="csX3" fmla="*/ 705661 w 706695"/>
                <a:gd name="csY3" fmla="*/ 203348 h 636419"/>
                <a:gd name="csX4" fmla="*/ 690895 w 706695"/>
                <a:gd name="csY4" fmla="*/ 361050 h 636419"/>
                <a:gd name="csX5" fmla="*/ 677400 w 706695"/>
                <a:gd name="csY5" fmla="*/ 513315 h 636419"/>
                <a:gd name="csX6" fmla="*/ 627019 w 706695"/>
                <a:gd name="csY6" fmla="*/ 621593 h 636419"/>
                <a:gd name="csX7" fmla="*/ 393017 w 706695"/>
                <a:gd name="csY7" fmla="*/ 616326 h 636419"/>
                <a:gd name="csX8" fmla="*/ 140563 w 706695"/>
                <a:gd name="csY8" fmla="*/ 619288 h 636419"/>
                <a:gd name="csX9" fmla="*/ 5445 w 706695"/>
                <a:gd name="csY9" fmla="*/ 373395 h 636419"/>
                <a:gd name="csX10" fmla="*/ 320293 w 706695"/>
                <a:gd name="csY10" fmla="*/ 292585 h 6364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06695" h="636419">
                  <a:moveTo>
                    <a:pt x="320293" y="292585"/>
                  </a:moveTo>
                  <a:cubicBezTo>
                    <a:pt x="390823" y="234964"/>
                    <a:pt x="369635" y="71773"/>
                    <a:pt x="428625" y="27669"/>
                  </a:cubicBezTo>
                  <a:cubicBezTo>
                    <a:pt x="487615" y="-16435"/>
                    <a:pt x="628058" y="-1318"/>
                    <a:pt x="674231" y="27962"/>
                  </a:cubicBezTo>
                  <a:cubicBezTo>
                    <a:pt x="720404" y="57242"/>
                    <a:pt x="702884" y="147833"/>
                    <a:pt x="705661" y="203348"/>
                  </a:cubicBezTo>
                  <a:cubicBezTo>
                    <a:pt x="708438" y="258863"/>
                    <a:pt x="690101" y="296272"/>
                    <a:pt x="690895" y="361050"/>
                  </a:cubicBezTo>
                  <a:cubicBezTo>
                    <a:pt x="691689" y="425828"/>
                    <a:pt x="688046" y="469891"/>
                    <a:pt x="677400" y="513315"/>
                  </a:cubicBezTo>
                  <a:cubicBezTo>
                    <a:pt x="666754" y="556739"/>
                    <a:pt x="674416" y="604425"/>
                    <a:pt x="627019" y="621593"/>
                  </a:cubicBezTo>
                  <a:cubicBezTo>
                    <a:pt x="579622" y="638762"/>
                    <a:pt x="464501" y="616938"/>
                    <a:pt x="393017" y="616326"/>
                  </a:cubicBezTo>
                  <a:cubicBezTo>
                    <a:pt x="321533" y="615714"/>
                    <a:pt x="205158" y="659776"/>
                    <a:pt x="140563" y="619288"/>
                  </a:cubicBezTo>
                  <a:cubicBezTo>
                    <a:pt x="75968" y="578800"/>
                    <a:pt x="-24510" y="427845"/>
                    <a:pt x="5445" y="373395"/>
                  </a:cubicBezTo>
                  <a:cubicBezTo>
                    <a:pt x="35400" y="318945"/>
                    <a:pt x="249763" y="350206"/>
                    <a:pt x="320293" y="292585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四角形: 角を丸くする 1">
              <a:extLst>
                <a:ext uri="{FF2B5EF4-FFF2-40B4-BE49-F238E27FC236}">
                  <a16:creationId xmlns:a16="http://schemas.microsoft.com/office/drawing/2014/main" id="{5DDDAC49-8C2D-79DB-6063-E8CC6CAD8955}"/>
                </a:ext>
              </a:extLst>
            </p:cNvPr>
            <p:cNvSpPr/>
            <p:nvPr/>
          </p:nvSpPr>
          <p:spPr>
            <a:xfrm rot="16313557">
              <a:off x="2094758" y="3417980"/>
              <a:ext cx="242145" cy="66655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864 w 384531"/>
                <a:gd name="csY0" fmla="*/ 148530 h 573779"/>
                <a:gd name="csX1" fmla="*/ 88309 w 384531"/>
                <a:gd name="csY1" fmla="*/ 13458 h 573779"/>
                <a:gd name="csX2" fmla="*/ 307117 w 384531"/>
                <a:gd name="csY2" fmla="*/ 18220 h 573779"/>
                <a:gd name="csX3" fmla="*/ 375514 w 384531"/>
                <a:gd name="csY3" fmla="*/ 131861 h 573779"/>
                <a:gd name="csX4" fmla="*/ 384246 w 384531"/>
                <a:gd name="csY4" fmla="*/ 320639 h 573779"/>
                <a:gd name="csX5" fmla="*/ 370751 w 384531"/>
                <a:gd name="csY5" fmla="*/ 472904 h 573779"/>
                <a:gd name="csX6" fmla="*/ 309498 w 384531"/>
                <a:gd name="csY6" fmla="*/ 560351 h 573779"/>
                <a:gd name="csX7" fmla="*/ 116668 w 384531"/>
                <a:gd name="csY7" fmla="*/ 565167 h 573779"/>
                <a:gd name="csX8" fmla="*/ 47828 w 384531"/>
                <a:gd name="csY8" fmla="*/ 479389 h 573779"/>
                <a:gd name="csX9" fmla="*/ 864 w 384531"/>
                <a:gd name="csY9" fmla="*/ 148530 h 573779"/>
                <a:gd name="csX0" fmla="*/ 864 w 384531"/>
                <a:gd name="csY0" fmla="*/ 148530 h 569492"/>
                <a:gd name="csX1" fmla="*/ 88309 w 384531"/>
                <a:gd name="csY1" fmla="*/ 13458 h 569492"/>
                <a:gd name="csX2" fmla="*/ 307117 w 384531"/>
                <a:gd name="csY2" fmla="*/ 18220 h 569492"/>
                <a:gd name="csX3" fmla="*/ 375514 w 384531"/>
                <a:gd name="csY3" fmla="*/ 131861 h 569492"/>
                <a:gd name="csX4" fmla="*/ 384246 w 384531"/>
                <a:gd name="csY4" fmla="*/ 320639 h 569492"/>
                <a:gd name="csX5" fmla="*/ 370751 w 384531"/>
                <a:gd name="csY5" fmla="*/ 472904 h 569492"/>
                <a:gd name="csX6" fmla="*/ 363647 w 384531"/>
                <a:gd name="csY6" fmla="*/ 548044 h 569492"/>
                <a:gd name="csX7" fmla="*/ 116668 w 384531"/>
                <a:gd name="csY7" fmla="*/ 565167 h 569492"/>
                <a:gd name="csX8" fmla="*/ 47828 w 384531"/>
                <a:gd name="csY8" fmla="*/ 479389 h 569492"/>
                <a:gd name="csX9" fmla="*/ 864 w 384531"/>
                <a:gd name="csY9" fmla="*/ 148530 h 569492"/>
                <a:gd name="csX0" fmla="*/ 864 w 393735"/>
                <a:gd name="csY0" fmla="*/ 148530 h 569663"/>
                <a:gd name="csX1" fmla="*/ 88309 w 393735"/>
                <a:gd name="csY1" fmla="*/ 13458 h 569663"/>
                <a:gd name="csX2" fmla="*/ 307117 w 393735"/>
                <a:gd name="csY2" fmla="*/ 18220 h 569663"/>
                <a:gd name="csX3" fmla="*/ 375514 w 393735"/>
                <a:gd name="csY3" fmla="*/ 131861 h 569663"/>
                <a:gd name="csX4" fmla="*/ 384246 w 393735"/>
                <a:gd name="csY4" fmla="*/ 320639 h 569663"/>
                <a:gd name="csX5" fmla="*/ 391782 w 393735"/>
                <a:gd name="csY5" fmla="*/ 466417 h 569663"/>
                <a:gd name="csX6" fmla="*/ 363647 w 393735"/>
                <a:gd name="csY6" fmla="*/ 548044 h 569663"/>
                <a:gd name="csX7" fmla="*/ 116668 w 393735"/>
                <a:gd name="csY7" fmla="*/ 565167 h 569663"/>
                <a:gd name="csX8" fmla="*/ 47828 w 393735"/>
                <a:gd name="csY8" fmla="*/ 479389 h 569663"/>
                <a:gd name="csX9" fmla="*/ 864 w 393735"/>
                <a:gd name="csY9" fmla="*/ 148530 h 5696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93735" h="569663">
                  <a:moveTo>
                    <a:pt x="864" y="148530"/>
                  </a:moveTo>
                  <a:cubicBezTo>
                    <a:pt x="7611" y="70875"/>
                    <a:pt x="37267" y="35176"/>
                    <a:pt x="88309" y="13458"/>
                  </a:cubicBezTo>
                  <a:cubicBezTo>
                    <a:pt x="139351" y="-8260"/>
                    <a:pt x="259250" y="-1514"/>
                    <a:pt x="307117" y="18220"/>
                  </a:cubicBezTo>
                  <a:cubicBezTo>
                    <a:pt x="354985" y="37954"/>
                    <a:pt x="362659" y="81458"/>
                    <a:pt x="375514" y="131861"/>
                  </a:cubicBezTo>
                  <a:cubicBezTo>
                    <a:pt x="388369" y="182264"/>
                    <a:pt x="383452" y="255861"/>
                    <a:pt x="384246" y="320639"/>
                  </a:cubicBezTo>
                  <a:cubicBezTo>
                    <a:pt x="385040" y="385417"/>
                    <a:pt x="395215" y="428516"/>
                    <a:pt x="391782" y="466417"/>
                  </a:cubicBezTo>
                  <a:cubicBezTo>
                    <a:pt x="388349" y="504318"/>
                    <a:pt x="409499" y="531586"/>
                    <a:pt x="363647" y="548044"/>
                  </a:cubicBezTo>
                  <a:cubicBezTo>
                    <a:pt x="317795" y="564502"/>
                    <a:pt x="169305" y="576610"/>
                    <a:pt x="116668" y="565167"/>
                  </a:cubicBezTo>
                  <a:cubicBezTo>
                    <a:pt x="64032" y="553725"/>
                    <a:pt x="67129" y="548829"/>
                    <a:pt x="47828" y="479389"/>
                  </a:cubicBezTo>
                  <a:cubicBezTo>
                    <a:pt x="28527" y="409950"/>
                    <a:pt x="-5883" y="226185"/>
                    <a:pt x="864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四角形: 角を丸くする 1">
              <a:extLst>
                <a:ext uri="{FF2B5EF4-FFF2-40B4-BE49-F238E27FC236}">
                  <a16:creationId xmlns:a16="http://schemas.microsoft.com/office/drawing/2014/main" id="{2A7786F1-8B5C-5739-9EF5-6F4EC0896E7E}"/>
                </a:ext>
              </a:extLst>
            </p:cNvPr>
            <p:cNvSpPr/>
            <p:nvPr/>
          </p:nvSpPr>
          <p:spPr>
            <a:xfrm rot="16103696">
              <a:off x="1914890" y="3082076"/>
              <a:ext cx="266075" cy="538320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610724"/>
                <a:gd name="csX1" fmla="*/ 88607 w 384829"/>
                <a:gd name="csY1" fmla="*/ 13458 h 610724"/>
                <a:gd name="csX2" fmla="*/ 307415 w 384829"/>
                <a:gd name="csY2" fmla="*/ 18220 h 610724"/>
                <a:gd name="csX3" fmla="*/ 375812 w 384829"/>
                <a:gd name="csY3" fmla="*/ 131861 h 610724"/>
                <a:gd name="csX4" fmla="*/ 384544 w 384829"/>
                <a:gd name="csY4" fmla="*/ 320639 h 610724"/>
                <a:gd name="csX5" fmla="*/ 371049 w 384829"/>
                <a:gd name="csY5" fmla="*/ 472904 h 610724"/>
                <a:gd name="csX6" fmla="*/ 349991 w 384829"/>
                <a:gd name="csY6" fmla="*/ 603212 h 610724"/>
                <a:gd name="csX7" fmla="*/ 148801 w 384829"/>
                <a:gd name="csY7" fmla="*/ 582575 h 610724"/>
                <a:gd name="csX8" fmla="*/ 48126 w 384829"/>
                <a:gd name="csY8" fmla="*/ 479389 h 610724"/>
                <a:gd name="csX9" fmla="*/ 1162 w 384829"/>
                <a:gd name="csY9" fmla="*/ 148530 h 610724"/>
                <a:gd name="csX0" fmla="*/ 659 w 384326"/>
                <a:gd name="csY0" fmla="*/ 148530 h 606543"/>
                <a:gd name="csX1" fmla="*/ 88104 w 384326"/>
                <a:gd name="csY1" fmla="*/ 13458 h 606543"/>
                <a:gd name="csX2" fmla="*/ 306912 w 384326"/>
                <a:gd name="csY2" fmla="*/ 18220 h 606543"/>
                <a:gd name="csX3" fmla="*/ 375309 w 384326"/>
                <a:gd name="csY3" fmla="*/ 131861 h 606543"/>
                <a:gd name="csX4" fmla="*/ 384041 w 384326"/>
                <a:gd name="csY4" fmla="*/ 320639 h 606543"/>
                <a:gd name="csX5" fmla="*/ 370546 w 384326"/>
                <a:gd name="csY5" fmla="*/ 472904 h 606543"/>
                <a:gd name="csX6" fmla="*/ 349488 w 384326"/>
                <a:gd name="csY6" fmla="*/ 603212 h 606543"/>
                <a:gd name="csX7" fmla="*/ 40435 w 384326"/>
                <a:gd name="csY7" fmla="*/ 560385 h 606543"/>
                <a:gd name="csX8" fmla="*/ 47623 w 384326"/>
                <a:gd name="csY8" fmla="*/ 479389 h 606543"/>
                <a:gd name="csX9" fmla="*/ 659 w 384326"/>
                <a:gd name="csY9" fmla="*/ 148530 h 606543"/>
                <a:gd name="csX0" fmla="*/ 5724 w 389391"/>
                <a:gd name="csY0" fmla="*/ 148530 h 607057"/>
                <a:gd name="csX1" fmla="*/ 93169 w 389391"/>
                <a:gd name="csY1" fmla="*/ 13458 h 607057"/>
                <a:gd name="csX2" fmla="*/ 311977 w 389391"/>
                <a:gd name="csY2" fmla="*/ 18220 h 607057"/>
                <a:gd name="csX3" fmla="*/ 380374 w 389391"/>
                <a:gd name="csY3" fmla="*/ 131861 h 607057"/>
                <a:gd name="csX4" fmla="*/ 389106 w 389391"/>
                <a:gd name="csY4" fmla="*/ 320639 h 607057"/>
                <a:gd name="csX5" fmla="*/ 375611 w 389391"/>
                <a:gd name="csY5" fmla="*/ 472904 h 607057"/>
                <a:gd name="csX6" fmla="*/ 354553 w 389391"/>
                <a:gd name="csY6" fmla="*/ 603212 h 607057"/>
                <a:gd name="csX7" fmla="*/ 45500 w 389391"/>
                <a:gd name="csY7" fmla="*/ 560385 h 607057"/>
                <a:gd name="csX8" fmla="*/ 12492 w 389391"/>
                <a:gd name="csY8" fmla="*/ 436529 h 607057"/>
                <a:gd name="csX9" fmla="*/ 5724 w 389391"/>
                <a:gd name="csY9" fmla="*/ 148530 h 607057"/>
                <a:gd name="csX0" fmla="*/ 5724 w 398477"/>
                <a:gd name="csY0" fmla="*/ 148530 h 607608"/>
                <a:gd name="csX1" fmla="*/ 93169 w 398477"/>
                <a:gd name="csY1" fmla="*/ 13458 h 607608"/>
                <a:gd name="csX2" fmla="*/ 311977 w 398477"/>
                <a:gd name="csY2" fmla="*/ 18220 h 607608"/>
                <a:gd name="csX3" fmla="*/ 380374 w 398477"/>
                <a:gd name="csY3" fmla="*/ 131861 h 607608"/>
                <a:gd name="csX4" fmla="*/ 389106 w 398477"/>
                <a:gd name="csY4" fmla="*/ 320639 h 607608"/>
                <a:gd name="csX5" fmla="*/ 396997 w 398477"/>
                <a:gd name="csY5" fmla="*/ 463954 h 607608"/>
                <a:gd name="csX6" fmla="*/ 354553 w 398477"/>
                <a:gd name="csY6" fmla="*/ 603212 h 607608"/>
                <a:gd name="csX7" fmla="*/ 45500 w 398477"/>
                <a:gd name="csY7" fmla="*/ 560385 h 607608"/>
                <a:gd name="csX8" fmla="*/ 12492 w 398477"/>
                <a:gd name="csY8" fmla="*/ 436529 h 607608"/>
                <a:gd name="csX9" fmla="*/ 5724 w 398477"/>
                <a:gd name="csY9" fmla="*/ 148530 h 6076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98477" h="607608">
                  <a:moveTo>
                    <a:pt x="5724" y="148530"/>
                  </a:moveTo>
                  <a:cubicBezTo>
                    <a:pt x="19170" y="78018"/>
                    <a:pt x="42127" y="35176"/>
                    <a:pt x="93169" y="13458"/>
                  </a:cubicBezTo>
                  <a:cubicBezTo>
                    <a:pt x="144211" y="-8260"/>
                    <a:pt x="264110" y="-1514"/>
                    <a:pt x="311977" y="18220"/>
                  </a:cubicBezTo>
                  <a:cubicBezTo>
                    <a:pt x="359845" y="37954"/>
                    <a:pt x="367519" y="81458"/>
                    <a:pt x="380374" y="131861"/>
                  </a:cubicBezTo>
                  <a:cubicBezTo>
                    <a:pt x="393229" y="182264"/>
                    <a:pt x="388312" y="255861"/>
                    <a:pt x="389106" y="320639"/>
                  </a:cubicBezTo>
                  <a:cubicBezTo>
                    <a:pt x="389900" y="385417"/>
                    <a:pt x="402756" y="416858"/>
                    <a:pt x="396997" y="463954"/>
                  </a:cubicBezTo>
                  <a:cubicBezTo>
                    <a:pt x="391238" y="511050"/>
                    <a:pt x="413136" y="587140"/>
                    <a:pt x="354553" y="603212"/>
                  </a:cubicBezTo>
                  <a:cubicBezTo>
                    <a:pt x="295970" y="619284"/>
                    <a:pt x="102510" y="588165"/>
                    <a:pt x="45500" y="560385"/>
                  </a:cubicBezTo>
                  <a:cubicBezTo>
                    <a:pt x="-11510" y="532605"/>
                    <a:pt x="19121" y="505172"/>
                    <a:pt x="12492" y="436529"/>
                  </a:cubicBezTo>
                  <a:cubicBezTo>
                    <a:pt x="5863" y="367886"/>
                    <a:pt x="-7722" y="219042"/>
                    <a:pt x="5724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四角形: 角を丸くする 1">
              <a:extLst>
                <a:ext uri="{FF2B5EF4-FFF2-40B4-BE49-F238E27FC236}">
                  <a16:creationId xmlns:a16="http://schemas.microsoft.com/office/drawing/2014/main" id="{1B429C14-9669-1C83-41A9-B99CADBBBE27}"/>
                </a:ext>
              </a:extLst>
            </p:cNvPr>
            <p:cNvSpPr/>
            <p:nvPr/>
          </p:nvSpPr>
          <p:spPr>
            <a:xfrm rot="16894149">
              <a:off x="2223742" y="2573818"/>
              <a:ext cx="309504" cy="70246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8785"/>
                <a:gd name="csY0" fmla="*/ 148530 h 608411"/>
                <a:gd name="csX1" fmla="*/ 88607 w 388785"/>
                <a:gd name="csY1" fmla="*/ 13458 h 608411"/>
                <a:gd name="csX2" fmla="*/ 307415 w 388785"/>
                <a:gd name="csY2" fmla="*/ 18220 h 608411"/>
                <a:gd name="csX3" fmla="*/ 375812 w 388785"/>
                <a:gd name="csY3" fmla="*/ 131861 h 608411"/>
                <a:gd name="csX4" fmla="*/ 384544 w 388785"/>
                <a:gd name="csY4" fmla="*/ 320639 h 608411"/>
                <a:gd name="csX5" fmla="*/ 371049 w 388785"/>
                <a:gd name="csY5" fmla="*/ 472904 h 608411"/>
                <a:gd name="csX6" fmla="*/ 373265 w 388785"/>
                <a:gd name="csY6" fmla="*/ 600379 h 608411"/>
                <a:gd name="csX7" fmla="*/ 148801 w 388785"/>
                <a:gd name="csY7" fmla="*/ 582575 h 608411"/>
                <a:gd name="csX8" fmla="*/ 48126 w 388785"/>
                <a:gd name="csY8" fmla="*/ 479389 h 608411"/>
                <a:gd name="csX9" fmla="*/ 1162 w 388785"/>
                <a:gd name="csY9" fmla="*/ 148530 h 608411"/>
                <a:gd name="csX0" fmla="*/ 1162 w 432773"/>
                <a:gd name="csY0" fmla="*/ 148530 h 609321"/>
                <a:gd name="csX1" fmla="*/ 88607 w 432773"/>
                <a:gd name="csY1" fmla="*/ 13458 h 609321"/>
                <a:gd name="csX2" fmla="*/ 307415 w 432773"/>
                <a:gd name="csY2" fmla="*/ 18220 h 609321"/>
                <a:gd name="csX3" fmla="*/ 375812 w 432773"/>
                <a:gd name="csY3" fmla="*/ 131861 h 609321"/>
                <a:gd name="csX4" fmla="*/ 384544 w 432773"/>
                <a:gd name="csY4" fmla="*/ 320639 h 609321"/>
                <a:gd name="csX5" fmla="*/ 432721 w 432773"/>
                <a:gd name="csY5" fmla="*/ 460573 h 609321"/>
                <a:gd name="csX6" fmla="*/ 373265 w 432773"/>
                <a:gd name="csY6" fmla="*/ 600379 h 609321"/>
                <a:gd name="csX7" fmla="*/ 148801 w 432773"/>
                <a:gd name="csY7" fmla="*/ 582575 h 609321"/>
                <a:gd name="csX8" fmla="*/ 48126 w 432773"/>
                <a:gd name="csY8" fmla="*/ 479389 h 609321"/>
                <a:gd name="csX9" fmla="*/ 1162 w 432773"/>
                <a:gd name="csY9" fmla="*/ 148530 h 609321"/>
                <a:gd name="csX0" fmla="*/ 1162 w 455815"/>
                <a:gd name="csY0" fmla="*/ 148530 h 609321"/>
                <a:gd name="csX1" fmla="*/ 88607 w 455815"/>
                <a:gd name="csY1" fmla="*/ 13458 h 609321"/>
                <a:gd name="csX2" fmla="*/ 307415 w 455815"/>
                <a:gd name="csY2" fmla="*/ 18220 h 609321"/>
                <a:gd name="csX3" fmla="*/ 375812 w 455815"/>
                <a:gd name="csY3" fmla="*/ 131861 h 609321"/>
                <a:gd name="csX4" fmla="*/ 455772 w 455815"/>
                <a:gd name="csY4" fmla="*/ 301831 h 609321"/>
                <a:gd name="csX5" fmla="*/ 432721 w 455815"/>
                <a:gd name="csY5" fmla="*/ 460573 h 609321"/>
                <a:gd name="csX6" fmla="*/ 373265 w 455815"/>
                <a:gd name="csY6" fmla="*/ 600379 h 609321"/>
                <a:gd name="csX7" fmla="*/ 148801 w 455815"/>
                <a:gd name="csY7" fmla="*/ 582575 h 609321"/>
                <a:gd name="csX8" fmla="*/ 48126 w 455815"/>
                <a:gd name="csY8" fmla="*/ 479389 h 609321"/>
                <a:gd name="csX9" fmla="*/ 1162 w 455815"/>
                <a:gd name="csY9" fmla="*/ 148530 h 609321"/>
                <a:gd name="csX0" fmla="*/ 1162 w 439709"/>
                <a:gd name="csY0" fmla="*/ 148530 h 609321"/>
                <a:gd name="csX1" fmla="*/ 88607 w 439709"/>
                <a:gd name="csY1" fmla="*/ 13458 h 609321"/>
                <a:gd name="csX2" fmla="*/ 307415 w 439709"/>
                <a:gd name="csY2" fmla="*/ 18220 h 609321"/>
                <a:gd name="csX3" fmla="*/ 375812 w 439709"/>
                <a:gd name="csY3" fmla="*/ 131861 h 609321"/>
                <a:gd name="csX4" fmla="*/ 438004 w 439709"/>
                <a:gd name="csY4" fmla="*/ 311195 h 609321"/>
                <a:gd name="csX5" fmla="*/ 432721 w 439709"/>
                <a:gd name="csY5" fmla="*/ 460573 h 609321"/>
                <a:gd name="csX6" fmla="*/ 373265 w 439709"/>
                <a:gd name="csY6" fmla="*/ 600379 h 609321"/>
                <a:gd name="csX7" fmla="*/ 148801 w 439709"/>
                <a:gd name="csY7" fmla="*/ 582575 h 609321"/>
                <a:gd name="csX8" fmla="*/ 48126 w 439709"/>
                <a:gd name="csY8" fmla="*/ 479389 h 609321"/>
                <a:gd name="csX9" fmla="*/ 1162 w 439709"/>
                <a:gd name="csY9" fmla="*/ 148530 h 609321"/>
                <a:gd name="csX0" fmla="*/ 1162 w 458392"/>
                <a:gd name="csY0" fmla="*/ 148530 h 609321"/>
                <a:gd name="csX1" fmla="*/ 88607 w 458392"/>
                <a:gd name="csY1" fmla="*/ 13458 h 609321"/>
                <a:gd name="csX2" fmla="*/ 307415 w 458392"/>
                <a:gd name="csY2" fmla="*/ 18220 h 609321"/>
                <a:gd name="csX3" fmla="*/ 375812 w 458392"/>
                <a:gd name="csY3" fmla="*/ 131861 h 609321"/>
                <a:gd name="csX4" fmla="*/ 438004 w 458392"/>
                <a:gd name="csY4" fmla="*/ 311195 h 609321"/>
                <a:gd name="csX5" fmla="*/ 432721 w 458392"/>
                <a:gd name="csY5" fmla="*/ 460573 h 609321"/>
                <a:gd name="csX6" fmla="*/ 373265 w 458392"/>
                <a:gd name="csY6" fmla="*/ 600379 h 609321"/>
                <a:gd name="csX7" fmla="*/ 148801 w 458392"/>
                <a:gd name="csY7" fmla="*/ 582575 h 609321"/>
                <a:gd name="csX8" fmla="*/ 48126 w 458392"/>
                <a:gd name="csY8" fmla="*/ 479389 h 609321"/>
                <a:gd name="csX9" fmla="*/ 1162 w 458392"/>
                <a:gd name="csY9" fmla="*/ 148530 h 609321"/>
                <a:gd name="csX0" fmla="*/ 711 w 457941"/>
                <a:gd name="csY0" fmla="*/ 148530 h 608950"/>
                <a:gd name="csX1" fmla="*/ 88156 w 457941"/>
                <a:gd name="csY1" fmla="*/ 13458 h 608950"/>
                <a:gd name="csX2" fmla="*/ 306964 w 457941"/>
                <a:gd name="csY2" fmla="*/ 18220 h 608950"/>
                <a:gd name="csX3" fmla="*/ 375361 w 457941"/>
                <a:gd name="csY3" fmla="*/ 131861 h 608950"/>
                <a:gd name="csX4" fmla="*/ 437553 w 457941"/>
                <a:gd name="csY4" fmla="*/ 311195 h 608950"/>
                <a:gd name="csX5" fmla="*/ 432270 w 457941"/>
                <a:gd name="csY5" fmla="*/ 460573 h 608950"/>
                <a:gd name="csX6" fmla="*/ 372814 w 457941"/>
                <a:gd name="csY6" fmla="*/ 600379 h 608950"/>
                <a:gd name="csX7" fmla="*/ 63233 w 457941"/>
                <a:gd name="csY7" fmla="*/ 581327 h 608950"/>
                <a:gd name="csX8" fmla="*/ 47675 w 457941"/>
                <a:gd name="csY8" fmla="*/ 479389 h 608950"/>
                <a:gd name="csX9" fmla="*/ 711 w 457941"/>
                <a:gd name="csY9" fmla="*/ 148530 h 608950"/>
                <a:gd name="csX0" fmla="*/ 711 w 456266"/>
                <a:gd name="csY0" fmla="*/ 148530 h 603787"/>
                <a:gd name="csX1" fmla="*/ 88156 w 456266"/>
                <a:gd name="csY1" fmla="*/ 13458 h 603787"/>
                <a:gd name="csX2" fmla="*/ 306964 w 456266"/>
                <a:gd name="csY2" fmla="*/ 18220 h 603787"/>
                <a:gd name="csX3" fmla="*/ 375361 w 456266"/>
                <a:gd name="csY3" fmla="*/ 131861 h 603787"/>
                <a:gd name="csX4" fmla="*/ 437553 w 456266"/>
                <a:gd name="csY4" fmla="*/ 311195 h 603787"/>
                <a:gd name="csX5" fmla="*/ 432270 w 456266"/>
                <a:gd name="csY5" fmla="*/ 460573 h 603787"/>
                <a:gd name="csX6" fmla="*/ 418059 w 456266"/>
                <a:gd name="csY6" fmla="*/ 593824 h 603787"/>
                <a:gd name="csX7" fmla="*/ 63233 w 456266"/>
                <a:gd name="csY7" fmla="*/ 581327 h 603787"/>
                <a:gd name="csX8" fmla="*/ 47675 w 456266"/>
                <a:gd name="csY8" fmla="*/ 479389 h 603787"/>
                <a:gd name="csX9" fmla="*/ 711 w 456266"/>
                <a:gd name="csY9" fmla="*/ 148530 h 603787"/>
                <a:gd name="csX0" fmla="*/ 711 w 467716"/>
                <a:gd name="csY0" fmla="*/ 148530 h 604110"/>
                <a:gd name="csX1" fmla="*/ 88156 w 467716"/>
                <a:gd name="csY1" fmla="*/ 13458 h 604110"/>
                <a:gd name="csX2" fmla="*/ 306964 w 467716"/>
                <a:gd name="csY2" fmla="*/ 18220 h 604110"/>
                <a:gd name="csX3" fmla="*/ 375361 w 467716"/>
                <a:gd name="csY3" fmla="*/ 131861 h 604110"/>
                <a:gd name="csX4" fmla="*/ 437553 w 467716"/>
                <a:gd name="csY4" fmla="*/ 311195 h 604110"/>
                <a:gd name="csX5" fmla="*/ 462435 w 467716"/>
                <a:gd name="csY5" fmla="*/ 456203 h 604110"/>
                <a:gd name="csX6" fmla="*/ 418059 w 467716"/>
                <a:gd name="csY6" fmla="*/ 593824 h 604110"/>
                <a:gd name="csX7" fmla="*/ 63233 w 467716"/>
                <a:gd name="csY7" fmla="*/ 581327 h 604110"/>
                <a:gd name="csX8" fmla="*/ 47675 w 467716"/>
                <a:gd name="csY8" fmla="*/ 479389 h 604110"/>
                <a:gd name="csX9" fmla="*/ 711 w 467716"/>
                <a:gd name="csY9" fmla="*/ 148530 h 604110"/>
                <a:gd name="csX0" fmla="*/ 711 w 467717"/>
                <a:gd name="csY0" fmla="*/ 148530 h 604110"/>
                <a:gd name="csX1" fmla="*/ 88156 w 467717"/>
                <a:gd name="csY1" fmla="*/ 13458 h 604110"/>
                <a:gd name="csX2" fmla="*/ 306964 w 467717"/>
                <a:gd name="csY2" fmla="*/ 18220 h 604110"/>
                <a:gd name="csX3" fmla="*/ 375361 w 467717"/>
                <a:gd name="csY3" fmla="*/ 131861 h 604110"/>
                <a:gd name="csX4" fmla="*/ 437553 w 467717"/>
                <a:gd name="csY4" fmla="*/ 311195 h 604110"/>
                <a:gd name="csX5" fmla="*/ 462435 w 467717"/>
                <a:gd name="csY5" fmla="*/ 456203 h 604110"/>
                <a:gd name="csX6" fmla="*/ 418059 w 467717"/>
                <a:gd name="csY6" fmla="*/ 593824 h 604110"/>
                <a:gd name="csX7" fmla="*/ 63233 w 467717"/>
                <a:gd name="csY7" fmla="*/ 581327 h 604110"/>
                <a:gd name="csX8" fmla="*/ 47675 w 467717"/>
                <a:gd name="csY8" fmla="*/ 479389 h 604110"/>
                <a:gd name="csX9" fmla="*/ 711 w 467717"/>
                <a:gd name="csY9" fmla="*/ 148530 h 604110"/>
                <a:gd name="csX0" fmla="*/ 711 w 470024"/>
                <a:gd name="csY0" fmla="*/ 148530 h 604110"/>
                <a:gd name="csX1" fmla="*/ 88156 w 470024"/>
                <a:gd name="csY1" fmla="*/ 13458 h 604110"/>
                <a:gd name="csX2" fmla="*/ 306964 w 470024"/>
                <a:gd name="csY2" fmla="*/ 18220 h 604110"/>
                <a:gd name="csX3" fmla="*/ 375361 w 470024"/>
                <a:gd name="csY3" fmla="*/ 131861 h 604110"/>
                <a:gd name="csX4" fmla="*/ 437553 w 470024"/>
                <a:gd name="csY4" fmla="*/ 311195 h 604110"/>
                <a:gd name="csX5" fmla="*/ 462435 w 470024"/>
                <a:gd name="csY5" fmla="*/ 456203 h 604110"/>
                <a:gd name="csX6" fmla="*/ 418059 w 470024"/>
                <a:gd name="csY6" fmla="*/ 593824 h 604110"/>
                <a:gd name="csX7" fmla="*/ 63233 w 470024"/>
                <a:gd name="csY7" fmla="*/ 581327 h 604110"/>
                <a:gd name="csX8" fmla="*/ 47675 w 470024"/>
                <a:gd name="csY8" fmla="*/ 479389 h 604110"/>
                <a:gd name="csX9" fmla="*/ 711 w 470024"/>
                <a:gd name="csY9" fmla="*/ 148530 h 604110"/>
                <a:gd name="csX0" fmla="*/ 711 w 465874"/>
                <a:gd name="csY0" fmla="*/ 148530 h 604110"/>
                <a:gd name="csX1" fmla="*/ 88156 w 465874"/>
                <a:gd name="csY1" fmla="*/ 13458 h 604110"/>
                <a:gd name="csX2" fmla="*/ 306964 w 465874"/>
                <a:gd name="csY2" fmla="*/ 18220 h 604110"/>
                <a:gd name="csX3" fmla="*/ 375361 w 465874"/>
                <a:gd name="csY3" fmla="*/ 131861 h 604110"/>
                <a:gd name="csX4" fmla="*/ 419481 w 465874"/>
                <a:gd name="csY4" fmla="*/ 283261 h 604110"/>
                <a:gd name="csX5" fmla="*/ 462435 w 465874"/>
                <a:gd name="csY5" fmla="*/ 456203 h 604110"/>
                <a:gd name="csX6" fmla="*/ 418059 w 465874"/>
                <a:gd name="csY6" fmla="*/ 593824 h 604110"/>
                <a:gd name="csX7" fmla="*/ 63233 w 465874"/>
                <a:gd name="csY7" fmla="*/ 581327 h 604110"/>
                <a:gd name="csX8" fmla="*/ 47675 w 465874"/>
                <a:gd name="csY8" fmla="*/ 479389 h 604110"/>
                <a:gd name="csX9" fmla="*/ 711 w 465874"/>
                <a:gd name="csY9" fmla="*/ 148530 h 604110"/>
                <a:gd name="csX0" fmla="*/ 929 w 466092"/>
                <a:gd name="csY0" fmla="*/ 148530 h 605230"/>
                <a:gd name="csX1" fmla="*/ 88374 w 466092"/>
                <a:gd name="csY1" fmla="*/ 13458 h 605230"/>
                <a:gd name="csX2" fmla="*/ 307182 w 466092"/>
                <a:gd name="csY2" fmla="*/ 18220 h 605230"/>
                <a:gd name="csX3" fmla="*/ 375579 w 466092"/>
                <a:gd name="csY3" fmla="*/ 131861 h 605230"/>
                <a:gd name="csX4" fmla="*/ 419699 w 466092"/>
                <a:gd name="csY4" fmla="*/ 283261 h 605230"/>
                <a:gd name="csX5" fmla="*/ 462653 w 466092"/>
                <a:gd name="csY5" fmla="*/ 456203 h 605230"/>
                <a:gd name="csX6" fmla="*/ 418277 w 466092"/>
                <a:gd name="csY6" fmla="*/ 593824 h 605230"/>
                <a:gd name="csX7" fmla="*/ 63451 w 466092"/>
                <a:gd name="csY7" fmla="*/ 581327 h 605230"/>
                <a:gd name="csX8" fmla="*/ 43561 w 466092"/>
                <a:gd name="csY8" fmla="*/ 452859 h 605230"/>
                <a:gd name="csX9" fmla="*/ 929 w 466092"/>
                <a:gd name="csY9" fmla="*/ 148530 h 605230"/>
                <a:gd name="csX0" fmla="*/ 929 w 463519"/>
                <a:gd name="csY0" fmla="*/ 148530 h 625188"/>
                <a:gd name="csX1" fmla="*/ 88374 w 463519"/>
                <a:gd name="csY1" fmla="*/ 13458 h 625188"/>
                <a:gd name="csX2" fmla="*/ 307182 w 463519"/>
                <a:gd name="csY2" fmla="*/ 18220 h 625188"/>
                <a:gd name="csX3" fmla="*/ 375579 w 463519"/>
                <a:gd name="csY3" fmla="*/ 131861 h 625188"/>
                <a:gd name="csX4" fmla="*/ 419699 w 463519"/>
                <a:gd name="csY4" fmla="*/ 283261 h 625188"/>
                <a:gd name="csX5" fmla="*/ 462653 w 463519"/>
                <a:gd name="csY5" fmla="*/ 456203 h 625188"/>
                <a:gd name="csX6" fmla="*/ 402001 w 463519"/>
                <a:gd name="csY6" fmla="*/ 618249 h 625188"/>
                <a:gd name="csX7" fmla="*/ 63451 w 463519"/>
                <a:gd name="csY7" fmla="*/ 581327 h 625188"/>
                <a:gd name="csX8" fmla="*/ 43561 w 463519"/>
                <a:gd name="csY8" fmla="*/ 452859 h 625188"/>
                <a:gd name="csX9" fmla="*/ 929 w 463519"/>
                <a:gd name="csY9" fmla="*/ 148530 h 625188"/>
                <a:gd name="csX0" fmla="*/ 929 w 463518"/>
                <a:gd name="csY0" fmla="*/ 148530 h 620171"/>
                <a:gd name="csX1" fmla="*/ 88374 w 463518"/>
                <a:gd name="csY1" fmla="*/ 13458 h 620171"/>
                <a:gd name="csX2" fmla="*/ 307182 w 463518"/>
                <a:gd name="csY2" fmla="*/ 18220 h 620171"/>
                <a:gd name="csX3" fmla="*/ 375579 w 463518"/>
                <a:gd name="csY3" fmla="*/ 131861 h 620171"/>
                <a:gd name="csX4" fmla="*/ 419699 w 463518"/>
                <a:gd name="csY4" fmla="*/ 283261 h 620171"/>
                <a:gd name="csX5" fmla="*/ 462653 w 463518"/>
                <a:gd name="csY5" fmla="*/ 456203 h 620171"/>
                <a:gd name="csX6" fmla="*/ 402001 w 463518"/>
                <a:gd name="csY6" fmla="*/ 618249 h 620171"/>
                <a:gd name="csX7" fmla="*/ 63451 w 463518"/>
                <a:gd name="csY7" fmla="*/ 581327 h 620171"/>
                <a:gd name="csX8" fmla="*/ 43561 w 463518"/>
                <a:gd name="csY8" fmla="*/ 452859 h 620171"/>
                <a:gd name="csX9" fmla="*/ 929 w 463518"/>
                <a:gd name="csY9" fmla="*/ 148530 h 6201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63518" h="620171">
                  <a:moveTo>
                    <a:pt x="929" y="148530"/>
                  </a:moveTo>
                  <a:cubicBezTo>
                    <a:pt x="8398" y="75297"/>
                    <a:pt x="37332" y="35176"/>
                    <a:pt x="88374" y="13458"/>
                  </a:cubicBezTo>
                  <a:cubicBezTo>
                    <a:pt x="139416" y="-8260"/>
                    <a:pt x="259315" y="-1514"/>
                    <a:pt x="307182" y="18220"/>
                  </a:cubicBezTo>
                  <a:cubicBezTo>
                    <a:pt x="355050" y="37954"/>
                    <a:pt x="356826" y="87688"/>
                    <a:pt x="375579" y="131861"/>
                  </a:cubicBezTo>
                  <a:cubicBezTo>
                    <a:pt x="394332" y="176034"/>
                    <a:pt x="418905" y="218483"/>
                    <a:pt x="419699" y="283261"/>
                  </a:cubicBezTo>
                  <a:cubicBezTo>
                    <a:pt x="463202" y="367311"/>
                    <a:pt x="465603" y="400372"/>
                    <a:pt x="462653" y="456203"/>
                  </a:cubicBezTo>
                  <a:cubicBezTo>
                    <a:pt x="459703" y="512034"/>
                    <a:pt x="449421" y="610348"/>
                    <a:pt x="402001" y="618249"/>
                  </a:cubicBezTo>
                  <a:cubicBezTo>
                    <a:pt x="354581" y="626150"/>
                    <a:pt x="123191" y="608892"/>
                    <a:pt x="63451" y="581327"/>
                  </a:cubicBezTo>
                  <a:cubicBezTo>
                    <a:pt x="3711" y="553762"/>
                    <a:pt x="53981" y="524992"/>
                    <a:pt x="43561" y="452859"/>
                  </a:cubicBezTo>
                  <a:cubicBezTo>
                    <a:pt x="33141" y="380726"/>
                    <a:pt x="-6540" y="221763"/>
                    <a:pt x="929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四角形: 角を丸くする 1">
              <a:extLst>
                <a:ext uri="{FF2B5EF4-FFF2-40B4-BE49-F238E27FC236}">
                  <a16:creationId xmlns:a16="http://schemas.microsoft.com/office/drawing/2014/main" id="{11DE6E81-3B66-5478-8A22-859798E8302A}"/>
                </a:ext>
              </a:extLst>
            </p:cNvPr>
            <p:cNvSpPr/>
            <p:nvPr/>
          </p:nvSpPr>
          <p:spPr>
            <a:xfrm rot="18882218">
              <a:off x="2235160" y="2076178"/>
              <a:ext cx="377986" cy="48890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98851"/>
                <a:gd name="csX1" fmla="*/ 88607 w 384829"/>
                <a:gd name="csY1" fmla="*/ 13458 h 598851"/>
                <a:gd name="csX2" fmla="*/ 307415 w 384829"/>
                <a:gd name="csY2" fmla="*/ 18220 h 598851"/>
                <a:gd name="csX3" fmla="*/ 375812 w 384829"/>
                <a:gd name="csY3" fmla="*/ 131861 h 598851"/>
                <a:gd name="csX4" fmla="*/ 384544 w 384829"/>
                <a:gd name="csY4" fmla="*/ 320639 h 598851"/>
                <a:gd name="csX5" fmla="*/ 371049 w 384829"/>
                <a:gd name="csY5" fmla="*/ 472904 h 598851"/>
                <a:gd name="csX6" fmla="*/ 324890 w 384829"/>
                <a:gd name="csY6" fmla="*/ 587411 h 598851"/>
                <a:gd name="csX7" fmla="*/ 148801 w 384829"/>
                <a:gd name="csY7" fmla="*/ 582575 h 598851"/>
                <a:gd name="csX8" fmla="*/ 48126 w 384829"/>
                <a:gd name="csY8" fmla="*/ 479389 h 598851"/>
                <a:gd name="csX9" fmla="*/ 1162 w 384829"/>
                <a:gd name="csY9" fmla="*/ 148530 h 598851"/>
                <a:gd name="csX0" fmla="*/ 368 w 384035"/>
                <a:gd name="csY0" fmla="*/ 148530 h 596959"/>
                <a:gd name="csX1" fmla="*/ 87813 w 384035"/>
                <a:gd name="csY1" fmla="*/ 13458 h 596959"/>
                <a:gd name="csX2" fmla="*/ 306621 w 384035"/>
                <a:gd name="csY2" fmla="*/ 18220 h 596959"/>
                <a:gd name="csX3" fmla="*/ 375018 w 384035"/>
                <a:gd name="csY3" fmla="*/ 131861 h 596959"/>
                <a:gd name="csX4" fmla="*/ 383750 w 384035"/>
                <a:gd name="csY4" fmla="*/ 320639 h 596959"/>
                <a:gd name="csX5" fmla="*/ 370255 w 384035"/>
                <a:gd name="csY5" fmla="*/ 472904 h 596959"/>
                <a:gd name="csX6" fmla="*/ 324096 w 384035"/>
                <a:gd name="csY6" fmla="*/ 587411 h 596959"/>
                <a:gd name="csX7" fmla="*/ 148007 w 384035"/>
                <a:gd name="csY7" fmla="*/ 582575 h 596959"/>
                <a:gd name="csX8" fmla="*/ 61594 w 384035"/>
                <a:gd name="csY8" fmla="*/ 518084 h 596959"/>
                <a:gd name="csX9" fmla="*/ 368 w 384035"/>
                <a:gd name="csY9" fmla="*/ 148530 h 596959"/>
                <a:gd name="csX0" fmla="*/ 304 w 383971"/>
                <a:gd name="csY0" fmla="*/ 148530 h 614829"/>
                <a:gd name="csX1" fmla="*/ 87749 w 383971"/>
                <a:gd name="csY1" fmla="*/ 13458 h 614829"/>
                <a:gd name="csX2" fmla="*/ 306557 w 383971"/>
                <a:gd name="csY2" fmla="*/ 18220 h 614829"/>
                <a:gd name="csX3" fmla="*/ 374954 w 383971"/>
                <a:gd name="csY3" fmla="*/ 131861 h 614829"/>
                <a:gd name="csX4" fmla="*/ 383686 w 383971"/>
                <a:gd name="csY4" fmla="*/ 320639 h 614829"/>
                <a:gd name="csX5" fmla="*/ 370191 w 383971"/>
                <a:gd name="csY5" fmla="*/ 472904 h 614829"/>
                <a:gd name="csX6" fmla="*/ 324032 w 383971"/>
                <a:gd name="csY6" fmla="*/ 587411 h 614829"/>
                <a:gd name="csX7" fmla="*/ 129996 w 383971"/>
                <a:gd name="csY7" fmla="*/ 610289 h 614829"/>
                <a:gd name="csX8" fmla="*/ 61530 w 383971"/>
                <a:gd name="csY8" fmla="*/ 518084 h 614829"/>
                <a:gd name="csX9" fmla="*/ 304 w 383971"/>
                <a:gd name="csY9" fmla="*/ 148530 h 614829"/>
                <a:gd name="csX0" fmla="*/ 107 w 383774"/>
                <a:gd name="csY0" fmla="*/ 148530 h 615951"/>
                <a:gd name="csX1" fmla="*/ 87552 w 383774"/>
                <a:gd name="csY1" fmla="*/ 13458 h 615951"/>
                <a:gd name="csX2" fmla="*/ 306360 w 383774"/>
                <a:gd name="csY2" fmla="*/ 18220 h 615951"/>
                <a:gd name="csX3" fmla="*/ 374757 w 383774"/>
                <a:gd name="csY3" fmla="*/ 131861 h 615951"/>
                <a:gd name="csX4" fmla="*/ 383489 w 383774"/>
                <a:gd name="csY4" fmla="*/ 320639 h 615951"/>
                <a:gd name="csX5" fmla="*/ 369994 w 383774"/>
                <a:gd name="csY5" fmla="*/ 472904 h 615951"/>
                <a:gd name="csX6" fmla="*/ 323835 w 383774"/>
                <a:gd name="csY6" fmla="*/ 587411 h 615951"/>
                <a:gd name="csX7" fmla="*/ 129799 w 383774"/>
                <a:gd name="csY7" fmla="*/ 610289 h 615951"/>
                <a:gd name="csX8" fmla="*/ 70962 w 383774"/>
                <a:gd name="csY8" fmla="*/ 502527 h 615951"/>
                <a:gd name="csX9" fmla="*/ 107 w 383774"/>
                <a:gd name="csY9" fmla="*/ 148530 h 6159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3774" h="615951">
                  <a:moveTo>
                    <a:pt x="107" y="148530"/>
                  </a:moveTo>
                  <a:cubicBezTo>
                    <a:pt x="2872" y="67019"/>
                    <a:pt x="36510" y="35176"/>
                    <a:pt x="87552" y="13458"/>
                  </a:cubicBezTo>
                  <a:cubicBezTo>
                    <a:pt x="138594" y="-8260"/>
                    <a:pt x="258493" y="-1514"/>
                    <a:pt x="306360" y="18220"/>
                  </a:cubicBezTo>
                  <a:cubicBezTo>
                    <a:pt x="354228" y="37954"/>
                    <a:pt x="361902" y="81458"/>
                    <a:pt x="374757" y="131861"/>
                  </a:cubicBezTo>
                  <a:cubicBezTo>
                    <a:pt x="387612" y="182264"/>
                    <a:pt x="382695" y="255861"/>
                    <a:pt x="383489" y="320639"/>
                  </a:cubicBezTo>
                  <a:cubicBezTo>
                    <a:pt x="384283" y="385417"/>
                    <a:pt x="379936" y="428442"/>
                    <a:pt x="369994" y="472904"/>
                  </a:cubicBezTo>
                  <a:cubicBezTo>
                    <a:pt x="360052" y="517366"/>
                    <a:pt x="363868" y="564514"/>
                    <a:pt x="323835" y="587411"/>
                  </a:cubicBezTo>
                  <a:cubicBezTo>
                    <a:pt x="283803" y="610309"/>
                    <a:pt x="171944" y="624436"/>
                    <a:pt x="129799" y="610289"/>
                  </a:cubicBezTo>
                  <a:cubicBezTo>
                    <a:pt x="87654" y="596142"/>
                    <a:pt x="92577" y="579487"/>
                    <a:pt x="70962" y="502527"/>
                  </a:cubicBezTo>
                  <a:cubicBezTo>
                    <a:pt x="49347" y="425567"/>
                    <a:pt x="-2658" y="230041"/>
                    <a:pt x="107" y="14853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四角形: 角を丸くする 1">
              <a:extLst>
                <a:ext uri="{FF2B5EF4-FFF2-40B4-BE49-F238E27FC236}">
                  <a16:creationId xmlns:a16="http://schemas.microsoft.com/office/drawing/2014/main" id="{E3B7BBA7-ECE7-D73D-4E76-B9BDCBE5C641}"/>
                </a:ext>
              </a:extLst>
            </p:cNvPr>
            <p:cNvSpPr/>
            <p:nvPr/>
          </p:nvSpPr>
          <p:spPr>
            <a:xfrm rot="18882218">
              <a:off x="4423770" y="5369072"/>
              <a:ext cx="572508" cy="52027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486371 w 870038"/>
                <a:gd name="csY0" fmla="*/ 148530 h 587365"/>
                <a:gd name="csX1" fmla="*/ 573816 w 870038"/>
                <a:gd name="csY1" fmla="*/ 13458 h 587365"/>
                <a:gd name="csX2" fmla="*/ 792624 w 870038"/>
                <a:gd name="csY2" fmla="*/ 18220 h 587365"/>
                <a:gd name="csX3" fmla="*/ 861021 w 870038"/>
                <a:gd name="csY3" fmla="*/ 131861 h 587365"/>
                <a:gd name="csX4" fmla="*/ 869753 w 870038"/>
                <a:gd name="csY4" fmla="*/ 320639 h 587365"/>
                <a:gd name="csX5" fmla="*/ 856258 w 870038"/>
                <a:gd name="csY5" fmla="*/ 472904 h 587365"/>
                <a:gd name="csX6" fmla="*/ 795005 w 870038"/>
                <a:gd name="csY6" fmla="*/ 560351 h 587365"/>
                <a:gd name="csX7" fmla="*/ 634010 w 870038"/>
                <a:gd name="csY7" fmla="*/ 582575 h 587365"/>
                <a:gd name="csX8" fmla="*/ 533335 w 870038"/>
                <a:gd name="csY8" fmla="*/ 479389 h 587365"/>
                <a:gd name="csX9" fmla="*/ 113 w 870038"/>
                <a:gd name="csY9" fmla="*/ 193255 h 587365"/>
                <a:gd name="csX10" fmla="*/ 486371 w 870038"/>
                <a:gd name="csY10" fmla="*/ 148530 h 587365"/>
                <a:gd name="csX0" fmla="*/ 342220 w 870101"/>
                <a:gd name="csY0" fmla="*/ 9801 h 606160"/>
                <a:gd name="csX1" fmla="*/ 573879 w 870101"/>
                <a:gd name="csY1" fmla="*/ 32253 h 606160"/>
                <a:gd name="csX2" fmla="*/ 792687 w 870101"/>
                <a:gd name="csY2" fmla="*/ 37015 h 606160"/>
                <a:gd name="csX3" fmla="*/ 861084 w 870101"/>
                <a:gd name="csY3" fmla="*/ 150656 h 606160"/>
                <a:gd name="csX4" fmla="*/ 869816 w 870101"/>
                <a:gd name="csY4" fmla="*/ 339434 h 606160"/>
                <a:gd name="csX5" fmla="*/ 856321 w 870101"/>
                <a:gd name="csY5" fmla="*/ 491699 h 606160"/>
                <a:gd name="csX6" fmla="*/ 795068 w 870101"/>
                <a:gd name="csY6" fmla="*/ 579146 h 606160"/>
                <a:gd name="csX7" fmla="*/ 634073 w 870101"/>
                <a:gd name="csY7" fmla="*/ 601370 h 606160"/>
                <a:gd name="csX8" fmla="*/ 533398 w 870101"/>
                <a:gd name="csY8" fmla="*/ 498184 h 606160"/>
                <a:gd name="csX9" fmla="*/ 176 w 870101"/>
                <a:gd name="csY9" fmla="*/ 212050 h 606160"/>
                <a:gd name="csX10" fmla="*/ 342220 w 870101"/>
                <a:gd name="csY10" fmla="*/ 9801 h 606160"/>
                <a:gd name="csX0" fmla="*/ 342228 w 870109"/>
                <a:gd name="csY0" fmla="*/ 18771 h 615130"/>
                <a:gd name="csX1" fmla="*/ 639530 w 870109"/>
                <a:gd name="csY1" fmla="*/ 11943 h 615130"/>
                <a:gd name="csX2" fmla="*/ 792695 w 870109"/>
                <a:gd name="csY2" fmla="*/ 45985 h 615130"/>
                <a:gd name="csX3" fmla="*/ 861092 w 870109"/>
                <a:gd name="csY3" fmla="*/ 159626 h 615130"/>
                <a:gd name="csX4" fmla="*/ 869824 w 870109"/>
                <a:gd name="csY4" fmla="*/ 348404 h 615130"/>
                <a:gd name="csX5" fmla="*/ 856329 w 870109"/>
                <a:gd name="csY5" fmla="*/ 500669 h 615130"/>
                <a:gd name="csX6" fmla="*/ 795076 w 870109"/>
                <a:gd name="csY6" fmla="*/ 588116 h 615130"/>
                <a:gd name="csX7" fmla="*/ 634081 w 870109"/>
                <a:gd name="csY7" fmla="*/ 610340 h 615130"/>
                <a:gd name="csX8" fmla="*/ 533406 w 870109"/>
                <a:gd name="csY8" fmla="*/ 507154 h 615130"/>
                <a:gd name="csX9" fmla="*/ 184 w 870109"/>
                <a:gd name="csY9" fmla="*/ 221020 h 615130"/>
                <a:gd name="csX10" fmla="*/ 342228 w 870109"/>
                <a:gd name="csY10" fmla="*/ 18771 h 615130"/>
                <a:gd name="csX0" fmla="*/ 342228 w 870109"/>
                <a:gd name="csY0" fmla="*/ 18771 h 621683"/>
                <a:gd name="csX1" fmla="*/ 639530 w 870109"/>
                <a:gd name="csY1" fmla="*/ 11943 h 621683"/>
                <a:gd name="csX2" fmla="*/ 792695 w 870109"/>
                <a:gd name="csY2" fmla="*/ 45985 h 621683"/>
                <a:gd name="csX3" fmla="*/ 861092 w 870109"/>
                <a:gd name="csY3" fmla="*/ 159626 h 621683"/>
                <a:gd name="csX4" fmla="*/ 869824 w 870109"/>
                <a:gd name="csY4" fmla="*/ 348404 h 621683"/>
                <a:gd name="csX5" fmla="*/ 856329 w 870109"/>
                <a:gd name="csY5" fmla="*/ 500669 h 621683"/>
                <a:gd name="csX6" fmla="*/ 795076 w 870109"/>
                <a:gd name="csY6" fmla="*/ 588116 h 621683"/>
                <a:gd name="csX7" fmla="*/ 634081 w 870109"/>
                <a:gd name="csY7" fmla="*/ 610340 h 621683"/>
                <a:gd name="csX8" fmla="*/ 578586 w 870109"/>
                <a:gd name="csY8" fmla="*/ 415908 h 621683"/>
                <a:gd name="csX9" fmla="*/ 184 w 870109"/>
                <a:gd name="csY9" fmla="*/ 221020 h 621683"/>
                <a:gd name="csX10" fmla="*/ 342228 w 870109"/>
                <a:gd name="csY10" fmla="*/ 18771 h 621683"/>
                <a:gd name="csX0" fmla="*/ 342228 w 870109"/>
                <a:gd name="csY0" fmla="*/ 18771 h 621683"/>
                <a:gd name="csX1" fmla="*/ 639530 w 870109"/>
                <a:gd name="csY1" fmla="*/ 11943 h 621683"/>
                <a:gd name="csX2" fmla="*/ 792695 w 870109"/>
                <a:gd name="csY2" fmla="*/ 45985 h 621683"/>
                <a:gd name="csX3" fmla="*/ 861092 w 870109"/>
                <a:gd name="csY3" fmla="*/ 159626 h 621683"/>
                <a:gd name="csX4" fmla="*/ 869824 w 870109"/>
                <a:gd name="csY4" fmla="*/ 348404 h 621683"/>
                <a:gd name="csX5" fmla="*/ 856329 w 870109"/>
                <a:gd name="csY5" fmla="*/ 500669 h 621683"/>
                <a:gd name="csX6" fmla="*/ 795076 w 870109"/>
                <a:gd name="csY6" fmla="*/ 588116 h 621683"/>
                <a:gd name="csX7" fmla="*/ 634081 w 870109"/>
                <a:gd name="csY7" fmla="*/ 610340 h 621683"/>
                <a:gd name="csX8" fmla="*/ 578586 w 870109"/>
                <a:gd name="csY8" fmla="*/ 415908 h 621683"/>
                <a:gd name="csX9" fmla="*/ 385543 w 870109"/>
                <a:gd name="csY9" fmla="*/ 267301 h 621683"/>
                <a:gd name="csX10" fmla="*/ 184 w 870109"/>
                <a:gd name="csY10" fmla="*/ 221020 h 621683"/>
                <a:gd name="csX11" fmla="*/ 342228 w 870109"/>
                <a:gd name="csY11" fmla="*/ 18771 h 621683"/>
                <a:gd name="csX0" fmla="*/ 342228 w 870109"/>
                <a:gd name="csY0" fmla="*/ 18771 h 653790"/>
                <a:gd name="csX1" fmla="*/ 639530 w 870109"/>
                <a:gd name="csY1" fmla="*/ 11943 h 653790"/>
                <a:gd name="csX2" fmla="*/ 792695 w 870109"/>
                <a:gd name="csY2" fmla="*/ 45985 h 653790"/>
                <a:gd name="csX3" fmla="*/ 861092 w 870109"/>
                <a:gd name="csY3" fmla="*/ 159626 h 653790"/>
                <a:gd name="csX4" fmla="*/ 869824 w 870109"/>
                <a:gd name="csY4" fmla="*/ 348404 h 653790"/>
                <a:gd name="csX5" fmla="*/ 856329 w 870109"/>
                <a:gd name="csY5" fmla="*/ 500669 h 653790"/>
                <a:gd name="csX6" fmla="*/ 795076 w 870109"/>
                <a:gd name="csY6" fmla="*/ 588116 h 653790"/>
                <a:gd name="csX7" fmla="*/ 564190 w 870109"/>
                <a:gd name="csY7" fmla="*/ 646420 h 653790"/>
                <a:gd name="csX8" fmla="*/ 578586 w 870109"/>
                <a:gd name="csY8" fmla="*/ 415908 h 653790"/>
                <a:gd name="csX9" fmla="*/ 385543 w 870109"/>
                <a:gd name="csY9" fmla="*/ 267301 h 653790"/>
                <a:gd name="csX10" fmla="*/ 184 w 870109"/>
                <a:gd name="csY10" fmla="*/ 221020 h 653790"/>
                <a:gd name="csX11" fmla="*/ 342228 w 870109"/>
                <a:gd name="csY11" fmla="*/ 18771 h 653790"/>
                <a:gd name="csX0" fmla="*/ 369048 w 896929"/>
                <a:gd name="csY0" fmla="*/ 22543 h 657562"/>
                <a:gd name="csX1" fmla="*/ 666350 w 896929"/>
                <a:gd name="csY1" fmla="*/ 15715 h 657562"/>
                <a:gd name="csX2" fmla="*/ 819515 w 896929"/>
                <a:gd name="csY2" fmla="*/ 49757 h 657562"/>
                <a:gd name="csX3" fmla="*/ 887912 w 896929"/>
                <a:gd name="csY3" fmla="*/ 163398 h 657562"/>
                <a:gd name="csX4" fmla="*/ 896644 w 896929"/>
                <a:gd name="csY4" fmla="*/ 352176 h 657562"/>
                <a:gd name="csX5" fmla="*/ 883149 w 896929"/>
                <a:gd name="csY5" fmla="*/ 504441 h 657562"/>
                <a:gd name="csX6" fmla="*/ 821896 w 896929"/>
                <a:gd name="csY6" fmla="*/ 591888 h 657562"/>
                <a:gd name="csX7" fmla="*/ 591010 w 896929"/>
                <a:gd name="csY7" fmla="*/ 650192 h 657562"/>
                <a:gd name="csX8" fmla="*/ 605406 w 896929"/>
                <a:gd name="csY8" fmla="*/ 419680 h 657562"/>
                <a:gd name="csX9" fmla="*/ 412363 w 896929"/>
                <a:gd name="csY9" fmla="*/ 271073 h 657562"/>
                <a:gd name="csX10" fmla="*/ 168 w 896929"/>
                <a:gd name="csY10" fmla="*/ 277213 h 657562"/>
                <a:gd name="csX11" fmla="*/ 369048 w 896929"/>
                <a:gd name="csY11" fmla="*/ 22543 h 657562"/>
                <a:gd name="csX0" fmla="*/ 369050 w 896931"/>
                <a:gd name="csY0" fmla="*/ 22543 h 657562"/>
                <a:gd name="csX1" fmla="*/ 666352 w 896931"/>
                <a:gd name="csY1" fmla="*/ 15715 h 657562"/>
                <a:gd name="csX2" fmla="*/ 819517 w 896931"/>
                <a:gd name="csY2" fmla="*/ 49757 h 657562"/>
                <a:gd name="csX3" fmla="*/ 887914 w 896931"/>
                <a:gd name="csY3" fmla="*/ 163398 h 657562"/>
                <a:gd name="csX4" fmla="*/ 896646 w 896931"/>
                <a:gd name="csY4" fmla="*/ 352176 h 657562"/>
                <a:gd name="csX5" fmla="*/ 883151 w 896931"/>
                <a:gd name="csY5" fmla="*/ 504441 h 657562"/>
                <a:gd name="csX6" fmla="*/ 821898 w 896931"/>
                <a:gd name="csY6" fmla="*/ 591888 h 657562"/>
                <a:gd name="csX7" fmla="*/ 591012 w 896931"/>
                <a:gd name="csY7" fmla="*/ 650192 h 657562"/>
                <a:gd name="csX8" fmla="*/ 605408 w 896931"/>
                <a:gd name="csY8" fmla="*/ 419680 h 657562"/>
                <a:gd name="csX9" fmla="*/ 412365 w 896931"/>
                <a:gd name="csY9" fmla="*/ 271073 h 657562"/>
                <a:gd name="csX10" fmla="*/ 170 w 896931"/>
                <a:gd name="csY10" fmla="*/ 277213 h 657562"/>
                <a:gd name="csX11" fmla="*/ 369050 w 896931"/>
                <a:gd name="csY11" fmla="*/ 22543 h 657562"/>
                <a:gd name="csX0" fmla="*/ 391617 w 919498"/>
                <a:gd name="csY0" fmla="*/ 22543 h 657562"/>
                <a:gd name="csX1" fmla="*/ 688919 w 919498"/>
                <a:gd name="csY1" fmla="*/ 15715 h 657562"/>
                <a:gd name="csX2" fmla="*/ 842084 w 919498"/>
                <a:gd name="csY2" fmla="*/ 49757 h 657562"/>
                <a:gd name="csX3" fmla="*/ 910481 w 919498"/>
                <a:gd name="csY3" fmla="*/ 163398 h 657562"/>
                <a:gd name="csX4" fmla="*/ 919213 w 919498"/>
                <a:gd name="csY4" fmla="*/ 352176 h 657562"/>
                <a:gd name="csX5" fmla="*/ 905718 w 919498"/>
                <a:gd name="csY5" fmla="*/ 504441 h 657562"/>
                <a:gd name="csX6" fmla="*/ 844465 w 919498"/>
                <a:gd name="csY6" fmla="*/ 591888 h 657562"/>
                <a:gd name="csX7" fmla="*/ 613579 w 919498"/>
                <a:gd name="csY7" fmla="*/ 650192 h 657562"/>
                <a:gd name="csX8" fmla="*/ 627975 w 919498"/>
                <a:gd name="csY8" fmla="*/ 419680 h 657562"/>
                <a:gd name="csX9" fmla="*/ 434932 w 919498"/>
                <a:gd name="csY9" fmla="*/ 271073 h 657562"/>
                <a:gd name="csX10" fmla="*/ 22737 w 919498"/>
                <a:gd name="csY10" fmla="*/ 277213 h 657562"/>
                <a:gd name="csX11" fmla="*/ 391617 w 919498"/>
                <a:gd name="csY11" fmla="*/ 22543 h 657562"/>
                <a:gd name="csX0" fmla="*/ 391617 w 919498"/>
                <a:gd name="csY0" fmla="*/ 22543 h 660945"/>
                <a:gd name="csX1" fmla="*/ 688919 w 919498"/>
                <a:gd name="csY1" fmla="*/ 15715 h 660945"/>
                <a:gd name="csX2" fmla="*/ 842084 w 919498"/>
                <a:gd name="csY2" fmla="*/ 49757 h 660945"/>
                <a:gd name="csX3" fmla="*/ 910481 w 919498"/>
                <a:gd name="csY3" fmla="*/ 163398 h 660945"/>
                <a:gd name="csX4" fmla="*/ 919213 w 919498"/>
                <a:gd name="csY4" fmla="*/ 352176 h 660945"/>
                <a:gd name="csX5" fmla="*/ 905718 w 919498"/>
                <a:gd name="csY5" fmla="*/ 504441 h 660945"/>
                <a:gd name="csX6" fmla="*/ 844465 w 919498"/>
                <a:gd name="csY6" fmla="*/ 591888 h 660945"/>
                <a:gd name="csX7" fmla="*/ 613579 w 919498"/>
                <a:gd name="csY7" fmla="*/ 650192 h 660945"/>
                <a:gd name="csX8" fmla="*/ 578940 w 919498"/>
                <a:gd name="csY8" fmla="*/ 365560 h 660945"/>
                <a:gd name="csX9" fmla="*/ 434932 w 919498"/>
                <a:gd name="csY9" fmla="*/ 271073 h 660945"/>
                <a:gd name="csX10" fmla="*/ 22737 w 919498"/>
                <a:gd name="csY10" fmla="*/ 277213 h 660945"/>
                <a:gd name="csX11" fmla="*/ 391617 w 919498"/>
                <a:gd name="csY11" fmla="*/ 22543 h 660945"/>
                <a:gd name="csX0" fmla="*/ 391617 w 919498"/>
                <a:gd name="csY0" fmla="*/ 22543 h 684243"/>
                <a:gd name="csX1" fmla="*/ 688919 w 919498"/>
                <a:gd name="csY1" fmla="*/ 15715 h 684243"/>
                <a:gd name="csX2" fmla="*/ 842084 w 919498"/>
                <a:gd name="csY2" fmla="*/ 49757 h 684243"/>
                <a:gd name="csX3" fmla="*/ 910481 w 919498"/>
                <a:gd name="csY3" fmla="*/ 163398 h 684243"/>
                <a:gd name="csX4" fmla="*/ 919213 w 919498"/>
                <a:gd name="csY4" fmla="*/ 352176 h 684243"/>
                <a:gd name="csX5" fmla="*/ 905718 w 919498"/>
                <a:gd name="csY5" fmla="*/ 504441 h 684243"/>
                <a:gd name="csX6" fmla="*/ 844465 w 919498"/>
                <a:gd name="csY6" fmla="*/ 591888 h 684243"/>
                <a:gd name="csX7" fmla="*/ 613579 w 919498"/>
                <a:gd name="csY7" fmla="*/ 650192 h 684243"/>
                <a:gd name="csX8" fmla="*/ 578940 w 919498"/>
                <a:gd name="csY8" fmla="*/ 365560 h 684243"/>
                <a:gd name="csX9" fmla="*/ 434932 w 919498"/>
                <a:gd name="csY9" fmla="*/ 271073 h 684243"/>
                <a:gd name="csX10" fmla="*/ 22737 w 919498"/>
                <a:gd name="csY10" fmla="*/ 277213 h 684243"/>
                <a:gd name="csX11" fmla="*/ 391617 w 919498"/>
                <a:gd name="csY11" fmla="*/ 22543 h 684243"/>
                <a:gd name="csX0" fmla="*/ 391617 w 951022"/>
                <a:gd name="csY0" fmla="*/ 22543 h 660575"/>
                <a:gd name="csX1" fmla="*/ 688919 w 951022"/>
                <a:gd name="csY1" fmla="*/ 15715 h 660575"/>
                <a:gd name="csX2" fmla="*/ 842084 w 951022"/>
                <a:gd name="csY2" fmla="*/ 49757 h 660575"/>
                <a:gd name="csX3" fmla="*/ 910481 w 951022"/>
                <a:gd name="csY3" fmla="*/ 163398 h 660575"/>
                <a:gd name="csX4" fmla="*/ 919213 w 951022"/>
                <a:gd name="csY4" fmla="*/ 352176 h 660575"/>
                <a:gd name="csX5" fmla="*/ 905718 w 951022"/>
                <a:gd name="csY5" fmla="*/ 504441 h 660575"/>
                <a:gd name="csX6" fmla="*/ 934628 w 951022"/>
                <a:gd name="csY6" fmla="*/ 589668 h 660575"/>
                <a:gd name="csX7" fmla="*/ 613579 w 951022"/>
                <a:gd name="csY7" fmla="*/ 650192 h 660575"/>
                <a:gd name="csX8" fmla="*/ 578940 w 951022"/>
                <a:gd name="csY8" fmla="*/ 365560 h 660575"/>
                <a:gd name="csX9" fmla="*/ 434932 w 951022"/>
                <a:gd name="csY9" fmla="*/ 271073 h 660575"/>
                <a:gd name="csX10" fmla="*/ 22737 w 951022"/>
                <a:gd name="csY10" fmla="*/ 277213 h 660575"/>
                <a:gd name="csX11" fmla="*/ 391617 w 951022"/>
                <a:gd name="csY11" fmla="*/ 22543 h 660575"/>
                <a:gd name="csX0" fmla="*/ 391617 w 932710"/>
                <a:gd name="csY0" fmla="*/ 22543 h 653139"/>
                <a:gd name="csX1" fmla="*/ 688919 w 932710"/>
                <a:gd name="csY1" fmla="*/ 15715 h 653139"/>
                <a:gd name="csX2" fmla="*/ 842084 w 932710"/>
                <a:gd name="csY2" fmla="*/ 49757 h 653139"/>
                <a:gd name="csX3" fmla="*/ 910481 w 932710"/>
                <a:gd name="csY3" fmla="*/ 163398 h 653139"/>
                <a:gd name="csX4" fmla="*/ 919213 w 932710"/>
                <a:gd name="csY4" fmla="*/ 352176 h 653139"/>
                <a:gd name="csX5" fmla="*/ 905718 w 932710"/>
                <a:gd name="csY5" fmla="*/ 504441 h 653139"/>
                <a:gd name="csX6" fmla="*/ 613579 w 932710"/>
                <a:gd name="csY6" fmla="*/ 650192 h 653139"/>
                <a:gd name="csX7" fmla="*/ 578940 w 932710"/>
                <a:gd name="csY7" fmla="*/ 365560 h 653139"/>
                <a:gd name="csX8" fmla="*/ 434932 w 932710"/>
                <a:gd name="csY8" fmla="*/ 271073 h 653139"/>
                <a:gd name="csX9" fmla="*/ 22737 w 932710"/>
                <a:gd name="csY9" fmla="*/ 277213 h 653139"/>
                <a:gd name="csX10" fmla="*/ 391617 w 932710"/>
                <a:gd name="csY10" fmla="*/ 22543 h 653139"/>
                <a:gd name="csX0" fmla="*/ 391617 w 990967"/>
                <a:gd name="csY0" fmla="*/ 22543 h 653662"/>
                <a:gd name="csX1" fmla="*/ 688919 w 990967"/>
                <a:gd name="csY1" fmla="*/ 15715 h 653662"/>
                <a:gd name="csX2" fmla="*/ 842084 w 990967"/>
                <a:gd name="csY2" fmla="*/ 49757 h 653662"/>
                <a:gd name="csX3" fmla="*/ 910481 w 990967"/>
                <a:gd name="csY3" fmla="*/ 163398 h 653662"/>
                <a:gd name="csX4" fmla="*/ 919213 w 990967"/>
                <a:gd name="csY4" fmla="*/ 352176 h 653662"/>
                <a:gd name="csX5" fmla="*/ 977345 w 990967"/>
                <a:gd name="csY5" fmla="*/ 512939 h 653662"/>
                <a:gd name="csX6" fmla="*/ 613579 w 990967"/>
                <a:gd name="csY6" fmla="*/ 650192 h 653662"/>
                <a:gd name="csX7" fmla="*/ 578940 w 990967"/>
                <a:gd name="csY7" fmla="*/ 365560 h 653662"/>
                <a:gd name="csX8" fmla="*/ 434932 w 990967"/>
                <a:gd name="csY8" fmla="*/ 271073 h 653662"/>
                <a:gd name="csX9" fmla="*/ 22737 w 990967"/>
                <a:gd name="csY9" fmla="*/ 277213 h 653662"/>
                <a:gd name="csX10" fmla="*/ 391617 w 990967"/>
                <a:gd name="csY10" fmla="*/ 22543 h 653662"/>
                <a:gd name="csX0" fmla="*/ 391617 w 990965"/>
                <a:gd name="csY0" fmla="*/ 22543 h 656243"/>
                <a:gd name="csX1" fmla="*/ 688919 w 990965"/>
                <a:gd name="csY1" fmla="*/ 15715 h 656243"/>
                <a:gd name="csX2" fmla="*/ 842084 w 990965"/>
                <a:gd name="csY2" fmla="*/ 49757 h 656243"/>
                <a:gd name="csX3" fmla="*/ 910481 w 990965"/>
                <a:gd name="csY3" fmla="*/ 163398 h 656243"/>
                <a:gd name="csX4" fmla="*/ 919213 w 990965"/>
                <a:gd name="csY4" fmla="*/ 352176 h 656243"/>
                <a:gd name="csX5" fmla="*/ 977345 w 990965"/>
                <a:gd name="csY5" fmla="*/ 512939 h 656243"/>
                <a:gd name="csX6" fmla="*/ 613579 w 990965"/>
                <a:gd name="csY6" fmla="*/ 650192 h 656243"/>
                <a:gd name="csX7" fmla="*/ 578940 w 990965"/>
                <a:gd name="csY7" fmla="*/ 365560 h 656243"/>
                <a:gd name="csX8" fmla="*/ 434932 w 990965"/>
                <a:gd name="csY8" fmla="*/ 271073 h 656243"/>
                <a:gd name="csX9" fmla="*/ 22737 w 990965"/>
                <a:gd name="csY9" fmla="*/ 277213 h 656243"/>
                <a:gd name="csX10" fmla="*/ 391617 w 990965"/>
                <a:gd name="csY10" fmla="*/ 22543 h 656243"/>
                <a:gd name="csX0" fmla="*/ 391617 w 1002298"/>
                <a:gd name="csY0" fmla="*/ 22543 h 656410"/>
                <a:gd name="csX1" fmla="*/ 688919 w 1002298"/>
                <a:gd name="csY1" fmla="*/ 15715 h 656410"/>
                <a:gd name="csX2" fmla="*/ 842084 w 1002298"/>
                <a:gd name="csY2" fmla="*/ 49757 h 656410"/>
                <a:gd name="csX3" fmla="*/ 910481 w 1002298"/>
                <a:gd name="csY3" fmla="*/ 163398 h 656410"/>
                <a:gd name="csX4" fmla="*/ 970569 w 1002298"/>
                <a:gd name="csY4" fmla="*/ 326816 h 656410"/>
                <a:gd name="csX5" fmla="*/ 977345 w 1002298"/>
                <a:gd name="csY5" fmla="*/ 512939 h 656410"/>
                <a:gd name="csX6" fmla="*/ 613579 w 1002298"/>
                <a:gd name="csY6" fmla="*/ 650192 h 656410"/>
                <a:gd name="csX7" fmla="*/ 578940 w 1002298"/>
                <a:gd name="csY7" fmla="*/ 365560 h 656410"/>
                <a:gd name="csX8" fmla="*/ 434932 w 1002298"/>
                <a:gd name="csY8" fmla="*/ 271073 h 656410"/>
                <a:gd name="csX9" fmla="*/ 22737 w 1002298"/>
                <a:gd name="csY9" fmla="*/ 277213 h 656410"/>
                <a:gd name="csX10" fmla="*/ 391617 w 1002298"/>
                <a:gd name="csY10" fmla="*/ 22543 h 656410"/>
                <a:gd name="csX0" fmla="*/ 391617 w 1002296"/>
                <a:gd name="csY0" fmla="*/ 22543 h 656410"/>
                <a:gd name="csX1" fmla="*/ 688919 w 1002296"/>
                <a:gd name="csY1" fmla="*/ 15715 h 656410"/>
                <a:gd name="csX2" fmla="*/ 842084 w 1002296"/>
                <a:gd name="csY2" fmla="*/ 49757 h 656410"/>
                <a:gd name="csX3" fmla="*/ 944655 w 1002296"/>
                <a:gd name="csY3" fmla="*/ 137124 h 656410"/>
                <a:gd name="csX4" fmla="*/ 970569 w 1002296"/>
                <a:gd name="csY4" fmla="*/ 326816 h 656410"/>
                <a:gd name="csX5" fmla="*/ 977345 w 1002296"/>
                <a:gd name="csY5" fmla="*/ 512939 h 656410"/>
                <a:gd name="csX6" fmla="*/ 613579 w 1002296"/>
                <a:gd name="csY6" fmla="*/ 650192 h 656410"/>
                <a:gd name="csX7" fmla="*/ 578940 w 1002296"/>
                <a:gd name="csY7" fmla="*/ 365560 h 656410"/>
                <a:gd name="csX8" fmla="*/ 434932 w 1002296"/>
                <a:gd name="csY8" fmla="*/ 271073 h 656410"/>
                <a:gd name="csX9" fmla="*/ 22737 w 1002296"/>
                <a:gd name="csY9" fmla="*/ 277213 h 656410"/>
                <a:gd name="csX10" fmla="*/ 391617 w 1002296"/>
                <a:gd name="csY10" fmla="*/ 22543 h 656410"/>
                <a:gd name="csX0" fmla="*/ 391617 w 1002298"/>
                <a:gd name="csY0" fmla="*/ 22264 h 656131"/>
                <a:gd name="csX1" fmla="*/ 688919 w 1002298"/>
                <a:gd name="csY1" fmla="*/ 15436 h 656131"/>
                <a:gd name="csX2" fmla="*/ 905023 w 1002298"/>
                <a:gd name="csY2" fmla="*/ 43466 h 656131"/>
                <a:gd name="csX3" fmla="*/ 944655 w 1002298"/>
                <a:gd name="csY3" fmla="*/ 136845 h 656131"/>
                <a:gd name="csX4" fmla="*/ 970569 w 1002298"/>
                <a:gd name="csY4" fmla="*/ 326537 h 656131"/>
                <a:gd name="csX5" fmla="*/ 977345 w 1002298"/>
                <a:gd name="csY5" fmla="*/ 512660 h 656131"/>
                <a:gd name="csX6" fmla="*/ 613579 w 1002298"/>
                <a:gd name="csY6" fmla="*/ 649913 h 656131"/>
                <a:gd name="csX7" fmla="*/ 578940 w 1002298"/>
                <a:gd name="csY7" fmla="*/ 365281 h 656131"/>
                <a:gd name="csX8" fmla="*/ 434932 w 1002298"/>
                <a:gd name="csY8" fmla="*/ 270794 h 656131"/>
                <a:gd name="csX9" fmla="*/ 22737 w 1002298"/>
                <a:gd name="csY9" fmla="*/ 276934 h 656131"/>
                <a:gd name="csX10" fmla="*/ 391617 w 1002298"/>
                <a:gd name="csY10" fmla="*/ 22264 h 656131"/>
                <a:gd name="csX0" fmla="*/ 391617 w 1002296"/>
                <a:gd name="csY0" fmla="*/ 22264 h 657849"/>
                <a:gd name="csX1" fmla="*/ 688919 w 1002296"/>
                <a:gd name="csY1" fmla="*/ 15436 h 657849"/>
                <a:gd name="csX2" fmla="*/ 905023 w 1002296"/>
                <a:gd name="csY2" fmla="*/ 43466 h 657849"/>
                <a:gd name="csX3" fmla="*/ 944655 w 1002296"/>
                <a:gd name="csY3" fmla="*/ 136845 h 657849"/>
                <a:gd name="csX4" fmla="*/ 970569 w 1002296"/>
                <a:gd name="csY4" fmla="*/ 326537 h 657849"/>
                <a:gd name="csX5" fmla="*/ 977345 w 1002296"/>
                <a:gd name="csY5" fmla="*/ 512660 h 657849"/>
                <a:gd name="csX6" fmla="*/ 613579 w 1002296"/>
                <a:gd name="csY6" fmla="*/ 649913 h 657849"/>
                <a:gd name="csX7" fmla="*/ 434932 w 1002296"/>
                <a:gd name="csY7" fmla="*/ 270794 h 657849"/>
                <a:gd name="csX8" fmla="*/ 22737 w 1002296"/>
                <a:gd name="csY8" fmla="*/ 276934 h 657849"/>
                <a:gd name="csX9" fmla="*/ 391617 w 1002296"/>
                <a:gd name="csY9" fmla="*/ 22264 h 657849"/>
                <a:gd name="csX0" fmla="*/ 391617 w 1002298"/>
                <a:gd name="csY0" fmla="*/ 22264 h 655296"/>
                <a:gd name="csX1" fmla="*/ 688919 w 1002298"/>
                <a:gd name="csY1" fmla="*/ 15436 h 655296"/>
                <a:gd name="csX2" fmla="*/ 905023 w 1002298"/>
                <a:gd name="csY2" fmla="*/ 43466 h 655296"/>
                <a:gd name="csX3" fmla="*/ 944655 w 1002298"/>
                <a:gd name="csY3" fmla="*/ 136845 h 655296"/>
                <a:gd name="csX4" fmla="*/ 970569 w 1002298"/>
                <a:gd name="csY4" fmla="*/ 326537 h 655296"/>
                <a:gd name="csX5" fmla="*/ 977345 w 1002298"/>
                <a:gd name="csY5" fmla="*/ 512660 h 655296"/>
                <a:gd name="csX6" fmla="*/ 613579 w 1002298"/>
                <a:gd name="csY6" fmla="*/ 649913 h 655296"/>
                <a:gd name="csX7" fmla="*/ 434932 w 1002298"/>
                <a:gd name="csY7" fmla="*/ 270794 h 655296"/>
                <a:gd name="csX8" fmla="*/ 22737 w 1002298"/>
                <a:gd name="csY8" fmla="*/ 276934 h 655296"/>
                <a:gd name="csX9" fmla="*/ 391617 w 1002298"/>
                <a:gd name="csY9" fmla="*/ 22264 h 655296"/>
                <a:gd name="csX0" fmla="*/ 391617 w 997569"/>
                <a:gd name="csY0" fmla="*/ 22264 h 616993"/>
                <a:gd name="csX1" fmla="*/ 688919 w 997569"/>
                <a:gd name="csY1" fmla="*/ 15436 h 616993"/>
                <a:gd name="csX2" fmla="*/ 905023 w 997569"/>
                <a:gd name="csY2" fmla="*/ 43466 h 616993"/>
                <a:gd name="csX3" fmla="*/ 944655 w 997569"/>
                <a:gd name="csY3" fmla="*/ 136845 h 616993"/>
                <a:gd name="csX4" fmla="*/ 970569 w 997569"/>
                <a:gd name="csY4" fmla="*/ 326537 h 616993"/>
                <a:gd name="csX5" fmla="*/ 977345 w 997569"/>
                <a:gd name="csY5" fmla="*/ 512660 h 616993"/>
                <a:gd name="csX6" fmla="*/ 677679 w 997569"/>
                <a:gd name="csY6" fmla="*/ 609939 h 616993"/>
                <a:gd name="csX7" fmla="*/ 434932 w 997569"/>
                <a:gd name="csY7" fmla="*/ 270794 h 616993"/>
                <a:gd name="csX8" fmla="*/ 22737 w 997569"/>
                <a:gd name="csY8" fmla="*/ 276934 h 616993"/>
                <a:gd name="csX9" fmla="*/ 391617 w 997569"/>
                <a:gd name="csY9" fmla="*/ 22264 h 616993"/>
                <a:gd name="csX0" fmla="*/ 391617 w 986876"/>
                <a:gd name="csY0" fmla="*/ 22264 h 610232"/>
                <a:gd name="csX1" fmla="*/ 688919 w 986876"/>
                <a:gd name="csY1" fmla="*/ 15436 h 610232"/>
                <a:gd name="csX2" fmla="*/ 905023 w 986876"/>
                <a:gd name="csY2" fmla="*/ 43466 h 610232"/>
                <a:gd name="csX3" fmla="*/ 944655 w 986876"/>
                <a:gd name="csY3" fmla="*/ 136845 h 610232"/>
                <a:gd name="csX4" fmla="*/ 970569 w 986876"/>
                <a:gd name="csY4" fmla="*/ 326537 h 610232"/>
                <a:gd name="csX5" fmla="*/ 677679 w 986876"/>
                <a:gd name="csY5" fmla="*/ 609939 h 610232"/>
                <a:gd name="csX6" fmla="*/ 434932 w 986876"/>
                <a:gd name="csY6" fmla="*/ 270794 h 610232"/>
                <a:gd name="csX7" fmla="*/ 22737 w 986876"/>
                <a:gd name="csY7" fmla="*/ 276934 h 610232"/>
                <a:gd name="csX8" fmla="*/ 391617 w 986876"/>
                <a:gd name="csY8" fmla="*/ 22264 h 610232"/>
                <a:gd name="csX0" fmla="*/ 391617 w 986874"/>
                <a:gd name="csY0" fmla="*/ 22264 h 611729"/>
                <a:gd name="csX1" fmla="*/ 688919 w 986874"/>
                <a:gd name="csY1" fmla="*/ 15436 h 611729"/>
                <a:gd name="csX2" fmla="*/ 905023 w 986874"/>
                <a:gd name="csY2" fmla="*/ 43466 h 611729"/>
                <a:gd name="csX3" fmla="*/ 944655 w 986874"/>
                <a:gd name="csY3" fmla="*/ 136845 h 611729"/>
                <a:gd name="csX4" fmla="*/ 970569 w 986874"/>
                <a:gd name="csY4" fmla="*/ 326537 h 611729"/>
                <a:gd name="csX5" fmla="*/ 677679 w 986874"/>
                <a:gd name="csY5" fmla="*/ 609939 h 611729"/>
                <a:gd name="csX6" fmla="*/ 434932 w 986874"/>
                <a:gd name="csY6" fmla="*/ 270794 h 611729"/>
                <a:gd name="csX7" fmla="*/ 22737 w 986874"/>
                <a:gd name="csY7" fmla="*/ 276934 h 611729"/>
                <a:gd name="csX8" fmla="*/ 391617 w 986874"/>
                <a:gd name="csY8" fmla="*/ 22264 h 611729"/>
                <a:gd name="csX0" fmla="*/ 453074 w 984131"/>
                <a:gd name="csY0" fmla="*/ 14355 h 646226"/>
                <a:gd name="csX1" fmla="*/ 686175 w 984131"/>
                <a:gd name="csY1" fmla="*/ 49933 h 646226"/>
                <a:gd name="csX2" fmla="*/ 902279 w 984131"/>
                <a:gd name="csY2" fmla="*/ 77963 h 646226"/>
                <a:gd name="csX3" fmla="*/ 941911 w 984131"/>
                <a:gd name="csY3" fmla="*/ 171342 h 646226"/>
                <a:gd name="csX4" fmla="*/ 967825 w 984131"/>
                <a:gd name="csY4" fmla="*/ 361034 h 646226"/>
                <a:gd name="csX5" fmla="*/ 674935 w 984131"/>
                <a:gd name="csY5" fmla="*/ 644436 h 646226"/>
                <a:gd name="csX6" fmla="*/ 432188 w 984131"/>
                <a:gd name="csY6" fmla="*/ 305291 h 646226"/>
                <a:gd name="csX7" fmla="*/ 19993 w 984131"/>
                <a:gd name="csY7" fmla="*/ 311431 h 646226"/>
                <a:gd name="csX8" fmla="*/ 453074 w 984131"/>
                <a:gd name="csY8" fmla="*/ 14355 h 646226"/>
                <a:gd name="csX0" fmla="*/ 451070 w 982127"/>
                <a:gd name="csY0" fmla="*/ 1903 h 633774"/>
                <a:gd name="csX1" fmla="*/ 684171 w 982127"/>
                <a:gd name="csY1" fmla="*/ 37481 h 633774"/>
                <a:gd name="csX2" fmla="*/ 900275 w 982127"/>
                <a:gd name="csY2" fmla="*/ 65511 h 633774"/>
                <a:gd name="csX3" fmla="*/ 939907 w 982127"/>
                <a:gd name="csY3" fmla="*/ 158890 h 633774"/>
                <a:gd name="csX4" fmla="*/ 965821 w 982127"/>
                <a:gd name="csY4" fmla="*/ 348582 h 633774"/>
                <a:gd name="csX5" fmla="*/ 672931 w 982127"/>
                <a:gd name="csY5" fmla="*/ 631984 h 633774"/>
                <a:gd name="csX6" fmla="*/ 430184 w 982127"/>
                <a:gd name="csY6" fmla="*/ 292839 h 633774"/>
                <a:gd name="csX7" fmla="*/ 17989 w 982127"/>
                <a:gd name="csY7" fmla="*/ 298979 h 633774"/>
                <a:gd name="csX8" fmla="*/ 451070 w 982127"/>
                <a:gd name="csY8" fmla="*/ 1903 h 633774"/>
                <a:gd name="csX0" fmla="*/ 453056 w 984113"/>
                <a:gd name="csY0" fmla="*/ 11257 h 643128"/>
                <a:gd name="csX1" fmla="*/ 683251 w 984113"/>
                <a:gd name="csY1" fmla="*/ 63505 h 643128"/>
                <a:gd name="csX2" fmla="*/ 902261 w 984113"/>
                <a:gd name="csY2" fmla="*/ 74865 h 643128"/>
                <a:gd name="csX3" fmla="*/ 941893 w 984113"/>
                <a:gd name="csY3" fmla="*/ 168244 h 643128"/>
                <a:gd name="csX4" fmla="*/ 967807 w 984113"/>
                <a:gd name="csY4" fmla="*/ 357936 h 643128"/>
                <a:gd name="csX5" fmla="*/ 674917 w 984113"/>
                <a:gd name="csY5" fmla="*/ 641338 h 643128"/>
                <a:gd name="csX6" fmla="*/ 432170 w 984113"/>
                <a:gd name="csY6" fmla="*/ 302193 h 643128"/>
                <a:gd name="csX7" fmla="*/ 19975 w 984113"/>
                <a:gd name="csY7" fmla="*/ 308333 h 643128"/>
                <a:gd name="csX8" fmla="*/ 453056 w 984113"/>
                <a:gd name="csY8" fmla="*/ 11257 h 643128"/>
                <a:gd name="csX0" fmla="*/ 453056 w 984113"/>
                <a:gd name="csY0" fmla="*/ 11257 h 643128"/>
                <a:gd name="csX1" fmla="*/ 683251 w 984113"/>
                <a:gd name="csY1" fmla="*/ 63505 h 643128"/>
                <a:gd name="csX2" fmla="*/ 902261 w 984113"/>
                <a:gd name="csY2" fmla="*/ 74865 h 643128"/>
                <a:gd name="csX3" fmla="*/ 941893 w 984113"/>
                <a:gd name="csY3" fmla="*/ 168244 h 643128"/>
                <a:gd name="csX4" fmla="*/ 967807 w 984113"/>
                <a:gd name="csY4" fmla="*/ 357936 h 643128"/>
                <a:gd name="csX5" fmla="*/ 674917 w 984113"/>
                <a:gd name="csY5" fmla="*/ 641338 h 643128"/>
                <a:gd name="csX6" fmla="*/ 432170 w 984113"/>
                <a:gd name="csY6" fmla="*/ 302193 h 643128"/>
                <a:gd name="csX7" fmla="*/ 19975 w 984113"/>
                <a:gd name="csY7" fmla="*/ 308333 h 643128"/>
                <a:gd name="csX8" fmla="*/ 453056 w 984113"/>
                <a:gd name="csY8" fmla="*/ 11257 h 643128"/>
                <a:gd name="csX0" fmla="*/ 451055 w 982112"/>
                <a:gd name="csY0" fmla="*/ 805 h 632676"/>
                <a:gd name="csX1" fmla="*/ 681250 w 982112"/>
                <a:gd name="csY1" fmla="*/ 53053 h 632676"/>
                <a:gd name="csX2" fmla="*/ 900260 w 982112"/>
                <a:gd name="csY2" fmla="*/ 64413 h 632676"/>
                <a:gd name="csX3" fmla="*/ 939892 w 982112"/>
                <a:gd name="csY3" fmla="*/ 157792 h 632676"/>
                <a:gd name="csX4" fmla="*/ 965806 w 982112"/>
                <a:gd name="csY4" fmla="*/ 347484 h 632676"/>
                <a:gd name="csX5" fmla="*/ 672916 w 982112"/>
                <a:gd name="csY5" fmla="*/ 630886 h 632676"/>
                <a:gd name="csX6" fmla="*/ 430169 w 982112"/>
                <a:gd name="csY6" fmla="*/ 291741 h 632676"/>
                <a:gd name="csX7" fmla="*/ 17974 w 982112"/>
                <a:gd name="csY7" fmla="*/ 297881 h 632676"/>
                <a:gd name="csX8" fmla="*/ 451055 w 982112"/>
                <a:gd name="csY8" fmla="*/ 805 h 632676"/>
                <a:gd name="csX0" fmla="*/ 451220 w 982277"/>
                <a:gd name="csY0" fmla="*/ 799 h 632670"/>
                <a:gd name="csX1" fmla="*/ 681415 w 982277"/>
                <a:gd name="csY1" fmla="*/ 53047 h 632670"/>
                <a:gd name="csX2" fmla="*/ 900425 w 982277"/>
                <a:gd name="csY2" fmla="*/ 64407 h 632670"/>
                <a:gd name="csX3" fmla="*/ 940057 w 982277"/>
                <a:gd name="csY3" fmla="*/ 157786 h 632670"/>
                <a:gd name="csX4" fmla="*/ 965971 w 982277"/>
                <a:gd name="csY4" fmla="*/ 347478 h 632670"/>
                <a:gd name="csX5" fmla="*/ 673081 w 982277"/>
                <a:gd name="csY5" fmla="*/ 630880 h 632670"/>
                <a:gd name="csX6" fmla="*/ 430334 w 982277"/>
                <a:gd name="csY6" fmla="*/ 291735 h 632670"/>
                <a:gd name="csX7" fmla="*/ 18139 w 982277"/>
                <a:gd name="csY7" fmla="*/ 297875 h 632670"/>
                <a:gd name="csX8" fmla="*/ 451220 w 982277"/>
                <a:gd name="csY8" fmla="*/ 799 h 632670"/>
                <a:gd name="csX0" fmla="*/ 488878 w 981142"/>
                <a:gd name="csY0" fmla="*/ 967 h 621584"/>
                <a:gd name="csX1" fmla="*/ 680280 w 981142"/>
                <a:gd name="csY1" fmla="*/ 41961 h 621584"/>
                <a:gd name="csX2" fmla="*/ 899290 w 981142"/>
                <a:gd name="csY2" fmla="*/ 53321 h 621584"/>
                <a:gd name="csX3" fmla="*/ 938922 w 981142"/>
                <a:gd name="csY3" fmla="*/ 146700 h 621584"/>
                <a:gd name="csX4" fmla="*/ 964836 w 981142"/>
                <a:gd name="csY4" fmla="*/ 336392 h 621584"/>
                <a:gd name="csX5" fmla="*/ 671946 w 981142"/>
                <a:gd name="csY5" fmla="*/ 619794 h 621584"/>
                <a:gd name="csX6" fmla="*/ 429199 w 981142"/>
                <a:gd name="csY6" fmla="*/ 280649 h 621584"/>
                <a:gd name="csX7" fmla="*/ 17004 w 981142"/>
                <a:gd name="csY7" fmla="*/ 286789 h 621584"/>
                <a:gd name="csX8" fmla="*/ 488878 w 981142"/>
                <a:gd name="csY8" fmla="*/ 967 h 621584"/>
                <a:gd name="csX0" fmla="*/ 488878 w 965375"/>
                <a:gd name="csY0" fmla="*/ 966 h 621583"/>
                <a:gd name="csX1" fmla="*/ 680280 w 965375"/>
                <a:gd name="csY1" fmla="*/ 41960 h 621583"/>
                <a:gd name="csX2" fmla="*/ 899290 w 965375"/>
                <a:gd name="csY2" fmla="*/ 53320 h 621583"/>
                <a:gd name="csX3" fmla="*/ 938922 w 965375"/>
                <a:gd name="csY3" fmla="*/ 146699 h 621583"/>
                <a:gd name="csX4" fmla="*/ 964836 w 965375"/>
                <a:gd name="csY4" fmla="*/ 336391 h 621583"/>
                <a:gd name="csX5" fmla="*/ 671946 w 965375"/>
                <a:gd name="csY5" fmla="*/ 619793 h 621583"/>
                <a:gd name="csX6" fmla="*/ 429199 w 965375"/>
                <a:gd name="csY6" fmla="*/ 280648 h 621583"/>
                <a:gd name="csX7" fmla="*/ 17004 w 965375"/>
                <a:gd name="csY7" fmla="*/ 286788 h 621583"/>
                <a:gd name="csX8" fmla="*/ 488878 w 965375"/>
                <a:gd name="csY8" fmla="*/ 966 h 621583"/>
                <a:gd name="csX0" fmla="*/ 488878 w 981142"/>
                <a:gd name="csY0" fmla="*/ 966 h 621583"/>
                <a:gd name="csX1" fmla="*/ 680280 w 981142"/>
                <a:gd name="csY1" fmla="*/ 41960 h 621583"/>
                <a:gd name="csX2" fmla="*/ 899290 w 981142"/>
                <a:gd name="csY2" fmla="*/ 53320 h 621583"/>
                <a:gd name="csX3" fmla="*/ 938922 w 981142"/>
                <a:gd name="csY3" fmla="*/ 146699 h 621583"/>
                <a:gd name="csX4" fmla="*/ 964836 w 981142"/>
                <a:gd name="csY4" fmla="*/ 336391 h 621583"/>
                <a:gd name="csX5" fmla="*/ 671946 w 981142"/>
                <a:gd name="csY5" fmla="*/ 619793 h 621583"/>
                <a:gd name="csX6" fmla="*/ 429199 w 981142"/>
                <a:gd name="csY6" fmla="*/ 280648 h 621583"/>
                <a:gd name="csX7" fmla="*/ 17004 w 981142"/>
                <a:gd name="csY7" fmla="*/ 286788 h 621583"/>
                <a:gd name="csX8" fmla="*/ 488878 w 981142"/>
                <a:gd name="csY8" fmla="*/ 966 h 621583"/>
                <a:gd name="csX0" fmla="*/ 488878 w 970865"/>
                <a:gd name="csY0" fmla="*/ 966 h 621583"/>
                <a:gd name="csX1" fmla="*/ 680280 w 970865"/>
                <a:gd name="csY1" fmla="*/ 41960 h 621583"/>
                <a:gd name="csX2" fmla="*/ 899290 w 970865"/>
                <a:gd name="csY2" fmla="*/ 53320 h 621583"/>
                <a:gd name="csX3" fmla="*/ 938922 w 970865"/>
                <a:gd name="csY3" fmla="*/ 146699 h 621583"/>
                <a:gd name="csX4" fmla="*/ 964836 w 970865"/>
                <a:gd name="csY4" fmla="*/ 336391 h 621583"/>
                <a:gd name="csX5" fmla="*/ 671946 w 970865"/>
                <a:gd name="csY5" fmla="*/ 619793 h 621583"/>
                <a:gd name="csX6" fmla="*/ 429199 w 970865"/>
                <a:gd name="csY6" fmla="*/ 280648 h 621583"/>
                <a:gd name="csX7" fmla="*/ 17004 w 970865"/>
                <a:gd name="csY7" fmla="*/ 286788 h 621583"/>
                <a:gd name="csX8" fmla="*/ 488878 w 970865"/>
                <a:gd name="csY8" fmla="*/ 966 h 621583"/>
                <a:gd name="csX0" fmla="*/ 488878 w 939367"/>
                <a:gd name="csY0" fmla="*/ 966 h 620137"/>
                <a:gd name="csX1" fmla="*/ 680280 w 939367"/>
                <a:gd name="csY1" fmla="*/ 41960 h 620137"/>
                <a:gd name="csX2" fmla="*/ 899290 w 939367"/>
                <a:gd name="csY2" fmla="*/ 53320 h 620137"/>
                <a:gd name="csX3" fmla="*/ 938922 w 939367"/>
                <a:gd name="csY3" fmla="*/ 146699 h 620137"/>
                <a:gd name="csX4" fmla="*/ 924087 w 939367"/>
                <a:gd name="csY4" fmla="*/ 338721 h 620137"/>
                <a:gd name="csX5" fmla="*/ 671946 w 939367"/>
                <a:gd name="csY5" fmla="*/ 619793 h 620137"/>
                <a:gd name="csX6" fmla="*/ 429199 w 939367"/>
                <a:gd name="csY6" fmla="*/ 280648 h 620137"/>
                <a:gd name="csX7" fmla="*/ 17004 w 939367"/>
                <a:gd name="csY7" fmla="*/ 286788 h 620137"/>
                <a:gd name="csX8" fmla="*/ 488878 w 939367"/>
                <a:gd name="csY8" fmla="*/ 966 h 620137"/>
                <a:gd name="csX0" fmla="*/ 488878 w 948189"/>
                <a:gd name="csY0" fmla="*/ 966 h 593057"/>
                <a:gd name="csX1" fmla="*/ 680280 w 948189"/>
                <a:gd name="csY1" fmla="*/ 41960 h 593057"/>
                <a:gd name="csX2" fmla="*/ 899290 w 948189"/>
                <a:gd name="csY2" fmla="*/ 53320 h 593057"/>
                <a:gd name="csX3" fmla="*/ 938922 w 948189"/>
                <a:gd name="csY3" fmla="*/ 146699 h 593057"/>
                <a:gd name="csX4" fmla="*/ 924087 w 948189"/>
                <a:gd name="csY4" fmla="*/ 338721 h 593057"/>
                <a:gd name="csX5" fmla="*/ 698075 w 948189"/>
                <a:gd name="csY5" fmla="*/ 592700 h 593057"/>
                <a:gd name="csX6" fmla="*/ 429199 w 948189"/>
                <a:gd name="csY6" fmla="*/ 280648 h 593057"/>
                <a:gd name="csX7" fmla="*/ 17004 w 948189"/>
                <a:gd name="csY7" fmla="*/ 286788 h 593057"/>
                <a:gd name="csX8" fmla="*/ 488878 w 948189"/>
                <a:gd name="csY8" fmla="*/ 966 h 593057"/>
                <a:gd name="csX0" fmla="*/ 488878 w 948189"/>
                <a:gd name="csY0" fmla="*/ 966 h 594559"/>
                <a:gd name="csX1" fmla="*/ 680280 w 948189"/>
                <a:gd name="csY1" fmla="*/ 41960 h 594559"/>
                <a:gd name="csX2" fmla="*/ 899290 w 948189"/>
                <a:gd name="csY2" fmla="*/ 53320 h 594559"/>
                <a:gd name="csX3" fmla="*/ 938922 w 948189"/>
                <a:gd name="csY3" fmla="*/ 146699 h 594559"/>
                <a:gd name="csX4" fmla="*/ 924087 w 948189"/>
                <a:gd name="csY4" fmla="*/ 338721 h 594559"/>
                <a:gd name="csX5" fmla="*/ 698075 w 948189"/>
                <a:gd name="csY5" fmla="*/ 592700 h 594559"/>
                <a:gd name="csX6" fmla="*/ 429199 w 948189"/>
                <a:gd name="csY6" fmla="*/ 280648 h 594559"/>
                <a:gd name="csX7" fmla="*/ 17004 w 948189"/>
                <a:gd name="csY7" fmla="*/ 286788 h 594559"/>
                <a:gd name="csX8" fmla="*/ 488878 w 948189"/>
                <a:gd name="csY8" fmla="*/ 966 h 594559"/>
                <a:gd name="csX0" fmla="*/ 488878 w 944213"/>
                <a:gd name="csY0" fmla="*/ 966 h 572684"/>
                <a:gd name="csX1" fmla="*/ 680280 w 944213"/>
                <a:gd name="csY1" fmla="*/ 41960 h 572684"/>
                <a:gd name="csX2" fmla="*/ 899290 w 944213"/>
                <a:gd name="csY2" fmla="*/ 53320 h 572684"/>
                <a:gd name="csX3" fmla="*/ 938922 w 944213"/>
                <a:gd name="csY3" fmla="*/ 146699 h 572684"/>
                <a:gd name="csX4" fmla="*/ 924087 w 944213"/>
                <a:gd name="csY4" fmla="*/ 338721 h 572684"/>
                <a:gd name="csX5" fmla="*/ 761191 w 944213"/>
                <a:gd name="csY5" fmla="*/ 570676 h 572684"/>
                <a:gd name="csX6" fmla="*/ 429199 w 944213"/>
                <a:gd name="csY6" fmla="*/ 280648 h 572684"/>
                <a:gd name="csX7" fmla="*/ 17004 w 944213"/>
                <a:gd name="csY7" fmla="*/ 286788 h 572684"/>
                <a:gd name="csX8" fmla="*/ 488878 w 944213"/>
                <a:gd name="csY8" fmla="*/ 966 h 57268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944213" h="572684">
                  <a:moveTo>
                    <a:pt x="488878" y="966"/>
                  </a:moveTo>
                  <a:cubicBezTo>
                    <a:pt x="543623" y="-6670"/>
                    <a:pt x="611878" y="33234"/>
                    <a:pt x="680280" y="41960"/>
                  </a:cubicBezTo>
                  <a:cubicBezTo>
                    <a:pt x="748682" y="50686"/>
                    <a:pt x="856183" y="35864"/>
                    <a:pt x="899290" y="53320"/>
                  </a:cubicBezTo>
                  <a:cubicBezTo>
                    <a:pt x="942397" y="70777"/>
                    <a:pt x="934789" y="99132"/>
                    <a:pt x="938922" y="146699"/>
                  </a:cubicBezTo>
                  <a:cubicBezTo>
                    <a:pt x="943055" y="194266"/>
                    <a:pt x="953709" y="268058"/>
                    <a:pt x="924087" y="338721"/>
                  </a:cubicBezTo>
                  <a:cubicBezTo>
                    <a:pt x="894465" y="409384"/>
                    <a:pt x="929120" y="543581"/>
                    <a:pt x="761191" y="570676"/>
                  </a:cubicBezTo>
                  <a:cubicBezTo>
                    <a:pt x="593262" y="597771"/>
                    <a:pt x="527673" y="342811"/>
                    <a:pt x="429199" y="280648"/>
                  </a:cubicBezTo>
                  <a:cubicBezTo>
                    <a:pt x="332799" y="248167"/>
                    <a:pt x="152960" y="489983"/>
                    <a:pt x="17004" y="286788"/>
                  </a:cubicBezTo>
                  <a:cubicBezTo>
                    <a:pt x="-101255" y="200008"/>
                    <a:pt x="434133" y="8602"/>
                    <a:pt x="488878" y="966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四角形: 角を丸くする 1">
              <a:extLst>
                <a:ext uri="{FF2B5EF4-FFF2-40B4-BE49-F238E27FC236}">
                  <a16:creationId xmlns:a16="http://schemas.microsoft.com/office/drawing/2014/main" id="{73841E05-B104-242B-C29A-E1E7DF292027}"/>
                </a:ext>
              </a:extLst>
            </p:cNvPr>
            <p:cNvSpPr/>
            <p:nvPr/>
          </p:nvSpPr>
          <p:spPr>
            <a:xfrm rot="414091">
              <a:off x="3909315" y="5451574"/>
              <a:ext cx="357767" cy="363031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67 w 404590"/>
                <a:gd name="csY0" fmla="*/ 61755 h 581998"/>
                <a:gd name="csX1" fmla="*/ 108368 w 404590"/>
                <a:gd name="csY1" fmla="*/ 8091 h 581998"/>
                <a:gd name="csX2" fmla="*/ 327176 w 404590"/>
                <a:gd name="csY2" fmla="*/ 12853 h 581998"/>
                <a:gd name="csX3" fmla="*/ 395573 w 404590"/>
                <a:gd name="csY3" fmla="*/ 126494 h 581998"/>
                <a:gd name="csX4" fmla="*/ 404305 w 404590"/>
                <a:gd name="csY4" fmla="*/ 315272 h 581998"/>
                <a:gd name="csX5" fmla="*/ 390810 w 404590"/>
                <a:gd name="csY5" fmla="*/ 467537 h 581998"/>
                <a:gd name="csX6" fmla="*/ 329557 w 404590"/>
                <a:gd name="csY6" fmla="*/ 554984 h 581998"/>
                <a:gd name="csX7" fmla="*/ 168562 w 404590"/>
                <a:gd name="csY7" fmla="*/ 577208 h 581998"/>
                <a:gd name="csX8" fmla="*/ 67887 w 404590"/>
                <a:gd name="csY8" fmla="*/ 474022 h 581998"/>
                <a:gd name="csX9" fmla="*/ 667 w 404590"/>
                <a:gd name="csY9" fmla="*/ 61755 h 581998"/>
                <a:gd name="csX0" fmla="*/ 667 w 404624"/>
                <a:gd name="csY0" fmla="*/ 80233 h 600476"/>
                <a:gd name="csX1" fmla="*/ 108368 w 404624"/>
                <a:gd name="csY1" fmla="*/ 26569 h 600476"/>
                <a:gd name="csX2" fmla="*/ 326474 w 404624"/>
                <a:gd name="csY2" fmla="*/ 6982 h 600476"/>
                <a:gd name="csX3" fmla="*/ 395573 w 404624"/>
                <a:gd name="csY3" fmla="*/ 144972 h 600476"/>
                <a:gd name="csX4" fmla="*/ 404305 w 404624"/>
                <a:gd name="csY4" fmla="*/ 333750 h 600476"/>
                <a:gd name="csX5" fmla="*/ 390810 w 404624"/>
                <a:gd name="csY5" fmla="*/ 486015 h 600476"/>
                <a:gd name="csX6" fmla="*/ 329557 w 404624"/>
                <a:gd name="csY6" fmla="*/ 573462 h 600476"/>
                <a:gd name="csX7" fmla="*/ 168562 w 404624"/>
                <a:gd name="csY7" fmla="*/ 595686 h 600476"/>
                <a:gd name="csX8" fmla="*/ 67887 w 404624"/>
                <a:gd name="csY8" fmla="*/ 492500 h 600476"/>
                <a:gd name="csX9" fmla="*/ 667 w 404624"/>
                <a:gd name="csY9" fmla="*/ 80233 h 600476"/>
                <a:gd name="csX0" fmla="*/ 667 w 404624"/>
                <a:gd name="csY0" fmla="*/ 86377 h 606620"/>
                <a:gd name="csX1" fmla="*/ 108368 w 404624"/>
                <a:gd name="csY1" fmla="*/ 32713 h 606620"/>
                <a:gd name="csX2" fmla="*/ 326474 w 404624"/>
                <a:gd name="csY2" fmla="*/ 13126 h 606620"/>
                <a:gd name="csX3" fmla="*/ 395573 w 404624"/>
                <a:gd name="csY3" fmla="*/ 151116 h 606620"/>
                <a:gd name="csX4" fmla="*/ 404305 w 404624"/>
                <a:gd name="csY4" fmla="*/ 339894 h 606620"/>
                <a:gd name="csX5" fmla="*/ 390810 w 404624"/>
                <a:gd name="csY5" fmla="*/ 492159 h 606620"/>
                <a:gd name="csX6" fmla="*/ 329557 w 404624"/>
                <a:gd name="csY6" fmla="*/ 579606 h 606620"/>
                <a:gd name="csX7" fmla="*/ 168562 w 404624"/>
                <a:gd name="csY7" fmla="*/ 601830 h 606620"/>
                <a:gd name="csX8" fmla="*/ 67887 w 404624"/>
                <a:gd name="csY8" fmla="*/ 498644 h 606620"/>
                <a:gd name="csX9" fmla="*/ 667 w 404624"/>
                <a:gd name="csY9" fmla="*/ 86377 h 606620"/>
                <a:gd name="csX0" fmla="*/ 3173 w 407130"/>
                <a:gd name="csY0" fmla="*/ 78516 h 598759"/>
                <a:gd name="csX1" fmla="*/ 173058 w 407130"/>
                <a:gd name="csY1" fmla="*/ 33481 h 598759"/>
                <a:gd name="csX2" fmla="*/ 328980 w 407130"/>
                <a:gd name="csY2" fmla="*/ 5265 h 598759"/>
                <a:gd name="csX3" fmla="*/ 398079 w 407130"/>
                <a:gd name="csY3" fmla="*/ 143255 h 598759"/>
                <a:gd name="csX4" fmla="*/ 406811 w 407130"/>
                <a:gd name="csY4" fmla="*/ 332033 h 598759"/>
                <a:gd name="csX5" fmla="*/ 393316 w 407130"/>
                <a:gd name="csY5" fmla="*/ 484298 h 598759"/>
                <a:gd name="csX6" fmla="*/ 332063 w 407130"/>
                <a:gd name="csY6" fmla="*/ 571745 h 598759"/>
                <a:gd name="csX7" fmla="*/ 171068 w 407130"/>
                <a:gd name="csY7" fmla="*/ 593969 h 598759"/>
                <a:gd name="csX8" fmla="*/ 70393 w 407130"/>
                <a:gd name="csY8" fmla="*/ 490783 h 598759"/>
                <a:gd name="csX9" fmla="*/ 3173 w 407130"/>
                <a:gd name="csY9" fmla="*/ 78516 h 5987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07130" h="598759">
                  <a:moveTo>
                    <a:pt x="3173" y="78516"/>
                  </a:moveTo>
                  <a:cubicBezTo>
                    <a:pt x="20284" y="2299"/>
                    <a:pt x="118757" y="45689"/>
                    <a:pt x="173058" y="33481"/>
                  </a:cubicBezTo>
                  <a:cubicBezTo>
                    <a:pt x="227359" y="21273"/>
                    <a:pt x="291477" y="-13031"/>
                    <a:pt x="328980" y="5265"/>
                  </a:cubicBezTo>
                  <a:cubicBezTo>
                    <a:pt x="366484" y="23561"/>
                    <a:pt x="385107" y="88794"/>
                    <a:pt x="398079" y="143255"/>
                  </a:cubicBezTo>
                  <a:cubicBezTo>
                    <a:pt x="411051" y="197716"/>
                    <a:pt x="406017" y="267255"/>
                    <a:pt x="406811" y="332033"/>
                  </a:cubicBezTo>
                  <a:cubicBezTo>
                    <a:pt x="407605" y="396811"/>
                    <a:pt x="405774" y="444346"/>
                    <a:pt x="393316" y="484298"/>
                  </a:cubicBezTo>
                  <a:cubicBezTo>
                    <a:pt x="380858" y="524250"/>
                    <a:pt x="369104" y="553467"/>
                    <a:pt x="332063" y="571745"/>
                  </a:cubicBezTo>
                  <a:cubicBezTo>
                    <a:pt x="295022" y="590023"/>
                    <a:pt x="214680" y="607463"/>
                    <a:pt x="171068" y="593969"/>
                  </a:cubicBezTo>
                  <a:cubicBezTo>
                    <a:pt x="127456" y="580475"/>
                    <a:pt x="98375" y="576692"/>
                    <a:pt x="70393" y="490783"/>
                  </a:cubicBezTo>
                  <a:cubicBezTo>
                    <a:pt x="42411" y="404874"/>
                    <a:pt x="-13938" y="154733"/>
                    <a:pt x="3173" y="78516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四角形: 角を丸くする 1">
              <a:extLst>
                <a:ext uri="{FF2B5EF4-FFF2-40B4-BE49-F238E27FC236}">
                  <a16:creationId xmlns:a16="http://schemas.microsoft.com/office/drawing/2014/main" id="{DF8BF7F0-A364-CFD0-D4D8-AAF941D4D222}"/>
                </a:ext>
              </a:extLst>
            </p:cNvPr>
            <p:cNvSpPr/>
            <p:nvPr/>
          </p:nvSpPr>
          <p:spPr>
            <a:xfrm rot="234556">
              <a:off x="4920486" y="5067882"/>
              <a:ext cx="412252" cy="38812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717591"/>
                <a:gd name="csY0" fmla="*/ 148530 h 587365"/>
                <a:gd name="csX1" fmla="*/ 88607 w 717591"/>
                <a:gd name="csY1" fmla="*/ 13458 h 587365"/>
                <a:gd name="csX2" fmla="*/ 307415 w 717591"/>
                <a:gd name="csY2" fmla="*/ 18220 h 587365"/>
                <a:gd name="csX3" fmla="*/ 375812 w 717591"/>
                <a:gd name="csY3" fmla="*/ 131861 h 587365"/>
                <a:gd name="csX4" fmla="*/ 717589 w 717591"/>
                <a:gd name="csY4" fmla="*/ 191229 h 587365"/>
                <a:gd name="csX5" fmla="*/ 371049 w 717591"/>
                <a:gd name="csY5" fmla="*/ 472904 h 587365"/>
                <a:gd name="csX6" fmla="*/ 309796 w 717591"/>
                <a:gd name="csY6" fmla="*/ 560351 h 587365"/>
                <a:gd name="csX7" fmla="*/ 148801 w 717591"/>
                <a:gd name="csY7" fmla="*/ 582575 h 587365"/>
                <a:gd name="csX8" fmla="*/ 48126 w 717591"/>
                <a:gd name="csY8" fmla="*/ 479389 h 587365"/>
                <a:gd name="csX9" fmla="*/ 1162 w 717591"/>
                <a:gd name="csY9" fmla="*/ 148530 h 587365"/>
                <a:gd name="csX0" fmla="*/ 1162 w 717589"/>
                <a:gd name="csY0" fmla="*/ 253620 h 692455"/>
                <a:gd name="csX1" fmla="*/ 88607 w 717589"/>
                <a:gd name="csY1" fmla="*/ 118548 h 692455"/>
                <a:gd name="csX2" fmla="*/ 245558 w 717589"/>
                <a:gd name="csY2" fmla="*/ 2692 h 692455"/>
                <a:gd name="csX3" fmla="*/ 375812 w 717589"/>
                <a:gd name="csY3" fmla="*/ 236951 h 692455"/>
                <a:gd name="csX4" fmla="*/ 717589 w 717589"/>
                <a:gd name="csY4" fmla="*/ 296319 h 692455"/>
                <a:gd name="csX5" fmla="*/ 371049 w 717589"/>
                <a:gd name="csY5" fmla="*/ 577994 h 692455"/>
                <a:gd name="csX6" fmla="*/ 309796 w 717589"/>
                <a:gd name="csY6" fmla="*/ 665441 h 692455"/>
                <a:gd name="csX7" fmla="*/ 148801 w 717589"/>
                <a:gd name="csY7" fmla="*/ 687665 h 692455"/>
                <a:gd name="csX8" fmla="*/ 48126 w 717589"/>
                <a:gd name="csY8" fmla="*/ 584479 h 692455"/>
                <a:gd name="csX9" fmla="*/ 1162 w 717589"/>
                <a:gd name="csY9" fmla="*/ 253620 h 692455"/>
                <a:gd name="csX0" fmla="*/ 862 w 723561"/>
                <a:gd name="csY0" fmla="*/ 275800 h 692547"/>
                <a:gd name="csX1" fmla="*/ 94578 w 723561"/>
                <a:gd name="csY1" fmla="*/ 118640 h 692547"/>
                <a:gd name="csX2" fmla="*/ 251529 w 723561"/>
                <a:gd name="csY2" fmla="*/ 2784 h 692547"/>
                <a:gd name="csX3" fmla="*/ 381783 w 723561"/>
                <a:gd name="csY3" fmla="*/ 237043 h 692547"/>
                <a:gd name="csX4" fmla="*/ 723560 w 723561"/>
                <a:gd name="csY4" fmla="*/ 296411 h 692547"/>
                <a:gd name="csX5" fmla="*/ 377020 w 723561"/>
                <a:gd name="csY5" fmla="*/ 578086 h 692547"/>
                <a:gd name="csX6" fmla="*/ 315767 w 723561"/>
                <a:gd name="csY6" fmla="*/ 665533 h 692547"/>
                <a:gd name="csX7" fmla="*/ 154772 w 723561"/>
                <a:gd name="csY7" fmla="*/ 687757 h 692547"/>
                <a:gd name="csX8" fmla="*/ 54097 w 723561"/>
                <a:gd name="csY8" fmla="*/ 584571 h 692547"/>
                <a:gd name="csX9" fmla="*/ 862 w 723561"/>
                <a:gd name="csY9" fmla="*/ 275800 h 692547"/>
                <a:gd name="csX0" fmla="*/ 1924 w 724623"/>
                <a:gd name="csY0" fmla="*/ 274582 h 691329"/>
                <a:gd name="csX1" fmla="*/ 121136 w 724623"/>
                <a:gd name="csY1" fmla="*/ 140449 h 691329"/>
                <a:gd name="csX2" fmla="*/ 252591 w 724623"/>
                <a:gd name="csY2" fmla="*/ 1566 h 691329"/>
                <a:gd name="csX3" fmla="*/ 382845 w 724623"/>
                <a:gd name="csY3" fmla="*/ 235825 h 691329"/>
                <a:gd name="csX4" fmla="*/ 724622 w 724623"/>
                <a:gd name="csY4" fmla="*/ 295193 h 691329"/>
                <a:gd name="csX5" fmla="*/ 378082 w 724623"/>
                <a:gd name="csY5" fmla="*/ 576868 h 691329"/>
                <a:gd name="csX6" fmla="*/ 316829 w 724623"/>
                <a:gd name="csY6" fmla="*/ 664315 h 691329"/>
                <a:gd name="csX7" fmla="*/ 155834 w 724623"/>
                <a:gd name="csY7" fmla="*/ 686539 h 691329"/>
                <a:gd name="csX8" fmla="*/ 55159 w 724623"/>
                <a:gd name="csY8" fmla="*/ 583353 h 691329"/>
                <a:gd name="csX9" fmla="*/ 1924 w 724623"/>
                <a:gd name="csY9" fmla="*/ 274582 h 691329"/>
                <a:gd name="csX0" fmla="*/ 1924 w 724623"/>
                <a:gd name="csY0" fmla="*/ 273177 h 689924"/>
                <a:gd name="csX1" fmla="*/ 121136 w 724623"/>
                <a:gd name="csY1" fmla="*/ 139044 h 689924"/>
                <a:gd name="csX2" fmla="*/ 252591 w 724623"/>
                <a:gd name="csY2" fmla="*/ 161 h 689924"/>
                <a:gd name="csX3" fmla="*/ 426005 w 724623"/>
                <a:gd name="csY3" fmla="*/ 167012 h 689924"/>
                <a:gd name="csX4" fmla="*/ 724622 w 724623"/>
                <a:gd name="csY4" fmla="*/ 293788 h 689924"/>
                <a:gd name="csX5" fmla="*/ 378082 w 724623"/>
                <a:gd name="csY5" fmla="*/ 575463 h 689924"/>
                <a:gd name="csX6" fmla="*/ 316829 w 724623"/>
                <a:gd name="csY6" fmla="*/ 662910 h 689924"/>
                <a:gd name="csX7" fmla="*/ 155834 w 724623"/>
                <a:gd name="csY7" fmla="*/ 685134 h 689924"/>
                <a:gd name="csX8" fmla="*/ 55159 w 724623"/>
                <a:gd name="csY8" fmla="*/ 581948 h 689924"/>
                <a:gd name="csX9" fmla="*/ 1924 w 724623"/>
                <a:gd name="csY9" fmla="*/ 273177 h 689924"/>
                <a:gd name="csX0" fmla="*/ 1924 w 724623"/>
                <a:gd name="csY0" fmla="*/ 273177 h 691615"/>
                <a:gd name="csX1" fmla="*/ 121136 w 724623"/>
                <a:gd name="csY1" fmla="*/ 139044 h 691615"/>
                <a:gd name="csX2" fmla="*/ 252591 w 724623"/>
                <a:gd name="csY2" fmla="*/ 161 h 691615"/>
                <a:gd name="csX3" fmla="*/ 426005 w 724623"/>
                <a:gd name="csY3" fmla="*/ 167012 h 691615"/>
                <a:gd name="csX4" fmla="*/ 724622 w 724623"/>
                <a:gd name="csY4" fmla="*/ 293788 h 691615"/>
                <a:gd name="csX5" fmla="*/ 338690 w 724623"/>
                <a:gd name="csY5" fmla="*/ 516762 h 691615"/>
                <a:gd name="csX6" fmla="*/ 316829 w 724623"/>
                <a:gd name="csY6" fmla="*/ 662910 h 691615"/>
                <a:gd name="csX7" fmla="*/ 155834 w 724623"/>
                <a:gd name="csY7" fmla="*/ 685134 h 691615"/>
                <a:gd name="csX8" fmla="*/ 55159 w 724623"/>
                <a:gd name="csY8" fmla="*/ 581948 h 691615"/>
                <a:gd name="csX9" fmla="*/ 1924 w 724623"/>
                <a:gd name="csY9" fmla="*/ 273177 h 691615"/>
                <a:gd name="csX0" fmla="*/ 1924 w 724621"/>
                <a:gd name="csY0" fmla="*/ 273177 h 691615"/>
                <a:gd name="csX1" fmla="*/ 121136 w 724621"/>
                <a:gd name="csY1" fmla="*/ 139044 h 691615"/>
                <a:gd name="csX2" fmla="*/ 252591 w 724621"/>
                <a:gd name="csY2" fmla="*/ 161 h 691615"/>
                <a:gd name="csX3" fmla="*/ 426005 w 724621"/>
                <a:gd name="csY3" fmla="*/ 167012 h 691615"/>
                <a:gd name="csX4" fmla="*/ 724622 w 724621"/>
                <a:gd name="csY4" fmla="*/ 293788 h 691615"/>
                <a:gd name="csX5" fmla="*/ 338690 w 724621"/>
                <a:gd name="csY5" fmla="*/ 516762 h 691615"/>
                <a:gd name="csX6" fmla="*/ 316829 w 724621"/>
                <a:gd name="csY6" fmla="*/ 662910 h 691615"/>
                <a:gd name="csX7" fmla="*/ 155834 w 724621"/>
                <a:gd name="csY7" fmla="*/ 685134 h 691615"/>
                <a:gd name="csX8" fmla="*/ 55159 w 724621"/>
                <a:gd name="csY8" fmla="*/ 581948 h 691615"/>
                <a:gd name="csX9" fmla="*/ 1924 w 724621"/>
                <a:gd name="csY9" fmla="*/ 273177 h 691615"/>
                <a:gd name="csX0" fmla="*/ 1924 w 738893"/>
                <a:gd name="csY0" fmla="*/ 273177 h 691615"/>
                <a:gd name="csX1" fmla="*/ 121136 w 738893"/>
                <a:gd name="csY1" fmla="*/ 139044 h 691615"/>
                <a:gd name="csX2" fmla="*/ 252591 w 738893"/>
                <a:gd name="csY2" fmla="*/ 161 h 691615"/>
                <a:gd name="csX3" fmla="*/ 426005 w 738893"/>
                <a:gd name="csY3" fmla="*/ 167012 h 691615"/>
                <a:gd name="csX4" fmla="*/ 724622 w 738893"/>
                <a:gd name="csY4" fmla="*/ 293788 h 691615"/>
                <a:gd name="csX5" fmla="*/ 338690 w 738893"/>
                <a:gd name="csY5" fmla="*/ 516762 h 691615"/>
                <a:gd name="csX6" fmla="*/ 316829 w 738893"/>
                <a:gd name="csY6" fmla="*/ 662910 h 691615"/>
                <a:gd name="csX7" fmla="*/ 155834 w 738893"/>
                <a:gd name="csY7" fmla="*/ 685134 h 691615"/>
                <a:gd name="csX8" fmla="*/ 55159 w 738893"/>
                <a:gd name="csY8" fmla="*/ 581948 h 691615"/>
                <a:gd name="csX9" fmla="*/ 1924 w 738893"/>
                <a:gd name="csY9" fmla="*/ 273177 h 691615"/>
                <a:gd name="csX0" fmla="*/ 1924 w 724770"/>
                <a:gd name="csY0" fmla="*/ 273177 h 691615"/>
                <a:gd name="csX1" fmla="*/ 121136 w 724770"/>
                <a:gd name="csY1" fmla="*/ 139044 h 691615"/>
                <a:gd name="csX2" fmla="*/ 252591 w 724770"/>
                <a:gd name="csY2" fmla="*/ 161 h 691615"/>
                <a:gd name="csX3" fmla="*/ 426005 w 724770"/>
                <a:gd name="csY3" fmla="*/ 167012 h 691615"/>
                <a:gd name="csX4" fmla="*/ 724622 w 724770"/>
                <a:gd name="csY4" fmla="*/ 293788 h 691615"/>
                <a:gd name="csX5" fmla="*/ 338690 w 724770"/>
                <a:gd name="csY5" fmla="*/ 516762 h 691615"/>
                <a:gd name="csX6" fmla="*/ 316829 w 724770"/>
                <a:gd name="csY6" fmla="*/ 662910 h 691615"/>
                <a:gd name="csX7" fmla="*/ 155834 w 724770"/>
                <a:gd name="csY7" fmla="*/ 685134 h 691615"/>
                <a:gd name="csX8" fmla="*/ 55159 w 724770"/>
                <a:gd name="csY8" fmla="*/ 581948 h 691615"/>
                <a:gd name="csX9" fmla="*/ 1924 w 724770"/>
                <a:gd name="csY9" fmla="*/ 273177 h 691615"/>
                <a:gd name="csX0" fmla="*/ 1924 w 725544"/>
                <a:gd name="csY0" fmla="*/ 273174 h 691612"/>
                <a:gd name="csX1" fmla="*/ 121136 w 725544"/>
                <a:gd name="csY1" fmla="*/ 139041 h 691612"/>
                <a:gd name="csX2" fmla="*/ 252591 w 725544"/>
                <a:gd name="csY2" fmla="*/ 158 h 691612"/>
                <a:gd name="csX3" fmla="*/ 440638 w 725544"/>
                <a:gd name="csY3" fmla="*/ 115469 h 691612"/>
                <a:gd name="csX4" fmla="*/ 724622 w 725544"/>
                <a:gd name="csY4" fmla="*/ 293785 h 691612"/>
                <a:gd name="csX5" fmla="*/ 338690 w 725544"/>
                <a:gd name="csY5" fmla="*/ 516759 h 691612"/>
                <a:gd name="csX6" fmla="*/ 316829 w 725544"/>
                <a:gd name="csY6" fmla="*/ 662907 h 691612"/>
                <a:gd name="csX7" fmla="*/ 155834 w 725544"/>
                <a:gd name="csY7" fmla="*/ 685131 h 691612"/>
                <a:gd name="csX8" fmla="*/ 55159 w 725544"/>
                <a:gd name="csY8" fmla="*/ 581945 h 691612"/>
                <a:gd name="csX9" fmla="*/ 1924 w 725544"/>
                <a:gd name="csY9" fmla="*/ 273174 h 691612"/>
                <a:gd name="csX0" fmla="*/ 1924 w 725544"/>
                <a:gd name="csY0" fmla="*/ 273174 h 686735"/>
                <a:gd name="csX1" fmla="*/ 121136 w 725544"/>
                <a:gd name="csY1" fmla="*/ 139041 h 686735"/>
                <a:gd name="csX2" fmla="*/ 252591 w 725544"/>
                <a:gd name="csY2" fmla="*/ 158 h 686735"/>
                <a:gd name="csX3" fmla="*/ 440638 w 725544"/>
                <a:gd name="csY3" fmla="*/ 115469 h 686735"/>
                <a:gd name="csX4" fmla="*/ 724622 w 725544"/>
                <a:gd name="csY4" fmla="*/ 293785 h 686735"/>
                <a:gd name="csX5" fmla="*/ 338690 w 725544"/>
                <a:gd name="csY5" fmla="*/ 516759 h 686735"/>
                <a:gd name="csX6" fmla="*/ 155834 w 725544"/>
                <a:gd name="csY6" fmla="*/ 685131 h 686735"/>
                <a:gd name="csX7" fmla="*/ 55159 w 725544"/>
                <a:gd name="csY7" fmla="*/ 581945 h 686735"/>
                <a:gd name="csX8" fmla="*/ 1924 w 725544"/>
                <a:gd name="csY8" fmla="*/ 273174 h 686735"/>
                <a:gd name="csX0" fmla="*/ 1924 w 725135"/>
                <a:gd name="csY0" fmla="*/ 273174 h 691568"/>
                <a:gd name="csX1" fmla="*/ 121136 w 725135"/>
                <a:gd name="csY1" fmla="*/ 139041 h 691568"/>
                <a:gd name="csX2" fmla="*/ 252591 w 725135"/>
                <a:gd name="csY2" fmla="*/ 158 h 691568"/>
                <a:gd name="csX3" fmla="*/ 440638 w 725135"/>
                <a:gd name="csY3" fmla="*/ 115469 h 691568"/>
                <a:gd name="csX4" fmla="*/ 724622 w 725135"/>
                <a:gd name="csY4" fmla="*/ 293785 h 691568"/>
                <a:gd name="csX5" fmla="*/ 365867 w 725135"/>
                <a:gd name="csY5" fmla="*/ 421038 h 691568"/>
                <a:gd name="csX6" fmla="*/ 155834 w 725135"/>
                <a:gd name="csY6" fmla="*/ 685131 h 691568"/>
                <a:gd name="csX7" fmla="*/ 55159 w 725135"/>
                <a:gd name="csY7" fmla="*/ 581945 h 691568"/>
                <a:gd name="csX8" fmla="*/ 1924 w 725135"/>
                <a:gd name="csY8" fmla="*/ 273174 h 691568"/>
                <a:gd name="csX0" fmla="*/ 1924 w 725577"/>
                <a:gd name="csY0" fmla="*/ 273174 h 691568"/>
                <a:gd name="csX1" fmla="*/ 121136 w 725577"/>
                <a:gd name="csY1" fmla="*/ 139041 h 691568"/>
                <a:gd name="csX2" fmla="*/ 252591 w 725577"/>
                <a:gd name="csY2" fmla="*/ 158 h 691568"/>
                <a:gd name="csX3" fmla="*/ 440638 w 725577"/>
                <a:gd name="csY3" fmla="*/ 115469 h 691568"/>
                <a:gd name="csX4" fmla="*/ 724622 w 725577"/>
                <a:gd name="csY4" fmla="*/ 293785 h 691568"/>
                <a:gd name="csX5" fmla="*/ 365867 w 725577"/>
                <a:gd name="csY5" fmla="*/ 421038 h 691568"/>
                <a:gd name="csX6" fmla="*/ 155834 w 725577"/>
                <a:gd name="csY6" fmla="*/ 685131 h 691568"/>
                <a:gd name="csX7" fmla="*/ 55159 w 725577"/>
                <a:gd name="csY7" fmla="*/ 581945 h 691568"/>
                <a:gd name="csX8" fmla="*/ 1924 w 725577"/>
                <a:gd name="csY8" fmla="*/ 273174 h 691568"/>
                <a:gd name="csX0" fmla="*/ 1924 w 725036"/>
                <a:gd name="csY0" fmla="*/ 274643 h 693037"/>
                <a:gd name="csX1" fmla="*/ 121136 w 725036"/>
                <a:gd name="csY1" fmla="*/ 140510 h 693037"/>
                <a:gd name="csX2" fmla="*/ 252591 w 725036"/>
                <a:gd name="csY2" fmla="*/ 1627 h 693037"/>
                <a:gd name="csX3" fmla="*/ 433858 w 725036"/>
                <a:gd name="csY3" fmla="*/ 79408 h 693037"/>
                <a:gd name="csX4" fmla="*/ 724622 w 725036"/>
                <a:gd name="csY4" fmla="*/ 295254 h 693037"/>
                <a:gd name="csX5" fmla="*/ 365867 w 725036"/>
                <a:gd name="csY5" fmla="*/ 422507 h 693037"/>
                <a:gd name="csX6" fmla="*/ 155834 w 725036"/>
                <a:gd name="csY6" fmla="*/ 686600 h 693037"/>
                <a:gd name="csX7" fmla="*/ 55159 w 725036"/>
                <a:gd name="csY7" fmla="*/ 583414 h 693037"/>
                <a:gd name="csX8" fmla="*/ 1924 w 725036"/>
                <a:gd name="csY8" fmla="*/ 274643 h 693037"/>
                <a:gd name="csX0" fmla="*/ 2695 w 725809"/>
                <a:gd name="csY0" fmla="*/ 274643 h 701568"/>
                <a:gd name="csX1" fmla="*/ 121907 w 725809"/>
                <a:gd name="csY1" fmla="*/ 140510 h 701568"/>
                <a:gd name="csX2" fmla="*/ 253362 w 725809"/>
                <a:gd name="csY2" fmla="*/ 1627 h 701568"/>
                <a:gd name="csX3" fmla="*/ 434629 w 725809"/>
                <a:gd name="csY3" fmla="*/ 79408 h 701568"/>
                <a:gd name="csX4" fmla="*/ 725393 w 725809"/>
                <a:gd name="csY4" fmla="*/ 295254 h 701568"/>
                <a:gd name="csX5" fmla="*/ 366638 w 725809"/>
                <a:gd name="csY5" fmla="*/ 422507 h 701568"/>
                <a:gd name="csX6" fmla="*/ 246430 w 725809"/>
                <a:gd name="csY6" fmla="*/ 695640 h 701568"/>
                <a:gd name="csX7" fmla="*/ 55930 w 725809"/>
                <a:gd name="csY7" fmla="*/ 583414 h 701568"/>
                <a:gd name="csX8" fmla="*/ 2695 w 725809"/>
                <a:gd name="csY8" fmla="*/ 274643 h 701568"/>
                <a:gd name="csX0" fmla="*/ 2695 w 725807"/>
                <a:gd name="csY0" fmla="*/ 274643 h 709675"/>
                <a:gd name="csX1" fmla="*/ 121907 w 725807"/>
                <a:gd name="csY1" fmla="*/ 140510 h 709675"/>
                <a:gd name="csX2" fmla="*/ 253362 w 725807"/>
                <a:gd name="csY2" fmla="*/ 1627 h 709675"/>
                <a:gd name="csX3" fmla="*/ 434629 w 725807"/>
                <a:gd name="csY3" fmla="*/ 79408 h 709675"/>
                <a:gd name="csX4" fmla="*/ 725393 w 725807"/>
                <a:gd name="csY4" fmla="*/ 295254 h 709675"/>
                <a:gd name="csX5" fmla="*/ 366638 w 725807"/>
                <a:gd name="csY5" fmla="*/ 422507 h 709675"/>
                <a:gd name="csX6" fmla="*/ 246430 w 725807"/>
                <a:gd name="csY6" fmla="*/ 695640 h 709675"/>
                <a:gd name="csX7" fmla="*/ 55930 w 725807"/>
                <a:gd name="csY7" fmla="*/ 583414 h 709675"/>
                <a:gd name="csX8" fmla="*/ 2695 w 725807"/>
                <a:gd name="csY8" fmla="*/ 274643 h 709675"/>
                <a:gd name="csX0" fmla="*/ 2695 w 731840"/>
                <a:gd name="csY0" fmla="*/ 274643 h 709675"/>
                <a:gd name="csX1" fmla="*/ 121907 w 731840"/>
                <a:gd name="csY1" fmla="*/ 140510 h 709675"/>
                <a:gd name="csX2" fmla="*/ 253362 w 731840"/>
                <a:gd name="csY2" fmla="*/ 1627 h 709675"/>
                <a:gd name="csX3" fmla="*/ 434629 w 731840"/>
                <a:gd name="csY3" fmla="*/ 79408 h 709675"/>
                <a:gd name="csX4" fmla="*/ 725393 w 731840"/>
                <a:gd name="csY4" fmla="*/ 295254 h 709675"/>
                <a:gd name="csX5" fmla="*/ 366638 w 731840"/>
                <a:gd name="csY5" fmla="*/ 422507 h 709675"/>
                <a:gd name="csX6" fmla="*/ 246430 w 731840"/>
                <a:gd name="csY6" fmla="*/ 695640 h 709675"/>
                <a:gd name="csX7" fmla="*/ 55930 w 731840"/>
                <a:gd name="csY7" fmla="*/ 583414 h 709675"/>
                <a:gd name="csX8" fmla="*/ 2695 w 731840"/>
                <a:gd name="csY8" fmla="*/ 274643 h 709675"/>
                <a:gd name="csX0" fmla="*/ 970 w 803802"/>
                <a:gd name="csY0" fmla="*/ 283013 h 709545"/>
                <a:gd name="csX1" fmla="*/ 193869 w 803802"/>
                <a:gd name="csY1" fmla="*/ 140510 h 709545"/>
                <a:gd name="csX2" fmla="*/ 325324 w 803802"/>
                <a:gd name="csY2" fmla="*/ 1627 h 709545"/>
                <a:gd name="csX3" fmla="*/ 506591 w 803802"/>
                <a:gd name="csY3" fmla="*/ 79408 h 709545"/>
                <a:gd name="csX4" fmla="*/ 797355 w 803802"/>
                <a:gd name="csY4" fmla="*/ 295254 h 709545"/>
                <a:gd name="csX5" fmla="*/ 438600 w 803802"/>
                <a:gd name="csY5" fmla="*/ 422507 h 709545"/>
                <a:gd name="csX6" fmla="*/ 318392 w 803802"/>
                <a:gd name="csY6" fmla="*/ 695640 h 709545"/>
                <a:gd name="csX7" fmla="*/ 127892 w 803802"/>
                <a:gd name="csY7" fmla="*/ 583414 h 709545"/>
                <a:gd name="csX8" fmla="*/ 970 w 803802"/>
                <a:gd name="csY8" fmla="*/ 283013 h 709545"/>
                <a:gd name="csX0" fmla="*/ 288 w 803120"/>
                <a:gd name="csY0" fmla="*/ 283013 h 709545"/>
                <a:gd name="csX1" fmla="*/ 193187 w 803120"/>
                <a:gd name="csY1" fmla="*/ 140510 h 709545"/>
                <a:gd name="csX2" fmla="*/ 324642 w 803120"/>
                <a:gd name="csY2" fmla="*/ 1627 h 709545"/>
                <a:gd name="csX3" fmla="*/ 505909 w 803120"/>
                <a:gd name="csY3" fmla="*/ 79408 h 709545"/>
                <a:gd name="csX4" fmla="*/ 796673 w 803120"/>
                <a:gd name="csY4" fmla="*/ 295254 h 709545"/>
                <a:gd name="csX5" fmla="*/ 437918 w 803120"/>
                <a:gd name="csY5" fmla="*/ 422507 h 709545"/>
                <a:gd name="csX6" fmla="*/ 317710 w 803120"/>
                <a:gd name="csY6" fmla="*/ 695640 h 709545"/>
                <a:gd name="csX7" fmla="*/ 127210 w 803120"/>
                <a:gd name="csY7" fmla="*/ 583414 h 709545"/>
                <a:gd name="csX8" fmla="*/ 288 w 803120"/>
                <a:gd name="csY8" fmla="*/ 283013 h 7095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03120" h="709545">
                  <a:moveTo>
                    <a:pt x="288" y="283013"/>
                  </a:moveTo>
                  <a:cubicBezTo>
                    <a:pt x="5976" y="240495"/>
                    <a:pt x="139128" y="187408"/>
                    <a:pt x="193187" y="140510"/>
                  </a:cubicBezTo>
                  <a:cubicBezTo>
                    <a:pt x="247246" y="93612"/>
                    <a:pt x="272522" y="11811"/>
                    <a:pt x="324642" y="1627"/>
                  </a:cubicBezTo>
                  <a:cubicBezTo>
                    <a:pt x="376762" y="-8557"/>
                    <a:pt x="427237" y="30470"/>
                    <a:pt x="505909" y="79408"/>
                  </a:cubicBezTo>
                  <a:cubicBezTo>
                    <a:pt x="584581" y="128346"/>
                    <a:pt x="847399" y="90037"/>
                    <a:pt x="796673" y="295254"/>
                  </a:cubicBezTo>
                  <a:cubicBezTo>
                    <a:pt x="745947" y="500471"/>
                    <a:pt x="517745" y="355776"/>
                    <a:pt x="437918" y="422507"/>
                  </a:cubicBezTo>
                  <a:cubicBezTo>
                    <a:pt x="358091" y="489238"/>
                    <a:pt x="442583" y="646239"/>
                    <a:pt x="317710" y="695640"/>
                  </a:cubicBezTo>
                  <a:cubicBezTo>
                    <a:pt x="192837" y="745041"/>
                    <a:pt x="180114" y="652185"/>
                    <a:pt x="127210" y="583414"/>
                  </a:cubicBezTo>
                  <a:cubicBezTo>
                    <a:pt x="74306" y="514643"/>
                    <a:pt x="-5400" y="325531"/>
                    <a:pt x="288" y="283013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四角形: 角を丸くする 1">
              <a:extLst>
                <a:ext uri="{FF2B5EF4-FFF2-40B4-BE49-F238E27FC236}">
                  <a16:creationId xmlns:a16="http://schemas.microsoft.com/office/drawing/2014/main" id="{484F90A6-242F-48B3-CEE1-1974B69CBFE1}"/>
                </a:ext>
              </a:extLst>
            </p:cNvPr>
            <p:cNvSpPr/>
            <p:nvPr/>
          </p:nvSpPr>
          <p:spPr>
            <a:xfrm rot="13369000">
              <a:off x="5272599" y="4784120"/>
              <a:ext cx="283612" cy="26613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90035"/>
                <a:gd name="csY0" fmla="*/ 148530 h 587365"/>
                <a:gd name="csX1" fmla="*/ 88607 w 390035"/>
                <a:gd name="csY1" fmla="*/ 13458 h 587365"/>
                <a:gd name="csX2" fmla="*/ 307415 w 390035"/>
                <a:gd name="csY2" fmla="*/ 18220 h 587365"/>
                <a:gd name="csX3" fmla="*/ 375812 w 390035"/>
                <a:gd name="csY3" fmla="*/ 131861 h 587365"/>
                <a:gd name="csX4" fmla="*/ 384544 w 390035"/>
                <a:gd name="csY4" fmla="*/ 320639 h 587365"/>
                <a:gd name="csX5" fmla="*/ 309796 w 390035"/>
                <a:gd name="csY5" fmla="*/ 560351 h 587365"/>
                <a:gd name="csX6" fmla="*/ 148801 w 390035"/>
                <a:gd name="csY6" fmla="*/ 582575 h 587365"/>
                <a:gd name="csX7" fmla="*/ 48126 w 390035"/>
                <a:gd name="csY7" fmla="*/ 479389 h 587365"/>
                <a:gd name="csX8" fmla="*/ 1162 w 390035"/>
                <a:gd name="csY8" fmla="*/ 148530 h 587365"/>
                <a:gd name="csX0" fmla="*/ 1162 w 375816"/>
                <a:gd name="csY0" fmla="*/ 148530 h 587365"/>
                <a:gd name="csX1" fmla="*/ 88607 w 375816"/>
                <a:gd name="csY1" fmla="*/ 13458 h 587365"/>
                <a:gd name="csX2" fmla="*/ 307415 w 375816"/>
                <a:gd name="csY2" fmla="*/ 18220 h 587365"/>
                <a:gd name="csX3" fmla="*/ 375812 w 375816"/>
                <a:gd name="csY3" fmla="*/ 131861 h 587365"/>
                <a:gd name="csX4" fmla="*/ 309796 w 375816"/>
                <a:gd name="csY4" fmla="*/ 560351 h 587365"/>
                <a:gd name="csX5" fmla="*/ 148801 w 375816"/>
                <a:gd name="csY5" fmla="*/ 582575 h 587365"/>
                <a:gd name="csX6" fmla="*/ 48126 w 375816"/>
                <a:gd name="csY6" fmla="*/ 479389 h 587365"/>
                <a:gd name="csX7" fmla="*/ 1162 w 375816"/>
                <a:gd name="csY7" fmla="*/ 148530 h 587365"/>
                <a:gd name="csX0" fmla="*/ 1162 w 377896"/>
                <a:gd name="csY0" fmla="*/ 148530 h 582982"/>
                <a:gd name="csX1" fmla="*/ 88607 w 377896"/>
                <a:gd name="csY1" fmla="*/ 13458 h 582982"/>
                <a:gd name="csX2" fmla="*/ 307415 w 377896"/>
                <a:gd name="csY2" fmla="*/ 18220 h 582982"/>
                <a:gd name="csX3" fmla="*/ 375812 w 377896"/>
                <a:gd name="csY3" fmla="*/ 131861 h 582982"/>
                <a:gd name="csX4" fmla="*/ 243600 w 377896"/>
                <a:gd name="csY4" fmla="*/ 453180 h 582982"/>
                <a:gd name="csX5" fmla="*/ 148801 w 377896"/>
                <a:gd name="csY5" fmla="*/ 582575 h 582982"/>
                <a:gd name="csX6" fmla="*/ 48126 w 377896"/>
                <a:gd name="csY6" fmla="*/ 479389 h 582982"/>
                <a:gd name="csX7" fmla="*/ 1162 w 377896"/>
                <a:gd name="csY7" fmla="*/ 148530 h 582982"/>
                <a:gd name="csX0" fmla="*/ 1162 w 378322"/>
                <a:gd name="csY0" fmla="*/ 258268 h 692720"/>
                <a:gd name="csX1" fmla="*/ 88607 w 378322"/>
                <a:gd name="csY1" fmla="*/ 123196 h 692720"/>
                <a:gd name="csX2" fmla="*/ 311423 w 378322"/>
                <a:gd name="csY2" fmla="*/ 2598 h 692720"/>
                <a:gd name="csX3" fmla="*/ 375812 w 378322"/>
                <a:gd name="csY3" fmla="*/ 241599 h 692720"/>
                <a:gd name="csX4" fmla="*/ 243600 w 378322"/>
                <a:gd name="csY4" fmla="*/ 562918 h 692720"/>
                <a:gd name="csX5" fmla="*/ 148801 w 378322"/>
                <a:gd name="csY5" fmla="*/ 692313 h 692720"/>
                <a:gd name="csX6" fmla="*/ 48126 w 378322"/>
                <a:gd name="csY6" fmla="*/ 589127 h 692720"/>
                <a:gd name="csX7" fmla="*/ 1162 w 378322"/>
                <a:gd name="csY7" fmla="*/ 258268 h 692720"/>
                <a:gd name="csX0" fmla="*/ 825 w 378061"/>
                <a:gd name="csY0" fmla="*/ 267991 h 702443"/>
                <a:gd name="csX1" fmla="*/ 80487 w 378061"/>
                <a:gd name="csY1" fmla="*/ 58789 h 702443"/>
                <a:gd name="csX2" fmla="*/ 311086 w 378061"/>
                <a:gd name="csY2" fmla="*/ 12321 h 702443"/>
                <a:gd name="csX3" fmla="*/ 375475 w 378061"/>
                <a:gd name="csY3" fmla="*/ 251322 h 702443"/>
                <a:gd name="csX4" fmla="*/ 243263 w 378061"/>
                <a:gd name="csY4" fmla="*/ 572641 h 702443"/>
                <a:gd name="csX5" fmla="*/ 148464 w 378061"/>
                <a:gd name="csY5" fmla="*/ 702036 h 702443"/>
                <a:gd name="csX6" fmla="*/ 47789 w 378061"/>
                <a:gd name="csY6" fmla="*/ 598850 h 702443"/>
                <a:gd name="csX7" fmla="*/ 825 w 378061"/>
                <a:gd name="csY7" fmla="*/ 267991 h 702443"/>
                <a:gd name="csX0" fmla="*/ 559 w 377795"/>
                <a:gd name="csY0" fmla="*/ 267991 h 703924"/>
                <a:gd name="csX1" fmla="*/ 80221 w 377795"/>
                <a:gd name="csY1" fmla="*/ 58789 h 703924"/>
                <a:gd name="csX2" fmla="*/ 310820 w 377795"/>
                <a:gd name="csY2" fmla="*/ 12321 h 703924"/>
                <a:gd name="csX3" fmla="*/ 375209 w 377795"/>
                <a:gd name="csY3" fmla="*/ 251322 h 703924"/>
                <a:gd name="csX4" fmla="*/ 242997 w 377795"/>
                <a:gd name="csY4" fmla="*/ 572641 h 703924"/>
                <a:gd name="csX5" fmla="*/ 100284 w 377795"/>
                <a:gd name="csY5" fmla="*/ 703573 h 703924"/>
                <a:gd name="csX6" fmla="*/ 47523 w 377795"/>
                <a:gd name="csY6" fmla="*/ 598850 h 703924"/>
                <a:gd name="csX7" fmla="*/ 559 w 377795"/>
                <a:gd name="csY7" fmla="*/ 267991 h 703924"/>
                <a:gd name="csX0" fmla="*/ 559 w 379161"/>
                <a:gd name="csY0" fmla="*/ 267991 h 704867"/>
                <a:gd name="csX1" fmla="*/ 80221 w 379161"/>
                <a:gd name="csY1" fmla="*/ 58789 h 704867"/>
                <a:gd name="csX2" fmla="*/ 310820 w 379161"/>
                <a:gd name="csY2" fmla="*/ 12321 h 704867"/>
                <a:gd name="csX3" fmla="*/ 375209 w 379161"/>
                <a:gd name="csY3" fmla="*/ 251322 h 704867"/>
                <a:gd name="csX4" fmla="*/ 219285 w 379161"/>
                <a:gd name="csY4" fmla="*/ 543042 h 704867"/>
                <a:gd name="csX5" fmla="*/ 100284 w 379161"/>
                <a:gd name="csY5" fmla="*/ 703573 h 704867"/>
                <a:gd name="csX6" fmla="*/ 47523 w 379161"/>
                <a:gd name="csY6" fmla="*/ 598850 h 704867"/>
                <a:gd name="csX7" fmla="*/ 559 w 379161"/>
                <a:gd name="csY7" fmla="*/ 267991 h 704867"/>
                <a:gd name="csX0" fmla="*/ 559 w 384367"/>
                <a:gd name="csY0" fmla="*/ 271812 h 708688"/>
                <a:gd name="csX1" fmla="*/ 80221 w 384367"/>
                <a:gd name="csY1" fmla="*/ 62610 h 708688"/>
                <a:gd name="csX2" fmla="*/ 310820 w 384367"/>
                <a:gd name="csY2" fmla="*/ 16142 h 708688"/>
                <a:gd name="csX3" fmla="*/ 380768 w 384367"/>
                <a:gd name="csY3" fmla="*/ 308094 h 708688"/>
                <a:gd name="csX4" fmla="*/ 219285 w 384367"/>
                <a:gd name="csY4" fmla="*/ 546863 h 708688"/>
                <a:gd name="csX5" fmla="*/ 100284 w 384367"/>
                <a:gd name="csY5" fmla="*/ 707394 h 708688"/>
                <a:gd name="csX6" fmla="*/ 47523 w 384367"/>
                <a:gd name="csY6" fmla="*/ 602671 h 708688"/>
                <a:gd name="csX7" fmla="*/ 559 w 384367"/>
                <a:gd name="csY7" fmla="*/ 271812 h 708688"/>
                <a:gd name="csX0" fmla="*/ 559 w 378099"/>
                <a:gd name="csY0" fmla="*/ 276128 h 713004"/>
                <a:gd name="csX1" fmla="*/ 80221 w 378099"/>
                <a:gd name="csY1" fmla="*/ 66926 h 713004"/>
                <a:gd name="csX2" fmla="*/ 310820 w 378099"/>
                <a:gd name="csY2" fmla="*/ 20458 h 713004"/>
                <a:gd name="csX3" fmla="*/ 374067 w 378099"/>
                <a:gd name="csY3" fmla="*/ 371740 h 713004"/>
                <a:gd name="csX4" fmla="*/ 219285 w 378099"/>
                <a:gd name="csY4" fmla="*/ 551179 h 713004"/>
                <a:gd name="csX5" fmla="*/ 100284 w 378099"/>
                <a:gd name="csY5" fmla="*/ 711710 h 713004"/>
                <a:gd name="csX6" fmla="*/ 47523 w 378099"/>
                <a:gd name="csY6" fmla="*/ 606987 h 713004"/>
                <a:gd name="csX7" fmla="*/ 559 w 378099"/>
                <a:gd name="csY7" fmla="*/ 276128 h 713004"/>
                <a:gd name="csX0" fmla="*/ 559 w 399968"/>
                <a:gd name="csY0" fmla="*/ 264773 h 701649"/>
                <a:gd name="csX1" fmla="*/ 80221 w 399968"/>
                <a:gd name="csY1" fmla="*/ 55571 h 701649"/>
                <a:gd name="csX2" fmla="*/ 369756 w 399968"/>
                <a:gd name="csY2" fmla="*/ 23130 h 701649"/>
                <a:gd name="csX3" fmla="*/ 374067 w 399968"/>
                <a:gd name="csY3" fmla="*/ 360385 h 701649"/>
                <a:gd name="csX4" fmla="*/ 219285 w 399968"/>
                <a:gd name="csY4" fmla="*/ 539824 h 701649"/>
                <a:gd name="csX5" fmla="*/ 100284 w 399968"/>
                <a:gd name="csY5" fmla="*/ 700355 h 701649"/>
                <a:gd name="csX6" fmla="*/ 47523 w 399968"/>
                <a:gd name="csY6" fmla="*/ 595632 h 701649"/>
                <a:gd name="csX7" fmla="*/ 559 w 399968"/>
                <a:gd name="csY7" fmla="*/ 264773 h 701649"/>
                <a:gd name="csX0" fmla="*/ 1042 w 400451"/>
                <a:gd name="csY0" fmla="*/ 264773 h 611764"/>
                <a:gd name="csX1" fmla="*/ 80704 w 400451"/>
                <a:gd name="csY1" fmla="*/ 55571 h 611764"/>
                <a:gd name="csX2" fmla="*/ 370239 w 400451"/>
                <a:gd name="csY2" fmla="*/ 23130 h 611764"/>
                <a:gd name="csX3" fmla="*/ 374550 w 400451"/>
                <a:gd name="csY3" fmla="*/ 360385 h 611764"/>
                <a:gd name="csX4" fmla="*/ 219768 w 400451"/>
                <a:gd name="csY4" fmla="*/ 539824 h 611764"/>
                <a:gd name="csX5" fmla="*/ 48006 w 400451"/>
                <a:gd name="csY5" fmla="*/ 595632 h 611764"/>
                <a:gd name="csX6" fmla="*/ 1042 w 400451"/>
                <a:gd name="csY6" fmla="*/ 264773 h 611764"/>
                <a:gd name="csX0" fmla="*/ 2389 w 400115"/>
                <a:gd name="csY0" fmla="*/ 354850 h 701841"/>
                <a:gd name="csX1" fmla="*/ 106988 w 400115"/>
                <a:gd name="csY1" fmla="*/ 11958 h 701841"/>
                <a:gd name="csX2" fmla="*/ 371586 w 400115"/>
                <a:gd name="csY2" fmla="*/ 113207 h 701841"/>
                <a:gd name="csX3" fmla="*/ 375897 w 400115"/>
                <a:gd name="csY3" fmla="*/ 450462 h 701841"/>
                <a:gd name="csX4" fmla="*/ 221115 w 400115"/>
                <a:gd name="csY4" fmla="*/ 629901 h 701841"/>
                <a:gd name="csX5" fmla="*/ 49353 w 400115"/>
                <a:gd name="csY5" fmla="*/ 685709 h 701841"/>
                <a:gd name="csX6" fmla="*/ 2389 w 400115"/>
                <a:gd name="csY6" fmla="*/ 354850 h 701841"/>
                <a:gd name="csX0" fmla="*/ 3469 w 389003"/>
                <a:gd name="csY0" fmla="*/ 325523 h 702019"/>
                <a:gd name="csX1" fmla="*/ 95876 w 389003"/>
                <a:gd name="csY1" fmla="*/ 10191 h 702019"/>
                <a:gd name="csX2" fmla="*/ 360474 w 389003"/>
                <a:gd name="csY2" fmla="*/ 111440 h 702019"/>
                <a:gd name="csX3" fmla="*/ 364785 w 389003"/>
                <a:gd name="csY3" fmla="*/ 448695 h 702019"/>
                <a:gd name="csX4" fmla="*/ 210003 w 389003"/>
                <a:gd name="csY4" fmla="*/ 628134 h 702019"/>
                <a:gd name="csX5" fmla="*/ 38241 w 389003"/>
                <a:gd name="csY5" fmla="*/ 683942 h 702019"/>
                <a:gd name="csX6" fmla="*/ 3469 w 389003"/>
                <a:gd name="csY6" fmla="*/ 325523 h 702019"/>
                <a:gd name="csX0" fmla="*/ 521 w 386055"/>
                <a:gd name="csY0" fmla="*/ 325523 h 642252"/>
                <a:gd name="csX1" fmla="*/ 92928 w 386055"/>
                <a:gd name="csY1" fmla="*/ 10191 h 642252"/>
                <a:gd name="csX2" fmla="*/ 357526 w 386055"/>
                <a:gd name="csY2" fmla="*/ 111440 h 642252"/>
                <a:gd name="csX3" fmla="*/ 361837 w 386055"/>
                <a:gd name="csY3" fmla="*/ 448695 h 642252"/>
                <a:gd name="csX4" fmla="*/ 207055 w 386055"/>
                <a:gd name="csY4" fmla="*/ 628134 h 642252"/>
                <a:gd name="csX5" fmla="*/ 62569 w 386055"/>
                <a:gd name="csY5" fmla="*/ 596508 h 642252"/>
                <a:gd name="csX6" fmla="*/ 521 w 386055"/>
                <a:gd name="csY6" fmla="*/ 325523 h 642252"/>
                <a:gd name="csX0" fmla="*/ 521 w 378004"/>
                <a:gd name="csY0" fmla="*/ 325376 h 642802"/>
                <a:gd name="csX1" fmla="*/ 92928 w 378004"/>
                <a:gd name="csY1" fmla="*/ 10044 h 642802"/>
                <a:gd name="csX2" fmla="*/ 357526 w 378004"/>
                <a:gd name="csY2" fmla="*/ 111293 h 642802"/>
                <a:gd name="csX3" fmla="*/ 343242 w 378004"/>
                <a:gd name="csY3" fmla="*/ 439046 h 642802"/>
                <a:gd name="csX4" fmla="*/ 207055 w 378004"/>
                <a:gd name="csY4" fmla="*/ 627987 h 642802"/>
                <a:gd name="csX5" fmla="*/ 62569 w 378004"/>
                <a:gd name="csY5" fmla="*/ 596361 h 642802"/>
                <a:gd name="csX6" fmla="*/ 521 w 378004"/>
                <a:gd name="csY6" fmla="*/ 325376 h 642802"/>
                <a:gd name="csX0" fmla="*/ 521 w 374506"/>
                <a:gd name="csY0" fmla="*/ 325376 h 642802"/>
                <a:gd name="csX1" fmla="*/ 92928 w 374506"/>
                <a:gd name="csY1" fmla="*/ 10044 h 642802"/>
                <a:gd name="csX2" fmla="*/ 357526 w 374506"/>
                <a:gd name="csY2" fmla="*/ 111293 h 642802"/>
                <a:gd name="csX3" fmla="*/ 343242 w 374506"/>
                <a:gd name="csY3" fmla="*/ 439046 h 642802"/>
                <a:gd name="csX4" fmla="*/ 207055 w 374506"/>
                <a:gd name="csY4" fmla="*/ 627987 h 642802"/>
                <a:gd name="csX5" fmla="*/ 62569 w 374506"/>
                <a:gd name="csY5" fmla="*/ 596361 h 642802"/>
                <a:gd name="csX6" fmla="*/ 521 w 374506"/>
                <a:gd name="csY6" fmla="*/ 325376 h 642802"/>
                <a:gd name="csX0" fmla="*/ 521 w 363142"/>
                <a:gd name="csY0" fmla="*/ 325051 h 642477"/>
                <a:gd name="csX1" fmla="*/ 92928 w 363142"/>
                <a:gd name="csY1" fmla="*/ 9719 h 642477"/>
                <a:gd name="csX2" fmla="*/ 357526 w 363142"/>
                <a:gd name="csY2" fmla="*/ 110968 h 642477"/>
                <a:gd name="csX3" fmla="*/ 343242 w 363142"/>
                <a:gd name="csY3" fmla="*/ 438721 h 642477"/>
                <a:gd name="csX4" fmla="*/ 207055 w 363142"/>
                <a:gd name="csY4" fmla="*/ 627662 h 642477"/>
                <a:gd name="csX5" fmla="*/ 62569 w 363142"/>
                <a:gd name="csY5" fmla="*/ 596036 h 642477"/>
                <a:gd name="csX6" fmla="*/ 521 w 363142"/>
                <a:gd name="csY6" fmla="*/ 325051 h 6424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63142" h="642477">
                  <a:moveTo>
                    <a:pt x="521" y="325051"/>
                  </a:moveTo>
                  <a:cubicBezTo>
                    <a:pt x="5581" y="227332"/>
                    <a:pt x="33427" y="45399"/>
                    <a:pt x="92928" y="9719"/>
                  </a:cubicBezTo>
                  <a:cubicBezTo>
                    <a:pt x="152429" y="-25961"/>
                    <a:pt x="341871" y="43133"/>
                    <a:pt x="357526" y="110968"/>
                  </a:cubicBezTo>
                  <a:cubicBezTo>
                    <a:pt x="373181" y="178803"/>
                    <a:pt x="352066" y="389353"/>
                    <a:pt x="343242" y="438721"/>
                  </a:cubicBezTo>
                  <a:cubicBezTo>
                    <a:pt x="334418" y="488089"/>
                    <a:pt x="253834" y="601443"/>
                    <a:pt x="207055" y="627662"/>
                  </a:cubicBezTo>
                  <a:cubicBezTo>
                    <a:pt x="160276" y="653881"/>
                    <a:pt x="96991" y="646471"/>
                    <a:pt x="62569" y="596036"/>
                  </a:cubicBezTo>
                  <a:cubicBezTo>
                    <a:pt x="28147" y="545601"/>
                    <a:pt x="-4539" y="422770"/>
                    <a:pt x="521" y="325051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四角形: 角を丸くする 1">
              <a:extLst>
                <a:ext uri="{FF2B5EF4-FFF2-40B4-BE49-F238E27FC236}">
                  <a16:creationId xmlns:a16="http://schemas.microsoft.com/office/drawing/2014/main" id="{F6896680-314B-FE76-579D-0B17610CFAFA}"/>
                </a:ext>
              </a:extLst>
            </p:cNvPr>
            <p:cNvSpPr/>
            <p:nvPr/>
          </p:nvSpPr>
          <p:spPr>
            <a:xfrm rot="11141412">
              <a:off x="5131015" y="4517973"/>
              <a:ext cx="672373" cy="344991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13294"/>
                <a:gd name="csY0" fmla="*/ 147248 h 586083"/>
                <a:gd name="csX1" fmla="*/ 88607 w 413294"/>
                <a:gd name="csY1" fmla="*/ 12176 h 586083"/>
                <a:gd name="csX2" fmla="*/ 307415 w 413294"/>
                <a:gd name="csY2" fmla="*/ 16938 h 586083"/>
                <a:gd name="csX3" fmla="*/ 410738 w 413294"/>
                <a:gd name="csY3" fmla="*/ 105289 h 586083"/>
                <a:gd name="csX4" fmla="*/ 384544 w 413294"/>
                <a:gd name="csY4" fmla="*/ 319357 h 586083"/>
                <a:gd name="csX5" fmla="*/ 371049 w 413294"/>
                <a:gd name="csY5" fmla="*/ 471622 h 586083"/>
                <a:gd name="csX6" fmla="*/ 309796 w 413294"/>
                <a:gd name="csY6" fmla="*/ 559069 h 586083"/>
                <a:gd name="csX7" fmla="*/ 148801 w 413294"/>
                <a:gd name="csY7" fmla="*/ 581293 h 586083"/>
                <a:gd name="csX8" fmla="*/ 48126 w 413294"/>
                <a:gd name="csY8" fmla="*/ 478107 h 586083"/>
                <a:gd name="csX9" fmla="*/ 1162 w 413294"/>
                <a:gd name="csY9" fmla="*/ 147248 h 586083"/>
                <a:gd name="csX0" fmla="*/ 1162 w 413294"/>
                <a:gd name="csY0" fmla="*/ 147248 h 585055"/>
                <a:gd name="csX1" fmla="*/ 88607 w 413294"/>
                <a:gd name="csY1" fmla="*/ 12176 h 585055"/>
                <a:gd name="csX2" fmla="*/ 307415 w 413294"/>
                <a:gd name="csY2" fmla="*/ 16938 h 585055"/>
                <a:gd name="csX3" fmla="*/ 410738 w 413294"/>
                <a:gd name="csY3" fmla="*/ 105289 h 585055"/>
                <a:gd name="csX4" fmla="*/ 384544 w 413294"/>
                <a:gd name="csY4" fmla="*/ 319357 h 585055"/>
                <a:gd name="csX5" fmla="*/ 367201 w 413294"/>
                <a:gd name="csY5" fmla="*/ 525584 h 585055"/>
                <a:gd name="csX6" fmla="*/ 309796 w 413294"/>
                <a:gd name="csY6" fmla="*/ 559069 h 585055"/>
                <a:gd name="csX7" fmla="*/ 148801 w 413294"/>
                <a:gd name="csY7" fmla="*/ 581293 h 585055"/>
                <a:gd name="csX8" fmla="*/ 48126 w 413294"/>
                <a:gd name="csY8" fmla="*/ 478107 h 585055"/>
                <a:gd name="csX9" fmla="*/ 1162 w 413294"/>
                <a:gd name="csY9" fmla="*/ 147248 h 585055"/>
                <a:gd name="csX0" fmla="*/ 2285 w 414417"/>
                <a:gd name="csY0" fmla="*/ 296820 h 734627"/>
                <a:gd name="csX1" fmla="*/ 112146 w 414417"/>
                <a:gd name="csY1" fmla="*/ 2218 h 734627"/>
                <a:gd name="csX2" fmla="*/ 308538 w 414417"/>
                <a:gd name="csY2" fmla="*/ 166510 h 734627"/>
                <a:gd name="csX3" fmla="*/ 411861 w 414417"/>
                <a:gd name="csY3" fmla="*/ 254861 h 734627"/>
                <a:gd name="csX4" fmla="*/ 385667 w 414417"/>
                <a:gd name="csY4" fmla="*/ 468929 h 734627"/>
                <a:gd name="csX5" fmla="*/ 368324 w 414417"/>
                <a:gd name="csY5" fmla="*/ 675156 h 734627"/>
                <a:gd name="csX6" fmla="*/ 310919 w 414417"/>
                <a:gd name="csY6" fmla="*/ 708641 h 734627"/>
                <a:gd name="csX7" fmla="*/ 149924 w 414417"/>
                <a:gd name="csY7" fmla="*/ 730865 h 734627"/>
                <a:gd name="csX8" fmla="*/ 49249 w 414417"/>
                <a:gd name="csY8" fmla="*/ 627679 h 734627"/>
                <a:gd name="csX9" fmla="*/ 2285 w 414417"/>
                <a:gd name="csY9" fmla="*/ 296820 h 734627"/>
                <a:gd name="csX0" fmla="*/ 2285 w 413810"/>
                <a:gd name="csY0" fmla="*/ 300506 h 738313"/>
                <a:gd name="csX1" fmla="*/ 112146 w 413810"/>
                <a:gd name="csY1" fmla="*/ 5904 h 738313"/>
                <a:gd name="csX2" fmla="*/ 320733 w 413810"/>
                <a:gd name="csY2" fmla="*/ 115307 h 738313"/>
                <a:gd name="csX3" fmla="*/ 411861 w 413810"/>
                <a:gd name="csY3" fmla="*/ 258547 h 738313"/>
                <a:gd name="csX4" fmla="*/ 385667 w 413810"/>
                <a:gd name="csY4" fmla="*/ 472615 h 738313"/>
                <a:gd name="csX5" fmla="*/ 368324 w 413810"/>
                <a:gd name="csY5" fmla="*/ 678842 h 738313"/>
                <a:gd name="csX6" fmla="*/ 310919 w 413810"/>
                <a:gd name="csY6" fmla="*/ 712327 h 738313"/>
                <a:gd name="csX7" fmla="*/ 149924 w 413810"/>
                <a:gd name="csY7" fmla="*/ 734551 h 738313"/>
                <a:gd name="csX8" fmla="*/ 49249 w 413810"/>
                <a:gd name="csY8" fmla="*/ 631365 h 738313"/>
                <a:gd name="csX9" fmla="*/ 2285 w 413810"/>
                <a:gd name="csY9" fmla="*/ 300506 h 738313"/>
                <a:gd name="csX0" fmla="*/ 2285 w 413810"/>
                <a:gd name="csY0" fmla="*/ 300506 h 738140"/>
                <a:gd name="csX1" fmla="*/ 112146 w 413810"/>
                <a:gd name="csY1" fmla="*/ 5904 h 738140"/>
                <a:gd name="csX2" fmla="*/ 320733 w 413810"/>
                <a:gd name="csY2" fmla="*/ 115307 h 738140"/>
                <a:gd name="csX3" fmla="*/ 411861 w 413810"/>
                <a:gd name="csY3" fmla="*/ 258547 h 738140"/>
                <a:gd name="csX4" fmla="*/ 385667 w 413810"/>
                <a:gd name="csY4" fmla="*/ 472615 h 738140"/>
                <a:gd name="csX5" fmla="*/ 359208 w 413810"/>
                <a:gd name="csY5" fmla="*/ 690561 h 738140"/>
                <a:gd name="csX6" fmla="*/ 310919 w 413810"/>
                <a:gd name="csY6" fmla="*/ 712327 h 738140"/>
                <a:gd name="csX7" fmla="*/ 149924 w 413810"/>
                <a:gd name="csY7" fmla="*/ 734551 h 738140"/>
                <a:gd name="csX8" fmla="*/ 49249 w 413810"/>
                <a:gd name="csY8" fmla="*/ 631365 h 738140"/>
                <a:gd name="csX9" fmla="*/ 2285 w 413810"/>
                <a:gd name="csY9" fmla="*/ 300506 h 738140"/>
                <a:gd name="csX0" fmla="*/ 2285 w 413810"/>
                <a:gd name="csY0" fmla="*/ 300506 h 738140"/>
                <a:gd name="csX1" fmla="*/ 112146 w 413810"/>
                <a:gd name="csY1" fmla="*/ 5904 h 738140"/>
                <a:gd name="csX2" fmla="*/ 320733 w 413810"/>
                <a:gd name="csY2" fmla="*/ 115307 h 738140"/>
                <a:gd name="csX3" fmla="*/ 411861 w 413810"/>
                <a:gd name="csY3" fmla="*/ 258547 h 738140"/>
                <a:gd name="csX4" fmla="*/ 385667 w 413810"/>
                <a:gd name="csY4" fmla="*/ 472615 h 738140"/>
                <a:gd name="csX5" fmla="*/ 359208 w 413810"/>
                <a:gd name="csY5" fmla="*/ 690561 h 738140"/>
                <a:gd name="csX6" fmla="*/ 310919 w 413810"/>
                <a:gd name="csY6" fmla="*/ 712327 h 738140"/>
                <a:gd name="csX7" fmla="*/ 149924 w 413810"/>
                <a:gd name="csY7" fmla="*/ 734551 h 738140"/>
                <a:gd name="csX8" fmla="*/ 49249 w 413810"/>
                <a:gd name="csY8" fmla="*/ 631365 h 738140"/>
                <a:gd name="csX9" fmla="*/ 2285 w 413810"/>
                <a:gd name="csY9" fmla="*/ 300506 h 738140"/>
                <a:gd name="csX0" fmla="*/ 2285 w 414493"/>
                <a:gd name="csY0" fmla="*/ 300506 h 738140"/>
                <a:gd name="csX1" fmla="*/ 112146 w 414493"/>
                <a:gd name="csY1" fmla="*/ 5904 h 738140"/>
                <a:gd name="csX2" fmla="*/ 320733 w 414493"/>
                <a:gd name="csY2" fmla="*/ 115307 h 738140"/>
                <a:gd name="csX3" fmla="*/ 411861 w 414493"/>
                <a:gd name="csY3" fmla="*/ 258547 h 738140"/>
                <a:gd name="csX4" fmla="*/ 385667 w 414493"/>
                <a:gd name="csY4" fmla="*/ 472615 h 738140"/>
                <a:gd name="csX5" fmla="*/ 359208 w 414493"/>
                <a:gd name="csY5" fmla="*/ 690561 h 738140"/>
                <a:gd name="csX6" fmla="*/ 310919 w 414493"/>
                <a:gd name="csY6" fmla="*/ 712327 h 738140"/>
                <a:gd name="csX7" fmla="*/ 149924 w 414493"/>
                <a:gd name="csY7" fmla="*/ 734551 h 738140"/>
                <a:gd name="csX8" fmla="*/ 49249 w 414493"/>
                <a:gd name="csY8" fmla="*/ 631365 h 738140"/>
                <a:gd name="csX9" fmla="*/ 2285 w 414493"/>
                <a:gd name="csY9" fmla="*/ 300506 h 738140"/>
                <a:gd name="csX0" fmla="*/ 2285 w 414505"/>
                <a:gd name="csY0" fmla="*/ 300506 h 738140"/>
                <a:gd name="csX1" fmla="*/ 112146 w 414505"/>
                <a:gd name="csY1" fmla="*/ 5904 h 738140"/>
                <a:gd name="csX2" fmla="*/ 320733 w 414505"/>
                <a:gd name="csY2" fmla="*/ 115307 h 738140"/>
                <a:gd name="csX3" fmla="*/ 411861 w 414505"/>
                <a:gd name="csY3" fmla="*/ 258547 h 738140"/>
                <a:gd name="csX4" fmla="*/ 385667 w 414505"/>
                <a:gd name="csY4" fmla="*/ 472615 h 738140"/>
                <a:gd name="csX5" fmla="*/ 359208 w 414505"/>
                <a:gd name="csY5" fmla="*/ 690561 h 738140"/>
                <a:gd name="csX6" fmla="*/ 310919 w 414505"/>
                <a:gd name="csY6" fmla="*/ 712327 h 738140"/>
                <a:gd name="csX7" fmla="*/ 149924 w 414505"/>
                <a:gd name="csY7" fmla="*/ 734551 h 738140"/>
                <a:gd name="csX8" fmla="*/ 49249 w 414505"/>
                <a:gd name="csY8" fmla="*/ 631365 h 738140"/>
                <a:gd name="csX9" fmla="*/ 2285 w 414505"/>
                <a:gd name="csY9" fmla="*/ 300506 h 738140"/>
                <a:gd name="csX0" fmla="*/ 2285 w 413156"/>
                <a:gd name="csY0" fmla="*/ 406994 h 844628"/>
                <a:gd name="csX1" fmla="*/ 112146 w 413156"/>
                <a:gd name="csY1" fmla="*/ 112392 h 844628"/>
                <a:gd name="csX2" fmla="*/ 345350 w 413156"/>
                <a:gd name="csY2" fmla="*/ 12053 h 844628"/>
                <a:gd name="csX3" fmla="*/ 411861 w 413156"/>
                <a:gd name="csY3" fmla="*/ 365035 h 844628"/>
                <a:gd name="csX4" fmla="*/ 385667 w 413156"/>
                <a:gd name="csY4" fmla="*/ 579103 h 844628"/>
                <a:gd name="csX5" fmla="*/ 359208 w 413156"/>
                <a:gd name="csY5" fmla="*/ 797049 h 844628"/>
                <a:gd name="csX6" fmla="*/ 310919 w 413156"/>
                <a:gd name="csY6" fmla="*/ 818815 h 844628"/>
                <a:gd name="csX7" fmla="*/ 149924 w 413156"/>
                <a:gd name="csY7" fmla="*/ 841039 h 844628"/>
                <a:gd name="csX8" fmla="*/ 49249 w 413156"/>
                <a:gd name="csY8" fmla="*/ 737853 h 844628"/>
                <a:gd name="csX9" fmla="*/ 2285 w 413156"/>
                <a:gd name="csY9" fmla="*/ 406994 h 844628"/>
                <a:gd name="csX0" fmla="*/ 7255 w 418126"/>
                <a:gd name="csY0" fmla="*/ 395459 h 833093"/>
                <a:gd name="csX1" fmla="*/ 198372 w 418126"/>
                <a:gd name="csY1" fmla="*/ 277431 h 833093"/>
                <a:gd name="csX2" fmla="*/ 350320 w 418126"/>
                <a:gd name="csY2" fmla="*/ 518 h 833093"/>
                <a:gd name="csX3" fmla="*/ 416831 w 418126"/>
                <a:gd name="csY3" fmla="*/ 353500 h 833093"/>
                <a:gd name="csX4" fmla="*/ 390637 w 418126"/>
                <a:gd name="csY4" fmla="*/ 567568 h 833093"/>
                <a:gd name="csX5" fmla="*/ 364178 w 418126"/>
                <a:gd name="csY5" fmla="*/ 785514 h 833093"/>
                <a:gd name="csX6" fmla="*/ 315889 w 418126"/>
                <a:gd name="csY6" fmla="*/ 807280 h 833093"/>
                <a:gd name="csX7" fmla="*/ 154894 w 418126"/>
                <a:gd name="csY7" fmla="*/ 829504 h 833093"/>
                <a:gd name="csX8" fmla="*/ 54219 w 418126"/>
                <a:gd name="csY8" fmla="*/ 726318 h 833093"/>
                <a:gd name="csX9" fmla="*/ 7255 w 418126"/>
                <a:gd name="csY9" fmla="*/ 395459 h 833093"/>
                <a:gd name="csX0" fmla="*/ 7255 w 418126"/>
                <a:gd name="csY0" fmla="*/ 395179 h 832813"/>
                <a:gd name="csX1" fmla="*/ 198372 w 418126"/>
                <a:gd name="csY1" fmla="*/ 277151 h 832813"/>
                <a:gd name="csX2" fmla="*/ 264042 w 418126"/>
                <a:gd name="csY2" fmla="*/ 298044 h 832813"/>
                <a:gd name="csX3" fmla="*/ 350320 w 418126"/>
                <a:gd name="csY3" fmla="*/ 238 h 832813"/>
                <a:gd name="csX4" fmla="*/ 416831 w 418126"/>
                <a:gd name="csY4" fmla="*/ 353220 h 832813"/>
                <a:gd name="csX5" fmla="*/ 390637 w 418126"/>
                <a:gd name="csY5" fmla="*/ 567288 h 832813"/>
                <a:gd name="csX6" fmla="*/ 364178 w 418126"/>
                <a:gd name="csY6" fmla="*/ 785234 h 832813"/>
                <a:gd name="csX7" fmla="*/ 315889 w 418126"/>
                <a:gd name="csY7" fmla="*/ 807000 h 832813"/>
                <a:gd name="csX8" fmla="*/ 154894 w 418126"/>
                <a:gd name="csY8" fmla="*/ 829224 h 832813"/>
                <a:gd name="csX9" fmla="*/ 54219 w 418126"/>
                <a:gd name="csY9" fmla="*/ 726038 h 832813"/>
                <a:gd name="csX10" fmla="*/ 7255 w 418126"/>
                <a:gd name="csY10" fmla="*/ 395179 h 832813"/>
                <a:gd name="csX0" fmla="*/ 7255 w 418126"/>
                <a:gd name="csY0" fmla="*/ 395179 h 832813"/>
                <a:gd name="csX1" fmla="*/ 198372 w 418126"/>
                <a:gd name="csY1" fmla="*/ 277151 h 832813"/>
                <a:gd name="csX2" fmla="*/ 264042 w 418126"/>
                <a:gd name="csY2" fmla="*/ 298044 h 832813"/>
                <a:gd name="csX3" fmla="*/ 350320 w 418126"/>
                <a:gd name="csY3" fmla="*/ 238 h 832813"/>
                <a:gd name="csX4" fmla="*/ 416831 w 418126"/>
                <a:gd name="csY4" fmla="*/ 353220 h 832813"/>
                <a:gd name="csX5" fmla="*/ 390637 w 418126"/>
                <a:gd name="csY5" fmla="*/ 567288 h 832813"/>
                <a:gd name="csX6" fmla="*/ 364178 w 418126"/>
                <a:gd name="csY6" fmla="*/ 785234 h 832813"/>
                <a:gd name="csX7" fmla="*/ 315889 w 418126"/>
                <a:gd name="csY7" fmla="*/ 807000 h 832813"/>
                <a:gd name="csX8" fmla="*/ 154894 w 418126"/>
                <a:gd name="csY8" fmla="*/ 829224 h 832813"/>
                <a:gd name="csX9" fmla="*/ 54219 w 418126"/>
                <a:gd name="csY9" fmla="*/ 726038 h 832813"/>
                <a:gd name="csX10" fmla="*/ 7255 w 418126"/>
                <a:gd name="csY10" fmla="*/ 395179 h 832813"/>
                <a:gd name="csX0" fmla="*/ 5818 w 416689"/>
                <a:gd name="csY0" fmla="*/ 395179 h 832813"/>
                <a:gd name="csX1" fmla="*/ 174746 w 416689"/>
                <a:gd name="csY1" fmla="*/ 336720 h 832813"/>
                <a:gd name="csX2" fmla="*/ 262605 w 416689"/>
                <a:gd name="csY2" fmla="*/ 298044 h 832813"/>
                <a:gd name="csX3" fmla="*/ 348883 w 416689"/>
                <a:gd name="csY3" fmla="*/ 238 h 832813"/>
                <a:gd name="csX4" fmla="*/ 415394 w 416689"/>
                <a:gd name="csY4" fmla="*/ 353220 h 832813"/>
                <a:gd name="csX5" fmla="*/ 389200 w 416689"/>
                <a:gd name="csY5" fmla="*/ 567288 h 832813"/>
                <a:gd name="csX6" fmla="*/ 362741 w 416689"/>
                <a:gd name="csY6" fmla="*/ 785234 h 832813"/>
                <a:gd name="csX7" fmla="*/ 314452 w 416689"/>
                <a:gd name="csY7" fmla="*/ 807000 h 832813"/>
                <a:gd name="csX8" fmla="*/ 153457 w 416689"/>
                <a:gd name="csY8" fmla="*/ 829224 h 832813"/>
                <a:gd name="csX9" fmla="*/ 52782 w 416689"/>
                <a:gd name="csY9" fmla="*/ 726038 h 832813"/>
                <a:gd name="csX10" fmla="*/ 5818 w 416689"/>
                <a:gd name="csY10" fmla="*/ 395179 h 832813"/>
                <a:gd name="csX0" fmla="*/ 5818 w 428540"/>
                <a:gd name="csY0" fmla="*/ 395203 h 832837"/>
                <a:gd name="csX1" fmla="*/ 174746 w 428540"/>
                <a:gd name="csY1" fmla="*/ 336744 h 832837"/>
                <a:gd name="csX2" fmla="*/ 262605 w 428540"/>
                <a:gd name="csY2" fmla="*/ 298068 h 832837"/>
                <a:gd name="csX3" fmla="*/ 348883 w 428540"/>
                <a:gd name="csY3" fmla="*/ 262 h 832837"/>
                <a:gd name="csX4" fmla="*/ 427677 w 428540"/>
                <a:gd name="csY4" fmla="*/ 356309 h 832837"/>
                <a:gd name="csX5" fmla="*/ 389200 w 428540"/>
                <a:gd name="csY5" fmla="*/ 567312 h 832837"/>
                <a:gd name="csX6" fmla="*/ 362741 w 428540"/>
                <a:gd name="csY6" fmla="*/ 785258 h 832837"/>
                <a:gd name="csX7" fmla="*/ 314452 w 428540"/>
                <a:gd name="csY7" fmla="*/ 807024 h 832837"/>
                <a:gd name="csX8" fmla="*/ 153457 w 428540"/>
                <a:gd name="csY8" fmla="*/ 829248 h 832837"/>
                <a:gd name="csX9" fmla="*/ 52782 w 428540"/>
                <a:gd name="csY9" fmla="*/ 726062 h 832837"/>
                <a:gd name="csX10" fmla="*/ 5818 w 428540"/>
                <a:gd name="csY10" fmla="*/ 395203 h 8328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428540" h="832837">
                  <a:moveTo>
                    <a:pt x="5818" y="395203"/>
                  </a:moveTo>
                  <a:cubicBezTo>
                    <a:pt x="26145" y="330317"/>
                    <a:pt x="131948" y="352933"/>
                    <a:pt x="174746" y="336744"/>
                  </a:cubicBezTo>
                  <a:cubicBezTo>
                    <a:pt x="217544" y="320555"/>
                    <a:pt x="244857" y="354085"/>
                    <a:pt x="262605" y="298068"/>
                  </a:cubicBezTo>
                  <a:cubicBezTo>
                    <a:pt x="287930" y="251916"/>
                    <a:pt x="321371" y="-9445"/>
                    <a:pt x="348883" y="262"/>
                  </a:cubicBezTo>
                  <a:cubicBezTo>
                    <a:pt x="376395" y="9969"/>
                    <a:pt x="420958" y="261801"/>
                    <a:pt x="427677" y="356309"/>
                  </a:cubicBezTo>
                  <a:cubicBezTo>
                    <a:pt x="434396" y="450817"/>
                    <a:pt x="400023" y="495821"/>
                    <a:pt x="389200" y="567312"/>
                  </a:cubicBezTo>
                  <a:cubicBezTo>
                    <a:pt x="378377" y="638803"/>
                    <a:pt x="375199" y="745306"/>
                    <a:pt x="362741" y="785258"/>
                  </a:cubicBezTo>
                  <a:cubicBezTo>
                    <a:pt x="350283" y="825210"/>
                    <a:pt x="349333" y="799692"/>
                    <a:pt x="314452" y="807024"/>
                  </a:cubicBezTo>
                  <a:cubicBezTo>
                    <a:pt x="279571" y="814356"/>
                    <a:pt x="197069" y="842742"/>
                    <a:pt x="153457" y="829248"/>
                  </a:cubicBezTo>
                  <a:cubicBezTo>
                    <a:pt x="109845" y="815754"/>
                    <a:pt x="82945" y="803166"/>
                    <a:pt x="52782" y="726062"/>
                  </a:cubicBezTo>
                  <a:cubicBezTo>
                    <a:pt x="22619" y="648958"/>
                    <a:pt x="-14509" y="460089"/>
                    <a:pt x="5818" y="395203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四角形: 角を丸くする 1">
              <a:extLst>
                <a:ext uri="{FF2B5EF4-FFF2-40B4-BE49-F238E27FC236}">
                  <a16:creationId xmlns:a16="http://schemas.microsoft.com/office/drawing/2014/main" id="{EC5A2FC5-628F-C1C8-EF5F-62FE25AB4034}"/>
                </a:ext>
              </a:extLst>
            </p:cNvPr>
            <p:cNvSpPr/>
            <p:nvPr/>
          </p:nvSpPr>
          <p:spPr>
            <a:xfrm rot="11141412">
              <a:off x="5534107" y="2874000"/>
              <a:ext cx="477363" cy="299386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19189"/>
                <a:gd name="csY0" fmla="*/ 148530 h 587938"/>
                <a:gd name="csX1" fmla="*/ 88607 w 419189"/>
                <a:gd name="csY1" fmla="*/ 13458 h 587938"/>
                <a:gd name="csX2" fmla="*/ 307415 w 419189"/>
                <a:gd name="csY2" fmla="*/ 18220 h 587938"/>
                <a:gd name="csX3" fmla="*/ 375812 w 419189"/>
                <a:gd name="csY3" fmla="*/ 131861 h 587938"/>
                <a:gd name="csX4" fmla="*/ 384544 w 419189"/>
                <a:gd name="csY4" fmla="*/ 320639 h 587938"/>
                <a:gd name="csX5" fmla="*/ 416973 w 419189"/>
                <a:gd name="csY5" fmla="*/ 450144 h 587938"/>
                <a:gd name="csX6" fmla="*/ 309796 w 419189"/>
                <a:gd name="csY6" fmla="*/ 560351 h 587938"/>
                <a:gd name="csX7" fmla="*/ 148801 w 419189"/>
                <a:gd name="csY7" fmla="*/ 582575 h 587938"/>
                <a:gd name="csX8" fmla="*/ 48126 w 419189"/>
                <a:gd name="csY8" fmla="*/ 479389 h 587938"/>
                <a:gd name="csX9" fmla="*/ 1162 w 419189"/>
                <a:gd name="csY9" fmla="*/ 148530 h 587938"/>
                <a:gd name="csX0" fmla="*/ 1162 w 421004"/>
                <a:gd name="csY0" fmla="*/ 148530 h 587940"/>
                <a:gd name="csX1" fmla="*/ 88607 w 421004"/>
                <a:gd name="csY1" fmla="*/ 13458 h 587940"/>
                <a:gd name="csX2" fmla="*/ 307415 w 421004"/>
                <a:gd name="csY2" fmla="*/ 18220 h 587940"/>
                <a:gd name="csX3" fmla="*/ 375812 w 421004"/>
                <a:gd name="csY3" fmla="*/ 131861 h 587940"/>
                <a:gd name="csX4" fmla="*/ 399647 w 421004"/>
                <a:gd name="csY4" fmla="*/ 294118 h 587940"/>
                <a:gd name="csX5" fmla="*/ 416973 w 421004"/>
                <a:gd name="csY5" fmla="*/ 450144 h 587940"/>
                <a:gd name="csX6" fmla="*/ 309796 w 421004"/>
                <a:gd name="csY6" fmla="*/ 560351 h 587940"/>
                <a:gd name="csX7" fmla="*/ 148801 w 421004"/>
                <a:gd name="csY7" fmla="*/ 582575 h 587940"/>
                <a:gd name="csX8" fmla="*/ 48126 w 421004"/>
                <a:gd name="csY8" fmla="*/ 479389 h 587940"/>
                <a:gd name="csX9" fmla="*/ 1162 w 421004"/>
                <a:gd name="csY9" fmla="*/ 148530 h 587940"/>
                <a:gd name="csX0" fmla="*/ 1162 w 430922"/>
                <a:gd name="csY0" fmla="*/ 148530 h 587731"/>
                <a:gd name="csX1" fmla="*/ 88607 w 430922"/>
                <a:gd name="csY1" fmla="*/ 13458 h 587731"/>
                <a:gd name="csX2" fmla="*/ 307415 w 430922"/>
                <a:gd name="csY2" fmla="*/ 18220 h 587731"/>
                <a:gd name="csX3" fmla="*/ 375812 w 430922"/>
                <a:gd name="csY3" fmla="*/ 131861 h 587731"/>
                <a:gd name="csX4" fmla="*/ 399647 w 430922"/>
                <a:gd name="csY4" fmla="*/ 294118 h 587731"/>
                <a:gd name="csX5" fmla="*/ 427713 w 430922"/>
                <a:gd name="csY5" fmla="*/ 457999 h 587731"/>
                <a:gd name="csX6" fmla="*/ 309796 w 430922"/>
                <a:gd name="csY6" fmla="*/ 560351 h 587731"/>
                <a:gd name="csX7" fmla="*/ 148801 w 430922"/>
                <a:gd name="csY7" fmla="*/ 582575 h 587731"/>
                <a:gd name="csX8" fmla="*/ 48126 w 430922"/>
                <a:gd name="csY8" fmla="*/ 479389 h 587731"/>
                <a:gd name="csX9" fmla="*/ 1162 w 430922"/>
                <a:gd name="csY9" fmla="*/ 148530 h 587731"/>
                <a:gd name="csX0" fmla="*/ 2061 w 431821"/>
                <a:gd name="csY0" fmla="*/ 133555 h 572754"/>
                <a:gd name="csX1" fmla="*/ 107712 w 431821"/>
                <a:gd name="csY1" fmla="*/ 39977 h 572754"/>
                <a:gd name="csX2" fmla="*/ 308314 w 431821"/>
                <a:gd name="csY2" fmla="*/ 3245 h 572754"/>
                <a:gd name="csX3" fmla="*/ 376711 w 431821"/>
                <a:gd name="csY3" fmla="*/ 116886 h 572754"/>
                <a:gd name="csX4" fmla="*/ 400546 w 431821"/>
                <a:gd name="csY4" fmla="*/ 279143 h 572754"/>
                <a:gd name="csX5" fmla="*/ 428612 w 431821"/>
                <a:gd name="csY5" fmla="*/ 443024 h 572754"/>
                <a:gd name="csX6" fmla="*/ 310695 w 431821"/>
                <a:gd name="csY6" fmla="*/ 545376 h 572754"/>
                <a:gd name="csX7" fmla="*/ 149700 w 431821"/>
                <a:gd name="csY7" fmla="*/ 567600 h 572754"/>
                <a:gd name="csX8" fmla="*/ 49025 w 431821"/>
                <a:gd name="csY8" fmla="*/ 464414 h 572754"/>
                <a:gd name="csX9" fmla="*/ 2061 w 431821"/>
                <a:gd name="csY9" fmla="*/ 133555 h 572754"/>
                <a:gd name="csX0" fmla="*/ 2061 w 431821"/>
                <a:gd name="csY0" fmla="*/ 133757 h 572958"/>
                <a:gd name="csX1" fmla="*/ 107712 w 431821"/>
                <a:gd name="csY1" fmla="*/ 40179 h 572958"/>
                <a:gd name="csX2" fmla="*/ 308314 w 431821"/>
                <a:gd name="csY2" fmla="*/ 3447 h 572958"/>
                <a:gd name="csX3" fmla="*/ 368461 w 431821"/>
                <a:gd name="csY3" fmla="*/ 120442 h 572958"/>
                <a:gd name="csX4" fmla="*/ 400546 w 431821"/>
                <a:gd name="csY4" fmla="*/ 279345 h 572958"/>
                <a:gd name="csX5" fmla="*/ 428612 w 431821"/>
                <a:gd name="csY5" fmla="*/ 443226 h 572958"/>
                <a:gd name="csX6" fmla="*/ 310695 w 431821"/>
                <a:gd name="csY6" fmla="*/ 545578 h 572958"/>
                <a:gd name="csX7" fmla="*/ 149700 w 431821"/>
                <a:gd name="csY7" fmla="*/ 567802 h 572958"/>
                <a:gd name="csX8" fmla="*/ 49025 w 431821"/>
                <a:gd name="csY8" fmla="*/ 464616 h 572958"/>
                <a:gd name="csX9" fmla="*/ 2061 w 431821"/>
                <a:gd name="csY9" fmla="*/ 133757 h 572958"/>
                <a:gd name="csX0" fmla="*/ 2061 w 431821"/>
                <a:gd name="csY0" fmla="*/ 133757 h 572956"/>
                <a:gd name="csX1" fmla="*/ 107712 w 431821"/>
                <a:gd name="csY1" fmla="*/ 40179 h 572956"/>
                <a:gd name="csX2" fmla="*/ 308314 w 431821"/>
                <a:gd name="csY2" fmla="*/ 3447 h 572956"/>
                <a:gd name="csX3" fmla="*/ 368461 w 431821"/>
                <a:gd name="csY3" fmla="*/ 120442 h 572956"/>
                <a:gd name="csX4" fmla="*/ 400546 w 431821"/>
                <a:gd name="csY4" fmla="*/ 279345 h 572956"/>
                <a:gd name="csX5" fmla="*/ 428612 w 431821"/>
                <a:gd name="csY5" fmla="*/ 443226 h 572956"/>
                <a:gd name="csX6" fmla="*/ 310695 w 431821"/>
                <a:gd name="csY6" fmla="*/ 545578 h 572956"/>
                <a:gd name="csX7" fmla="*/ 149700 w 431821"/>
                <a:gd name="csY7" fmla="*/ 567802 h 572956"/>
                <a:gd name="csX8" fmla="*/ 49025 w 431821"/>
                <a:gd name="csY8" fmla="*/ 464616 h 572956"/>
                <a:gd name="csX9" fmla="*/ 2061 w 431821"/>
                <a:gd name="csY9" fmla="*/ 133757 h 572956"/>
                <a:gd name="csX0" fmla="*/ 2061 w 429835"/>
                <a:gd name="csY0" fmla="*/ 133757 h 572958"/>
                <a:gd name="csX1" fmla="*/ 107712 w 429835"/>
                <a:gd name="csY1" fmla="*/ 40179 h 572958"/>
                <a:gd name="csX2" fmla="*/ 308314 w 429835"/>
                <a:gd name="csY2" fmla="*/ 3447 h 572958"/>
                <a:gd name="csX3" fmla="*/ 368461 w 429835"/>
                <a:gd name="csY3" fmla="*/ 120442 h 572958"/>
                <a:gd name="csX4" fmla="*/ 428612 w 429835"/>
                <a:gd name="csY4" fmla="*/ 443226 h 572958"/>
                <a:gd name="csX5" fmla="*/ 310695 w 429835"/>
                <a:gd name="csY5" fmla="*/ 545578 h 572958"/>
                <a:gd name="csX6" fmla="*/ 149700 w 429835"/>
                <a:gd name="csY6" fmla="*/ 567802 h 572958"/>
                <a:gd name="csX7" fmla="*/ 49025 w 429835"/>
                <a:gd name="csY7" fmla="*/ 464616 h 572958"/>
                <a:gd name="csX8" fmla="*/ 2061 w 429835"/>
                <a:gd name="csY8" fmla="*/ 133757 h 572958"/>
                <a:gd name="csX0" fmla="*/ 2061 w 430160"/>
                <a:gd name="csY0" fmla="*/ 136060 h 575260"/>
                <a:gd name="csX1" fmla="*/ 107712 w 430160"/>
                <a:gd name="csY1" fmla="*/ 42482 h 575260"/>
                <a:gd name="csX2" fmla="*/ 308314 w 430160"/>
                <a:gd name="csY2" fmla="*/ 5750 h 575260"/>
                <a:gd name="csX3" fmla="*/ 373593 w 430160"/>
                <a:gd name="csY3" fmla="*/ 159374 h 575260"/>
                <a:gd name="csX4" fmla="*/ 428612 w 430160"/>
                <a:gd name="csY4" fmla="*/ 445529 h 575260"/>
                <a:gd name="csX5" fmla="*/ 310695 w 430160"/>
                <a:gd name="csY5" fmla="*/ 547881 h 575260"/>
                <a:gd name="csX6" fmla="*/ 149700 w 430160"/>
                <a:gd name="csY6" fmla="*/ 570105 h 575260"/>
                <a:gd name="csX7" fmla="*/ 49025 w 430160"/>
                <a:gd name="csY7" fmla="*/ 466919 h 575260"/>
                <a:gd name="csX8" fmla="*/ 2061 w 430160"/>
                <a:gd name="csY8" fmla="*/ 136060 h 575260"/>
                <a:gd name="csX0" fmla="*/ 2061 w 431308"/>
                <a:gd name="csY0" fmla="*/ 136062 h 575262"/>
                <a:gd name="csX1" fmla="*/ 107712 w 431308"/>
                <a:gd name="csY1" fmla="*/ 42484 h 575262"/>
                <a:gd name="csX2" fmla="*/ 308314 w 431308"/>
                <a:gd name="csY2" fmla="*/ 5752 h 575262"/>
                <a:gd name="csX3" fmla="*/ 373593 w 431308"/>
                <a:gd name="csY3" fmla="*/ 159376 h 575262"/>
                <a:gd name="csX4" fmla="*/ 428612 w 431308"/>
                <a:gd name="csY4" fmla="*/ 445531 h 575262"/>
                <a:gd name="csX5" fmla="*/ 310695 w 431308"/>
                <a:gd name="csY5" fmla="*/ 547883 h 575262"/>
                <a:gd name="csX6" fmla="*/ 149700 w 431308"/>
                <a:gd name="csY6" fmla="*/ 570107 h 575262"/>
                <a:gd name="csX7" fmla="*/ 49025 w 431308"/>
                <a:gd name="csY7" fmla="*/ 466921 h 575262"/>
                <a:gd name="csX8" fmla="*/ 2061 w 431308"/>
                <a:gd name="csY8" fmla="*/ 136062 h 575262"/>
                <a:gd name="csX0" fmla="*/ 2061 w 431109"/>
                <a:gd name="csY0" fmla="*/ 132676 h 571876"/>
                <a:gd name="csX1" fmla="*/ 107712 w 431109"/>
                <a:gd name="csY1" fmla="*/ 39098 h 571876"/>
                <a:gd name="csX2" fmla="*/ 339135 w 431109"/>
                <a:gd name="csY2" fmla="*/ 6127 h 571876"/>
                <a:gd name="csX3" fmla="*/ 373593 w 431109"/>
                <a:gd name="csY3" fmla="*/ 155990 h 571876"/>
                <a:gd name="csX4" fmla="*/ 428612 w 431109"/>
                <a:gd name="csY4" fmla="*/ 442145 h 571876"/>
                <a:gd name="csX5" fmla="*/ 310695 w 431109"/>
                <a:gd name="csY5" fmla="*/ 544497 h 571876"/>
                <a:gd name="csX6" fmla="*/ 149700 w 431109"/>
                <a:gd name="csY6" fmla="*/ 566721 h 571876"/>
                <a:gd name="csX7" fmla="*/ 49025 w 431109"/>
                <a:gd name="csY7" fmla="*/ 463535 h 571876"/>
                <a:gd name="csX8" fmla="*/ 2061 w 431109"/>
                <a:gd name="csY8" fmla="*/ 132676 h 571876"/>
                <a:gd name="csX0" fmla="*/ 2061 w 431109"/>
                <a:gd name="csY0" fmla="*/ 137072 h 576272"/>
                <a:gd name="csX1" fmla="*/ 107712 w 431109"/>
                <a:gd name="csY1" fmla="*/ 43494 h 576272"/>
                <a:gd name="csX2" fmla="*/ 339135 w 431109"/>
                <a:gd name="csY2" fmla="*/ 10523 h 576272"/>
                <a:gd name="csX3" fmla="*/ 373593 w 431109"/>
                <a:gd name="csY3" fmla="*/ 160386 h 576272"/>
                <a:gd name="csX4" fmla="*/ 428612 w 431109"/>
                <a:gd name="csY4" fmla="*/ 446541 h 576272"/>
                <a:gd name="csX5" fmla="*/ 310695 w 431109"/>
                <a:gd name="csY5" fmla="*/ 548893 h 576272"/>
                <a:gd name="csX6" fmla="*/ 149700 w 431109"/>
                <a:gd name="csY6" fmla="*/ 571117 h 576272"/>
                <a:gd name="csX7" fmla="*/ 49025 w 431109"/>
                <a:gd name="csY7" fmla="*/ 467931 h 576272"/>
                <a:gd name="csX8" fmla="*/ 2061 w 431109"/>
                <a:gd name="csY8" fmla="*/ 137072 h 576272"/>
                <a:gd name="csX0" fmla="*/ 2061 w 431242"/>
                <a:gd name="csY0" fmla="*/ 136317 h 575517"/>
                <a:gd name="csX1" fmla="*/ 107712 w 431242"/>
                <a:gd name="csY1" fmla="*/ 42739 h 575517"/>
                <a:gd name="csX2" fmla="*/ 339135 w 431242"/>
                <a:gd name="csY2" fmla="*/ 9768 h 575517"/>
                <a:gd name="csX3" fmla="*/ 388374 w 431242"/>
                <a:gd name="csY3" fmla="*/ 212706 h 575517"/>
                <a:gd name="csX4" fmla="*/ 428612 w 431242"/>
                <a:gd name="csY4" fmla="*/ 445786 h 575517"/>
                <a:gd name="csX5" fmla="*/ 310695 w 431242"/>
                <a:gd name="csY5" fmla="*/ 548138 h 575517"/>
                <a:gd name="csX6" fmla="*/ 149700 w 431242"/>
                <a:gd name="csY6" fmla="*/ 570362 h 575517"/>
                <a:gd name="csX7" fmla="*/ 49025 w 431242"/>
                <a:gd name="csY7" fmla="*/ 467176 h 575517"/>
                <a:gd name="csX8" fmla="*/ 2061 w 431242"/>
                <a:gd name="csY8" fmla="*/ 136317 h 5755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31242" h="575517">
                  <a:moveTo>
                    <a:pt x="2061" y="136317"/>
                  </a:moveTo>
                  <a:cubicBezTo>
                    <a:pt x="11842" y="65578"/>
                    <a:pt x="51533" y="63830"/>
                    <a:pt x="107712" y="42739"/>
                  </a:cubicBezTo>
                  <a:cubicBezTo>
                    <a:pt x="163891" y="21648"/>
                    <a:pt x="292358" y="-18560"/>
                    <a:pt x="339135" y="9768"/>
                  </a:cubicBezTo>
                  <a:cubicBezTo>
                    <a:pt x="385912" y="38096"/>
                    <a:pt x="373461" y="140036"/>
                    <a:pt x="388374" y="212706"/>
                  </a:cubicBezTo>
                  <a:cubicBezTo>
                    <a:pt x="403287" y="285376"/>
                    <a:pt x="441558" y="389881"/>
                    <a:pt x="428612" y="445786"/>
                  </a:cubicBezTo>
                  <a:cubicBezTo>
                    <a:pt x="415666" y="501691"/>
                    <a:pt x="357180" y="527375"/>
                    <a:pt x="310695" y="548138"/>
                  </a:cubicBezTo>
                  <a:cubicBezTo>
                    <a:pt x="264210" y="568901"/>
                    <a:pt x="193312" y="583856"/>
                    <a:pt x="149700" y="570362"/>
                  </a:cubicBezTo>
                  <a:cubicBezTo>
                    <a:pt x="106088" y="556868"/>
                    <a:pt x="79188" y="544280"/>
                    <a:pt x="49025" y="467176"/>
                  </a:cubicBezTo>
                  <a:cubicBezTo>
                    <a:pt x="18862" y="390072"/>
                    <a:pt x="-7720" y="207056"/>
                    <a:pt x="2061" y="136317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四角形: 角を丸くする 1">
              <a:extLst>
                <a:ext uri="{FF2B5EF4-FFF2-40B4-BE49-F238E27FC236}">
                  <a16:creationId xmlns:a16="http://schemas.microsoft.com/office/drawing/2014/main" id="{278BA4CE-5074-E725-6E29-BF4733FE84D1}"/>
                </a:ext>
              </a:extLst>
            </p:cNvPr>
            <p:cNvSpPr/>
            <p:nvPr/>
          </p:nvSpPr>
          <p:spPr>
            <a:xfrm rot="11141412">
              <a:off x="5582707" y="2423551"/>
              <a:ext cx="482277" cy="29183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703"/>
                <a:gd name="csY0" fmla="*/ 151634 h 590469"/>
                <a:gd name="csX1" fmla="*/ 88607 w 384703"/>
                <a:gd name="csY1" fmla="*/ 16562 h 590469"/>
                <a:gd name="csX2" fmla="*/ 307415 w 384703"/>
                <a:gd name="csY2" fmla="*/ 21324 h 590469"/>
                <a:gd name="csX3" fmla="*/ 359486 w 384703"/>
                <a:gd name="csY3" fmla="*/ 189167 h 590469"/>
                <a:gd name="csX4" fmla="*/ 384544 w 384703"/>
                <a:gd name="csY4" fmla="*/ 323743 h 590469"/>
                <a:gd name="csX5" fmla="*/ 371049 w 384703"/>
                <a:gd name="csY5" fmla="*/ 476008 h 590469"/>
                <a:gd name="csX6" fmla="*/ 309796 w 384703"/>
                <a:gd name="csY6" fmla="*/ 563455 h 590469"/>
                <a:gd name="csX7" fmla="*/ 148801 w 384703"/>
                <a:gd name="csY7" fmla="*/ 585679 h 590469"/>
                <a:gd name="csX8" fmla="*/ 48126 w 384703"/>
                <a:gd name="csY8" fmla="*/ 482493 h 590469"/>
                <a:gd name="csX9" fmla="*/ 1162 w 384703"/>
                <a:gd name="csY9" fmla="*/ 151634 h 590469"/>
                <a:gd name="csX0" fmla="*/ 1162 w 397329"/>
                <a:gd name="csY0" fmla="*/ 151634 h 590060"/>
                <a:gd name="csX1" fmla="*/ 88607 w 397329"/>
                <a:gd name="csY1" fmla="*/ 16562 h 590060"/>
                <a:gd name="csX2" fmla="*/ 307415 w 397329"/>
                <a:gd name="csY2" fmla="*/ 21324 h 590060"/>
                <a:gd name="csX3" fmla="*/ 359486 w 397329"/>
                <a:gd name="csY3" fmla="*/ 189167 h 590060"/>
                <a:gd name="csX4" fmla="*/ 384544 w 397329"/>
                <a:gd name="csY4" fmla="*/ 323743 h 590060"/>
                <a:gd name="csX5" fmla="*/ 393314 w 397329"/>
                <a:gd name="csY5" fmla="*/ 495003 h 590060"/>
                <a:gd name="csX6" fmla="*/ 309796 w 397329"/>
                <a:gd name="csY6" fmla="*/ 563455 h 590060"/>
                <a:gd name="csX7" fmla="*/ 148801 w 397329"/>
                <a:gd name="csY7" fmla="*/ 585679 h 590060"/>
                <a:gd name="csX8" fmla="*/ 48126 w 397329"/>
                <a:gd name="csY8" fmla="*/ 482493 h 590060"/>
                <a:gd name="csX9" fmla="*/ 1162 w 397329"/>
                <a:gd name="csY9" fmla="*/ 151634 h 590060"/>
                <a:gd name="csX0" fmla="*/ 1324 w 386707"/>
                <a:gd name="csY0" fmla="*/ 182171 h 591931"/>
                <a:gd name="csX1" fmla="*/ 77985 w 386707"/>
                <a:gd name="csY1" fmla="*/ 18433 h 591931"/>
                <a:gd name="csX2" fmla="*/ 296793 w 386707"/>
                <a:gd name="csY2" fmla="*/ 23195 h 591931"/>
                <a:gd name="csX3" fmla="*/ 348864 w 386707"/>
                <a:gd name="csY3" fmla="*/ 191038 h 591931"/>
                <a:gd name="csX4" fmla="*/ 373922 w 386707"/>
                <a:gd name="csY4" fmla="*/ 325614 h 591931"/>
                <a:gd name="csX5" fmla="*/ 382692 w 386707"/>
                <a:gd name="csY5" fmla="*/ 496874 h 591931"/>
                <a:gd name="csX6" fmla="*/ 299174 w 386707"/>
                <a:gd name="csY6" fmla="*/ 565326 h 591931"/>
                <a:gd name="csX7" fmla="*/ 138179 w 386707"/>
                <a:gd name="csY7" fmla="*/ 587550 h 591931"/>
                <a:gd name="csX8" fmla="*/ 37504 w 386707"/>
                <a:gd name="csY8" fmla="*/ 484364 h 591931"/>
                <a:gd name="csX9" fmla="*/ 1324 w 386707"/>
                <a:gd name="csY9" fmla="*/ 182171 h 591931"/>
                <a:gd name="csX0" fmla="*/ 4540 w 389923"/>
                <a:gd name="csY0" fmla="*/ 167150 h 576910"/>
                <a:gd name="csX1" fmla="*/ 136240 w 389923"/>
                <a:gd name="csY1" fmla="*/ 40642 h 576910"/>
                <a:gd name="csX2" fmla="*/ 300009 w 389923"/>
                <a:gd name="csY2" fmla="*/ 8174 h 576910"/>
                <a:gd name="csX3" fmla="*/ 352080 w 389923"/>
                <a:gd name="csY3" fmla="*/ 176017 h 576910"/>
                <a:gd name="csX4" fmla="*/ 377138 w 389923"/>
                <a:gd name="csY4" fmla="*/ 310593 h 576910"/>
                <a:gd name="csX5" fmla="*/ 385908 w 389923"/>
                <a:gd name="csY5" fmla="*/ 481853 h 576910"/>
                <a:gd name="csX6" fmla="*/ 302390 w 389923"/>
                <a:gd name="csY6" fmla="*/ 550305 h 576910"/>
                <a:gd name="csX7" fmla="*/ 141395 w 389923"/>
                <a:gd name="csY7" fmla="*/ 572529 h 576910"/>
                <a:gd name="csX8" fmla="*/ 40720 w 389923"/>
                <a:gd name="csY8" fmla="*/ 469343 h 576910"/>
                <a:gd name="csX9" fmla="*/ 4540 w 389923"/>
                <a:gd name="csY9" fmla="*/ 167150 h 576910"/>
                <a:gd name="csX0" fmla="*/ 4540 w 387419"/>
                <a:gd name="csY0" fmla="*/ 167150 h 576910"/>
                <a:gd name="csX1" fmla="*/ 136240 w 387419"/>
                <a:gd name="csY1" fmla="*/ 40642 h 576910"/>
                <a:gd name="csX2" fmla="*/ 300009 w 387419"/>
                <a:gd name="csY2" fmla="*/ 8174 h 576910"/>
                <a:gd name="csX3" fmla="*/ 352080 w 387419"/>
                <a:gd name="csY3" fmla="*/ 176017 h 576910"/>
                <a:gd name="csX4" fmla="*/ 385908 w 387419"/>
                <a:gd name="csY4" fmla="*/ 481853 h 576910"/>
                <a:gd name="csX5" fmla="*/ 302390 w 387419"/>
                <a:gd name="csY5" fmla="*/ 550305 h 576910"/>
                <a:gd name="csX6" fmla="*/ 141395 w 387419"/>
                <a:gd name="csY6" fmla="*/ 572529 h 576910"/>
                <a:gd name="csX7" fmla="*/ 40720 w 387419"/>
                <a:gd name="csY7" fmla="*/ 469343 h 576910"/>
                <a:gd name="csX8" fmla="*/ 4540 w 387419"/>
                <a:gd name="csY8" fmla="*/ 167150 h 576910"/>
                <a:gd name="csX0" fmla="*/ 4540 w 387162"/>
                <a:gd name="csY0" fmla="*/ 168000 h 577760"/>
                <a:gd name="csX1" fmla="*/ 136240 w 387162"/>
                <a:gd name="csY1" fmla="*/ 41492 h 577760"/>
                <a:gd name="csX2" fmla="*/ 300009 w 387162"/>
                <a:gd name="csY2" fmla="*/ 9024 h 577760"/>
                <a:gd name="csX3" fmla="*/ 349035 w 387162"/>
                <a:gd name="csY3" fmla="*/ 188869 h 577760"/>
                <a:gd name="csX4" fmla="*/ 385908 w 387162"/>
                <a:gd name="csY4" fmla="*/ 482703 h 577760"/>
                <a:gd name="csX5" fmla="*/ 302390 w 387162"/>
                <a:gd name="csY5" fmla="*/ 551155 h 577760"/>
                <a:gd name="csX6" fmla="*/ 141395 w 387162"/>
                <a:gd name="csY6" fmla="*/ 573379 h 577760"/>
                <a:gd name="csX7" fmla="*/ 40720 w 387162"/>
                <a:gd name="csY7" fmla="*/ 470193 h 577760"/>
                <a:gd name="csX8" fmla="*/ 4540 w 387162"/>
                <a:gd name="csY8" fmla="*/ 168000 h 577760"/>
                <a:gd name="csX0" fmla="*/ 4540 w 387084"/>
                <a:gd name="csY0" fmla="*/ 171589 h 581349"/>
                <a:gd name="csX1" fmla="*/ 136240 w 387084"/>
                <a:gd name="csY1" fmla="*/ 45081 h 581349"/>
                <a:gd name="csX2" fmla="*/ 300009 w 387084"/>
                <a:gd name="csY2" fmla="*/ 12613 h 581349"/>
                <a:gd name="csX3" fmla="*/ 348003 w 387084"/>
                <a:gd name="csY3" fmla="*/ 242538 h 581349"/>
                <a:gd name="csX4" fmla="*/ 385908 w 387084"/>
                <a:gd name="csY4" fmla="*/ 486292 h 581349"/>
                <a:gd name="csX5" fmla="*/ 302390 w 387084"/>
                <a:gd name="csY5" fmla="*/ 554744 h 581349"/>
                <a:gd name="csX6" fmla="*/ 141395 w 387084"/>
                <a:gd name="csY6" fmla="*/ 576968 h 581349"/>
                <a:gd name="csX7" fmla="*/ 40720 w 387084"/>
                <a:gd name="csY7" fmla="*/ 473782 h 581349"/>
                <a:gd name="csX8" fmla="*/ 4540 w 387084"/>
                <a:gd name="csY8" fmla="*/ 171589 h 5813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87084" h="581349">
                  <a:moveTo>
                    <a:pt x="4540" y="171589"/>
                  </a:moveTo>
                  <a:cubicBezTo>
                    <a:pt x="20460" y="100139"/>
                    <a:pt x="86995" y="71577"/>
                    <a:pt x="136240" y="45081"/>
                  </a:cubicBezTo>
                  <a:cubicBezTo>
                    <a:pt x="185485" y="18585"/>
                    <a:pt x="264715" y="-20297"/>
                    <a:pt x="300009" y="12613"/>
                  </a:cubicBezTo>
                  <a:cubicBezTo>
                    <a:pt x="335303" y="45523"/>
                    <a:pt x="333687" y="163592"/>
                    <a:pt x="348003" y="242538"/>
                  </a:cubicBezTo>
                  <a:cubicBezTo>
                    <a:pt x="362320" y="321485"/>
                    <a:pt x="393510" y="434258"/>
                    <a:pt x="385908" y="486292"/>
                  </a:cubicBezTo>
                  <a:cubicBezTo>
                    <a:pt x="378306" y="538326"/>
                    <a:pt x="343142" y="539631"/>
                    <a:pt x="302390" y="554744"/>
                  </a:cubicBezTo>
                  <a:cubicBezTo>
                    <a:pt x="261638" y="569857"/>
                    <a:pt x="185007" y="590462"/>
                    <a:pt x="141395" y="576968"/>
                  </a:cubicBezTo>
                  <a:cubicBezTo>
                    <a:pt x="97783" y="563474"/>
                    <a:pt x="63529" y="541345"/>
                    <a:pt x="40720" y="473782"/>
                  </a:cubicBezTo>
                  <a:cubicBezTo>
                    <a:pt x="17911" y="406219"/>
                    <a:pt x="-11380" y="243039"/>
                    <a:pt x="4540" y="171589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四角形: 角を丸くする 1">
              <a:extLst>
                <a:ext uri="{FF2B5EF4-FFF2-40B4-BE49-F238E27FC236}">
                  <a16:creationId xmlns:a16="http://schemas.microsoft.com/office/drawing/2014/main" id="{23036B59-99A0-04B3-E275-EF8913AED9FB}"/>
                </a:ext>
              </a:extLst>
            </p:cNvPr>
            <p:cNvSpPr/>
            <p:nvPr/>
          </p:nvSpPr>
          <p:spPr>
            <a:xfrm rot="9349712">
              <a:off x="4969071" y="2063307"/>
              <a:ext cx="339314" cy="28728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78155"/>
                <a:gd name="csY0" fmla="*/ 148530 h 587365"/>
                <a:gd name="csX1" fmla="*/ 88607 w 378155"/>
                <a:gd name="csY1" fmla="*/ 13458 h 587365"/>
                <a:gd name="csX2" fmla="*/ 307415 w 378155"/>
                <a:gd name="csY2" fmla="*/ 18220 h 587365"/>
                <a:gd name="csX3" fmla="*/ 375812 w 378155"/>
                <a:gd name="csY3" fmla="*/ 131861 h 587365"/>
                <a:gd name="csX4" fmla="*/ 363948 w 378155"/>
                <a:gd name="csY4" fmla="*/ 282155 h 587365"/>
                <a:gd name="csX5" fmla="*/ 371049 w 378155"/>
                <a:gd name="csY5" fmla="*/ 472904 h 587365"/>
                <a:gd name="csX6" fmla="*/ 309796 w 378155"/>
                <a:gd name="csY6" fmla="*/ 560351 h 587365"/>
                <a:gd name="csX7" fmla="*/ 148801 w 378155"/>
                <a:gd name="csY7" fmla="*/ 582575 h 587365"/>
                <a:gd name="csX8" fmla="*/ 48126 w 378155"/>
                <a:gd name="csY8" fmla="*/ 479389 h 587365"/>
                <a:gd name="csX9" fmla="*/ 1162 w 378155"/>
                <a:gd name="csY9" fmla="*/ 148530 h 587365"/>
                <a:gd name="csX0" fmla="*/ 1162 w 382748"/>
                <a:gd name="csY0" fmla="*/ 223017 h 661852"/>
                <a:gd name="csX1" fmla="*/ 88607 w 382748"/>
                <a:gd name="csY1" fmla="*/ 87945 h 661852"/>
                <a:gd name="csX2" fmla="*/ 237531 w 382748"/>
                <a:gd name="csY2" fmla="*/ 3538 h 661852"/>
                <a:gd name="csX3" fmla="*/ 375812 w 382748"/>
                <a:gd name="csY3" fmla="*/ 206348 h 661852"/>
                <a:gd name="csX4" fmla="*/ 363948 w 382748"/>
                <a:gd name="csY4" fmla="*/ 356642 h 661852"/>
                <a:gd name="csX5" fmla="*/ 371049 w 382748"/>
                <a:gd name="csY5" fmla="*/ 547391 h 661852"/>
                <a:gd name="csX6" fmla="*/ 309796 w 382748"/>
                <a:gd name="csY6" fmla="*/ 634838 h 661852"/>
                <a:gd name="csX7" fmla="*/ 148801 w 382748"/>
                <a:gd name="csY7" fmla="*/ 657062 h 661852"/>
                <a:gd name="csX8" fmla="*/ 48126 w 382748"/>
                <a:gd name="csY8" fmla="*/ 553876 h 661852"/>
                <a:gd name="csX9" fmla="*/ 1162 w 382748"/>
                <a:gd name="csY9" fmla="*/ 223017 h 661852"/>
                <a:gd name="csX0" fmla="*/ 1162 w 373884"/>
                <a:gd name="csY0" fmla="*/ 221487 h 660322"/>
                <a:gd name="csX1" fmla="*/ 88607 w 373884"/>
                <a:gd name="csY1" fmla="*/ 86415 h 660322"/>
                <a:gd name="csX2" fmla="*/ 237531 w 373884"/>
                <a:gd name="csY2" fmla="*/ 2008 h 660322"/>
                <a:gd name="csX3" fmla="*/ 340512 w 373884"/>
                <a:gd name="csY3" fmla="*/ 56019 h 660322"/>
                <a:gd name="csX4" fmla="*/ 363948 w 373884"/>
                <a:gd name="csY4" fmla="*/ 355112 h 660322"/>
                <a:gd name="csX5" fmla="*/ 371049 w 373884"/>
                <a:gd name="csY5" fmla="*/ 545861 h 660322"/>
                <a:gd name="csX6" fmla="*/ 309796 w 373884"/>
                <a:gd name="csY6" fmla="*/ 633308 h 660322"/>
                <a:gd name="csX7" fmla="*/ 148801 w 373884"/>
                <a:gd name="csY7" fmla="*/ 655532 h 660322"/>
                <a:gd name="csX8" fmla="*/ 48126 w 373884"/>
                <a:gd name="csY8" fmla="*/ 552346 h 660322"/>
                <a:gd name="csX9" fmla="*/ 1162 w 373884"/>
                <a:gd name="csY9" fmla="*/ 221487 h 660322"/>
                <a:gd name="csX0" fmla="*/ 1162 w 393257"/>
                <a:gd name="csY0" fmla="*/ 221487 h 659884"/>
                <a:gd name="csX1" fmla="*/ 88607 w 393257"/>
                <a:gd name="csY1" fmla="*/ 86415 h 659884"/>
                <a:gd name="csX2" fmla="*/ 237531 w 393257"/>
                <a:gd name="csY2" fmla="*/ 2008 h 659884"/>
                <a:gd name="csX3" fmla="*/ 340512 w 393257"/>
                <a:gd name="csY3" fmla="*/ 56019 h 659884"/>
                <a:gd name="csX4" fmla="*/ 363948 w 393257"/>
                <a:gd name="csY4" fmla="*/ 355112 h 659884"/>
                <a:gd name="csX5" fmla="*/ 391810 w 393257"/>
                <a:gd name="csY5" fmla="*/ 566247 h 659884"/>
                <a:gd name="csX6" fmla="*/ 309796 w 393257"/>
                <a:gd name="csY6" fmla="*/ 633308 h 659884"/>
                <a:gd name="csX7" fmla="*/ 148801 w 393257"/>
                <a:gd name="csY7" fmla="*/ 655532 h 659884"/>
                <a:gd name="csX8" fmla="*/ 48126 w 393257"/>
                <a:gd name="csY8" fmla="*/ 552346 h 659884"/>
                <a:gd name="csX9" fmla="*/ 1162 w 393257"/>
                <a:gd name="csY9" fmla="*/ 221487 h 659884"/>
                <a:gd name="csX0" fmla="*/ 1162 w 393257"/>
                <a:gd name="csY0" fmla="*/ 231282 h 669679"/>
                <a:gd name="csX1" fmla="*/ 88607 w 393257"/>
                <a:gd name="csY1" fmla="*/ 96210 h 669679"/>
                <a:gd name="csX2" fmla="*/ 237531 w 393257"/>
                <a:gd name="csY2" fmla="*/ 11803 h 669679"/>
                <a:gd name="csX3" fmla="*/ 348607 w 393257"/>
                <a:gd name="csY3" fmla="*/ 39521 h 669679"/>
                <a:gd name="csX4" fmla="*/ 363948 w 393257"/>
                <a:gd name="csY4" fmla="*/ 364907 h 669679"/>
                <a:gd name="csX5" fmla="*/ 391810 w 393257"/>
                <a:gd name="csY5" fmla="*/ 576042 h 669679"/>
                <a:gd name="csX6" fmla="*/ 309796 w 393257"/>
                <a:gd name="csY6" fmla="*/ 643103 h 669679"/>
                <a:gd name="csX7" fmla="*/ 148801 w 393257"/>
                <a:gd name="csY7" fmla="*/ 665327 h 669679"/>
                <a:gd name="csX8" fmla="*/ 48126 w 393257"/>
                <a:gd name="csY8" fmla="*/ 562141 h 669679"/>
                <a:gd name="csX9" fmla="*/ 1162 w 393257"/>
                <a:gd name="csY9" fmla="*/ 231282 h 669679"/>
                <a:gd name="csX0" fmla="*/ 1162 w 394337"/>
                <a:gd name="csY0" fmla="*/ 230287 h 668684"/>
                <a:gd name="csX1" fmla="*/ 88607 w 394337"/>
                <a:gd name="csY1" fmla="*/ 95215 h 668684"/>
                <a:gd name="csX2" fmla="*/ 237531 w 394337"/>
                <a:gd name="csY2" fmla="*/ 10808 h 668684"/>
                <a:gd name="csX3" fmla="*/ 348607 w 394337"/>
                <a:gd name="csY3" fmla="*/ 38526 h 668684"/>
                <a:gd name="csX4" fmla="*/ 374578 w 394337"/>
                <a:gd name="csY4" fmla="*/ 346955 h 668684"/>
                <a:gd name="csX5" fmla="*/ 391810 w 394337"/>
                <a:gd name="csY5" fmla="*/ 575047 h 668684"/>
                <a:gd name="csX6" fmla="*/ 309796 w 394337"/>
                <a:gd name="csY6" fmla="*/ 642108 h 668684"/>
                <a:gd name="csX7" fmla="*/ 148801 w 394337"/>
                <a:gd name="csY7" fmla="*/ 664332 h 668684"/>
                <a:gd name="csX8" fmla="*/ 48126 w 394337"/>
                <a:gd name="csY8" fmla="*/ 561146 h 668684"/>
                <a:gd name="csX9" fmla="*/ 1162 w 394337"/>
                <a:gd name="csY9" fmla="*/ 230287 h 668684"/>
                <a:gd name="csX0" fmla="*/ 1162 w 414753"/>
                <a:gd name="csY0" fmla="*/ 230287 h 669434"/>
                <a:gd name="csX1" fmla="*/ 88607 w 414753"/>
                <a:gd name="csY1" fmla="*/ 95215 h 669434"/>
                <a:gd name="csX2" fmla="*/ 237531 w 414753"/>
                <a:gd name="csY2" fmla="*/ 10808 h 669434"/>
                <a:gd name="csX3" fmla="*/ 348607 w 414753"/>
                <a:gd name="csY3" fmla="*/ 38526 h 669434"/>
                <a:gd name="csX4" fmla="*/ 374578 w 414753"/>
                <a:gd name="csY4" fmla="*/ 346955 h 669434"/>
                <a:gd name="csX5" fmla="*/ 413190 w 414753"/>
                <a:gd name="csY5" fmla="*/ 541776 h 669434"/>
                <a:gd name="csX6" fmla="*/ 309796 w 414753"/>
                <a:gd name="csY6" fmla="*/ 642108 h 669434"/>
                <a:gd name="csX7" fmla="*/ 148801 w 414753"/>
                <a:gd name="csY7" fmla="*/ 664332 h 669434"/>
                <a:gd name="csX8" fmla="*/ 48126 w 414753"/>
                <a:gd name="csY8" fmla="*/ 561146 h 669434"/>
                <a:gd name="csX9" fmla="*/ 1162 w 414753"/>
                <a:gd name="csY9" fmla="*/ 230287 h 669434"/>
                <a:gd name="csX0" fmla="*/ 1162 w 415557"/>
                <a:gd name="csY0" fmla="*/ 229282 h 668429"/>
                <a:gd name="csX1" fmla="*/ 88607 w 415557"/>
                <a:gd name="csY1" fmla="*/ 94210 h 668429"/>
                <a:gd name="csX2" fmla="*/ 237531 w 415557"/>
                <a:gd name="csY2" fmla="*/ 9803 h 668429"/>
                <a:gd name="csX3" fmla="*/ 348607 w 415557"/>
                <a:gd name="csY3" fmla="*/ 37521 h 668429"/>
                <a:gd name="csX4" fmla="*/ 384338 w 415557"/>
                <a:gd name="csY4" fmla="*/ 328225 h 668429"/>
                <a:gd name="csX5" fmla="*/ 413190 w 415557"/>
                <a:gd name="csY5" fmla="*/ 540771 h 668429"/>
                <a:gd name="csX6" fmla="*/ 309796 w 415557"/>
                <a:gd name="csY6" fmla="*/ 641103 h 668429"/>
                <a:gd name="csX7" fmla="*/ 148801 w 415557"/>
                <a:gd name="csY7" fmla="*/ 663327 h 668429"/>
                <a:gd name="csX8" fmla="*/ 48126 w 415557"/>
                <a:gd name="csY8" fmla="*/ 560141 h 668429"/>
                <a:gd name="csX9" fmla="*/ 1162 w 415557"/>
                <a:gd name="csY9" fmla="*/ 229282 h 668429"/>
                <a:gd name="csX0" fmla="*/ 1162 w 415557"/>
                <a:gd name="csY0" fmla="*/ 222795 h 661942"/>
                <a:gd name="csX1" fmla="*/ 88607 w 415557"/>
                <a:gd name="csY1" fmla="*/ 87723 h 661942"/>
                <a:gd name="csX2" fmla="*/ 237531 w 415557"/>
                <a:gd name="csY2" fmla="*/ 3316 h 661942"/>
                <a:gd name="csX3" fmla="*/ 348607 w 415557"/>
                <a:gd name="csY3" fmla="*/ 31034 h 661942"/>
                <a:gd name="csX4" fmla="*/ 384338 w 415557"/>
                <a:gd name="csY4" fmla="*/ 321738 h 661942"/>
                <a:gd name="csX5" fmla="*/ 413190 w 415557"/>
                <a:gd name="csY5" fmla="*/ 534284 h 661942"/>
                <a:gd name="csX6" fmla="*/ 309796 w 415557"/>
                <a:gd name="csY6" fmla="*/ 634616 h 661942"/>
                <a:gd name="csX7" fmla="*/ 148801 w 415557"/>
                <a:gd name="csY7" fmla="*/ 656840 h 661942"/>
                <a:gd name="csX8" fmla="*/ 48126 w 415557"/>
                <a:gd name="csY8" fmla="*/ 553654 h 661942"/>
                <a:gd name="csX9" fmla="*/ 1162 w 415557"/>
                <a:gd name="csY9" fmla="*/ 222795 h 661942"/>
                <a:gd name="csX0" fmla="*/ 1162 w 415557"/>
                <a:gd name="csY0" fmla="*/ 222795 h 661942"/>
                <a:gd name="csX1" fmla="*/ 88607 w 415557"/>
                <a:gd name="csY1" fmla="*/ 87723 h 661942"/>
                <a:gd name="csX2" fmla="*/ 237531 w 415557"/>
                <a:gd name="csY2" fmla="*/ 3316 h 661942"/>
                <a:gd name="csX3" fmla="*/ 348607 w 415557"/>
                <a:gd name="csY3" fmla="*/ 31034 h 661942"/>
                <a:gd name="csX4" fmla="*/ 384338 w 415557"/>
                <a:gd name="csY4" fmla="*/ 321738 h 661942"/>
                <a:gd name="csX5" fmla="*/ 413190 w 415557"/>
                <a:gd name="csY5" fmla="*/ 534284 h 661942"/>
                <a:gd name="csX6" fmla="*/ 309796 w 415557"/>
                <a:gd name="csY6" fmla="*/ 634616 h 661942"/>
                <a:gd name="csX7" fmla="*/ 148801 w 415557"/>
                <a:gd name="csY7" fmla="*/ 656840 h 661942"/>
                <a:gd name="csX8" fmla="*/ 48126 w 415557"/>
                <a:gd name="csY8" fmla="*/ 553654 h 661942"/>
                <a:gd name="csX9" fmla="*/ 1162 w 415557"/>
                <a:gd name="csY9" fmla="*/ 222795 h 661942"/>
                <a:gd name="csX0" fmla="*/ 1162 w 415557"/>
                <a:gd name="csY0" fmla="*/ 222795 h 661942"/>
                <a:gd name="csX1" fmla="*/ 88607 w 415557"/>
                <a:gd name="csY1" fmla="*/ 87723 h 661942"/>
                <a:gd name="csX2" fmla="*/ 237531 w 415557"/>
                <a:gd name="csY2" fmla="*/ 3316 h 661942"/>
                <a:gd name="csX3" fmla="*/ 348607 w 415557"/>
                <a:gd name="csY3" fmla="*/ 31034 h 661942"/>
                <a:gd name="csX4" fmla="*/ 384338 w 415557"/>
                <a:gd name="csY4" fmla="*/ 321738 h 661942"/>
                <a:gd name="csX5" fmla="*/ 413190 w 415557"/>
                <a:gd name="csY5" fmla="*/ 534284 h 661942"/>
                <a:gd name="csX6" fmla="*/ 309796 w 415557"/>
                <a:gd name="csY6" fmla="*/ 634616 h 661942"/>
                <a:gd name="csX7" fmla="*/ 148801 w 415557"/>
                <a:gd name="csY7" fmla="*/ 656840 h 661942"/>
                <a:gd name="csX8" fmla="*/ 48126 w 415557"/>
                <a:gd name="csY8" fmla="*/ 553654 h 661942"/>
                <a:gd name="csX9" fmla="*/ 1162 w 415557"/>
                <a:gd name="csY9" fmla="*/ 222795 h 661942"/>
                <a:gd name="csX0" fmla="*/ 1162 w 416272"/>
                <a:gd name="csY0" fmla="*/ 222795 h 661942"/>
                <a:gd name="csX1" fmla="*/ 88607 w 416272"/>
                <a:gd name="csY1" fmla="*/ 87723 h 661942"/>
                <a:gd name="csX2" fmla="*/ 237531 w 416272"/>
                <a:gd name="csY2" fmla="*/ 3316 h 661942"/>
                <a:gd name="csX3" fmla="*/ 348607 w 416272"/>
                <a:gd name="csY3" fmla="*/ 31034 h 661942"/>
                <a:gd name="csX4" fmla="*/ 384338 w 416272"/>
                <a:gd name="csY4" fmla="*/ 321738 h 661942"/>
                <a:gd name="csX5" fmla="*/ 413190 w 416272"/>
                <a:gd name="csY5" fmla="*/ 534284 h 661942"/>
                <a:gd name="csX6" fmla="*/ 309796 w 416272"/>
                <a:gd name="csY6" fmla="*/ 634616 h 661942"/>
                <a:gd name="csX7" fmla="*/ 148801 w 416272"/>
                <a:gd name="csY7" fmla="*/ 656840 h 661942"/>
                <a:gd name="csX8" fmla="*/ 48126 w 416272"/>
                <a:gd name="csY8" fmla="*/ 553654 h 661942"/>
                <a:gd name="csX9" fmla="*/ 1162 w 416272"/>
                <a:gd name="csY9" fmla="*/ 222795 h 661942"/>
                <a:gd name="csX0" fmla="*/ 1162 w 416272"/>
                <a:gd name="csY0" fmla="*/ 215591 h 654738"/>
                <a:gd name="csX1" fmla="*/ 88607 w 416272"/>
                <a:gd name="csY1" fmla="*/ 80519 h 654738"/>
                <a:gd name="csX2" fmla="*/ 246191 w 416272"/>
                <a:gd name="csY2" fmla="*/ 23728 h 654738"/>
                <a:gd name="csX3" fmla="*/ 348607 w 416272"/>
                <a:gd name="csY3" fmla="*/ 23830 h 654738"/>
                <a:gd name="csX4" fmla="*/ 384338 w 416272"/>
                <a:gd name="csY4" fmla="*/ 314534 h 654738"/>
                <a:gd name="csX5" fmla="*/ 413190 w 416272"/>
                <a:gd name="csY5" fmla="*/ 527080 h 654738"/>
                <a:gd name="csX6" fmla="*/ 309796 w 416272"/>
                <a:gd name="csY6" fmla="*/ 627412 h 654738"/>
                <a:gd name="csX7" fmla="*/ 148801 w 416272"/>
                <a:gd name="csY7" fmla="*/ 649636 h 654738"/>
                <a:gd name="csX8" fmla="*/ 48126 w 416272"/>
                <a:gd name="csY8" fmla="*/ 546450 h 654738"/>
                <a:gd name="csX9" fmla="*/ 1162 w 416272"/>
                <a:gd name="csY9" fmla="*/ 215591 h 654738"/>
                <a:gd name="csX0" fmla="*/ 1451 w 416561"/>
                <a:gd name="csY0" fmla="*/ 217485 h 656632"/>
                <a:gd name="csX1" fmla="*/ 95051 w 416561"/>
                <a:gd name="csY1" fmla="*/ 124586 h 656632"/>
                <a:gd name="csX2" fmla="*/ 246480 w 416561"/>
                <a:gd name="csY2" fmla="*/ 25622 h 656632"/>
                <a:gd name="csX3" fmla="*/ 348896 w 416561"/>
                <a:gd name="csY3" fmla="*/ 25724 h 656632"/>
                <a:gd name="csX4" fmla="*/ 384627 w 416561"/>
                <a:gd name="csY4" fmla="*/ 316428 h 656632"/>
                <a:gd name="csX5" fmla="*/ 413479 w 416561"/>
                <a:gd name="csY5" fmla="*/ 528974 h 656632"/>
                <a:gd name="csX6" fmla="*/ 310085 w 416561"/>
                <a:gd name="csY6" fmla="*/ 629306 h 656632"/>
                <a:gd name="csX7" fmla="*/ 149090 w 416561"/>
                <a:gd name="csY7" fmla="*/ 651530 h 656632"/>
                <a:gd name="csX8" fmla="*/ 48415 w 416561"/>
                <a:gd name="csY8" fmla="*/ 548344 h 656632"/>
                <a:gd name="csX9" fmla="*/ 1451 w 416561"/>
                <a:gd name="csY9" fmla="*/ 217485 h 656632"/>
                <a:gd name="csX0" fmla="*/ 2265 w 396903"/>
                <a:gd name="csY0" fmla="*/ 241437 h 656632"/>
                <a:gd name="csX1" fmla="*/ 75393 w 396903"/>
                <a:gd name="csY1" fmla="*/ 124586 h 656632"/>
                <a:gd name="csX2" fmla="*/ 226822 w 396903"/>
                <a:gd name="csY2" fmla="*/ 25622 h 656632"/>
                <a:gd name="csX3" fmla="*/ 329238 w 396903"/>
                <a:gd name="csY3" fmla="*/ 25724 h 656632"/>
                <a:gd name="csX4" fmla="*/ 364969 w 396903"/>
                <a:gd name="csY4" fmla="*/ 316428 h 656632"/>
                <a:gd name="csX5" fmla="*/ 393821 w 396903"/>
                <a:gd name="csY5" fmla="*/ 528974 h 656632"/>
                <a:gd name="csX6" fmla="*/ 290427 w 396903"/>
                <a:gd name="csY6" fmla="*/ 629306 h 656632"/>
                <a:gd name="csX7" fmla="*/ 129432 w 396903"/>
                <a:gd name="csY7" fmla="*/ 651530 h 656632"/>
                <a:gd name="csX8" fmla="*/ 28757 w 396903"/>
                <a:gd name="csY8" fmla="*/ 548344 h 656632"/>
                <a:gd name="csX9" fmla="*/ 2265 w 396903"/>
                <a:gd name="csY9" fmla="*/ 241437 h 656632"/>
                <a:gd name="csX0" fmla="*/ 224 w 394862"/>
                <a:gd name="csY0" fmla="*/ 241437 h 656500"/>
                <a:gd name="csX1" fmla="*/ 73352 w 394862"/>
                <a:gd name="csY1" fmla="*/ 124586 h 656500"/>
                <a:gd name="csX2" fmla="*/ 224781 w 394862"/>
                <a:gd name="csY2" fmla="*/ 25622 h 656500"/>
                <a:gd name="csX3" fmla="*/ 327197 w 394862"/>
                <a:gd name="csY3" fmla="*/ 25724 h 656500"/>
                <a:gd name="csX4" fmla="*/ 362928 w 394862"/>
                <a:gd name="csY4" fmla="*/ 316428 h 656500"/>
                <a:gd name="csX5" fmla="*/ 391780 w 394862"/>
                <a:gd name="csY5" fmla="*/ 528974 h 656500"/>
                <a:gd name="csX6" fmla="*/ 288386 w 394862"/>
                <a:gd name="csY6" fmla="*/ 629306 h 656500"/>
                <a:gd name="csX7" fmla="*/ 127391 w 394862"/>
                <a:gd name="csY7" fmla="*/ 651530 h 656500"/>
                <a:gd name="csX8" fmla="*/ 53225 w 394862"/>
                <a:gd name="csY8" fmla="*/ 550213 h 656500"/>
                <a:gd name="csX9" fmla="*/ 224 w 394862"/>
                <a:gd name="csY9" fmla="*/ 241437 h 656500"/>
                <a:gd name="csX0" fmla="*/ 5155 w 346792"/>
                <a:gd name="csY0" fmla="*/ 550213 h 656500"/>
                <a:gd name="csX1" fmla="*/ 25282 w 346792"/>
                <a:gd name="csY1" fmla="*/ 124586 h 656500"/>
                <a:gd name="csX2" fmla="*/ 176711 w 346792"/>
                <a:gd name="csY2" fmla="*/ 25622 h 656500"/>
                <a:gd name="csX3" fmla="*/ 279127 w 346792"/>
                <a:gd name="csY3" fmla="*/ 25724 h 656500"/>
                <a:gd name="csX4" fmla="*/ 314858 w 346792"/>
                <a:gd name="csY4" fmla="*/ 316428 h 656500"/>
                <a:gd name="csX5" fmla="*/ 343710 w 346792"/>
                <a:gd name="csY5" fmla="*/ 528974 h 656500"/>
                <a:gd name="csX6" fmla="*/ 240316 w 346792"/>
                <a:gd name="csY6" fmla="*/ 629306 h 656500"/>
                <a:gd name="csX7" fmla="*/ 79321 w 346792"/>
                <a:gd name="csY7" fmla="*/ 651530 h 656500"/>
                <a:gd name="csX8" fmla="*/ 5155 w 346792"/>
                <a:gd name="csY8" fmla="*/ 550213 h 656500"/>
                <a:gd name="csX0" fmla="*/ 17070 w 358707"/>
                <a:gd name="csY0" fmla="*/ 550213 h 630531"/>
                <a:gd name="csX1" fmla="*/ 37197 w 358707"/>
                <a:gd name="csY1" fmla="*/ 124586 h 630531"/>
                <a:gd name="csX2" fmla="*/ 188626 w 358707"/>
                <a:gd name="csY2" fmla="*/ 25622 h 630531"/>
                <a:gd name="csX3" fmla="*/ 291042 w 358707"/>
                <a:gd name="csY3" fmla="*/ 25724 h 630531"/>
                <a:gd name="csX4" fmla="*/ 326773 w 358707"/>
                <a:gd name="csY4" fmla="*/ 316428 h 630531"/>
                <a:gd name="csX5" fmla="*/ 355625 w 358707"/>
                <a:gd name="csY5" fmla="*/ 528974 h 630531"/>
                <a:gd name="csX6" fmla="*/ 252231 w 358707"/>
                <a:gd name="csY6" fmla="*/ 629306 h 630531"/>
                <a:gd name="csX7" fmla="*/ 17070 w 358707"/>
                <a:gd name="csY7" fmla="*/ 550213 h 630531"/>
                <a:gd name="csX0" fmla="*/ 55780 w 326054"/>
                <a:gd name="csY0" fmla="*/ 616221 h 661361"/>
                <a:gd name="csX1" fmla="*/ 4544 w 326054"/>
                <a:gd name="csY1" fmla="*/ 124586 h 661361"/>
                <a:gd name="csX2" fmla="*/ 155973 w 326054"/>
                <a:gd name="csY2" fmla="*/ 25622 h 661361"/>
                <a:gd name="csX3" fmla="*/ 258389 w 326054"/>
                <a:gd name="csY3" fmla="*/ 25724 h 661361"/>
                <a:gd name="csX4" fmla="*/ 294120 w 326054"/>
                <a:gd name="csY4" fmla="*/ 316428 h 661361"/>
                <a:gd name="csX5" fmla="*/ 322972 w 326054"/>
                <a:gd name="csY5" fmla="*/ 528974 h 661361"/>
                <a:gd name="csX6" fmla="*/ 219578 w 326054"/>
                <a:gd name="csY6" fmla="*/ 629306 h 661361"/>
                <a:gd name="csX7" fmla="*/ 55780 w 326054"/>
                <a:gd name="csY7" fmla="*/ 616221 h 661361"/>
                <a:gd name="csX0" fmla="*/ 57030 w 327304"/>
                <a:gd name="csY0" fmla="*/ 616221 h 664900"/>
                <a:gd name="csX1" fmla="*/ 5794 w 327304"/>
                <a:gd name="csY1" fmla="*/ 124586 h 664900"/>
                <a:gd name="csX2" fmla="*/ 157223 w 327304"/>
                <a:gd name="csY2" fmla="*/ 25622 h 664900"/>
                <a:gd name="csX3" fmla="*/ 259639 w 327304"/>
                <a:gd name="csY3" fmla="*/ 25724 h 664900"/>
                <a:gd name="csX4" fmla="*/ 295370 w 327304"/>
                <a:gd name="csY4" fmla="*/ 316428 h 664900"/>
                <a:gd name="csX5" fmla="*/ 324222 w 327304"/>
                <a:gd name="csY5" fmla="*/ 528974 h 664900"/>
                <a:gd name="csX6" fmla="*/ 220828 w 327304"/>
                <a:gd name="csY6" fmla="*/ 629306 h 664900"/>
                <a:gd name="csX7" fmla="*/ 57030 w 327304"/>
                <a:gd name="csY7" fmla="*/ 616221 h 664900"/>
                <a:gd name="csX0" fmla="*/ 55652 w 326481"/>
                <a:gd name="csY0" fmla="*/ 616221 h 641466"/>
                <a:gd name="csX1" fmla="*/ 4416 w 326481"/>
                <a:gd name="csY1" fmla="*/ 124586 h 641466"/>
                <a:gd name="csX2" fmla="*/ 155845 w 326481"/>
                <a:gd name="csY2" fmla="*/ 25622 h 641466"/>
                <a:gd name="csX3" fmla="*/ 258261 w 326481"/>
                <a:gd name="csY3" fmla="*/ 25724 h 641466"/>
                <a:gd name="csX4" fmla="*/ 293992 w 326481"/>
                <a:gd name="csY4" fmla="*/ 316428 h 641466"/>
                <a:gd name="csX5" fmla="*/ 322844 w 326481"/>
                <a:gd name="csY5" fmla="*/ 528974 h 641466"/>
                <a:gd name="csX6" fmla="*/ 210218 w 326481"/>
                <a:gd name="csY6" fmla="*/ 566045 h 641466"/>
                <a:gd name="csX7" fmla="*/ 55652 w 326481"/>
                <a:gd name="csY7" fmla="*/ 616221 h 641466"/>
                <a:gd name="csX0" fmla="*/ 55652 w 311288"/>
                <a:gd name="csY0" fmla="*/ 616221 h 643226"/>
                <a:gd name="csX1" fmla="*/ 4416 w 311288"/>
                <a:gd name="csY1" fmla="*/ 124586 h 643226"/>
                <a:gd name="csX2" fmla="*/ 155845 w 311288"/>
                <a:gd name="csY2" fmla="*/ 25622 h 643226"/>
                <a:gd name="csX3" fmla="*/ 258261 w 311288"/>
                <a:gd name="csY3" fmla="*/ 25724 h 643226"/>
                <a:gd name="csX4" fmla="*/ 293992 w 311288"/>
                <a:gd name="csY4" fmla="*/ 316428 h 643226"/>
                <a:gd name="csX5" fmla="*/ 306167 w 311288"/>
                <a:gd name="csY5" fmla="*/ 457005 h 643226"/>
                <a:gd name="csX6" fmla="*/ 210218 w 311288"/>
                <a:gd name="csY6" fmla="*/ 566045 h 643226"/>
                <a:gd name="csX7" fmla="*/ 55652 w 311288"/>
                <a:gd name="csY7" fmla="*/ 616221 h 643226"/>
                <a:gd name="csX0" fmla="*/ 35035 w 290671"/>
                <a:gd name="csY0" fmla="*/ 620602 h 641524"/>
                <a:gd name="csX1" fmla="*/ 7085 w 290671"/>
                <a:gd name="csY1" fmla="*/ 214494 h 641524"/>
                <a:gd name="csX2" fmla="*/ 135228 w 290671"/>
                <a:gd name="csY2" fmla="*/ 30003 h 641524"/>
                <a:gd name="csX3" fmla="*/ 237644 w 290671"/>
                <a:gd name="csY3" fmla="*/ 30105 h 641524"/>
                <a:gd name="csX4" fmla="*/ 273375 w 290671"/>
                <a:gd name="csY4" fmla="*/ 320809 h 641524"/>
                <a:gd name="csX5" fmla="*/ 285550 w 290671"/>
                <a:gd name="csY5" fmla="*/ 461386 h 641524"/>
                <a:gd name="csX6" fmla="*/ 189601 w 290671"/>
                <a:gd name="csY6" fmla="*/ 570426 h 641524"/>
                <a:gd name="csX7" fmla="*/ 35035 w 290671"/>
                <a:gd name="csY7" fmla="*/ 620602 h 6415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90671" h="641524">
                  <a:moveTo>
                    <a:pt x="35035" y="620602"/>
                  </a:moveTo>
                  <a:cubicBezTo>
                    <a:pt x="4616" y="561280"/>
                    <a:pt x="-9614" y="312927"/>
                    <a:pt x="7085" y="214494"/>
                  </a:cubicBezTo>
                  <a:cubicBezTo>
                    <a:pt x="23784" y="116061"/>
                    <a:pt x="96802" y="60734"/>
                    <a:pt x="135228" y="30003"/>
                  </a:cubicBezTo>
                  <a:cubicBezTo>
                    <a:pt x="173654" y="-728"/>
                    <a:pt x="214620" y="-18363"/>
                    <a:pt x="237644" y="30105"/>
                  </a:cubicBezTo>
                  <a:cubicBezTo>
                    <a:pt x="260668" y="78573"/>
                    <a:pt x="265391" y="248929"/>
                    <a:pt x="273375" y="320809"/>
                  </a:cubicBezTo>
                  <a:cubicBezTo>
                    <a:pt x="281359" y="392689"/>
                    <a:pt x="299512" y="419783"/>
                    <a:pt x="285550" y="461386"/>
                  </a:cubicBezTo>
                  <a:cubicBezTo>
                    <a:pt x="271588" y="502989"/>
                    <a:pt x="231354" y="543890"/>
                    <a:pt x="189601" y="570426"/>
                  </a:cubicBezTo>
                  <a:cubicBezTo>
                    <a:pt x="147849" y="596962"/>
                    <a:pt x="65454" y="679924"/>
                    <a:pt x="35035" y="620602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四角形: 角を丸くする 1">
              <a:extLst>
                <a:ext uri="{FF2B5EF4-FFF2-40B4-BE49-F238E27FC236}">
                  <a16:creationId xmlns:a16="http://schemas.microsoft.com/office/drawing/2014/main" id="{12AEDDF0-E968-19E3-37E8-3DD24F3FD576}"/>
                </a:ext>
              </a:extLst>
            </p:cNvPr>
            <p:cNvSpPr/>
            <p:nvPr/>
          </p:nvSpPr>
          <p:spPr>
            <a:xfrm rot="17103286" flipV="1">
              <a:off x="3932459" y="4172874"/>
              <a:ext cx="468509" cy="41110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703"/>
                <a:gd name="csY0" fmla="*/ 153893 h 592728"/>
                <a:gd name="csX1" fmla="*/ 88607 w 384703"/>
                <a:gd name="csY1" fmla="*/ 18821 h 592728"/>
                <a:gd name="csX2" fmla="*/ 307415 w 384703"/>
                <a:gd name="csY2" fmla="*/ 23583 h 592728"/>
                <a:gd name="csX3" fmla="*/ 312168 w 384703"/>
                <a:gd name="csY3" fmla="*/ 227411 h 592728"/>
                <a:gd name="csX4" fmla="*/ 384544 w 384703"/>
                <a:gd name="csY4" fmla="*/ 326002 h 592728"/>
                <a:gd name="csX5" fmla="*/ 371049 w 384703"/>
                <a:gd name="csY5" fmla="*/ 478267 h 592728"/>
                <a:gd name="csX6" fmla="*/ 309796 w 384703"/>
                <a:gd name="csY6" fmla="*/ 565714 h 592728"/>
                <a:gd name="csX7" fmla="*/ 148801 w 384703"/>
                <a:gd name="csY7" fmla="*/ 587938 h 592728"/>
                <a:gd name="csX8" fmla="*/ 48126 w 384703"/>
                <a:gd name="csY8" fmla="*/ 484752 h 592728"/>
                <a:gd name="csX9" fmla="*/ 1162 w 384703"/>
                <a:gd name="csY9" fmla="*/ 153893 h 592728"/>
                <a:gd name="csX0" fmla="*/ 1162 w 384703"/>
                <a:gd name="csY0" fmla="*/ 141914 h 580749"/>
                <a:gd name="csX1" fmla="*/ 88607 w 384703"/>
                <a:gd name="csY1" fmla="*/ 6842 h 580749"/>
                <a:gd name="csX2" fmla="*/ 203169 w 384703"/>
                <a:gd name="csY2" fmla="*/ 40385 h 580749"/>
                <a:gd name="csX3" fmla="*/ 312168 w 384703"/>
                <a:gd name="csY3" fmla="*/ 215432 h 580749"/>
                <a:gd name="csX4" fmla="*/ 384544 w 384703"/>
                <a:gd name="csY4" fmla="*/ 314023 h 580749"/>
                <a:gd name="csX5" fmla="*/ 371049 w 384703"/>
                <a:gd name="csY5" fmla="*/ 466288 h 580749"/>
                <a:gd name="csX6" fmla="*/ 309796 w 384703"/>
                <a:gd name="csY6" fmla="*/ 553735 h 580749"/>
                <a:gd name="csX7" fmla="*/ 148801 w 384703"/>
                <a:gd name="csY7" fmla="*/ 575959 h 580749"/>
                <a:gd name="csX8" fmla="*/ 48126 w 384703"/>
                <a:gd name="csY8" fmla="*/ 472773 h 580749"/>
                <a:gd name="csX9" fmla="*/ 1162 w 384703"/>
                <a:gd name="csY9" fmla="*/ 141914 h 580749"/>
                <a:gd name="csX0" fmla="*/ 1162 w 373765"/>
                <a:gd name="csY0" fmla="*/ 141914 h 580749"/>
                <a:gd name="csX1" fmla="*/ 88607 w 373765"/>
                <a:gd name="csY1" fmla="*/ 6842 h 580749"/>
                <a:gd name="csX2" fmla="*/ 203169 w 373765"/>
                <a:gd name="csY2" fmla="*/ 40385 h 580749"/>
                <a:gd name="csX3" fmla="*/ 312168 w 373765"/>
                <a:gd name="csY3" fmla="*/ 215432 h 580749"/>
                <a:gd name="csX4" fmla="*/ 363330 w 373765"/>
                <a:gd name="csY4" fmla="*/ 344085 h 580749"/>
                <a:gd name="csX5" fmla="*/ 371049 w 373765"/>
                <a:gd name="csY5" fmla="*/ 466288 h 580749"/>
                <a:gd name="csX6" fmla="*/ 309796 w 373765"/>
                <a:gd name="csY6" fmla="*/ 553735 h 580749"/>
                <a:gd name="csX7" fmla="*/ 148801 w 373765"/>
                <a:gd name="csY7" fmla="*/ 575959 h 580749"/>
                <a:gd name="csX8" fmla="*/ 48126 w 373765"/>
                <a:gd name="csY8" fmla="*/ 472773 h 580749"/>
                <a:gd name="csX9" fmla="*/ 1162 w 373765"/>
                <a:gd name="csY9" fmla="*/ 141914 h 580749"/>
                <a:gd name="csX0" fmla="*/ 2892 w 375495"/>
                <a:gd name="csY0" fmla="*/ 165533 h 604368"/>
                <a:gd name="csX1" fmla="*/ 123709 w 375495"/>
                <a:gd name="csY1" fmla="*/ 4161 h 604368"/>
                <a:gd name="csX2" fmla="*/ 204899 w 375495"/>
                <a:gd name="csY2" fmla="*/ 64004 h 604368"/>
                <a:gd name="csX3" fmla="*/ 313898 w 375495"/>
                <a:gd name="csY3" fmla="*/ 239051 h 604368"/>
                <a:gd name="csX4" fmla="*/ 365060 w 375495"/>
                <a:gd name="csY4" fmla="*/ 367704 h 604368"/>
                <a:gd name="csX5" fmla="*/ 372779 w 375495"/>
                <a:gd name="csY5" fmla="*/ 489907 h 604368"/>
                <a:gd name="csX6" fmla="*/ 311526 w 375495"/>
                <a:gd name="csY6" fmla="*/ 577354 h 604368"/>
                <a:gd name="csX7" fmla="*/ 150531 w 375495"/>
                <a:gd name="csY7" fmla="*/ 599578 h 604368"/>
                <a:gd name="csX8" fmla="*/ 49856 w 375495"/>
                <a:gd name="csY8" fmla="*/ 496392 h 604368"/>
                <a:gd name="csX9" fmla="*/ 2892 w 375495"/>
                <a:gd name="csY9" fmla="*/ 165533 h 604368"/>
                <a:gd name="csX0" fmla="*/ 3459 w 361838"/>
                <a:gd name="csY0" fmla="*/ 196093 h 606106"/>
                <a:gd name="csX1" fmla="*/ 110052 w 361838"/>
                <a:gd name="csY1" fmla="*/ 5899 h 606106"/>
                <a:gd name="csX2" fmla="*/ 191242 w 361838"/>
                <a:gd name="csY2" fmla="*/ 65742 h 606106"/>
                <a:gd name="csX3" fmla="*/ 300241 w 361838"/>
                <a:gd name="csY3" fmla="*/ 240789 h 606106"/>
                <a:gd name="csX4" fmla="*/ 351403 w 361838"/>
                <a:gd name="csY4" fmla="*/ 369442 h 606106"/>
                <a:gd name="csX5" fmla="*/ 359122 w 361838"/>
                <a:gd name="csY5" fmla="*/ 491645 h 606106"/>
                <a:gd name="csX6" fmla="*/ 297869 w 361838"/>
                <a:gd name="csY6" fmla="*/ 579092 h 606106"/>
                <a:gd name="csX7" fmla="*/ 136874 w 361838"/>
                <a:gd name="csY7" fmla="*/ 601316 h 606106"/>
                <a:gd name="csX8" fmla="*/ 36199 w 361838"/>
                <a:gd name="csY8" fmla="*/ 498130 h 606106"/>
                <a:gd name="csX9" fmla="*/ 3459 w 361838"/>
                <a:gd name="csY9" fmla="*/ 196093 h 606106"/>
                <a:gd name="csX0" fmla="*/ 521 w 358900"/>
                <a:gd name="csY0" fmla="*/ 196093 h 605756"/>
                <a:gd name="csX1" fmla="*/ 107114 w 358900"/>
                <a:gd name="csY1" fmla="*/ 5899 h 605756"/>
                <a:gd name="csX2" fmla="*/ 188304 w 358900"/>
                <a:gd name="csY2" fmla="*/ 65742 h 605756"/>
                <a:gd name="csX3" fmla="*/ 297303 w 358900"/>
                <a:gd name="csY3" fmla="*/ 240789 h 605756"/>
                <a:gd name="csX4" fmla="*/ 348465 w 358900"/>
                <a:gd name="csY4" fmla="*/ 369442 h 605756"/>
                <a:gd name="csX5" fmla="*/ 356184 w 358900"/>
                <a:gd name="csY5" fmla="*/ 491645 h 605756"/>
                <a:gd name="csX6" fmla="*/ 294931 w 358900"/>
                <a:gd name="csY6" fmla="*/ 579092 h 605756"/>
                <a:gd name="csX7" fmla="*/ 133936 w 358900"/>
                <a:gd name="csY7" fmla="*/ 601316 h 605756"/>
                <a:gd name="csX8" fmla="*/ 69216 w 358900"/>
                <a:gd name="csY8" fmla="*/ 503155 h 605756"/>
                <a:gd name="csX9" fmla="*/ 521 w 358900"/>
                <a:gd name="csY9" fmla="*/ 196093 h 605756"/>
                <a:gd name="csX0" fmla="*/ 10 w 358389"/>
                <a:gd name="csY0" fmla="*/ 193069 h 602731"/>
                <a:gd name="csX1" fmla="*/ 73460 w 358389"/>
                <a:gd name="csY1" fmla="*/ 141423 h 602731"/>
                <a:gd name="csX2" fmla="*/ 106603 w 358389"/>
                <a:gd name="csY2" fmla="*/ 2875 h 602731"/>
                <a:gd name="csX3" fmla="*/ 187793 w 358389"/>
                <a:gd name="csY3" fmla="*/ 62718 h 602731"/>
                <a:gd name="csX4" fmla="*/ 296792 w 358389"/>
                <a:gd name="csY4" fmla="*/ 237765 h 602731"/>
                <a:gd name="csX5" fmla="*/ 347954 w 358389"/>
                <a:gd name="csY5" fmla="*/ 366418 h 602731"/>
                <a:gd name="csX6" fmla="*/ 355673 w 358389"/>
                <a:gd name="csY6" fmla="*/ 488621 h 602731"/>
                <a:gd name="csX7" fmla="*/ 294420 w 358389"/>
                <a:gd name="csY7" fmla="*/ 576068 h 602731"/>
                <a:gd name="csX8" fmla="*/ 133425 w 358389"/>
                <a:gd name="csY8" fmla="*/ 598292 h 602731"/>
                <a:gd name="csX9" fmla="*/ 68705 w 358389"/>
                <a:gd name="csY9" fmla="*/ 500131 h 602731"/>
                <a:gd name="csX10" fmla="*/ 10 w 358389"/>
                <a:gd name="csY10" fmla="*/ 193069 h 602731"/>
                <a:gd name="csX0" fmla="*/ 10 w 358389"/>
                <a:gd name="csY0" fmla="*/ 210578 h 620240"/>
                <a:gd name="csX1" fmla="*/ 73460 w 358389"/>
                <a:gd name="csY1" fmla="*/ 158932 h 620240"/>
                <a:gd name="csX2" fmla="*/ 115489 w 358389"/>
                <a:gd name="csY2" fmla="*/ 2165 h 620240"/>
                <a:gd name="csX3" fmla="*/ 187793 w 358389"/>
                <a:gd name="csY3" fmla="*/ 80227 h 620240"/>
                <a:gd name="csX4" fmla="*/ 296792 w 358389"/>
                <a:gd name="csY4" fmla="*/ 255274 h 620240"/>
                <a:gd name="csX5" fmla="*/ 347954 w 358389"/>
                <a:gd name="csY5" fmla="*/ 383927 h 620240"/>
                <a:gd name="csX6" fmla="*/ 355673 w 358389"/>
                <a:gd name="csY6" fmla="*/ 506130 h 620240"/>
                <a:gd name="csX7" fmla="*/ 294420 w 358389"/>
                <a:gd name="csY7" fmla="*/ 593577 h 620240"/>
                <a:gd name="csX8" fmla="*/ 133425 w 358389"/>
                <a:gd name="csY8" fmla="*/ 615801 h 620240"/>
                <a:gd name="csX9" fmla="*/ 68705 w 358389"/>
                <a:gd name="csY9" fmla="*/ 517640 h 620240"/>
                <a:gd name="csX10" fmla="*/ 10 w 358389"/>
                <a:gd name="csY10" fmla="*/ 210578 h 620240"/>
                <a:gd name="csX0" fmla="*/ 11 w 356904"/>
                <a:gd name="csY0" fmla="*/ 256452 h 620242"/>
                <a:gd name="csX1" fmla="*/ 71975 w 356904"/>
                <a:gd name="csY1" fmla="*/ 158934 h 620242"/>
                <a:gd name="csX2" fmla="*/ 114004 w 356904"/>
                <a:gd name="csY2" fmla="*/ 2167 h 620242"/>
                <a:gd name="csX3" fmla="*/ 186308 w 356904"/>
                <a:gd name="csY3" fmla="*/ 80229 h 620242"/>
                <a:gd name="csX4" fmla="*/ 295307 w 356904"/>
                <a:gd name="csY4" fmla="*/ 255276 h 620242"/>
                <a:gd name="csX5" fmla="*/ 346469 w 356904"/>
                <a:gd name="csY5" fmla="*/ 383929 h 620242"/>
                <a:gd name="csX6" fmla="*/ 354188 w 356904"/>
                <a:gd name="csY6" fmla="*/ 506132 h 620242"/>
                <a:gd name="csX7" fmla="*/ 292935 w 356904"/>
                <a:gd name="csY7" fmla="*/ 593579 h 620242"/>
                <a:gd name="csX8" fmla="*/ 131940 w 356904"/>
                <a:gd name="csY8" fmla="*/ 615803 h 620242"/>
                <a:gd name="csX9" fmla="*/ 67220 w 356904"/>
                <a:gd name="csY9" fmla="*/ 517642 h 620242"/>
                <a:gd name="csX10" fmla="*/ 11 w 356904"/>
                <a:gd name="csY10" fmla="*/ 256452 h 620242"/>
                <a:gd name="csX0" fmla="*/ 875 w 357768"/>
                <a:gd name="csY0" fmla="*/ 256452 h 620242"/>
                <a:gd name="csX1" fmla="*/ 72839 w 357768"/>
                <a:gd name="csY1" fmla="*/ 158934 h 620242"/>
                <a:gd name="csX2" fmla="*/ 114868 w 357768"/>
                <a:gd name="csY2" fmla="*/ 2167 h 620242"/>
                <a:gd name="csX3" fmla="*/ 187172 w 357768"/>
                <a:gd name="csY3" fmla="*/ 80229 h 620242"/>
                <a:gd name="csX4" fmla="*/ 296171 w 357768"/>
                <a:gd name="csY4" fmla="*/ 255276 h 620242"/>
                <a:gd name="csX5" fmla="*/ 347333 w 357768"/>
                <a:gd name="csY5" fmla="*/ 383929 h 620242"/>
                <a:gd name="csX6" fmla="*/ 355052 w 357768"/>
                <a:gd name="csY6" fmla="*/ 506132 h 620242"/>
                <a:gd name="csX7" fmla="*/ 293799 w 357768"/>
                <a:gd name="csY7" fmla="*/ 593579 h 620242"/>
                <a:gd name="csX8" fmla="*/ 132804 w 357768"/>
                <a:gd name="csY8" fmla="*/ 615803 h 620242"/>
                <a:gd name="csX9" fmla="*/ 68084 w 357768"/>
                <a:gd name="csY9" fmla="*/ 517642 h 620242"/>
                <a:gd name="csX10" fmla="*/ 875 w 357768"/>
                <a:gd name="csY10" fmla="*/ 256452 h 620242"/>
                <a:gd name="csX0" fmla="*/ 875 w 363610"/>
                <a:gd name="csY0" fmla="*/ 256284 h 620074"/>
                <a:gd name="csX1" fmla="*/ 72839 w 363610"/>
                <a:gd name="csY1" fmla="*/ 158766 h 620074"/>
                <a:gd name="csX2" fmla="*/ 114868 w 363610"/>
                <a:gd name="csY2" fmla="*/ 1999 h 620074"/>
                <a:gd name="csX3" fmla="*/ 187172 w 363610"/>
                <a:gd name="csY3" fmla="*/ 80061 h 620074"/>
                <a:gd name="csX4" fmla="*/ 353249 w 363610"/>
                <a:gd name="csY4" fmla="*/ 222882 h 620074"/>
                <a:gd name="csX5" fmla="*/ 347333 w 363610"/>
                <a:gd name="csY5" fmla="*/ 383761 h 620074"/>
                <a:gd name="csX6" fmla="*/ 355052 w 363610"/>
                <a:gd name="csY6" fmla="*/ 505964 h 620074"/>
                <a:gd name="csX7" fmla="*/ 293799 w 363610"/>
                <a:gd name="csY7" fmla="*/ 593411 h 620074"/>
                <a:gd name="csX8" fmla="*/ 132804 w 363610"/>
                <a:gd name="csY8" fmla="*/ 615635 h 620074"/>
                <a:gd name="csX9" fmla="*/ 68084 w 363610"/>
                <a:gd name="csY9" fmla="*/ 517474 h 620074"/>
                <a:gd name="csX10" fmla="*/ 875 w 363610"/>
                <a:gd name="csY10" fmla="*/ 256284 h 620074"/>
                <a:gd name="csX0" fmla="*/ 875 w 392389"/>
                <a:gd name="csY0" fmla="*/ 256284 h 620074"/>
                <a:gd name="csX1" fmla="*/ 72839 w 392389"/>
                <a:gd name="csY1" fmla="*/ 158766 h 620074"/>
                <a:gd name="csX2" fmla="*/ 114868 w 392389"/>
                <a:gd name="csY2" fmla="*/ 1999 h 620074"/>
                <a:gd name="csX3" fmla="*/ 187172 w 392389"/>
                <a:gd name="csY3" fmla="*/ 80061 h 620074"/>
                <a:gd name="csX4" fmla="*/ 353249 w 392389"/>
                <a:gd name="csY4" fmla="*/ 222882 h 620074"/>
                <a:gd name="csX5" fmla="*/ 392368 w 392389"/>
                <a:gd name="csY5" fmla="*/ 395792 h 620074"/>
                <a:gd name="csX6" fmla="*/ 355052 w 392389"/>
                <a:gd name="csY6" fmla="*/ 505964 h 620074"/>
                <a:gd name="csX7" fmla="*/ 293799 w 392389"/>
                <a:gd name="csY7" fmla="*/ 593411 h 620074"/>
                <a:gd name="csX8" fmla="*/ 132804 w 392389"/>
                <a:gd name="csY8" fmla="*/ 615635 h 620074"/>
                <a:gd name="csX9" fmla="*/ 68084 w 392389"/>
                <a:gd name="csY9" fmla="*/ 517474 h 620074"/>
                <a:gd name="csX10" fmla="*/ 875 w 392389"/>
                <a:gd name="csY10" fmla="*/ 256284 h 620074"/>
                <a:gd name="csX0" fmla="*/ 875 w 392389"/>
                <a:gd name="csY0" fmla="*/ 263399 h 627189"/>
                <a:gd name="csX1" fmla="*/ 72839 w 392389"/>
                <a:gd name="csY1" fmla="*/ 165881 h 627189"/>
                <a:gd name="csX2" fmla="*/ 114868 w 392389"/>
                <a:gd name="csY2" fmla="*/ 9114 h 627189"/>
                <a:gd name="csX3" fmla="*/ 226966 w 392389"/>
                <a:gd name="csY3" fmla="*/ 41466 h 627189"/>
                <a:gd name="csX4" fmla="*/ 353249 w 392389"/>
                <a:gd name="csY4" fmla="*/ 229997 h 627189"/>
                <a:gd name="csX5" fmla="*/ 392368 w 392389"/>
                <a:gd name="csY5" fmla="*/ 402907 h 627189"/>
                <a:gd name="csX6" fmla="*/ 355052 w 392389"/>
                <a:gd name="csY6" fmla="*/ 513079 h 627189"/>
                <a:gd name="csX7" fmla="*/ 293799 w 392389"/>
                <a:gd name="csY7" fmla="*/ 600526 h 627189"/>
                <a:gd name="csX8" fmla="*/ 132804 w 392389"/>
                <a:gd name="csY8" fmla="*/ 622750 h 627189"/>
                <a:gd name="csX9" fmla="*/ 68084 w 392389"/>
                <a:gd name="csY9" fmla="*/ 524589 h 627189"/>
                <a:gd name="csX10" fmla="*/ 875 w 392389"/>
                <a:gd name="csY10" fmla="*/ 263399 h 6271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92389" h="627189">
                  <a:moveTo>
                    <a:pt x="875" y="263399"/>
                  </a:moveTo>
                  <a:cubicBezTo>
                    <a:pt x="9225" y="222364"/>
                    <a:pt x="55074" y="197580"/>
                    <a:pt x="72839" y="165881"/>
                  </a:cubicBezTo>
                  <a:cubicBezTo>
                    <a:pt x="90604" y="134182"/>
                    <a:pt x="89180" y="29850"/>
                    <a:pt x="114868" y="9114"/>
                  </a:cubicBezTo>
                  <a:cubicBezTo>
                    <a:pt x="140556" y="-11622"/>
                    <a:pt x="187236" y="4652"/>
                    <a:pt x="226966" y="41466"/>
                  </a:cubicBezTo>
                  <a:cubicBezTo>
                    <a:pt x="266696" y="78280"/>
                    <a:pt x="325682" y="169757"/>
                    <a:pt x="353249" y="229997"/>
                  </a:cubicBezTo>
                  <a:cubicBezTo>
                    <a:pt x="380816" y="290237"/>
                    <a:pt x="391574" y="338129"/>
                    <a:pt x="392368" y="402907"/>
                  </a:cubicBezTo>
                  <a:cubicBezTo>
                    <a:pt x="393162" y="467685"/>
                    <a:pt x="371480" y="480143"/>
                    <a:pt x="355052" y="513079"/>
                  </a:cubicBezTo>
                  <a:cubicBezTo>
                    <a:pt x="338624" y="546016"/>
                    <a:pt x="330840" y="582248"/>
                    <a:pt x="293799" y="600526"/>
                  </a:cubicBezTo>
                  <a:cubicBezTo>
                    <a:pt x="256758" y="618804"/>
                    <a:pt x="170423" y="635406"/>
                    <a:pt x="132804" y="622750"/>
                  </a:cubicBezTo>
                  <a:cubicBezTo>
                    <a:pt x="95185" y="610094"/>
                    <a:pt x="90072" y="584481"/>
                    <a:pt x="68084" y="524589"/>
                  </a:cubicBezTo>
                  <a:cubicBezTo>
                    <a:pt x="46096" y="464697"/>
                    <a:pt x="-7475" y="304434"/>
                    <a:pt x="875" y="263399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四角形: 角を丸くする 1">
              <a:extLst>
                <a:ext uri="{FF2B5EF4-FFF2-40B4-BE49-F238E27FC236}">
                  <a16:creationId xmlns:a16="http://schemas.microsoft.com/office/drawing/2014/main" id="{0F76923E-D6B5-5BC8-1826-EE694D53C32B}"/>
                </a:ext>
              </a:extLst>
            </p:cNvPr>
            <p:cNvSpPr/>
            <p:nvPr/>
          </p:nvSpPr>
          <p:spPr>
            <a:xfrm rot="17103286" flipV="1">
              <a:off x="3966353" y="3690251"/>
              <a:ext cx="410860" cy="37906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2447 w 386114"/>
                <a:gd name="csY0" fmla="*/ 336690 h 775525"/>
                <a:gd name="csX1" fmla="*/ 115279 w 386114"/>
                <a:gd name="csY1" fmla="*/ 1874 h 775525"/>
                <a:gd name="csX2" fmla="*/ 308700 w 386114"/>
                <a:gd name="csY2" fmla="*/ 206380 h 775525"/>
                <a:gd name="csX3" fmla="*/ 377097 w 386114"/>
                <a:gd name="csY3" fmla="*/ 320021 h 775525"/>
                <a:gd name="csX4" fmla="*/ 385829 w 386114"/>
                <a:gd name="csY4" fmla="*/ 508799 h 775525"/>
                <a:gd name="csX5" fmla="*/ 372334 w 386114"/>
                <a:gd name="csY5" fmla="*/ 661064 h 775525"/>
                <a:gd name="csX6" fmla="*/ 311081 w 386114"/>
                <a:gd name="csY6" fmla="*/ 748511 h 775525"/>
                <a:gd name="csX7" fmla="*/ 150086 w 386114"/>
                <a:gd name="csY7" fmla="*/ 770735 h 775525"/>
                <a:gd name="csX8" fmla="*/ 49411 w 386114"/>
                <a:gd name="csY8" fmla="*/ 667549 h 775525"/>
                <a:gd name="csX9" fmla="*/ 2447 w 386114"/>
                <a:gd name="csY9" fmla="*/ 336690 h 775525"/>
                <a:gd name="csX0" fmla="*/ 1079 w 435452"/>
                <a:gd name="csY0" fmla="*/ 227522 h 773721"/>
                <a:gd name="csX1" fmla="*/ 164617 w 435452"/>
                <a:gd name="csY1" fmla="*/ 70 h 773721"/>
                <a:gd name="csX2" fmla="*/ 358038 w 435452"/>
                <a:gd name="csY2" fmla="*/ 204576 h 773721"/>
                <a:gd name="csX3" fmla="*/ 426435 w 435452"/>
                <a:gd name="csY3" fmla="*/ 318217 h 773721"/>
                <a:gd name="csX4" fmla="*/ 435167 w 435452"/>
                <a:gd name="csY4" fmla="*/ 506995 h 773721"/>
                <a:gd name="csX5" fmla="*/ 421672 w 435452"/>
                <a:gd name="csY5" fmla="*/ 659260 h 773721"/>
                <a:gd name="csX6" fmla="*/ 360419 w 435452"/>
                <a:gd name="csY6" fmla="*/ 746707 h 773721"/>
                <a:gd name="csX7" fmla="*/ 199424 w 435452"/>
                <a:gd name="csY7" fmla="*/ 768931 h 773721"/>
                <a:gd name="csX8" fmla="*/ 98749 w 435452"/>
                <a:gd name="csY8" fmla="*/ 665745 h 773721"/>
                <a:gd name="csX9" fmla="*/ 1079 w 435452"/>
                <a:gd name="csY9" fmla="*/ 227522 h 773721"/>
                <a:gd name="csX0" fmla="*/ 3325 w 437698"/>
                <a:gd name="csY0" fmla="*/ 308263 h 854462"/>
                <a:gd name="csX1" fmla="*/ 228217 w 437698"/>
                <a:gd name="csY1" fmla="*/ 48 h 854462"/>
                <a:gd name="csX2" fmla="*/ 360284 w 437698"/>
                <a:gd name="csY2" fmla="*/ 285317 h 854462"/>
                <a:gd name="csX3" fmla="*/ 428681 w 437698"/>
                <a:gd name="csY3" fmla="*/ 398958 h 854462"/>
                <a:gd name="csX4" fmla="*/ 437413 w 437698"/>
                <a:gd name="csY4" fmla="*/ 587736 h 854462"/>
                <a:gd name="csX5" fmla="*/ 423918 w 437698"/>
                <a:gd name="csY5" fmla="*/ 740001 h 854462"/>
                <a:gd name="csX6" fmla="*/ 362665 w 437698"/>
                <a:gd name="csY6" fmla="*/ 827448 h 854462"/>
                <a:gd name="csX7" fmla="*/ 201670 w 437698"/>
                <a:gd name="csY7" fmla="*/ 849672 h 854462"/>
                <a:gd name="csX8" fmla="*/ 100995 w 437698"/>
                <a:gd name="csY8" fmla="*/ 746486 h 854462"/>
                <a:gd name="csX9" fmla="*/ 3325 w 437698"/>
                <a:gd name="csY9" fmla="*/ 308263 h 854462"/>
                <a:gd name="csX0" fmla="*/ 3326 w 437573"/>
                <a:gd name="csY0" fmla="*/ 308279 h 854478"/>
                <a:gd name="csX1" fmla="*/ 228218 w 437573"/>
                <a:gd name="csY1" fmla="*/ 64 h 854478"/>
                <a:gd name="csX2" fmla="*/ 375708 w 437573"/>
                <a:gd name="csY2" fmla="*/ 282016 h 854478"/>
                <a:gd name="csX3" fmla="*/ 428682 w 437573"/>
                <a:gd name="csY3" fmla="*/ 398974 h 854478"/>
                <a:gd name="csX4" fmla="*/ 437414 w 437573"/>
                <a:gd name="csY4" fmla="*/ 587752 h 854478"/>
                <a:gd name="csX5" fmla="*/ 423919 w 437573"/>
                <a:gd name="csY5" fmla="*/ 740017 h 854478"/>
                <a:gd name="csX6" fmla="*/ 362666 w 437573"/>
                <a:gd name="csY6" fmla="*/ 827464 h 854478"/>
                <a:gd name="csX7" fmla="*/ 201671 w 437573"/>
                <a:gd name="csY7" fmla="*/ 849688 h 854478"/>
                <a:gd name="csX8" fmla="*/ 100996 w 437573"/>
                <a:gd name="csY8" fmla="*/ 746502 h 854478"/>
                <a:gd name="csX9" fmla="*/ 3326 w 437573"/>
                <a:gd name="csY9" fmla="*/ 308279 h 854478"/>
                <a:gd name="csX0" fmla="*/ 3326 w 437429"/>
                <a:gd name="csY0" fmla="*/ 308279 h 856908"/>
                <a:gd name="csX1" fmla="*/ 228218 w 437429"/>
                <a:gd name="csY1" fmla="*/ 64 h 856908"/>
                <a:gd name="csX2" fmla="*/ 375708 w 437429"/>
                <a:gd name="csY2" fmla="*/ 282016 h 856908"/>
                <a:gd name="csX3" fmla="*/ 428682 w 437429"/>
                <a:gd name="csY3" fmla="*/ 398974 h 856908"/>
                <a:gd name="csX4" fmla="*/ 437414 w 437429"/>
                <a:gd name="csY4" fmla="*/ 587752 h 856908"/>
                <a:gd name="csX5" fmla="*/ 396513 w 437429"/>
                <a:gd name="csY5" fmla="*/ 661434 h 856908"/>
                <a:gd name="csX6" fmla="*/ 362666 w 437429"/>
                <a:gd name="csY6" fmla="*/ 827464 h 856908"/>
                <a:gd name="csX7" fmla="*/ 201671 w 437429"/>
                <a:gd name="csY7" fmla="*/ 849688 h 856908"/>
                <a:gd name="csX8" fmla="*/ 100996 w 437429"/>
                <a:gd name="csY8" fmla="*/ 746502 h 856908"/>
                <a:gd name="csX9" fmla="*/ 3326 w 437429"/>
                <a:gd name="csY9" fmla="*/ 308279 h 856908"/>
                <a:gd name="csX0" fmla="*/ 3326 w 437526"/>
                <a:gd name="csY0" fmla="*/ 308279 h 853233"/>
                <a:gd name="csX1" fmla="*/ 228218 w 437526"/>
                <a:gd name="csY1" fmla="*/ 64 h 853233"/>
                <a:gd name="csX2" fmla="*/ 375708 w 437526"/>
                <a:gd name="csY2" fmla="*/ 282016 h 853233"/>
                <a:gd name="csX3" fmla="*/ 428682 w 437526"/>
                <a:gd name="csY3" fmla="*/ 398974 h 853233"/>
                <a:gd name="csX4" fmla="*/ 437414 w 437526"/>
                <a:gd name="csY4" fmla="*/ 587752 h 853233"/>
                <a:gd name="csX5" fmla="*/ 396513 w 437526"/>
                <a:gd name="csY5" fmla="*/ 661434 h 853233"/>
                <a:gd name="csX6" fmla="*/ 201671 w 437526"/>
                <a:gd name="csY6" fmla="*/ 849688 h 853233"/>
                <a:gd name="csX7" fmla="*/ 100996 w 437526"/>
                <a:gd name="csY7" fmla="*/ 746502 h 853233"/>
                <a:gd name="csX8" fmla="*/ 3326 w 437526"/>
                <a:gd name="csY8" fmla="*/ 308279 h 853233"/>
                <a:gd name="csX0" fmla="*/ 4721 w 441031"/>
                <a:gd name="csY0" fmla="*/ 308279 h 762802"/>
                <a:gd name="csX1" fmla="*/ 229613 w 441031"/>
                <a:gd name="csY1" fmla="*/ 64 h 762802"/>
                <a:gd name="csX2" fmla="*/ 377103 w 441031"/>
                <a:gd name="csY2" fmla="*/ 282016 h 762802"/>
                <a:gd name="csX3" fmla="*/ 430077 w 441031"/>
                <a:gd name="csY3" fmla="*/ 398974 h 762802"/>
                <a:gd name="csX4" fmla="*/ 438809 w 441031"/>
                <a:gd name="csY4" fmla="*/ 587752 h 762802"/>
                <a:gd name="csX5" fmla="*/ 397908 w 441031"/>
                <a:gd name="csY5" fmla="*/ 661434 h 762802"/>
                <a:gd name="csX6" fmla="*/ 102391 w 441031"/>
                <a:gd name="csY6" fmla="*/ 746502 h 762802"/>
                <a:gd name="csX7" fmla="*/ 4721 w 441031"/>
                <a:gd name="csY7" fmla="*/ 308279 h 762802"/>
                <a:gd name="csX0" fmla="*/ 4721 w 436072"/>
                <a:gd name="csY0" fmla="*/ 308279 h 766243"/>
                <a:gd name="csX1" fmla="*/ 229613 w 436072"/>
                <a:gd name="csY1" fmla="*/ 64 h 766243"/>
                <a:gd name="csX2" fmla="*/ 377103 w 436072"/>
                <a:gd name="csY2" fmla="*/ 282016 h 766243"/>
                <a:gd name="csX3" fmla="*/ 430077 w 436072"/>
                <a:gd name="csY3" fmla="*/ 398974 h 766243"/>
                <a:gd name="csX4" fmla="*/ 397908 w 436072"/>
                <a:gd name="csY4" fmla="*/ 661434 h 766243"/>
                <a:gd name="csX5" fmla="*/ 102391 w 436072"/>
                <a:gd name="csY5" fmla="*/ 746502 h 766243"/>
                <a:gd name="csX6" fmla="*/ 4721 w 436072"/>
                <a:gd name="csY6" fmla="*/ 308279 h 766243"/>
                <a:gd name="csX0" fmla="*/ 4721 w 443702"/>
                <a:gd name="csY0" fmla="*/ 308279 h 766243"/>
                <a:gd name="csX1" fmla="*/ 229613 w 443702"/>
                <a:gd name="csY1" fmla="*/ 64 h 766243"/>
                <a:gd name="csX2" fmla="*/ 377103 w 443702"/>
                <a:gd name="csY2" fmla="*/ 282016 h 766243"/>
                <a:gd name="csX3" fmla="*/ 430077 w 443702"/>
                <a:gd name="csY3" fmla="*/ 398974 h 766243"/>
                <a:gd name="csX4" fmla="*/ 397908 w 443702"/>
                <a:gd name="csY4" fmla="*/ 661434 h 766243"/>
                <a:gd name="csX5" fmla="*/ 102391 w 443702"/>
                <a:gd name="csY5" fmla="*/ 746502 h 766243"/>
                <a:gd name="csX6" fmla="*/ 4721 w 443702"/>
                <a:gd name="csY6" fmla="*/ 308279 h 766243"/>
                <a:gd name="csX0" fmla="*/ 4721 w 455901"/>
                <a:gd name="csY0" fmla="*/ 308279 h 766180"/>
                <a:gd name="csX1" fmla="*/ 229613 w 455901"/>
                <a:gd name="csY1" fmla="*/ 64 h 766180"/>
                <a:gd name="csX2" fmla="*/ 377103 w 455901"/>
                <a:gd name="csY2" fmla="*/ 282016 h 766180"/>
                <a:gd name="csX3" fmla="*/ 446072 w 455901"/>
                <a:gd name="csY3" fmla="*/ 401827 h 766180"/>
                <a:gd name="csX4" fmla="*/ 397908 w 455901"/>
                <a:gd name="csY4" fmla="*/ 661434 h 766180"/>
                <a:gd name="csX5" fmla="*/ 102391 w 455901"/>
                <a:gd name="csY5" fmla="*/ 746502 h 766180"/>
                <a:gd name="csX6" fmla="*/ 4721 w 455901"/>
                <a:gd name="csY6" fmla="*/ 308279 h 7661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55901" h="766180">
                  <a:moveTo>
                    <a:pt x="4721" y="308279"/>
                  </a:moveTo>
                  <a:cubicBezTo>
                    <a:pt x="25925" y="183873"/>
                    <a:pt x="167549" y="4441"/>
                    <a:pt x="229613" y="64"/>
                  </a:cubicBezTo>
                  <a:cubicBezTo>
                    <a:pt x="291677" y="-4313"/>
                    <a:pt x="341027" y="215056"/>
                    <a:pt x="377103" y="282016"/>
                  </a:cubicBezTo>
                  <a:cubicBezTo>
                    <a:pt x="413179" y="348976"/>
                    <a:pt x="424743" y="329842"/>
                    <a:pt x="446072" y="401827"/>
                  </a:cubicBezTo>
                  <a:cubicBezTo>
                    <a:pt x="467401" y="473812"/>
                    <a:pt x="455188" y="603988"/>
                    <a:pt x="397908" y="661434"/>
                  </a:cubicBezTo>
                  <a:cubicBezTo>
                    <a:pt x="340628" y="718880"/>
                    <a:pt x="167922" y="805361"/>
                    <a:pt x="102391" y="746502"/>
                  </a:cubicBezTo>
                  <a:cubicBezTo>
                    <a:pt x="36860" y="687643"/>
                    <a:pt x="-16483" y="432685"/>
                    <a:pt x="4721" y="308279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四角形: 角を丸くする 1">
              <a:extLst>
                <a:ext uri="{FF2B5EF4-FFF2-40B4-BE49-F238E27FC236}">
                  <a16:creationId xmlns:a16="http://schemas.microsoft.com/office/drawing/2014/main" id="{35CC790A-56DE-8DB0-117F-DF9849A6362F}"/>
                </a:ext>
              </a:extLst>
            </p:cNvPr>
            <p:cNvSpPr/>
            <p:nvPr/>
          </p:nvSpPr>
          <p:spPr>
            <a:xfrm rot="17103286" flipV="1">
              <a:off x="3569226" y="3779926"/>
              <a:ext cx="353754" cy="28740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415 w 348623"/>
                <a:gd name="csY0" fmla="*/ 222740 h 592284"/>
                <a:gd name="csX1" fmla="*/ 52401 w 348623"/>
                <a:gd name="csY1" fmla="*/ 18377 h 592284"/>
                <a:gd name="csX2" fmla="*/ 271209 w 348623"/>
                <a:gd name="csY2" fmla="*/ 23139 h 592284"/>
                <a:gd name="csX3" fmla="*/ 339606 w 348623"/>
                <a:gd name="csY3" fmla="*/ 136780 h 592284"/>
                <a:gd name="csX4" fmla="*/ 348338 w 348623"/>
                <a:gd name="csY4" fmla="*/ 325558 h 592284"/>
                <a:gd name="csX5" fmla="*/ 334843 w 348623"/>
                <a:gd name="csY5" fmla="*/ 477823 h 592284"/>
                <a:gd name="csX6" fmla="*/ 273590 w 348623"/>
                <a:gd name="csY6" fmla="*/ 565270 h 592284"/>
                <a:gd name="csX7" fmla="*/ 112595 w 348623"/>
                <a:gd name="csY7" fmla="*/ 587494 h 592284"/>
                <a:gd name="csX8" fmla="*/ 11920 w 348623"/>
                <a:gd name="csY8" fmla="*/ 484308 h 592284"/>
                <a:gd name="csX9" fmla="*/ 6415 w 348623"/>
                <a:gd name="csY9" fmla="*/ 222740 h 592284"/>
                <a:gd name="csX0" fmla="*/ 6415 w 368925"/>
                <a:gd name="csY0" fmla="*/ 222740 h 592284"/>
                <a:gd name="csX1" fmla="*/ 52401 w 368925"/>
                <a:gd name="csY1" fmla="*/ 18377 h 592284"/>
                <a:gd name="csX2" fmla="*/ 271209 w 368925"/>
                <a:gd name="csY2" fmla="*/ 23139 h 592284"/>
                <a:gd name="csX3" fmla="*/ 339606 w 368925"/>
                <a:gd name="csY3" fmla="*/ 136780 h 592284"/>
                <a:gd name="csX4" fmla="*/ 368901 w 368925"/>
                <a:gd name="csY4" fmla="*/ 320337 h 592284"/>
                <a:gd name="csX5" fmla="*/ 334843 w 368925"/>
                <a:gd name="csY5" fmla="*/ 477823 h 592284"/>
                <a:gd name="csX6" fmla="*/ 273590 w 368925"/>
                <a:gd name="csY6" fmla="*/ 565270 h 592284"/>
                <a:gd name="csX7" fmla="*/ 112595 w 368925"/>
                <a:gd name="csY7" fmla="*/ 587494 h 592284"/>
                <a:gd name="csX8" fmla="*/ 11920 w 368925"/>
                <a:gd name="csY8" fmla="*/ 484308 h 592284"/>
                <a:gd name="csX9" fmla="*/ 6415 w 368925"/>
                <a:gd name="csY9" fmla="*/ 222740 h 592284"/>
                <a:gd name="csX0" fmla="*/ 6415 w 368936"/>
                <a:gd name="csY0" fmla="*/ 222740 h 590423"/>
                <a:gd name="csX1" fmla="*/ 52401 w 368936"/>
                <a:gd name="csY1" fmla="*/ 18377 h 590423"/>
                <a:gd name="csX2" fmla="*/ 271209 w 368936"/>
                <a:gd name="csY2" fmla="*/ 23139 h 590423"/>
                <a:gd name="csX3" fmla="*/ 339606 w 368936"/>
                <a:gd name="csY3" fmla="*/ 136780 h 590423"/>
                <a:gd name="csX4" fmla="*/ 368901 w 368936"/>
                <a:gd name="csY4" fmla="*/ 320337 h 590423"/>
                <a:gd name="csX5" fmla="*/ 334843 w 368936"/>
                <a:gd name="csY5" fmla="*/ 477823 h 590423"/>
                <a:gd name="csX6" fmla="*/ 236237 w 368936"/>
                <a:gd name="csY6" fmla="*/ 554801 h 590423"/>
                <a:gd name="csX7" fmla="*/ 112595 w 368936"/>
                <a:gd name="csY7" fmla="*/ 587494 h 590423"/>
                <a:gd name="csX8" fmla="*/ 11920 w 368936"/>
                <a:gd name="csY8" fmla="*/ 484308 h 590423"/>
                <a:gd name="csX9" fmla="*/ 6415 w 368936"/>
                <a:gd name="csY9" fmla="*/ 222740 h 590423"/>
                <a:gd name="csX0" fmla="*/ 6415 w 368913"/>
                <a:gd name="csY0" fmla="*/ 222740 h 590905"/>
                <a:gd name="csX1" fmla="*/ 52401 w 368913"/>
                <a:gd name="csY1" fmla="*/ 18377 h 590905"/>
                <a:gd name="csX2" fmla="*/ 271209 w 368913"/>
                <a:gd name="csY2" fmla="*/ 23139 h 590905"/>
                <a:gd name="csX3" fmla="*/ 339606 w 368913"/>
                <a:gd name="csY3" fmla="*/ 136780 h 590905"/>
                <a:gd name="csX4" fmla="*/ 368901 w 368913"/>
                <a:gd name="csY4" fmla="*/ 320337 h 590905"/>
                <a:gd name="csX5" fmla="*/ 311543 w 368913"/>
                <a:gd name="csY5" fmla="*/ 443830 h 590905"/>
                <a:gd name="csX6" fmla="*/ 236237 w 368913"/>
                <a:gd name="csY6" fmla="*/ 554801 h 590905"/>
                <a:gd name="csX7" fmla="*/ 112595 w 368913"/>
                <a:gd name="csY7" fmla="*/ 587494 h 590905"/>
                <a:gd name="csX8" fmla="*/ 11920 w 368913"/>
                <a:gd name="csY8" fmla="*/ 484308 h 590905"/>
                <a:gd name="csX9" fmla="*/ 6415 w 368913"/>
                <a:gd name="csY9" fmla="*/ 222740 h 590905"/>
                <a:gd name="csX0" fmla="*/ 6415 w 368913"/>
                <a:gd name="csY0" fmla="*/ 248666 h 616831"/>
                <a:gd name="csX1" fmla="*/ 52401 w 368913"/>
                <a:gd name="csY1" fmla="*/ 44303 h 616831"/>
                <a:gd name="csX2" fmla="*/ 273614 w 368913"/>
                <a:gd name="csY2" fmla="*/ 8547 h 616831"/>
                <a:gd name="csX3" fmla="*/ 339606 w 368913"/>
                <a:gd name="csY3" fmla="*/ 162706 h 616831"/>
                <a:gd name="csX4" fmla="*/ 368901 w 368913"/>
                <a:gd name="csY4" fmla="*/ 346263 h 616831"/>
                <a:gd name="csX5" fmla="*/ 311543 w 368913"/>
                <a:gd name="csY5" fmla="*/ 469756 h 616831"/>
                <a:gd name="csX6" fmla="*/ 236237 w 368913"/>
                <a:gd name="csY6" fmla="*/ 580727 h 616831"/>
                <a:gd name="csX7" fmla="*/ 112595 w 368913"/>
                <a:gd name="csY7" fmla="*/ 613420 h 616831"/>
                <a:gd name="csX8" fmla="*/ 11920 w 368913"/>
                <a:gd name="csY8" fmla="*/ 510234 h 616831"/>
                <a:gd name="csX9" fmla="*/ 6415 w 368913"/>
                <a:gd name="csY9" fmla="*/ 248666 h 616831"/>
                <a:gd name="csX0" fmla="*/ 7967 w 370465"/>
                <a:gd name="csY0" fmla="*/ 241994 h 610159"/>
                <a:gd name="csX1" fmla="*/ 77938 w 370465"/>
                <a:gd name="csY1" fmla="*/ 81428 h 610159"/>
                <a:gd name="csX2" fmla="*/ 275166 w 370465"/>
                <a:gd name="csY2" fmla="*/ 1875 h 610159"/>
                <a:gd name="csX3" fmla="*/ 341158 w 370465"/>
                <a:gd name="csY3" fmla="*/ 156034 h 610159"/>
                <a:gd name="csX4" fmla="*/ 370453 w 370465"/>
                <a:gd name="csY4" fmla="*/ 339591 h 610159"/>
                <a:gd name="csX5" fmla="*/ 313095 w 370465"/>
                <a:gd name="csY5" fmla="*/ 463084 h 610159"/>
                <a:gd name="csX6" fmla="*/ 237789 w 370465"/>
                <a:gd name="csY6" fmla="*/ 574055 h 610159"/>
                <a:gd name="csX7" fmla="*/ 114147 w 370465"/>
                <a:gd name="csY7" fmla="*/ 606748 h 610159"/>
                <a:gd name="csX8" fmla="*/ 13472 w 370465"/>
                <a:gd name="csY8" fmla="*/ 503562 h 610159"/>
                <a:gd name="csX9" fmla="*/ 7967 w 370465"/>
                <a:gd name="csY9" fmla="*/ 241994 h 610159"/>
                <a:gd name="csX0" fmla="*/ 11337 w 366641"/>
                <a:gd name="csY0" fmla="*/ 270237 h 610302"/>
                <a:gd name="csX1" fmla="*/ 74114 w 366641"/>
                <a:gd name="csY1" fmla="*/ 81571 h 610302"/>
                <a:gd name="csX2" fmla="*/ 271342 w 366641"/>
                <a:gd name="csY2" fmla="*/ 2018 h 610302"/>
                <a:gd name="csX3" fmla="*/ 337334 w 366641"/>
                <a:gd name="csY3" fmla="*/ 156177 h 610302"/>
                <a:gd name="csX4" fmla="*/ 366629 w 366641"/>
                <a:gd name="csY4" fmla="*/ 339734 h 610302"/>
                <a:gd name="csX5" fmla="*/ 309271 w 366641"/>
                <a:gd name="csY5" fmla="*/ 463227 h 610302"/>
                <a:gd name="csX6" fmla="*/ 233965 w 366641"/>
                <a:gd name="csY6" fmla="*/ 574198 h 610302"/>
                <a:gd name="csX7" fmla="*/ 110323 w 366641"/>
                <a:gd name="csY7" fmla="*/ 606891 h 610302"/>
                <a:gd name="csX8" fmla="*/ 9648 w 366641"/>
                <a:gd name="csY8" fmla="*/ 503705 h 610302"/>
                <a:gd name="csX9" fmla="*/ 11337 w 366641"/>
                <a:gd name="csY9" fmla="*/ 270237 h 610302"/>
                <a:gd name="csX0" fmla="*/ 10258 w 365562"/>
                <a:gd name="csY0" fmla="*/ 270237 h 687364"/>
                <a:gd name="csX1" fmla="*/ 73035 w 365562"/>
                <a:gd name="csY1" fmla="*/ 81571 h 687364"/>
                <a:gd name="csX2" fmla="*/ 270263 w 365562"/>
                <a:gd name="csY2" fmla="*/ 2018 h 687364"/>
                <a:gd name="csX3" fmla="*/ 336255 w 365562"/>
                <a:gd name="csY3" fmla="*/ 156177 h 687364"/>
                <a:gd name="csX4" fmla="*/ 365550 w 365562"/>
                <a:gd name="csY4" fmla="*/ 339734 h 687364"/>
                <a:gd name="csX5" fmla="*/ 308192 w 365562"/>
                <a:gd name="csY5" fmla="*/ 463227 h 687364"/>
                <a:gd name="csX6" fmla="*/ 232886 w 365562"/>
                <a:gd name="csY6" fmla="*/ 574198 h 687364"/>
                <a:gd name="csX7" fmla="*/ 93845 w 365562"/>
                <a:gd name="csY7" fmla="*/ 686279 h 687364"/>
                <a:gd name="csX8" fmla="*/ 8569 w 365562"/>
                <a:gd name="csY8" fmla="*/ 503705 h 687364"/>
                <a:gd name="csX9" fmla="*/ 10258 w 365562"/>
                <a:gd name="csY9" fmla="*/ 270237 h 687364"/>
                <a:gd name="csX0" fmla="*/ 2788 w 390858"/>
                <a:gd name="csY0" fmla="*/ 357832 h 687961"/>
                <a:gd name="csX1" fmla="*/ 98331 w 390858"/>
                <a:gd name="csY1" fmla="*/ 82168 h 687961"/>
                <a:gd name="csX2" fmla="*/ 295559 w 390858"/>
                <a:gd name="csY2" fmla="*/ 2615 h 687961"/>
                <a:gd name="csX3" fmla="*/ 361551 w 390858"/>
                <a:gd name="csY3" fmla="*/ 156774 h 687961"/>
                <a:gd name="csX4" fmla="*/ 390846 w 390858"/>
                <a:gd name="csY4" fmla="*/ 340331 h 687961"/>
                <a:gd name="csX5" fmla="*/ 333488 w 390858"/>
                <a:gd name="csY5" fmla="*/ 463824 h 687961"/>
                <a:gd name="csX6" fmla="*/ 258182 w 390858"/>
                <a:gd name="csY6" fmla="*/ 574795 h 687961"/>
                <a:gd name="csX7" fmla="*/ 119141 w 390858"/>
                <a:gd name="csY7" fmla="*/ 686876 h 687961"/>
                <a:gd name="csX8" fmla="*/ 33865 w 390858"/>
                <a:gd name="csY8" fmla="*/ 504302 h 687961"/>
                <a:gd name="csX9" fmla="*/ 2788 w 390858"/>
                <a:gd name="csY9" fmla="*/ 357832 h 687961"/>
                <a:gd name="csX0" fmla="*/ 4466 w 392536"/>
                <a:gd name="csY0" fmla="*/ 355970 h 686099"/>
                <a:gd name="csX1" fmla="*/ 126705 w 392536"/>
                <a:gd name="csY1" fmla="*/ 107528 h 686099"/>
                <a:gd name="csX2" fmla="*/ 297237 w 392536"/>
                <a:gd name="csY2" fmla="*/ 753 h 686099"/>
                <a:gd name="csX3" fmla="*/ 363229 w 392536"/>
                <a:gd name="csY3" fmla="*/ 154912 h 686099"/>
                <a:gd name="csX4" fmla="*/ 392524 w 392536"/>
                <a:gd name="csY4" fmla="*/ 338469 h 686099"/>
                <a:gd name="csX5" fmla="*/ 335166 w 392536"/>
                <a:gd name="csY5" fmla="*/ 461962 h 686099"/>
                <a:gd name="csX6" fmla="*/ 259860 w 392536"/>
                <a:gd name="csY6" fmla="*/ 572933 h 686099"/>
                <a:gd name="csX7" fmla="*/ 120819 w 392536"/>
                <a:gd name="csY7" fmla="*/ 685014 h 686099"/>
                <a:gd name="csX8" fmla="*/ 35543 w 392536"/>
                <a:gd name="csY8" fmla="*/ 502440 h 686099"/>
                <a:gd name="csX9" fmla="*/ 4466 w 392536"/>
                <a:gd name="csY9" fmla="*/ 355970 h 686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92536" h="686099">
                  <a:moveTo>
                    <a:pt x="4466" y="355970"/>
                  </a:moveTo>
                  <a:cubicBezTo>
                    <a:pt x="19660" y="290151"/>
                    <a:pt x="77910" y="166731"/>
                    <a:pt x="126705" y="107528"/>
                  </a:cubicBezTo>
                  <a:cubicBezTo>
                    <a:pt x="175500" y="48325"/>
                    <a:pt x="257816" y="-7144"/>
                    <a:pt x="297237" y="753"/>
                  </a:cubicBezTo>
                  <a:cubicBezTo>
                    <a:pt x="336658" y="8650"/>
                    <a:pt x="347348" y="98626"/>
                    <a:pt x="363229" y="154912"/>
                  </a:cubicBezTo>
                  <a:cubicBezTo>
                    <a:pt x="379110" y="211198"/>
                    <a:pt x="391730" y="273691"/>
                    <a:pt x="392524" y="338469"/>
                  </a:cubicBezTo>
                  <a:cubicBezTo>
                    <a:pt x="393318" y="403247"/>
                    <a:pt x="357277" y="422885"/>
                    <a:pt x="335166" y="461962"/>
                  </a:cubicBezTo>
                  <a:cubicBezTo>
                    <a:pt x="313055" y="501039"/>
                    <a:pt x="295585" y="535758"/>
                    <a:pt x="259860" y="572933"/>
                  </a:cubicBezTo>
                  <a:cubicBezTo>
                    <a:pt x="224136" y="610108"/>
                    <a:pt x="158205" y="696763"/>
                    <a:pt x="120819" y="685014"/>
                  </a:cubicBezTo>
                  <a:cubicBezTo>
                    <a:pt x="83433" y="673265"/>
                    <a:pt x="54935" y="557281"/>
                    <a:pt x="35543" y="502440"/>
                  </a:cubicBezTo>
                  <a:cubicBezTo>
                    <a:pt x="16151" y="447599"/>
                    <a:pt x="-10728" y="421789"/>
                    <a:pt x="4466" y="355970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四角形: 角を丸くする 1">
              <a:extLst>
                <a:ext uri="{FF2B5EF4-FFF2-40B4-BE49-F238E27FC236}">
                  <a16:creationId xmlns:a16="http://schemas.microsoft.com/office/drawing/2014/main" id="{E6FD1B78-63DE-4EAC-E993-DA65371C343C}"/>
                </a:ext>
              </a:extLst>
            </p:cNvPr>
            <p:cNvSpPr/>
            <p:nvPr/>
          </p:nvSpPr>
          <p:spPr>
            <a:xfrm rot="17103286" flipV="1">
              <a:off x="3753829" y="3435998"/>
              <a:ext cx="397446" cy="28946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90542"/>
                <a:gd name="csY0" fmla="*/ 193003 h 631838"/>
                <a:gd name="csX1" fmla="*/ 88607 w 390542"/>
                <a:gd name="csY1" fmla="*/ 57931 h 631838"/>
                <a:gd name="csX2" fmla="*/ 219689 w 390542"/>
                <a:gd name="csY2" fmla="*/ 5145 h 631838"/>
                <a:gd name="csX3" fmla="*/ 375812 w 390542"/>
                <a:gd name="csY3" fmla="*/ 176334 h 631838"/>
                <a:gd name="csX4" fmla="*/ 384544 w 390542"/>
                <a:gd name="csY4" fmla="*/ 365112 h 631838"/>
                <a:gd name="csX5" fmla="*/ 371049 w 390542"/>
                <a:gd name="csY5" fmla="*/ 517377 h 631838"/>
                <a:gd name="csX6" fmla="*/ 309796 w 390542"/>
                <a:gd name="csY6" fmla="*/ 604824 h 631838"/>
                <a:gd name="csX7" fmla="*/ 148801 w 390542"/>
                <a:gd name="csY7" fmla="*/ 627048 h 631838"/>
                <a:gd name="csX8" fmla="*/ 48126 w 390542"/>
                <a:gd name="csY8" fmla="*/ 523862 h 631838"/>
                <a:gd name="csX9" fmla="*/ 1162 w 390542"/>
                <a:gd name="csY9" fmla="*/ 193003 h 631838"/>
                <a:gd name="csX0" fmla="*/ 1162 w 384703"/>
                <a:gd name="csY0" fmla="*/ 198514 h 637349"/>
                <a:gd name="csX1" fmla="*/ 88607 w 384703"/>
                <a:gd name="csY1" fmla="*/ 63442 h 637349"/>
                <a:gd name="csX2" fmla="*/ 219689 w 384703"/>
                <a:gd name="csY2" fmla="*/ 10656 h 637349"/>
                <a:gd name="csX3" fmla="*/ 313772 w 384703"/>
                <a:gd name="csY3" fmla="*/ 267429 h 637349"/>
                <a:gd name="csX4" fmla="*/ 384544 w 384703"/>
                <a:gd name="csY4" fmla="*/ 370623 h 637349"/>
                <a:gd name="csX5" fmla="*/ 371049 w 384703"/>
                <a:gd name="csY5" fmla="*/ 522888 h 637349"/>
                <a:gd name="csX6" fmla="*/ 309796 w 384703"/>
                <a:gd name="csY6" fmla="*/ 610335 h 637349"/>
                <a:gd name="csX7" fmla="*/ 148801 w 384703"/>
                <a:gd name="csY7" fmla="*/ 632559 h 637349"/>
                <a:gd name="csX8" fmla="*/ 48126 w 384703"/>
                <a:gd name="csY8" fmla="*/ 529373 h 637349"/>
                <a:gd name="csX9" fmla="*/ 1162 w 384703"/>
                <a:gd name="csY9" fmla="*/ 198514 h 637349"/>
                <a:gd name="csX0" fmla="*/ 1162 w 384703"/>
                <a:gd name="csY0" fmla="*/ 223682 h 662517"/>
                <a:gd name="csX1" fmla="*/ 88607 w 384703"/>
                <a:gd name="csY1" fmla="*/ 88610 h 662517"/>
                <a:gd name="csX2" fmla="*/ 170686 w 384703"/>
                <a:gd name="csY2" fmla="*/ 8359 h 662517"/>
                <a:gd name="csX3" fmla="*/ 313772 w 384703"/>
                <a:gd name="csY3" fmla="*/ 292597 h 662517"/>
                <a:gd name="csX4" fmla="*/ 384544 w 384703"/>
                <a:gd name="csY4" fmla="*/ 395791 h 662517"/>
                <a:gd name="csX5" fmla="*/ 371049 w 384703"/>
                <a:gd name="csY5" fmla="*/ 548056 h 662517"/>
                <a:gd name="csX6" fmla="*/ 309796 w 384703"/>
                <a:gd name="csY6" fmla="*/ 635503 h 662517"/>
                <a:gd name="csX7" fmla="*/ 148801 w 384703"/>
                <a:gd name="csY7" fmla="*/ 657727 h 662517"/>
                <a:gd name="csX8" fmla="*/ 48126 w 384703"/>
                <a:gd name="csY8" fmla="*/ 554541 h 662517"/>
                <a:gd name="csX9" fmla="*/ 1162 w 384703"/>
                <a:gd name="csY9" fmla="*/ 223682 h 662517"/>
                <a:gd name="csX0" fmla="*/ 451 w 433681"/>
                <a:gd name="csY0" fmla="*/ 185979 h 662083"/>
                <a:gd name="csX1" fmla="*/ 137585 w 433681"/>
                <a:gd name="csY1" fmla="*/ 88176 h 662083"/>
                <a:gd name="csX2" fmla="*/ 219664 w 433681"/>
                <a:gd name="csY2" fmla="*/ 7925 h 662083"/>
                <a:gd name="csX3" fmla="*/ 362750 w 433681"/>
                <a:gd name="csY3" fmla="*/ 292163 h 662083"/>
                <a:gd name="csX4" fmla="*/ 433522 w 433681"/>
                <a:gd name="csY4" fmla="*/ 395357 h 662083"/>
                <a:gd name="csX5" fmla="*/ 420027 w 433681"/>
                <a:gd name="csY5" fmla="*/ 547622 h 662083"/>
                <a:gd name="csX6" fmla="*/ 358774 w 433681"/>
                <a:gd name="csY6" fmla="*/ 635069 h 662083"/>
                <a:gd name="csX7" fmla="*/ 197779 w 433681"/>
                <a:gd name="csY7" fmla="*/ 657293 h 662083"/>
                <a:gd name="csX8" fmla="*/ 97104 w 433681"/>
                <a:gd name="csY8" fmla="*/ 554107 h 662083"/>
                <a:gd name="csX9" fmla="*/ 451 w 433681"/>
                <a:gd name="csY9" fmla="*/ 185979 h 662083"/>
                <a:gd name="csX0" fmla="*/ 7568 w 440798"/>
                <a:gd name="csY0" fmla="*/ 185979 h 665860"/>
                <a:gd name="csX1" fmla="*/ 144702 w 440798"/>
                <a:gd name="csY1" fmla="*/ 88176 h 665860"/>
                <a:gd name="csX2" fmla="*/ 226781 w 440798"/>
                <a:gd name="csY2" fmla="*/ 7925 h 665860"/>
                <a:gd name="csX3" fmla="*/ 369867 w 440798"/>
                <a:gd name="csY3" fmla="*/ 292163 h 665860"/>
                <a:gd name="csX4" fmla="*/ 440639 w 440798"/>
                <a:gd name="csY4" fmla="*/ 395357 h 665860"/>
                <a:gd name="csX5" fmla="*/ 427144 w 440798"/>
                <a:gd name="csY5" fmla="*/ 547622 h 665860"/>
                <a:gd name="csX6" fmla="*/ 365891 w 440798"/>
                <a:gd name="csY6" fmla="*/ 635069 h 665860"/>
                <a:gd name="csX7" fmla="*/ 204896 w 440798"/>
                <a:gd name="csY7" fmla="*/ 657293 h 665860"/>
                <a:gd name="csX8" fmla="*/ 37742 w 440798"/>
                <a:gd name="csY8" fmla="*/ 501146 h 665860"/>
                <a:gd name="csX9" fmla="*/ 7568 w 440798"/>
                <a:gd name="csY9" fmla="*/ 185979 h 665860"/>
                <a:gd name="csX0" fmla="*/ 7787 w 441017"/>
                <a:gd name="csY0" fmla="*/ 185979 h 691030"/>
                <a:gd name="csX1" fmla="*/ 144921 w 441017"/>
                <a:gd name="csY1" fmla="*/ 88176 h 691030"/>
                <a:gd name="csX2" fmla="*/ 227000 w 441017"/>
                <a:gd name="csY2" fmla="*/ 7925 h 691030"/>
                <a:gd name="csX3" fmla="*/ 370086 w 441017"/>
                <a:gd name="csY3" fmla="*/ 292163 h 691030"/>
                <a:gd name="csX4" fmla="*/ 440858 w 441017"/>
                <a:gd name="csY4" fmla="*/ 395357 h 691030"/>
                <a:gd name="csX5" fmla="*/ 427363 w 441017"/>
                <a:gd name="csY5" fmla="*/ 547622 h 691030"/>
                <a:gd name="csX6" fmla="*/ 366110 w 441017"/>
                <a:gd name="csY6" fmla="*/ 635069 h 691030"/>
                <a:gd name="csX7" fmla="*/ 212309 w 441017"/>
                <a:gd name="csY7" fmla="*/ 685399 h 691030"/>
                <a:gd name="csX8" fmla="*/ 37961 w 441017"/>
                <a:gd name="csY8" fmla="*/ 501146 h 691030"/>
                <a:gd name="csX9" fmla="*/ 7787 w 441017"/>
                <a:gd name="csY9" fmla="*/ 185979 h 6910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41017" h="691030">
                  <a:moveTo>
                    <a:pt x="7787" y="185979"/>
                  </a:moveTo>
                  <a:cubicBezTo>
                    <a:pt x="25614" y="117151"/>
                    <a:pt x="108386" y="117852"/>
                    <a:pt x="144921" y="88176"/>
                  </a:cubicBezTo>
                  <a:cubicBezTo>
                    <a:pt x="181456" y="58500"/>
                    <a:pt x="189473" y="-26073"/>
                    <a:pt x="227000" y="7925"/>
                  </a:cubicBezTo>
                  <a:cubicBezTo>
                    <a:pt x="264527" y="41923"/>
                    <a:pt x="334443" y="227591"/>
                    <a:pt x="370086" y="292163"/>
                  </a:cubicBezTo>
                  <a:cubicBezTo>
                    <a:pt x="405729" y="356735"/>
                    <a:pt x="440064" y="330579"/>
                    <a:pt x="440858" y="395357"/>
                  </a:cubicBezTo>
                  <a:cubicBezTo>
                    <a:pt x="441652" y="460135"/>
                    <a:pt x="439821" y="507670"/>
                    <a:pt x="427363" y="547622"/>
                  </a:cubicBezTo>
                  <a:cubicBezTo>
                    <a:pt x="414905" y="587574"/>
                    <a:pt x="401952" y="612106"/>
                    <a:pt x="366110" y="635069"/>
                  </a:cubicBezTo>
                  <a:cubicBezTo>
                    <a:pt x="330268" y="658032"/>
                    <a:pt x="267000" y="707719"/>
                    <a:pt x="212309" y="685399"/>
                  </a:cubicBezTo>
                  <a:cubicBezTo>
                    <a:pt x="157618" y="663079"/>
                    <a:pt x="72048" y="584383"/>
                    <a:pt x="37961" y="501146"/>
                  </a:cubicBezTo>
                  <a:cubicBezTo>
                    <a:pt x="3874" y="417909"/>
                    <a:pt x="-10040" y="254807"/>
                    <a:pt x="7787" y="185979"/>
                  </a:cubicBezTo>
                  <a:close/>
                </a:path>
              </a:pathLst>
            </a:custGeom>
            <a:noFill/>
            <a:ln w="285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3" name="グループ化 1092">
            <a:extLst>
              <a:ext uri="{FF2B5EF4-FFF2-40B4-BE49-F238E27FC236}">
                <a16:creationId xmlns:a16="http://schemas.microsoft.com/office/drawing/2014/main" id="{4BE1697B-99B1-5C6F-E4C8-76F5D9B69875}"/>
              </a:ext>
            </a:extLst>
          </p:cNvPr>
          <p:cNvGrpSpPr/>
          <p:nvPr/>
        </p:nvGrpSpPr>
        <p:grpSpPr>
          <a:xfrm>
            <a:off x="1004182" y="1384010"/>
            <a:ext cx="4198545" cy="4204265"/>
            <a:chOff x="1823332" y="1669760"/>
            <a:chExt cx="4198545" cy="4204265"/>
          </a:xfrm>
        </p:grpSpPr>
        <p:sp>
          <p:nvSpPr>
            <p:cNvPr id="1032" name="四角形: 角を丸くする 1">
              <a:extLst>
                <a:ext uri="{FF2B5EF4-FFF2-40B4-BE49-F238E27FC236}">
                  <a16:creationId xmlns:a16="http://schemas.microsoft.com/office/drawing/2014/main" id="{0814BCBB-3ED1-5975-D6EF-247A73AF720F}"/>
                </a:ext>
              </a:extLst>
            </p:cNvPr>
            <p:cNvSpPr/>
            <p:nvPr/>
          </p:nvSpPr>
          <p:spPr>
            <a:xfrm rot="3128067">
              <a:off x="4714609" y="2731868"/>
              <a:ext cx="211095" cy="62510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703"/>
                <a:gd name="csY0" fmla="*/ 145273 h 584108"/>
                <a:gd name="csX1" fmla="*/ 88607 w 384703"/>
                <a:gd name="csY1" fmla="*/ 10201 h 584108"/>
                <a:gd name="csX2" fmla="*/ 327201 w 384703"/>
                <a:gd name="csY2" fmla="*/ 22854 h 584108"/>
                <a:gd name="csX3" fmla="*/ 375812 w 384703"/>
                <a:gd name="csY3" fmla="*/ 128604 h 584108"/>
                <a:gd name="csX4" fmla="*/ 384544 w 384703"/>
                <a:gd name="csY4" fmla="*/ 317382 h 584108"/>
                <a:gd name="csX5" fmla="*/ 371049 w 384703"/>
                <a:gd name="csY5" fmla="*/ 469647 h 584108"/>
                <a:gd name="csX6" fmla="*/ 309796 w 384703"/>
                <a:gd name="csY6" fmla="*/ 557094 h 584108"/>
                <a:gd name="csX7" fmla="*/ 148801 w 384703"/>
                <a:gd name="csY7" fmla="*/ 579318 h 584108"/>
                <a:gd name="csX8" fmla="*/ 48126 w 384703"/>
                <a:gd name="csY8" fmla="*/ 476132 h 584108"/>
                <a:gd name="csX9" fmla="*/ 1162 w 384703"/>
                <a:gd name="csY9" fmla="*/ 145273 h 584108"/>
                <a:gd name="csX0" fmla="*/ 975 w 384516"/>
                <a:gd name="csY0" fmla="*/ 149159 h 587994"/>
                <a:gd name="csX1" fmla="*/ 84202 w 384516"/>
                <a:gd name="csY1" fmla="*/ 9090 h 587994"/>
                <a:gd name="csX2" fmla="*/ 327014 w 384516"/>
                <a:gd name="csY2" fmla="*/ 26740 h 587994"/>
                <a:gd name="csX3" fmla="*/ 375625 w 384516"/>
                <a:gd name="csY3" fmla="*/ 132490 h 587994"/>
                <a:gd name="csX4" fmla="*/ 384357 w 384516"/>
                <a:gd name="csY4" fmla="*/ 321268 h 587994"/>
                <a:gd name="csX5" fmla="*/ 370862 w 384516"/>
                <a:gd name="csY5" fmla="*/ 473533 h 587994"/>
                <a:gd name="csX6" fmla="*/ 309609 w 384516"/>
                <a:gd name="csY6" fmla="*/ 560980 h 587994"/>
                <a:gd name="csX7" fmla="*/ 148614 w 384516"/>
                <a:gd name="csY7" fmla="*/ 583204 h 587994"/>
                <a:gd name="csX8" fmla="*/ 47939 w 384516"/>
                <a:gd name="csY8" fmla="*/ 480018 h 587994"/>
                <a:gd name="csX9" fmla="*/ 975 w 384516"/>
                <a:gd name="csY9" fmla="*/ 149159 h 587994"/>
                <a:gd name="csX0" fmla="*/ 975 w 384516"/>
                <a:gd name="csY0" fmla="*/ 144987 h 583822"/>
                <a:gd name="csX1" fmla="*/ 84202 w 384516"/>
                <a:gd name="csY1" fmla="*/ 4918 h 583822"/>
                <a:gd name="csX2" fmla="*/ 327014 w 384516"/>
                <a:gd name="csY2" fmla="*/ 22568 h 583822"/>
                <a:gd name="csX3" fmla="*/ 375625 w 384516"/>
                <a:gd name="csY3" fmla="*/ 128318 h 583822"/>
                <a:gd name="csX4" fmla="*/ 384357 w 384516"/>
                <a:gd name="csY4" fmla="*/ 317096 h 583822"/>
                <a:gd name="csX5" fmla="*/ 370862 w 384516"/>
                <a:gd name="csY5" fmla="*/ 469361 h 583822"/>
                <a:gd name="csX6" fmla="*/ 309609 w 384516"/>
                <a:gd name="csY6" fmla="*/ 556808 h 583822"/>
                <a:gd name="csX7" fmla="*/ 148614 w 384516"/>
                <a:gd name="csY7" fmla="*/ 579032 h 583822"/>
                <a:gd name="csX8" fmla="*/ 47939 w 384516"/>
                <a:gd name="csY8" fmla="*/ 475846 h 583822"/>
                <a:gd name="csX9" fmla="*/ 975 w 384516"/>
                <a:gd name="csY9" fmla="*/ 144987 h 583822"/>
                <a:gd name="csX0" fmla="*/ 975 w 384516"/>
                <a:gd name="csY0" fmla="*/ 146795 h 585630"/>
                <a:gd name="csX1" fmla="*/ 84202 w 384516"/>
                <a:gd name="csY1" fmla="*/ 6726 h 585630"/>
                <a:gd name="csX2" fmla="*/ 210885 w 384516"/>
                <a:gd name="csY2" fmla="*/ 22452 h 585630"/>
                <a:gd name="csX3" fmla="*/ 327014 w 384516"/>
                <a:gd name="csY3" fmla="*/ 24376 h 585630"/>
                <a:gd name="csX4" fmla="*/ 375625 w 384516"/>
                <a:gd name="csY4" fmla="*/ 130126 h 585630"/>
                <a:gd name="csX5" fmla="*/ 384357 w 384516"/>
                <a:gd name="csY5" fmla="*/ 318904 h 585630"/>
                <a:gd name="csX6" fmla="*/ 370862 w 384516"/>
                <a:gd name="csY6" fmla="*/ 471169 h 585630"/>
                <a:gd name="csX7" fmla="*/ 309609 w 384516"/>
                <a:gd name="csY7" fmla="*/ 558616 h 585630"/>
                <a:gd name="csX8" fmla="*/ 148614 w 384516"/>
                <a:gd name="csY8" fmla="*/ 580840 h 585630"/>
                <a:gd name="csX9" fmla="*/ 47939 w 384516"/>
                <a:gd name="csY9" fmla="*/ 477654 h 585630"/>
                <a:gd name="csX10" fmla="*/ 975 w 384516"/>
                <a:gd name="csY10" fmla="*/ 146795 h 585630"/>
                <a:gd name="csX0" fmla="*/ 2372 w 385913"/>
                <a:gd name="csY0" fmla="*/ 147669 h 586504"/>
                <a:gd name="csX1" fmla="*/ 29021 w 385913"/>
                <a:gd name="csY1" fmla="*/ 6588 h 586504"/>
                <a:gd name="csX2" fmla="*/ 212282 w 385913"/>
                <a:gd name="csY2" fmla="*/ 23326 h 586504"/>
                <a:gd name="csX3" fmla="*/ 328411 w 385913"/>
                <a:gd name="csY3" fmla="*/ 25250 h 586504"/>
                <a:gd name="csX4" fmla="*/ 377022 w 385913"/>
                <a:gd name="csY4" fmla="*/ 131000 h 586504"/>
                <a:gd name="csX5" fmla="*/ 385754 w 385913"/>
                <a:gd name="csY5" fmla="*/ 319778 h 586504"/>
                <a:gd name="csX6" fmla="*/ 372259 w 385913"/>
                <a:gd name="csY6" fmla="*/ 472043 h 586504"/>
                <a:gd name="csX7" fmla="*/ 311006 w 385913"/>
                <a:gd name="csY7" fmla="*/ 559490 h 586504"/>
                <a:gd name="csX8" fmla="*/ 150011 w 385913"/>
                <a:gd name="csY8" fmla="*/ 581714 h 586504"/>
                <a:gd name="csX9" fmla="*/ 49336 w 385913"/>
                <a:gd name="csY9" fmla="*/ 478528 h 586504"/>
                <a:gd name="csX10" fmla="*/ 2372 w 385913"/>
                <a:gd name="csY10" fmla="*/ 147669 h 586504"/>
                <a:gd name="csX0" fmla="*/ 2372 w 385913"/>
                <a:gd name="csY0" fmla="*/ 147669 h 586504"/>
                <a:gd name="csX1" fmla="*/ 29021 w 385913"/>
                <a:gd name="csY1" fmla="*/ 6588 h 586504"/>
                <a:gd name="csX2" fmla="*/ 212282 w 385913"/>
                <a:gd name="csY2" fmla="*/ 23326 h 586504"/>
                <a:gd name="csX3" fmla="*/ 340801 w 385913"/>
                <a:gd name="csY3" fmla="*/ 31543 h 586504"/>
                <a:gd name="csX4" fmla="*/ 377022 w 385913"/>
                <a:gd name="csY4" fmla="*/ 131000 h 586504"/>
                <a:gd name="csX5" fmla="*/ 385754 w 385913"/>
                <a:gd name="csY5" fmla="*/ 319778 h 586504"/>
                <a:gd name="csX6" fmla="*/ 372259 w 385913"/>
                <a:gd name="csY6" fmla="*/ 472043 h 586504"/>
                <a:gd name="csX7" fmla="*/ 311006 w 385913"/>
                <a:gd name="csY7" fmla="*/ 559490 h 586504"/>
                <a:gd name="csX8" fmla="*/ 150011 w 385913"/>
                <a:gd name="csY8" fmla="*/ 581714 h 586504"/>
                <a:gd name="csX9" fmla="*/ 49336 w 385913"/>
                <a:gd name="csY9" fmla="*/ 478528 h 586504"/>
                <a:gd name="csX10" fmla="*/ 2372 w 385913"/>
                <a:gd name="csY10" fmla="*/ 147669 h 586504"/>
                <a:gd name="csX0" fmla="*/ 2016 w 385557"/>
                <a:gd name="csY0" fmla="*/ 145580 h 584415"/>
                <a:gd name="csX1" fmla="*/ 28665 w 385557"/>
                <a:gd name="csY1" fmla="*/ 4499 h 584415"/>
                <a:gd name="csX2" fmla="*/ 201342 w 385557"/>
                <a:gd name="csY2" fmla="*/ 33847 h 584415"/>
                <a:gd name="csX3" fmla="*/ 340445 w 385557"/>
                <a:gd name="csY3" fmla="*/ 29454 h 584415"/>
                <a:gd name="csX4" fmla="*/ 376666 w 385557"/>
                <a:gd name="csY4" fmla="*/ 128911 h 584415"/>
                <a:gd name="csX5" fmla="*/ 385398 w 385557"/>
                <a:gd name="csY5" fmla="*/ 317689 h 584415"/>
                <a:gd name="csX6" fmla="*/ 371903 w 385557"/>
                <a:gd name="csY6" fmla="*/ 469954 h 584415"/>
                <a:gd name="csX7" fmla="*/ 310650 w 385557"/>
                <a:gd name="csY7" fmla="*/ 557401 h 584415"/>
                <a:gd name="csX8" fmla="*/ 149655 w 385557"/>
                <a:gd name="csY8" fmla="*/ 579625 h 584415"/>
                <a:gd name="csX9" fmla="*/ 48980 w 385557"/>
                <a:gd name="csY9" fmla="*/ 476439 h 584415"/>
                <a:gd name="csX10" fmla="*/ 2016 w 385557"/>
                <a:gd name="csY10" fmla="*/ 145580 h 584415"/>
                <a:gd name="csX0" fmla="*/ 2016 w 385557"/>
                <a:gd name="csY0" fmla="*/ 145733 h 584568"/>
                <a:gd name="csX1" fmla="*/ 28665 w 385557"/>
                <a:gd name="csY1" fmla="*/ 4652 h 584568"/>
                <a:gd name="csX2" fmla="*/ 201342 w 385557"/>
                <a:gd name="csY2" fmla="*/ 34000 h 584568"/>
                <a:gd name="csX3" fmla="*/ 340445 w 385557"/>
                <a:gd name="csY3" fmla="*/ 29607 h 584568"/>
                <a:gd name="csX4" fmla="*/ 376666 w 385557"/>
                <a:gd name="csY4" fmla="*/ 129064 h 584568"/>
                <a:gd name="csX5" fmla="*/ 385398 w 385557"/>
                <a:gd name="csY5" fmla="*/ 317842 h 584568"/>
                <a:gd name="csX6" fmla="*/ 371903 w 385557"/>
                <a:gd name="csY6" fmla="*/ 470107 h 584568"/>
                <a:gd name="csX7" fmla="*/ 310650 w 385557"/>
                <a:gd name="csY7" fmla="*/ 557554 h 584568"/>
                <a:gd name="csX8" fmla="*/ 149655 w 385557"/>
                <a:gd name="csY8" fmla="*/ 579778 h 584568"/>
                <a:gd name="csX9" fmla="*/ 48980 w 385557"/>
                <a:gd name="csY9" fmla="*/ 476592 h 584568"/>
                <a:gd name="csX10" fmla="*/ 2016 w 385557"/>
                <a:gd name="csY10" fmla="*/ 145733 h 584568"/>
                <a:gd name="csX0" fmla="*/ 2311 w 385852"/>
                <a:gd name="csY0" fmla="*/ 144452 h 583287"/>
                <a:gd name="csX1" fmla="*/ 28960 w 385852"/>
                <a:gd name="csY1" fmla="*/ 3371 h 583287"/>
                <a:gd name="csX2" fmla="*/ 210497 w 385852"/>
                <a:gd name="csY2" fmla="*/ 43215 h 583287"/>
                <a:gd name="csX3" fmla="*/ 340740 w 385852"/>
                <a:gd name="csY3" fmla="*/ 28326 h 583287"/>
                <a:gd name="csX4" fmla="*/ 376961 w 385852"/>
                <a:gd name="csY4" fmla="*/ 127783 h 583287"/>
                <a:gd name="csX5" fmla="*/ 385693 w 385852"/>
                <a:gd name="csY5" fmla="*/ 316561 h 583287"/>
                <a:gd name="csX6" fmla="*/ 372198 w 385852"/>
                <a:gd name="csY6" fmla="*/ 468826 h 583287"/>
                <a:gd name="csX7" fmla="*/ 310945 w 385852"/>
                <a:gd name="csY7" fmla="*/ 556273 h 583287"/>
                <a:gd name="csX8" fmla="*/ 149950 w 385852"/>
                <a:gd name="csY8" fmla="*/ 578497 h 583287"/>
                <a:gd name="csX9" fmla="*/ 49275 w 385852"/>
                <a:gd name="csY9" fmla="*/ 475311 h 583287"/>
                <a:gd name="csX10" fmla="*/ 2311 w 385852"/>
                <a:gd name="csY10" fmla="*/ 144452 h 583287"/>
                <a:gd name="csX0" fmla="*/ 2311 w 385852"/>
                <a:gd name="csY0" fmla="*/ 144351 h 583186"/>
                <a:gd name="csX1" fmla="*/ 28960 w 385852"/>
                <a:gd name="csY1" fmla="*/ 3270 h 583186"/>
                <a:gd name="csX2" fmla="*/ 210497 w 385852"/>
                <a:gd name="csY2" fmla="*/ 43114 h 583186"/>
                <a:gd name="csX3" fmla="*/ 340740 w 385852"/>
                <a:gd name="csY3" fmla="*/ 28225 h 583186"/>
                <a:gd name="csX4" fmla="*/ 376961 w 385852"/>
                <a:gd name="csY4" fmla="*/ 127682 h 583186"/>
                <a:gd name="csX5" fmla="*/ 385693 w 385852"/>
                <a:gd name="csY5" fmla="*/ 316460 h 583186"/>
                <a:gd name="csX6" fmla="*/ 372198 w 385852"/>
                <a:gd name="csY6" fmla="*/ 468725 h 583186"/>
                <a:gd name="csX7" fmla="*/ 310945 w 385852"/>
                <a:gd name="csY7" fmla="*/ 556172 h 583186"/>
                <a:gd name="csX8" fmla="*/ 149950 w 385852"/>
                <a:gd name="csY8" fmla="*/ 578396 h 583186"/>
                <a:gd name="csX9" fmla="*/ 49275 w 385852"/>
                <a:gd name="csY9" fmla="*/ 475210 h 583186"/>
                <a:gd name="csX10" fmla="*/ 2311 w 385852"/>
                <a:gd name="csY10" fmla="*/ 144351 h 583186"/>
                <a:gd name="csX0" fmla="*/ 2311 w 385852"/>
                <a:gd name="csY0" fmla="*/ 144452 h 583287"/>
                <a:gd name="csX1" fmla="*/ 28960 w 385852"/>
                <a:gd name="csY1" fmla="*/ 3371 h 583287"/>
                <a:gd name="csX2" fmla="*/ 210497 w 385852"/>
                <a:gd name="csY2" fmla="*/ 43215 h 583287"/>
                <a:gd name="csX3" fmla="*/ 340740 w 385852"/>
                <a:gd name="csY3" fmla="*/ 28326 h 583287"/>
                <a:gd name="csX4" fmla="*/ 376961 w 385852"/>
                <a:gd name="csY4" fmla="*/ 127783 h 583287"/>
                <a:gd name="csX5" fmla="*/ 385693 w 385852"/>
                <a:gd name="csY5" fmla="*/ 316561 h 583287"/>
                <a:gd name="csX6" fmla="*/ 372198 w 385852"/>
                <a:gd name="csY6" fmla="*/ 468826 h 583287"/>
                <a:gd name="csX7" fmla="*/ 310945 w 385852"/>
                <a:gd name="csY7" fmla="*/ 556273 h 583287"/>
                <a:gd name="csX8" fmla="*/ 149950 w 385852"/>
                <a:gd name="csY8" fmla="*/ 578497 h 583287"/>
                <a:gd name="csX9" fmla="*/ 49275 w 385852"/>
                <a:gd name="csY9" fmla="*/ 475311 h 583287"/>
                <a:gd name="csX10" fmla="*/ 2311 w 385852"/>
                <a:gd name="csY10" fmla="*/ 144452 h 583287"/>
                <a:gd name="csX0" fmla="*/ 2072 w 385613"/>
                <a:gd name="csY0" fmla="*/ 147928 h 586763"/>
                <a:gd name="csX1" fmla="*/ 28721 w 385613"/>
                <a:gd name="csY1" fmla="*/ 6847 h 586763"/>
                <a:gd name="csX2" fmla="*/ 203141 w 385613"/>
                <a:gd name="csY2" fmla="*/ 23591 h 586763"/>
                <a:gd name="csX3" fmla="*/ 340501 w 385613"/>
                <a:gd name="csY3" fmla="*/ 31802 h 586763"/>
                <a:gd name="csX4" fmla="*/ 376722 w 385613"/>
                <a:gd name="csY4" fmla="*/ 131259 h 586763"/>
                <a:gd name="csX5" fmla="*/ 385454 w 385613"/>
                <a:gd name="csY5" fmla="*/ 320037 h 586763"/>
                <a:gd name="csX6" fmla="*/ 371959 w 385613"/>
                <a:gd name="csY6" fmla="*/ 472302 h 586763"/>
                <a:gd name="csX7" fmla="*/ 310706 w 385613"/>
                <a:gd name="csY7" fmla="*/ 559749 h 586763"/>
                <a:gd name="csX8" fmla="*/ 149711 w 385613"/>
                <a:gd name="csY8" fmla="*/ 581973 h 586763"/>
                <a:gd name="csX9" fmla="*/ 49036 w 385613"/>
                <a:gd name="csY9" fmla="*/ 478787 h 586763"/>
                <a:gd name="csX10" fmla="*/ 2072 w 385613"/>
                <a:gd name="csY10" fmla="*/ 147928 h 5867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5613" h="586763">
                  <a:moveTo>
                    <a:pt x="2072" y="147928"/>
                  </a:moveTo>
                  <a:cubicBezTo>
                    <a:pt x="-1314" y="69271"/>
                    <a:pt x="-4790" y="27570"/>
                    <a:pt x="28721" y="6847"/>
                  </a:cubicBezTo>
                  <a:cubicBezTo>
                    <a:pt x="62232" y="-13876"/>
                    <a:pt x="129076" y="18571"/>
                    <a:pt x="203141" y="23591"/>
                  </a:cubicBezTo>
                  <a:cubicBezTo>
                    <a:pt x="277206" y="28611"/>
                    <a:pt x="311571" y="13857"/>
                    <a:pt x="340501" y="31802"/>
                  </a:cubicBezTo>
                  <a:cubicBezTo>
                    <a:pt x="369431" y="49747"/>
                    <a:pt x="369230" y="83220"/>
                    <a:pt x="376722" y="131259"/>
                  </a:cubicBezTo>
                  <a:cubicBezTo>
                    <a:pt x="384214" y="179298"/>
                    <a:pt x="384660" y="255259"/>
                    <a:pt x="385454" y="320037"/>
                  </a:cubicBezTo>
                  <a:cubicBezTo>
                    <a:pt x="386248" y="384815"/>
                    <a:pt x="384417" y="432350"/>
                    <a:pt x="371959" y="472302"/>
                  </a:cubicBezTo>
                  <a:cubicBezTo>
                    <a:pt x="359501" y="512254"/>
                    <a:pt x="347747" y="541471"/>
                    <a:pt x="310706" y="559749"/>
                  </a:cubicBezTo>
                  <a:cubicBezTo>
                    <a:pt x="273665" y="578027"/>
                    <a:pt x="193323" y="595467"/>
                    <a:pt x="149711" y="581973"/>
                  </a:cubicBezTo>
                  <a:cubicBezTo>
                    <a:pt x="106099" y="568479"/>
                    <a:pt x="79199" y="555891"/>
                    <a:pt x="49036" y="478787"/>
                  </a:cubicBezTo>
                  <a:cubicBezTo>
                    <a:pt x="18873" y="401683"/>
                    <a:pt x="5458" y="226585"/>
                    <a:pt x="2072" y="147928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四角形: 角を丸くする 1">
              <a:extLst>
                <a:ext uri="{FF2B5EF4-FFF2-40B4-BE49-F238E27FC236}">
                  <a16:creationId xmlns:a16="http://schemas.microsoft.com/office/drawing/2014/main" id="{DC8E3F17-8F11-1132-D17A-BFBDE51F00CB}"/>
                </a:ext>
              </a:extLst>
            </p:cNvPr>
            <p:cNvSpPr/>
            <p:nvPr/>
          </p:nvSpPr>
          <p:spPr>
            <a:xfrm rot="1731499">
              <a:off x="4434021" y="2652167"/>
              <a:ext cx="204308" cy="485204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5195"/>
                <a:gd name="csY0" fmla="*/ 148530 h 598233"/>
                <a:gd name="csX1" fmla="*/ 88607 w 385195"/>
                <a:gd name="csY1" fmla="*/ 13458 h 598233"/>
                <a:gd name="csX2" fmla="*/ 307415 w 385195"/>
                <a:gd name="csY2" fmla="*/ 18220 h 598233"/>
                <a:gd name="csX3" fmla="*/ 375812 w 385195"/>
                <a:gd name="csY3" fmla="*/ 131861 h 598233"/>
                <a:gd name="csX4" fmla="*/ 384544 w 385195"/>
                <a:gd name="csY4" fmla="*/ 320639 h 598233"/>
                <a:gd name="csX5" fmla="*/ 371049 w 385195"/>
                <a:gd name="csY5" fmla="*/ 472904 h 598233"/>
                <a:gd name="csX6" fmla="*/ 282482 w 385195"/>
                <a:gd name="csY6" fmla="*/ 586456 h 598233"/>
                <a:gd name="csX7" fmla="*/ 148801 w 385195"/>
                <a:gd name="csY7" fmla="*/ 582575 h 598233"/>
                <a:gd name="csX8" fmla="*/ 48126 w 385195"/>
                <a:gd name="csY8" fmla="*/ 479389 h 598233"/>
                <a:gd name="csX9" fmla="*/ 1162 w 385195"/>
                <a:gd name="csY9" fmla="*/ 148530 h 598233"/>
                <a:gd name="csX0" fmla="*/ 1162 w 384829"/>
                <a:gd name="csY0" fmla="*/ 148530 h 598809"/>
                <a:gd name="csX1" fmla="*/ 88607 w 384829"/>
                <a:gd name="csY1" fmla="*/ 13458 h 598809"/>
                <a:gd name="csX2" fmla="*/ 307415 w 384829"/>
                <a:gd name="csY2" fmla="*/ 18220 h 598809"/>
                <a:gd name="csX3" fmla="*/ 375812 w 384829"/>
                <a:gd name="csY3" fmla="*/ 131861 h 598809"/>
                <a:gd name="csX4" fmla="*/ 384544 w 384829"/>
                <a:gd name="csY4" fmla="*/ 320639 h 598809"/>
                <a:gd name="csX5" fmla="*/ 341939 w 384829"/>
                <a:gd name="csY5" fmla="*/ 464552 h 598809"/>
                <a:gd name="csX6" fmla="*/ 282482 w 384829"/>
                <a:gd name="csY6" fmla="*/ 586456 h 598809"/>
                <a:gd name="csX7" fmla="*/ 148801 w 384829"/>
                <a:gd name="csY7" fmla="*/ 582575 h 598809"/>
                <a:gd name="csX8" fmla="*/ 48126 w 384829"/>
                <a:gd name="csY8" fmla="*/ 479389 h 598809"/>
                <a:gd name="csX9" fmla="*/ 1162 w 384829"/>
                <a:gd name="csY9" fmla="*/ 148530 h 598809"/>
                <a:gd name="csX0" fmla="*/ 1162 w 384561"/>
                <a:gd name="csY0" fmla="*/ 151141 h 601420"/>
                <a:gd name="csX1" fmla="*/ 88607 w 384561"/>
                <a:gd name="csY1" fmla="*/ 16069 h 601420"/>
                <a:gd name="csX2" fmla="*/ 327050 w 384561"/>
                <a:gd name="csY2" fmla="*/ 15682 h 601420"/>
                <a:gd name="csX3" fmla="*/ 375812 w 384561"/>
                <a:gd name="csY3" fmla="*/ 134472 h 601420"/>
                <a:gd name="csX4" fmla="*/ 384544 w 384561"/>
                <a:gd name="csY4" fmla="*/ 323250 h 601420"/>
                <a:gd name="csX5" fmla="*/ 341939 w 384561"/>
                <a:gd name="csY5" fmla="*/ 467163 h 601420"/>
                <a:gd name="csX6" fmla="*/ 282482 w 384561"/>
                <a:gd name="csY6" fmla="*/ 589067 h 601420"/>
                <a:gd name="csX7" fmla="*/ 148801 w 384561"/>
                <a:gd name="csY7" fmla="*/ 585186 h 601420"/>
                <a:gd name="csX8" fmla="*/ 48126 w 384561"/>
                <a:gd name="csY8" fmla="*/ 482000 h 601420"/>
                <a:gd name="csX9" fmla="*/ 1162 w 384561"/>
                <a:gd name="csY9" fmla="*/ 151141 h 601420"/>
                <a:gd name="csX0" fmla="*/ 1591 w 384990"/>
                <a:gd name="csY0" fmla="*/ 143235 h 593514"/>
                <a:gd name="csX1" fmla="*/ 98059 w 384990"/>
                <a:gd name="csY1" fmla="*/ 25926 h 593514"/>
                <a:gd name="csX2" fmla="*/ 327479 w 384990"/>
                <a:gd name="csY2" fmla="*/ 7776 h 593514"/>
                <a:gd name="csX3" fmla="*/ 376241 w 384990"/>
                <a:gd name="csY3" fmla="*/ 126566 h 593514"/>
                <a:gd name="csX4" fmla="*/ 384973 w 384990"/>
                <a:gd name="csY4" fmla="*/ 315344 h 593514"/>
                <a:gd name="csX5" fmla="*/ 342368 w 384990"/>
                <a:gd name="csY5" fmla="*/ 459257 h 593514"/>
                <a:gd name="csX6" fmla="*/ 282911 w 384990"/>
                <a:gd name="csY6" fmla="*/ 581161 h 593514"/>
                <a:gd name="csX7" fmla="*/ 149230 w 384990"/>
                <a:gd name="csY7" fmla="*/ 577280 h 593514"/>
                <a:gd name="csX8" fmla="*/ 48555 w 384990"/>
                <a:gd name="csY8" fmla="*/ 474094 h 593514"/>
                <a:gd name="csX9" fmla="*/ 1591 w 384990"/>
                <a:gd name="csY9" fmla="*/ 143235 h 593514"/>
                <a:gd name="csX0" fmla="*/ 1591 w 376558"/>
                <a:gd name="csY0" fmla="*/ 143235 h 593514"/>
                <a:gd name="csX1" fmla="*/ 98059 w 376558"/>
                <a:gd name="csY1" fmla="*/ 25926 h 593514"/>
                <a:gd name="csX2" fmla="*/ 327479 w 376558"/>
                <a:gd name="csY2" fmla="*/ 7776 h 593514"/>
                <a:gd name="csX3" fmla="*/ 376241 w 376558"/>
                <a:gd name="csY3" fmla="*/ 126566 h 593514"/>
                <a:gd name="csX4" fmla="*/ 349994 w 376558"/>
                <a:gd name="csY4" fmla="*/ 310898 h 593514"/>
                <a:gd name="csX5" fmla="*/ 342368 w 376558"/>
                <a:gd name="csY5" fmla="*/ 459257 h 593514"/>
                <a:gd name="csX6" fmla="*/ 282911 w 376558"/>
                <a:gd name="csY6" fmla="*/ 581161 h 593514"/>
                <a:gd name="csX7" fmla="*/ 149230 w 376558"/>
                <a:gd name="csY7" fmla="*/ 577280 h 593514"/>
                <a:gd name="csX8" fmla="*/ 48555 w 376558"/>
                <a:gd name="csY8" fmla="*/ 474094 h 593514"/>
                <a:gd name="csX9" fmla="*/ 1591 w 376558"/>
                <a:gd name="csY9" fmla="*/ 143235 h 593514"/>
                <a:gd name="csX0" fmla="*/ 1591 w 376558"/>
                <a:gd name="csY0" fmla="*/ 143235 h 593269"/>
                <a:gd name="csX1" fmla="*/ 98059 w 376558"/>
                <a:gd name="csY1" fmla="*/ 25926 h 593269"/>
                <a:gd name="csX2" fmla="*/ 327479 w 376558"/>
                <a:gd name="csY2" fmla="*/ 7776 h 593269"/>
                <a:gd name="csX3" fmla="*/ 376241 w 376558"/>
                <a:gd name="csY3" fmla="*/ 126566 h 593269"/>
                <a:gd name="csX4" fmla="*/ 349994 w 376558"/>
                <a:gd name="csY4" fmla="*/ 310898 h 593269"/>
                <a:gd name="csX5" fmla="*/ 331083 w 376558"/>
                <a:gd name="csY5" fmla="*/ 462808 h 593269"/>
                <a:gd name="csX6" fmla="*/ 282911 w 376558"/>
                <a:gd name="csY6" fmla="*/ 581161 h 593269"/>
                <a:gd name="csX7" fmla="*/ 149230 w 376558"/>
                <a:gd name="csY7" fmla="*/ 577280 h 593269"/>
                <a:gd name="csX8" fmla="*/ 48555 w 376558"/>
                <a:gd name="csY8" fmla="*/ 474094 h 593269"/>
                <a:gd name="csX9" fmla="*/ 1591 w 376558"/>
                <a:gd name="csY9" fmla="*/ 143235 h 5932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76558" h="593269">
                  <a:moveTo>
                    <a:pt x="1591" y="143235"/>
                  </a:moveTo>
                  <a:cubicBezTo>
                    <a:pt x="9842" y="68540"/>
                    <a:pt x="43744" y="48503"/>
                    <a:pt x="98059" y="25926"/>
                  </a:cubicBezTo>
                  <a:cubicBezTo>
                    <a:pt x="152374" y="3349"/>
                    <a:pt x="281115" y="-8997"/>
                    <a:pt x="327479" y="7776"/>
                  </a:cubicBezTo>
                  <a:cubicBezTo>
                    <a:pt x="373843" y="24549"/>
                    <a:pt x="372488" y="76046"/>
                    <a:pt x="376241" y="126566"/>
                  </a:cubicBezTo>
                  <a:cubicBezTo>
                    <a:pt x="379994" y="177086"/>
                    <a:pt x="349200" y="246120"/>
                    <a:pt x="349994" y="310898"/>
                  </a:cubicBezTo>
                  <a:cubicBezTo>
                    <a:pt x="350788" y="375676"/>
                    <a:pt x="342263" y="417764"/>
                    <a:pt x="331083" y="462808"/>
                  </a:cubicBezTo>
                  <a:cubicBezTo>
                    <a:pt x="319903" y="507852"/>
                    <a:pt x="313220" y="562082"/>
                    <a:pt x="282911" y="581161"/>
                  </a:cubicBezTo>
                  <a:cubicBezTo>
                    <a:pt x="252602" y="600240"/>
                    <a:pt x="188289" y="595124"/>
                    <a:pt x="149230" y="577280"/>
                  </a:cubicBezTo>
                  <a:cubicBezTo>
                    <a:pt x="110171" y="559436"/>
                    <a:pt x="78718" y="551198"/>
                    <a:pt x="48555" y="474094"/>
                  </a:cubicBezTo>
                  <a:cubicBezTo>
                    <a:pt x="18392" y="396990"/>
                    <a:pt x="-6660" y="217930"/>
                    <a:pt x="1591" y="143235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四角形: 角を丸くする 1">
              <a:extLst>
                <a:ext uri="{FF2B5EF4-FFF2-40B4-BE49-F238E27FC236}">
                  <a16:creationId xmlns:a16="http://schemas.microsoft.com/office/drawing/2014/main" id="{3FF66F98-BCBD-A9C9-EA61-85443951E28D}"/>
                </a:ext>
              </a:extLst>
            </p:cNvPr>
            <p:cNvSpPr/>
            <p:nvPr/>
          </p:nvSpPr>
          <p:spPr>
            <a:xfrm rot="3992971">
              <a:off x="4760458" y="3211031"/>
              <a:ext cx="218115" cy="382776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50 w 384817"/>
                <a:gd name="csY0" fmla="*/ 139125 h 577960"/>
                <a:gd name="csX1" fmla="*/ 88324 w 384817"/>
                <a:gd name="csY1" fmla="*/ 22271 h 577960"/>
                <a:gd name="csX2" fmla="*/ 307403 w 384817"/>
                <a:gd name="csY2" fmla="*/ 8815 h 577960"/>
                <a:gd name="csX3" fmla="*/ 375800 w 384817"/>
                <a:gd name="csY3" fmla="*/ 122456 h 577960"/>
                <a:gd name="csX4" fmla="*/ 384532 w 384817"/>
                <a:gd name="csY4" fmla="*/ 311234 h 577960"/>
                <a:gd name="csX5" fmla="*/ 371037 w 384817"/>
                <a:gd name="csY5" fmla="*/ 463499 h 577960"/>
                <a:gd name="csX6" fmla="*/ 309784 w 384817"/>
                <a:gd name="csY6" fmla="*/ 550946 h 577960"/>
                <a:gd name="csX7" fmla="*/ 148789 w 384817"/>
                <a:gd name="csY7" fmla="*/ 573170 h 577960"/>
                <a:gd name="csX8" fmla="*/ 48114 w 384817"/>
                <a:gd name="csY8" fmla="*/ 469984 h 577960"/>
                <a:gd name="csX9" fmla="*/ 1150 w 384817"/>
                <a:gd name="csY9" fmla="*/ 139125 h 577960"/>
                <a:gd name="csX0" fmla="*/ 1150 w 384942"/>
                <a:gd name="csY0" fmla="*/ 132110 h 570945"/>
                <a:gd name="csX1" fmla="*/ 88324 w 384942"/>
                <a:gd name="csY1" fmla="*/ 15256 h 570945"/>
                <a:gd name="csX2" fmla="*/ 304921 w 384942"/>
                <a:gd name="csY2" fmla="*/ 12282 h 570945"/>
                <a:gd name="csX3" fmla="*/ 375800 w 384942"/>
                <a:gd name="csY3" fmla="*/ 115441 h 570945"/>
                <a:gd name="csX4" fmla="*/ 384532 w 384942"/>
                <a:gd name="csY4" fmla="*/ 304219 h 570945"/>
                <a:gd name="csX5" fmla="*/ 371037 w 384942"/>
                <a:gd name="csY5" fmla="*/ 456484 h 570945"/>
                <a:gd name="csX6" fmla="*/ 309784 w 384942"/>
                <a:gd name="csY6" fmla="*/ 543931 h 570945"/>
                <a:gd name="csX7" fmla="*/ 148789 w 384942"/>
                <a:gd name="csY7" fmla="*/ 566155 h 570945"/>
                <a:gd name="csX8" fmla="*/ 48114 w 384942"/>
                <a:gd name="csY8" fmla="*/ 462969 h 570945"/>
                <a:gd name="csX9" fmla="*/ 1150 w 384942"/>
                <a:gd name="csY9" fmla="*/ 132110 h 570945"/>
                <a:gd name="csX0" fmla="*/ 1150 w 384690"/>
                <a:gd name="csY0" fmla="*/ 133440 h 572275"/>
                <a:gd name="csX1" fmla="*/ 88324 w 384690"/>
                <a:gd name="csY1" fmla="*/ 16586 h 572275"/>
                <a:gd name="csX2" fmla="*/ 304921 w 384690"/>
                <a:gd name="csY2" fmla="*/ 13612 h 572275"/>
                <a:gd name="csX3" fmla="*/ 366967 w 384690"/>
                <a:gd name="csY3" fmla="*/ 136987 h 572275"/>
                <a:gd name="csX4" fmla="*/ 384532 w 384690"/>
                <a:gd name="csY4" fmla="*/ 305549 h 572275"/>
                <a:gd name="csX5" fmla="*/ 371037 w 384690"/>
                <a:gd name="csY5" fmla="*/ 457814 h 572275"/>
                <a:gd name="csX6" fmla="*/ 309784 w 384690"/>
                <a:gd name="csY6" fmla="*/ 545261 h 572275"/>
                <a:gd name="csX7" fmla="*/ 148789 w 384690"/>
                <a:gd name="csY7" fmla="*/ 567485 h 572275"/>
                <a:gd name="csX8" fmla="*/ 48114 w 384690"/>
                <a:gd name="csY8" fmla="*/ 464299 h 572275"/>
                <a:gd name="csX9" fmla="*/ 1150 w 384690"/>
                <a:gd name="csY9" fmla="*/ 133440 h 5722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4690" h="572275">
                  <a:moveTo>
                    <a:pt x="1150" y="133440"/>
                  </a:moveTo>
                  <a:cubicBezTo>
                    <a:pt x="7852" y="58821"/>
                    <a:pt x="37696" y="36557"/>
                    <a:pt x="88324" y="16586"/>
                  </a:cubicBezTo>
                  <a:cubicBezTo>
                    <a:pt x="138953" y="-3385"/>
                    <a:pt x="258481" y="-6455"/>
                    <a:pt x="304921" y="13612"/>
                  </a:cubicBezTo>
                  <a:cubicBezTo>
                    <a:pt x="351361" y="33679"/>
                    <a:pt x="353699" y="88331"/>
                    <a:pt x="366967" y="136987"/>
                  </a:cubicBezTo>
                  <a:cubicBezTo>
                    <a:pt x="380236" y="185643"/>
                    <a:pt x="383738" y="240771"/>
                    <a:pt x="384532" y="305549"/>
                  </a:cubicBezTo>
                  <a:cubicBezTo>
                    <a:pt x="385326" y="370327"/>
                    <a:pt x="383495" y="417862"/>
                    <a:pt x="371037" y="457814"/>
                  </a:cubicBezTo>
                  <a:cubicBezTo>
                    <a:pt x="358579" y="497766"/>
                    <a:pt x="346825" y="526983"/>
                    <a:pt x="309784" y="545261"/>
                  </a:cubicBezTo>
                  <a:cubicBezTo>
                    <a:pt x="272743" y="563539"/>
                    <a:pt x="192401" y="580979"/>
                    <a:pt x="148789" y="567485"/>
                  </a:cubicBezTo>
                  <a:cubicBezTo>
                    <a:pt x="105177" y="553991"/>
                    <a:pt x="78277" y="541403"/>
                    <a:pt x="48114" y="464299"/>
                  </a:cubicBezTo>
                  <a:cubicBezTo>
                    <a:pt x="17951" y="387195"/>
                    <a:pt x="-5552" y="208059"/>
                    <a:pt x="1150" y="13344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四角形: 角を丸くする 1">
              <a:extLst>
                <a:ext uri="{FF2B5EF4-FFF2-40B4-BE49-F238E27FC236}">
                  <a16:creationId xmlns:a16="http://schemas.microsoft.com/office/drawing/2014/main" id="{FDE7802F-4CD0-FB74-24E3-A7F74066F4D0}"/>
                </a:ext>
              </a:extLst>
            </p:cNvPr>
            <p:cNvSpPr/>
            <p:nvPr/>
          </p:nvSpPr>
          <p:spPr>
            <a:xfrm rot="5931327">
              <a:off x="4940992" y="3423819"/>
              <a:ext cx="301618" cy="46968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345 w 461672"/>
                <a:gd name="csY0" fmla="*/ 133300 h 586379"/>
                <a:gd name="csX1" fmla="*/ 165450 w 461672"/>
                <a:gd name="csY1" fmla="*/ 12472 h 586379"/>
                <a:gd name="csX2" fmla="*/ 384258 w 461672"/>
                <a:gd name="csY2" fmla="*/ 17234 h 586379"/>
                <a:gd name="csX3" fmla="*/ 452655 w 461672"/>
                <a:gd name="csY3" fmla="*/ 130875 h 586379"/>
                <a:gd name="csX4" fmla="*/ 461387 w 461672"/>
                <a:gd name="csY4" fmla="*/ 319653 h 586379"/>
                <a:gd name="csX5" fmla="*/ 447892 w 461672"/>
                <a:gd name="csY5" fmla="*/ 471918 h 586379"/>
                <a:gd name="csX6" fmla="*/ 386639 w 461672"/>
                <a:gd name="csY6" fmla="*/ 559365 h 586379"/>
                <a:gd name="csX7" fmla="*/ 225644 w 461672"/>
                <a:gd name="csY7" fmla="*/ 581589 h 586379"/>
                <a:gd name="csX8" fmla="*/ 124969 w 461672"/>
                <a:gd name="csY8" fmla="*/ 478403 h 586379"/>
                <a:gd name="csX9" fmla="*/ 345 w 461672"/>
                <a:gd name="csY9" fmla="*/ 133300 h 586379"/>
                <a:gd name="csX0" fmla="*/ 345 w 464807"/>
                <a:gd name="csY0" fmla="*/ 121122 h 574201"/>
                <a:gd name="csX1" fmla="*/ 165450 w 464807"/>
                <a:gd name="csY1" fmla="*/ 294 h 574201"/>
                <a:gd name="csX2" fmla="*/ 333496 w 464807"/>
                <a:gd name="csY2" fmla="*/ 88093 h 574201"/>
                <a:gd name="csX3" fmla="*/ 452655 w 464807"/>
                <a:gd name="csY3" fmla="*/ 118697 h 574201"/>
                <a:gd name="csX4" fmla="*/ 461387 w 464807"/>
                <a:gd name="csY4" fmla="*/ 307475 h 574201"/>
                <a:gd name="csX5" fmla="*/ 447892 w 464807"/>
                <a:gd name="csY5" fmla="*/ 459740 h 574201"/>
                <a:gd name="csX6" fmla="*/ 386639 w 464807"/>
                <a:gd name="csY6" fmla="*/ 547187 h 574201"/>
                <a:gd name="csX7" fmla="*/ 225644 w 464807"/>
                <a:gd name="csY7" fmla="*/ 569411 h 574201"/>
                <a:gd name="csX8" fmla="*/ 124969 w 464807"/>
                <a:gd name="csY8" fmla="*/ 466225 h 574201"/>
                <a:gd name="csX9" fmla="*/ 345 w 464807"/>
                <a:gd name="csY9" fmla="*/ 121122 h 574201"/>
                <a:gd name="csX0" fmla="*/ 1051 w 465513"/>
                <a:gd name="csY0" fmla="*/ 80033 h 533112"/>
                <a:gd name="csX1" fmla="*/ 199647 w 465513"/>
                <a:gd name="csY1" fmla="*/ 528 h 533112"/>
                <a:gd name="csX2" fmla="*/ 334202 w 465513"/>
                <a:gd name="csY2" fmla="*/ 47004 h 533112"/>
                <a:gd name="csX3" fmla="*/ 453361 w 465513"/>
                <a:gd name="csY3" fmla="*/ 77608 h 533112"/>
                <a:gd name="csX4" fmla="*/ 462093 w 465513"/>
                <a:gd name="csY4" fmla="*/ 266386 h 533112"/>
                <a:gd name="csX5" fmla="*/ 448598 w 465513"/>
                <a:gd name="csY5" fmla="*/ 418651 h 533112"/>
                <a:gd name="csX6" fmla="*/ 387345 w 465513"/>
                <a:gd name="csY6" fmla="*/ 506098 h 533112"/>
                <a:gd name="csX7" fmla="*/ 226350 w 465513"/>
                <a:gd name="csY7" fmla="*/ 528322 h 533112"/>
                <a:gd name="csX8" fmla="*/ 125675 w 465513"/>
                <a:gd name="csY8" fmla="*/ 425136 h 533112"/>
                <a:gd name="csX9" fmla="*/ 1051 w 465513"/>
                <a:gd name="csY9" fmla="*/ 80033 h 533112"/>
                <a:gd name="csX0" fmla="*/ 1051 w 462252"/>
                <a:gd name="csY0" fmla="*/ 80183 h 533262"/>
                <a:gd name="csX1" fmla="*/ 199647 w 462252"/>
                <a:gd name="csY1" fmla="*/ 678 h 533262"/>
                <a:gd name="csX2" fmla="*/ 334202 w 462252"/>
                <a:gd name="csY2" fmla="*/ 47154 h 533262"/>
                <a:gd name="csX3" fmla="*/ 421857 w 462252"/>
                <a:gd name="csY3" fmla="*/ 137943 h 533262"/>
                <a:gd name="csX4" fmla="*/ 462093 w 462252"/>
                <a:gd name="csY4" fmla="*/ 266536 h 533262"/>
                <a:gd name="csX5" fmla="*/ 448598 w 462252"/>
                <a:gd name="csY5" fmla="*/ 418801 h 533262"/>
                <a:gd name="csX6" fmla="*/ 387345 w 462252"/>
                <a:gd name="csY6" fmla="*/ 506248 h 533262"/>
                <a:gd name="csX7" fmla="*/ 226350 w 462252"/>
                <a:gd name="csY7" fmla="*/ 528472 h 533262"/>
                <a:gd name="csX8" fmla="*/ 125675 w 462252"/>
                <a:gd name="csY8" fmla="*/ 425286 h 533262"/>
                <a:gd name="csX9" fmla="*/ 1051 w 462252"/>
                <a:gd name="csY9" fmla="*/ 80183 h 533262"/>
                <a:gd name="csX0" fmla="*/ 1051 w 454348"/>
                <a:gd name="csY0" fmla="*/ 80183 h 533262"/>
                <a:gd name="csX1" fmla="*/ 199647 w 454348"/>
                <a:gd name="csY1" fmla="*/ 678 h 533262"/>
                <a:gd name="csX2" fmla="*/ 334202 w 454348"/>
                <a:gd name="csY2" fmla="*/ 47154 h 533262"/>
                <a:gd name="csX3" fmla="*/ 421857 w 454348"/>
                <a:gd name="csY3" fmla="*/ 137943 h 533262"/>
                <a:gd name="csX4" fmla="*/ 451208 w 454348"/>
                <a:gd name="csY4" fmla="*/ 299720 h 533262"/>
                <a:gd name="csX5" fmla="*/ 448598 w 454348"/>
                <a:gd name="csY5" fmla="*/ 418801 h 533262"/>
                <a:gd name="csX6" fmla="*/ 387345 w 454348"/>
                <a:gd name="csY6" fmla="*/ 506248 h 533262"/>
                <a:gd name="csX7" fmla="*/ 226350 w 454348"/>
                <a:gd name="csY7" fmla="*/ 528472 h 533262"/>
                <a:gd name="csX8" fmla="*/ 125675 w 454348"/>
                <a:gd name="csY8" fmla="*/ 425286 h 533262"/>
                <a:gd name="csX9" fmla="*/ 1051 w 454348"/>
                <a:gd name="csY9" fmla="*/ 80183 h 533262"/>
                <a:gd name="csX0" fmla="*/ 1051 w 454348"/>
                <a:gd name="csY0" fmla="*/ 80211 h 533290"/>
                <a:gd name="csX1" fmla="*/ 199647 w 454348"/>
                <a:gd name="csY1" fmla="*/ 706 h 533290"/>
                <a:gd name="csX2" fmla="*/ 334202 w 454348"/>
                <a:gd name="csY2" fmla="*/ 47182 h 533290"/>
                <a:gd name="csX3" fmla="*/ 395587 w 454348"/>
                <a:gd name="csY3" fmla="*/ 146345 h 533290"/>
                <a:gd name="csX4" fmla="*/ 451208 w 454348"/>
                <a:gd name="csY4" fmla="*/ 299748 h 533290"/>
                <a:gd name="csX5" fmla="*/ 448598 w 454348"/>
                <a:gd name="csY5" fmla="*/ 418829 h 533290"/>
                <a:gd name="csX6" fmla="*/ 387345 w 454348"/>
                <a:gd name="csY6" fmla="*/ 506276 h 533290"/>
                <a:gd name="csX7" fmla="*/ 226350 w 454348"/>
                <a:gd name="csY7" fmla="*/ 528500 h 533290"/>
                <a:gd name="csX8" fmla="*/ 125675 w 454348"/>
                <a:gd name="csY8" fmla="*/ 425314 h 533290"/>
                <a:gd name="csX9" fmla="*/ 1051 w 454348"/>
                <a:gd name="csY9" fmla="*/ 80211 h 533290"/>
                <a:gd name="csX0" fmla="*/ 1094 w 454391"/>
                <a:gd name="csY0" fmla="*/ 80211 h 575069"/>
                <a:gd name="csX1" fmla="*/ 199690 w 454391"/>
                <a:gd name="csY1" fmla="*/ 706 h 575069"/>
                <a:gd name="csX2" fmla="*/ 334245 w 454391"/>
                <a:gd name="csY2" fmla="*/ 47182 h 575069"/>
                <a:gd name="csX3" fmla="*/ 395630 w 454391"/>
                <a:gd name="csY3" fmla="*/ 146345 h 575069"/>
                <a:gd name="csX4" fmla="*/ 451251 w 454391"/>
                <a:gd name="csY4" fmla="*/ 299748 h 575069"/>
                <a:gd name="csX5" fmla="*/ 448641 w 454391"/>
                <a:gd name="csY5" fmla="*/ 418829 h 575069"/>
                <a:gd name="csX6" fmla="*/ 387388 w 454391"/>
                <a:gd name="csY6" fmla="*/ 506276 h 575069"/>
                <a:gd name="csX7" fmla="*/ 252976 w 454391"/>
                <a:gd name="csY7" fmla="*/ 572954 h 575069"/>
                <a:gd name="csX8" fmla="*/ 125718 w 454391"/>
                <a:gd name="csY8" fmla="*/ 425314 h 575069"/>
                <a:gd name="csX9" fmla="*/ 1094 w 454391"/>
                <a:gd name="csY9" fmla="*/ 80211 h 575069"/>
                <a:gd name="csX0" fmla="*/ 1094 w 455117"/>
                <a:gd name="csY0" fmla="*/ 80211 h 580957"/>
                <a:gd name="csX1" fmla="*/ 199690 w 455117"/>
                <a:gd name="csY1" fmla="*/ 706 h 580957"/>
                <a:gd name="csX2" fmla="*/ 334245 w 455117"/>
                <a:gd name="csY2" fmla="*/ 47182 h 580957"/>
                <a:gd name="csX3" fmla="*/ 395630 w 455117"/>
                <a:gd name="csY3" fmla="*/ 146345 h 580957"/>
                <a:gd name="csX4" fmla="*/ 451251 w 455117"/>
                <a:gd name="csY4" fmla="*/ 299748 h 580957"/>
                <a:gd name="csX5" fmla="*/ 448641 w 455117"/>
                <a:gd name="csY5" fmla="*/ 418829 h 580957"/>
                <a:gd name="csX6" fmla="*/ 377235 w 455117"/>
                <a:gd name="csY6" fmla="*/ 546190 h 580957"/>
                <a:gd name="csX7" fmla="*/ 252976 w 455117"/>
                <a:gd name="csY7" fmla="*/ 572954 h 580957"/>
                <a:gd name="csX8" fmla="*/ 125718 w 455117"/>
                <a:gd name="csY8" fmla="*/ 425314 h 580957"/>
                <a:gd name="csX9" fmla="*/ 1094 w 455117"/>
                <a:gd name="csY9" fmla="*/ 80211 h 580957"/>
                <a:gd name="csX0" fmla="*/ 1094 w 455117"/>
                <a:gd name="csY0" fmla="*/ 80235 h 580981"/>
                <a:gd name="csX1" fmla="*/ 199690 w 455117"/>
                <a:gd name="csY1" fmla="*/ 730 h 580981"/>
                <a:gd name="csX2" fmla="*/ 334245 w 455117"/>
                <a:gd name="csY2" fmla="*/ 47206 h 580981"/>
                <a:gd name="csX3" fmla="*/ 419911 w 455117"/>
                <a:gd name="csY3" fmla="*/ 153022 h 580981"/>
                <a:gd name="csX4" fmla="*/ 451251 w 455117"/>
                <a:gd name="csY4" fmla="*/ 299772 h 580981"/>
                <a:gd name="csX5" fmla="*/ 448641 w 455117"/>
                <a:gd name="csY5" fmla="*/ 418853 h 580981"/>
                <a:gd name="csX6" fmla="*/ 377235 w 455117"/>
                <a:gd name="csY6" fmla="*/ 546214 h 580981"/>
                <a:gd name="csX7" fmla="*/ 252976 w 455117"/>
                <a:gd name="csY7" fmla="*/ 572978 h 580981"/>
                <a:gd name="csX8" fmla="*/ 125718 w 455117"/>
                <a:gd name="csY8" fmla="*/ 425338 h 580981"/>
                <a:gd name="csX9" fmla="*/ 1094 w 455117"/>
                <a:gd name="csY9" fmla="*/ 80235 h 5809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55117" h="580981">
                  <a:moveTo>
                    <a:pt x="1094" y="80235"/>
                  </a:moveTo>
                  <a:cubicBezTo>
                    <a:pt x="13423" y="9467"/>
                    <a:pt x="144165" y="6235"/>
                    <a:pt x="199690" y="730"/>
                  </a:cubicBezTo>
                  <a:cubicBezTo>
                    <a:pt x="255215" y="-4775"/>
                    <a:pt x="297542" y="21824"/>
                    <a:pt x="334245" y="47206"/>
                  </a:cubicBezTo>
                  <a:cubicBezTo>
                    <a:pt x="370948" y="72588"/>
                    <a:pt x="400410" y="110928"/>
                    <a:pt x="419911" y="153022"/>
                  </a:cubicBezTo>
                  <a:cubicBezTo>
                    <a:pt x="439412" y="195116"/>
                    <a:pt x="450457" y="234994"/>
                    <a:pt x="451251" y="299772"/>
                  </a:cubicBezTo>
                  <a:cubicBezTo>
                    <a:pt x="452045" y="364550"/>
                    <a:pt x="460977" y="377779"/>
                    <a:pt x="448641" y="418853"/>
                  </a:cubicBezTo>
                  <a:cubicBezTo>
                    <a:pt x="436305" y="459927"/>
                    <a:pt x="409846" y="520527"/>
                    <a:pt x="377235" y="546214"/>
                  </a:cubicBezTo>
                  <a:cubicBezTo>
                    <a:pt x="344624" y="571901"/>
                    <a:pt x="294896" y="593124"/>
                    <a:pt x="252976" y="572978"/>
                  </a:cubicBezTo>
                  <a:cubicBezTo>
                    <a:pt x="211056" y="552832"/>
                    <a:pt x="167698" y="507462"/>
                    <a:pt x="125718" y="425338"/>
                  </a:cubicBezTo>
                  <a:cubicBezTo>
                    <a:pt x="83738" y="343214"/>
                    <a:pt x="-11235" y="151003"/>
                    <a:pt x="1094" y="80235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四角形: 角を丸くする 1">
              <a:extLst>
                <a:ext uri="{FF2B5EF4-FFF2-40B4-BE49-F238E27FC236}">
                  <a16:creationId xmlns:a16="http://schemas.microsoft.com/office/drawing/2014/main" id="{C54418A8-ACDA-2A0A-40BD-62C0291DA4E4}"/>
                </a:ext>
              </a:extLst>
            </p:cNvPr>
            <p:cNvSpPr/>
            <p:nvPr/>
          </p:nvSpPr>
          <p:spPr>
            <a:xfrm rot="7194745">
              <a:off x="4701112" y="3747074"/>
              <a:ext cx="262556" cy="45881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7958 w 391625"/>
                <a:gd name="csY0" fmla="*/ 144670 h 583505"/>
                <a:gd name="csX1" fmla="*/ 33081 w 391625"/>
                <a:gd name="csY1" fmla="*/ 15938 h 583505"/>
                <a:gd name="csX2" fmla="*/ 314211 w 391625"/>
                <a:gd name="csY2" fmla="*/ 14360 h 583505"/>
                <a:gd name="csX3" fmla="*/ 382608 w 391625"/>
                <a:gd name="csY3" fmla="*/ 128001 h 583505"/>
                <a:gd name="csX4" fmla="*/ 391340 w 391625"/>
                <a:gd name="csY4" fmla="*/ 316779 h 583505"/>
                <a:gd name="csX5" fmla="*/ 377845 w 391625"/>
                <a:gd name="csY5" fmla="*/ 469044 h 583505"/>
                <a:gd name="csX6" fmla="*/ 316592 w 391625"/>
                <a:gd name="csY6" fmla="*/ 556491 h 583505"/>
                <a:gd name="csX7" fmla="*/ 155597 w 391625"/>
                <a:gd name="csY7" fmla="*/ 578715 h 583505"/>
                <a:gd name="csX8" fmla="*/ 54922 w 391625"/>
                <a:gd name="csY8" fmla="*/ 475529 h 583505"/>
                <a:gd name="csX9" fmla="*/ 7958 w 391625"/>
                <a:gd name="csY9" fmla="*/ 144670 h 5835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91625" h="583505">
                  <a:moveTo>
                    <a:pt x="7958" y="144670"/>
                  </a:moveTo>
                  <a:cubicBezTo>
                    <a:pt x="4318" y="68072"/>
                    <a:pt x="-17961" y="37656"/>
                    <a:pt x="33081" y="15938"/>
                  </a:cubicBezTo>
                  <a:cubicBezTo>
                    <a:pt x="84123" y="-5780"/>
                    <a:pt x="255956" y="-4317"/>
                    <a:pt x="314211" y="14360"/>
                  </a:cubicBezTo>
                  <a:cubicBezTo>
                    <a:pt x="372466" y="33037"/>
                    <a:pt x="369753" y="77598"/>
                    <a:pt x="382608" y="128001"/>
                  </a:cubicBezTo>
                  <a:cubicBezTo>
                    <a:pt x="395463" y="178404"/>
                    <a:pt x="390546" y="252001"/>
                    <a:pt x="391340" y="316779"/>
                  </a:cubicBezTo>
                  <a:cubicBezTo>
                    <a:pt x="392134" y="381557"/>
                    <a:pt x="390303" y="429092"/>
                    <a:pt x="377845" y="469044"/>
                  </a:cubicBezTo>
                  <a:cubicBezTo>
                    <a:pt x="365387" y="508996"/>
                    <a:pt x="353633" y="538213"/>
                    <a:pt x="316592" y="556491"/>
                  </a:cubicBezTo>
                  <a:cubicBezTo>
                    <a:pt x="279551" y="574769"/>
                    <a:pt x="199209" y="592209"/>
                    <a:pt x="155597" y="578715"/>
                  </a:cubicBezTo>
                  <a:cubicBezTo>
                    <a:pt x="111985" y="565221"/>
                    <a:pt x="85085" y="552633"/>
                    <a:pt x="54922" y="475529"/>
                  </a:cubicBezTo>
                  <a:cubicBezTo>
                    <a:pt x="24759" y="398425"/>
                    <a:pt x="11598" y="221268"/>
                    <a:pt x="7958" y="14467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四角形: 角を丸くする 1">
              <a:extLst>
                <a:ext uri="{FF2B5EF4-FFF2-40B4-BE49-F238E27FC236}">
                  <a16:creationId xmlns:a16="http://schemas.microsoft.com/office/drawing/2014/main" id="{6FBC696F-A759-740A-4E94-6B301D10B1B8}"/>
                </a:ext>
              </a:extLst>
            </p:cNvPr>
            <p:cNvSpPr/>
            <p:nvPr/>
          </p:nvSpPr>
          <p:spPr>
            <a:xfrm rot="9519984">
              <a:off x="4331710" y="3986322"/>
              <a:ext cx="319535" cy="34928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15 w 409757"/>
                <a:gd name="csY0" fmla="*/ 175516 h 589136"/>
                <a:gd name="csX1" fmla="*/ 113535 w 409757"/>
                <a:gd name="csY1" fmla="*/ 15229 h 589136"/>
                <a:gd name="csX2" fmla="*/ 332343 w 409757"/>
                <a:gd name="csY2" fmla="*/ 19991 h 589136"/>
                <a:gd name="csX3" fmla="*/ 400740 w 409757"/>
                <a:gd name="csY3" fmla="*/ 133632 h 589136"/>
                <a:gd name="csX4" fmla="*/ 409472 w 409757"/>
                <a:gd name="csY4" fmla="*/ 322410 h 589136"/>
                <a:gd name="csX5" fmla="*/ 395977 w 409757"/>
                <a:gd name="csY5" fmla="*/ 474675 h 589136"/>
                <a:gd name="csX6" fmla="*/ 334724 w 409757"/>
                <a:gd name="csY6" fmla="*/ 562122 h 589136"/>
                <a:gd name="csX7" fmla="*/ 173729 w 409757"/>
                <a:gd name="csY7" fmla="*/ 584346 h 589136"/>
                <a:gd name="csX8" fmla="*/ 73054 w 409757"/>
                <a:gd name="csY8" fmla="*/ 481160 h 589136"/>
                <a:gd name="csX9" fmla="*/ 615 w 409757"/>
                <a:gd name="csY9" fmla="*/ 175516 h 589136"/>
                <a:gd name="csX0" fmla="*/ 955 w 410097"/>
                <a:gd name="csY0" fmla="*/ 160366 h 573986"/>
                <a:gd name="csX1" fmla="*/ 125340 w 410097"/>
                <a:gd name="csY1" fmla="*/ 34870 h 573986"/>
                <a:gd name="csX2" fmla="*/ 332683 w 410097"/>
                <a:gd name="csY2" fmla="*/ 4841 h 573986"/>
                <a:gd name="csX3" fmla="*/ 401080 w 410097"/>
                <a:gd name="csY3" fmla="*/ 118482 h 573986"/>
                <a:gd name="csX4" fmla="*/ 409812 w 410097"/>
                <a:gd name="csY4" fmla="*/ 307260 h 573986"/>
                <a:gd name="csX5" fmla="*/ 396317 w 410097"/>
                <a:gd name="csY5" fmla="*/ 459525 h 573986"/>
                <a:gd name="csX6" fmla="*/ 335064 w 410097"/>
                <a:gd name="csY6" fmla="*/ 546972 h 573986"/>
                <a:gd name="csX7" fmla="*/ 174069 w 410097"/>
                <a:gd name="csY7" fmla="*/ 569196 h 573986"/>
                <a:gd name="csX8" fmla="*/ 73394 w 410097"/>
                <a:gd name="csY8" fmla="*/ 466010 h 573986"/>
                <a:gd name="csX9" fmla="*/ 955 w 410097"/>
                <a:gd name="csY9" fmla="*/ 160366 h 573986"/>
                <a:gd name="csX0" fmla="*/ 955 w 410733"/>
                <a:gd name="csY0" fmla="*/ 157373 h 570993"/>
                <a:gd name="csX1" fmla="*/ 125340 w 410733"/>
                <a:gd name="csY1" fmla="*/ 31877 h 570993"/>
                <a:gd name="csX2" fmla="*/ 320828 w 410733"/>
                <a:gd name="csY2" fmla="*/ 5302 h 570993"/>
                <a:gd name="csX3" fmla="*/ 401080 w 410733"/>
                <a:gd name="csY3" fmla="*/ 115489 h 570993"/>
                <a:gd name="csX4" fmla="*/ 409812 w 410733"/>
                <a:gd name="csY4" fmla="*/ 304267 h 570993"/>
                <a:gd name="csX5" fmla="*/ 396317 w 410733"/>
                <a:gd name="csY5" fmla="*/ 456532 h 570993"/>
                <a:gd name="csX6" fmla="*/ 335064 w 410733"/>
                <a:gd name="csY6" fmla="*/ 543979 h 570993"/>
                <a:gd name="csX7" fmla="*/ 174069 w 410733"/>
                <a:gd name="csY7" fmla="*/ 566203 h 570993"/>
                <a:gd name="csX8" fmla="*/ 73394 w 410733"/>
                <a:gd name="csY8" fmla="*/ 463017 h 570993"/>
                <a:gd name="csX9" fmla="*/ 955 w 410733"/>
                <a:gd name="csY9" fmla="*/ 157373 h 570993"/>
                <a:gd name="csX0" fmla="*/ 955 w 409971"/>
                <a:gd name="csY0" fmla="*/ 159416 h 573036"/>
                <a:gd name="csX1" fmla="*/ 125340 w 409971"/>
                <a:gd name="csY1" fmla="*/ 33920 h 573036"/>
                <a:gd name="csX2" fmla="*/ 320828 w 409971"/>
                <a:gd name="csY2" fmla="*/ 7345 h 573036"/>
                <a:gd name="csX3" fmla="*/ 381876 w 409971"/>
                <a:gd name="csY3" fmla="*/ 146004 h 573036"/>
                <a:gd name="csX4" fmla="*/ 409812 w 409971"/>
                <a:gd name="csY4" fmla="*/ 306310 h 573036"/>
                <a:gd name="csX5" fmla="*/ 396317 w 409971"/>
                <a:gd name="csY5" fmla="*/ 458575 h 573036"/>
                <a:gd name="csX6" fmla="*/ 335064 w 409971"/>
                <a:gd name="csY6" fmla="*/ 546022 h 573036"/>
                <a:gd name="csX7" fmla="*/ 174069 w 409971"/>
                <a:gd name="csY7" fmla="*/ 568246 h 573036"/>
                <a:gd name="csX8" fmla="*/ 73394 w 409971"/>
                <a:gd name="csY8" fmla="*/ 465060 h 573036"/>
                <a:gd name="csX9" fmla="*/ 955 w 409971"/>
                <a:gd name="csY9" fmla="*/ 159416 h 573036"/>
                <a:gd name="csX0" fmla="*/ 955 w 399530"/>
                <a:gd name="csY0" fmla="*/ 159416 h 573036"/>
                <a:gd name="csX1" fmla="*/ 125340 w 399530"/>
                <a:gd name="csY1" fmla="*/ 33920 h 573036"/>
                <a:gd name="csX2" fmla="*/ 320828 w 399530"/>
                <a:gd name="csY2" fmla="*/ 7345 h 573036"/>
                <a:gd name="csX3" fmla="*/ 381876 w 399530"/>
                <a:gd name="csY3" fmla="*/ 146004 h 573036"/>
                <a:gd name="csX4" fmla="*/ 390999 w 399530"/>
                <a:gd name="csY4" fmla="*/ 296538 h 573036"/>
                <a:gd name="csX5" fmla="*/ 396317 w 399530"/>
                <a:gd name="csY5" fmla="*/ 458575 h 573036"/>
                <a:gd name="csX6" fmla="*/ 335064 w 399530"/>
                <a:gd name="csY6" fmla="*/ 546022 h 573036"/>
                <a:gd name="csX7" fmla="*/ 174069 w 399530"/>
                <a:gd name="csY7" fmla="*/ 568246 h 573036"/>
                <a:gd name="csX8" fmla="*/ 73394 w 399530"/>
                <a:gd name="csY8" fmla="*/ 465060 h 573036"/>
                <a:gd name="csX9" fmla="*/ 955 w 399530"/>
                <a:gd name="csY9" fmla="*/ 159416 h 573036"/>
                <a:gd name="csX0" fmla="*/ 507 w 399082"/>
                <a:gd name="csY0" fmla="*/ 161833 h 575453"/>
                <a:gd name="csX1" fmla="*/ 109214 w 399082"/>
                <a:gd name="csY1" fmla="*/ 28194 h 575453"/>
                <a:gd name="csX2" fmla="*/ 320380 w 399082"/>
                <a:gd name="csY2" fmla="*/ 9762 h 575453"/>
                <a:gd name="csX3" fmla="*/ 381428 w 399082"/>
                <a:gd name="csY3" fmla="*/ 148421 h 575453"/>
                <a:gd name="csX4" fmla="*/ 390551 w 399082"/>
                <a:gd name="csY4" fmla="*/ 298955 h 575453"/>
                <a:gd name="csX5" fmla="*/ 395869 w 399082"/>
                <a:gd name="csY5" fmla="*/ 460992 h 575453"/>
                <a:gd name="csX6" fmla="*/ 334616 w 399082"/>
                <a:gd name="csY6" fmla="*/ 548439 h 575453"/>
                <a:gd name="csX7" fmla="*/ 173621 w 399082"/>
                <a:gd name="csY7" fmla="*/ 570663 h 575453"/>
                <a:gd name="csX8" fmla="*/ 72946 w 399082"/>
                <a:gd name="csY8" fmla="*/ 467477 h 575453"/>
                <a:gd name="csX9" fmla="*/ 507 w 399082"/>
                <a:gd name="csY9" fmla="*/ 161833 h 575453"/>
                <a:gd name="csX0" fmla="*/ 506 w 399081"/>
                <a:gd name="csY0" fmla="*/ 160247 h 573867"/>
                <a:gd name="csX1" fmla="*/ 109213 w 399081"/>
                <a:gd name="csY1" fmla="*/ 26608 h 573867"/>
                <a:gd name="csX2" fmla="*/ 320379 w 399081"/>
                <a:gd name="csY2" fmla="*/ 8176 h 573867"/>
                <a:gd name="csX3" fmla="*/ 381427 w 399081"/>
                <a:gd name="csY3" fmla="*/ 146835 h 573867"/>
                <a:gd name="csX4" fmla="*/ 390550 w 399081"/>
                <a:gd name="csY4" fmla="*/ 297369 h 573867"/>
                <a:gd name="csX5" fmla="*/ 395868 w 399081"/>
                <a:gd name="csY5" fmla="*/ 459406 h 573867"/>
                <a:gd name="csX6" fmla="*/ 334615 w 399081"/>
                <a:gd name="csY6" fmla="*/ 546853 h 573867"/>
                <a:gd name="csX7" fmla="*/ 173620 w 399081"/>
                <a:gd name="csY7" fmla="*/ 569077 h 573867"/>
                <a:gd name="csX8" fmla="*/ 72945 w 399081"/>
                <a:gd name="csY8" fmla="*/ 465891 h 573867"/>
                <a:gd name="csX9" fmla="*/ 506 w 399081"/>
                <a:gd name="csY9" fmla="*/ 160247 h 573867"/>
                <a:gd name="csX0" fmla="*/ 112 w 398687"/>
                <a:gd name="csY0" fmla="*/ 160155 h 573775"/>
                <a:gd name="csX1" fmla="*/ 57287 w 398687"/>
                <a:gd name="csY1" fmla="*/ 110151 h 573775"/>
                <a:gd name="csX2" fmla="*/ 108819 w 398687"/>
                <a:gd name="csY2" fmla="*/ 26516 h 573775"/>
                <a:gd name="csX3" fmla="*/ 319985 w 398687"/>
                <a:gd name="csY3" fmla="*/ 8084 h 573775"/>
                <a:gd name="csX4" fmla="*/ 381033 w 398687"/>
                <a:gd name="csY4" fmla="*/ 146743 h 573775"/>
                <a:gd name="csX5" fmla="*/ 390156 w 398687"/>
                <a:gd name="csY5" fmla="*/ 297277 h 573775"/>
                <a:gd name="csX6" fmla="*/ 395474 w 398687"/>
                <a:gd name="csY6" fmla="*/ 459314 h 573775"/>
                <a:gd name="csX7" fmla="*/ 334221 w 398687"/>
                <a:gd name="csY7" fmla="*/ 546761 h 573775"/>
                <a:gd name="csX8" fmla="*/ 173226 w 398687"/>
                <a:gd name="csY8" fmla="*/ 568985 h 573775"/>
                <a:gd name="csX9" fmla="*/ 72551 w 398687"/>
                <a:gd name="csY9" fmla="*/ 465799 h 573775"/>
                <a:gd name="csX10" fmla="*/ 112 w 398687"/>
                <a:gd name="csY10" fmla="*/ 160155 h 573775"/>
                <a:gd name="csX0" fmla="*/ 77 w 418003"/>
                <a:gd name="csY0" fmla="*/ 164521 h 573775"/>
                <a:gd name="csX1" fmla="*/ 76603 w 418003"/>
                <a:gd name="csY1" fmla="*/ 110151 h 573775"/>
                <a:gd name="csX2" fmla="*/ 128135 w 418003"/>
                <a:gd name="csY2" fmla="*/ 26516 h 573775"/>
                <a:gd name="csX3" fmla="*/ 339301 w 418003"/>
                <a:gd name="csY3" fmla="*/ 8084 h 573775"/>
                <a:gd name="csX4" fmla="*/ 400349 w 418003"/>
                <a:gd name="csY4" fmla="*/ 146743 h 573775"/>
                <a:gd name="csX5" fmla="*/ 409472 w 418003"/>
                <a:gd name="csY5" fmla="*/ 297277 h 573775"/>
                <a:gd name="csX6" fmla="*/ 414790 w 418003"/>
                <a:gd name="csY6" fmla="*/ 459314 h 573775"/>
                <a:gd name="csX7" fmla="*/ 353537 w 418003"/>
                <a:gd name="csY7" fmla="*/ 546761 h 573775"/>
                <a:gd name="csX8" fmla="*/ 192542 w 418003"/>
                <a:gd name="csY8" fmla="*/ 568985 h 573775"/>
                <a:gd name="csX9" fmla="*/ 91867 w 418003"/>
                <a:gd name="csY9" fmla="*/ 465799 h 573775"/>
                <a:gd name="csX10" fmla="*/ 77 w 418003"/>
                <a:gd name="csY10" fmla="*/ 164521 h 573775"/>
                <a:gd name="csX0" fmla="*/ 9 w 417935"/>
                <a:gd name="csY0" fmla="*/ 164257 h 573511"/>
                <a:gd name="csX1" fmla="*/ 86480 w 417935"/>
                <a:gd name="csY1" fmla="*/ 100635 h 573511"/>
                <a:gd name="csX2" fmla="*/ 128067 w 417935"/>
                <a:gd name="csY2" fmla="*/ 26252 h 573511"/>
                <a:gd name="csX3" fmla="*/ 339233 w 417935"/>
                <a:gd name="csY3" fmla="*/ 7820 h 573511"/>
                <a:gd name="csX4" fmla="*/ 400281 w 417935"/>
                <a:gd name="csY4" fmla="*/ 146479 h 573511"/>
                <a:gd name="csX5" fmla="*/ 409404 w 417935"/>
                <a:gd name="csY5" fmla="*/ 297013 h 573511"/>
                <a:gd name="csX6" fmla="*/ 414722 w 417935"/>
                <a:gd name="csY6" fmla="*/ 459050 h 573511"/>
                <a:gd name="csX7" fmla="*/ 353469 w 417935"/>
                <a:gd name="csY7" fmla="*/ 546497 h 573511"/>
                <a:gd name="csX8" fmla="*/ 192474 w 417935"/>
                <a:gd name="csY8" fmla="*/ 568721 h 573511"/>
                <a:gd name="csX9" fmla="*/ 91799 w 417935"/>
                <a:gd name="csY9" fmla="*/ 465535 h 573511"/>
                <a:gd name="csX10" fmla="*/ 9 w 417935"/>
                <a:gd name="csY10" fmla="*/ 164257 h 573511"/>
                <a:gd name="csX0" fmla="*/ 11 w 406471"/>
                <a:gd name="csY0" fmla="*/ 199049 h 573511"/>
                <a:gd name="csX1" fmla="*/ 75016 w 406471"/>
                <a:gd name="csY1" fmla="*/ 100635 h 573511"/>
                <a:gd name="csX2" fmla="*/ 116603 w 406471"/>
                <a:gd name="csY2" fmla="*/ 26252 h 573511"/>
                <a:gd name="csX3" fmla="*/ 327769 w 406471"/>
                <a:gd name="csY3" fmla="*/ 7820 h 573511"/>
                <a:gd name="csX4" fmla="*/ 388817 w 406471"/>
                <a:gd name="csY4" fmla="*/ 146479 h 573511"/>
                <a:gd name="csX5" fmla="*/ 397940 w 406471"/>
                <a:gd name="csY5" fmla="*/ 297013 h 573511"/>
                <a:gd name="csX6" fmla="*/ 403258 w 406471"/>
                <a:gd name="csY6" fmla="*/ 459050 h 573511"/>
                <a:gd name="csX7" fmla="*/ 342005 w 406471"/>
                <a:gd name="csY7" fmla="*/ 546497 h 573511"/>
                <a:gd name="csX8" fmla="*/ 181010 w 406471"/>
                <a:gd name="csY8" fmla="*/ 568721 h 573511"/>
                <a:gd name="csX9" fmla="*/ 80335 w 406471"/>
                <a:gd name="csY9" fmla="*/ 465535 h 573511"/>
                <a:gd name="csX10" fmla="*/ 11 w 406471"/>
                <a:gd name="csY10" fmla="*/ 199049 h 573511"/>
                <a:gd name="csX0" fmla="*/ 11 w 406471"/>
                <a:gd name="csY0" fmla="*/ 196407 h 570869"/>
                <a:gd name="csX1" fmla="*/ 75016 w 406471"/>
                <a:gd name="csY1" fmla="*/ 97993 h 570869"/>
                <a:gd name="csX2" fmla="*/ 116603 w 406471"/>
                <a:gd name="csY2" fmla="*/ 23610 h 570869"/>
                <a:gd name="csX3" fmla="*/ 228994 w 406471"/>
                <a:gd name="csY3" fmla="*/ 28984 h 570869"/>
                <a:gd name="csX4" fmla="*/ 327769 w 406471"/>
                <a:gd name="csY4" fmla="*/ 5178 h 570869"/>
                <a:gd name="csX5" fmla="*/ 388817 w 406471"/>
                <a:gd name="csY5" fmla="*/ 143837 h 570869"/>
                <a:gd name="csX6" fmla="*/ 397940 w 406471"/>
                <a:gd name="csY6" fmla="*/ 294371 h 570869"/>
                <a:gd name="csX7" fmla="*/ 403258 w 406471"/>
                <a:gd name="csY7" fmla="*/ 456408 h 570869"/>
                <a:gd name="csX8" fmla="*/ 342005 w 406471"/>
                <a:gd name="csY8" fmla="*/ 543855 h 570869"/>
                <a:gd name="csX9" fmla="*/ 181010 w 406471"/>
                <a:gd name="csY9" fmla="*/ 566079 h 570869"/>
                <a:gd name="csX10" fmla="*/ 80335 w 406471"/>
                <a:gd name="csY10" fmla="*/ 462893 h 570869"/>
                <a:gd name="csX11" fmla="*/ 11 w 406471"/>
                <a:gd name="csY11" fmla="*/ 196407 h 5708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406471" h="570869">
                  <a:moveTo>
                    <a:pt x="11" y="196407"/>
                  </a:moveTo>
                  <a:cubicBezTo>
                    <a:pt x="-876" y="135590"/>
                    <a:pt x="56898" y="120266"/>
                    <a:pt x="75016" y="97993"/>
                  </a:cubicBezTo>
                  <a:cubicBezTo>
                    <a:pt x="93134" y="75720"/>
                    <a:pt x="90940" y="35111"/>
                    <a:pt x="116603" y="23610"/>
                  </a:cubicBezTo>
                  <a:cubicBezTo>
                    <a:pt x="142266" y="12109"/>
                    <a:pt x="193800" y="32056"/>
                    <a:pt x="228994" y="28984"/>
                  </a:cubicBezTo>
                  <a:cubicBezTo>
                    <a:pt x="264188" y="25912"/>
                    <a:pt x="301132" y="-13964"/>
                    <a:pt x="327769" y="5178"/>
                  </a:cubicBezTo>
                  <a:cubicBezTo>
                    <a:pt x="354406" y="24320"/>
                    <a:pt x="377122" y="95638"/>
                    <a:pt x="388817" y="143837"/>
                  </a:cubicBezTo>
                  <a:cubicBezTo>
                    <a:pt x="400512" y="192036"/>
                    <a:pt x="397146" y="229593"/>
                    <a:pt x="397940" y="294371"/>
                  </a:cubicBezTo>
                  <a:cubicBezTo>
                    <a:pt x="398734" y="359149"/>
                    <a:pt x="412581" y="414827"/>
                    <a:pt x="403258" y="456408"/>
                  </a:cubicBezTo>
                  <a:cubicBezTo>
                    <a:pt x="393936" y="497989"/>
                    <a:pt x="379046" y="525577"/>
                    <a:pt x="342005" y="543855"/>
                  </a:cubicBezTo>
                  <a:cubicBezTo>
                    <a:pt x="304964" y="562133"/>
                    <a:pt x="224622" y="579573"/>
                    <a:pt x="181010" y="566079"/>
                  </a:cubicBezTo>
                  <a:cubicBezTo>
                    <a:pt x="137398" y="552585"/>
                    <a:pt x="110501" y="524505"/>
                    <a:pt x="80335" y="462893"/>
                  </a:cubicBezTo>
                  <a:cubicBezTo>
                    <a:pt x="50169" y="401281"/>
                    <a:pt x="898" y="257224"/>
                    <a:pt x="11" y="196407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四角形: 角を丸くする 1">
              <a:extLst>
                <a:ext uri="{FF2B5EF4-FFF2-40B4-BE49-F238E27FC236}">
                  <a16:creationId xmlns:a16="http://schemas.microsoft.com/office/drawing/2014/main" id="{13673971-005D-327C-E97A-3165E75657A7}"/>
                </a:ext>
              </a:extLst>
            </p:cNvPr>
            <p:cNvSpPr/>
            <p:nvPr/>
          </p:nvSpPr>
          <p:spPr>
            <a:xfrm rot="8295907">
              <a:off x="4321282" y="3516114"/>
              <a:ext cx="348926" cy="310181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280 w 488937"/>
                <a:gd name="csY0" fmla="*/ 199894 h 590756"/>
                <a:gd name="csX1" fmla="*/ 192715 w 488937"/>
                <a:gd name="csY1" fmla="*/ 16849 h 590756"/>
                <a:gd name="csX2" fmla="*/ 411523 w 488937"/>
                <a:gd name="csY2" fmla="*/ 21611 h 590756"/>
                <a:gd name="csX3" fmla="*/ 479920 w 488937"/>
                <a:gd name="csY3" fmla="*/ 135252 h 590756"/>
                <a:gd name="csX4" fmla="*/ 488652 w 488937"/>
                <a:gd name="csY4" fmla="*/ 324030 h 590756"/>
                <a:gd name="csX5" fmla="*/ 475157 w 488937"/>
                <a:gd name="csY5" fmla="*/ 476295 h 590756"/>
                <a:gd name="csX6" fmla="*/ 413904 w 488937"/>
                <a:gd name="csY6" fmla="*/ 563742 h 590756"/>
                <a:gd name="csX7" fmla="*/ 252909 w 488937"/>
                <a:gd name="csY7" fmla="*/ 585966 h 590756"/>
                <a:gd name="csX8" fmla="*/ 152234 w 488937"/>
                <a:gd name="csY8" fmla="*/ 482780 h 590756"/>
                <a:gd name="csX9" fmla="*/ 280 w 488937"/>
                <a:gd name="csY9" fmla="*/ 199894 h 590756"/>
                <a:gd name="csX0" fmla="*/ 4212 w 492869"/>
                <a:gd name="csY0" fmla="*/ 199894 h 598506"/>
                <a:gd name="csX1" fmla="*/ 196647 w 492869"/>
                <a:gd name="csY1" fmla="*/ 16849 h 598506"/>
                <a:gd name="csX2" fmla="*/ 415455 w 492869"/>
                <a:gd name="csY2" fmla="*/ 21611 h 598506"/>
                <a:gd name="csX3" fmla="*/ 483852 w 492869"/>
                <a:gd name="csY3" fmla="*/ 135252 h 598506"/>
                <a:gd name="csX4" fmla="*/ 492584 w 492869"/>
                <a:gd name="csY4" fmla="*/ 324030 h 598506"/>
                <a:gd name="csX5" fmla="*/ 479089 w 492869"/>
                <a:gd name="csY5" fmla="*/ 476295 h 598506"/>
                <a:gd name="csX6" fmla="*/ 417836 w 492869"/>
                <a:gd name="csY6" fmla="*/ 563742 h 598506"/>
                <a:gd name="csX7" fmla="*/ 256841 w 492869"/>
                <a:gd name="csY7" fmla="*/ 585966 h 598506"/>
                <a:gd name="csX8" fmla="*/ 79312 w 492869"/>
                <a:gd name="csY8" fmla="*/ 375111 h 598506"/>
                <a:gd name="csX9" fmla="*/ 4212 w 492869"/>
                <a:gd name="csY9" fmla="*/ 199894 h 598506"/>
                <a:gd name="csX0" fmla="*/ 4376 w 493033"/>
                <a:gd name="csY0" fmla="*/ 199894 h 575460"/>
                <a:gd name="csX1" fmla="*/ 196811 w 493033"/>
                <a:gd name="csY1" fmla="*/ 16849 h 575460"/>
                <a:gd name="csX2" fmla="*/ 415619 w 493033"/>
                <a:gd name="csY2" fmla="*/ 21611 h 575460"/>
                <a:gd name="csX3" fmla="*/ 484016 w 493033"/>
                <a:gd name="csY3" fmla="*/ 135252 h 575460"/>
                <a:gd name="csX4" fmla="*/ 492748 w 493033"/>
                <a:gd name="csY4" fmla="*/ 324030 h 575460"/>
                <a:gd name="csX5" fmla="*/ 479253 w 493033"/>
                <a:gd name="csY5" fmla="*/ 476295 h 575460"/>
                <a:gd name="csX6" fmla="*/ 418000 w 493033"/>
                <a:gd name="csY6" fmla="*/ 563742 h 575460"/>
                <a:gd name="csX7" fmla="*/ 274031 w 493033"/>
                <a:gd name="csY7" fmla="*/ 553891 h 575460"/>
                <a:gd name="csX8" fmla="*/ 79476 w 493033"/>
                <a:gd name="csY8" fmla="*/ 375111 h 575460"/>
                <a:gd name="csX9" fmla="*/ 4376 w 493033"/>
                <a:gd name="csY9" fmla="*/ 199894 h 575460"/>
                <a:gd name="csX0" fmla="*/ 16979 w 505636"/>
                <a:gd name="csY0" fmla="*/ 199894 h 570759"/>
                <a:gd name="csX1" fmla="*/ 209414 w 505636"/>
                <a:gd name="csY1" fmla="*/ 16849 h 570759"/>
                <a:gd name="csX2" fmla="*/ 428222 w 505636"/>
                <a:gd name="csY2" fmla="*/ 21611 h 570759"/>
                <a:gd name="csX3" fmla="*/ 496619 w 505636"/>
                <a:gd name="csY3" fmla="*/ 135252 h 570759"/>
                <a:gd name="csX4" fmla="*/ 505351 w 505636"/>
                <a:gd name="csY4" fmla="*/ 324030 h 570759"/>
                <a:gd name="csX5" fmla="*/ 491856 w 505636"/>
                <a:gd name="csY5" fmla="*/ 476295 h 570759"/>
                <a:gd name="csX6" fmla="*/ 430603 w 505636"/>
                <a:gd name="csY6" fmla="*/ 563742 h 570759"/>
                <a:gd name="csX7" fmla="*/ 286634 w 505636"/>
                <a:gd name="csY7" fmla="*/ 553891 h 570759"/>
                <a:gd name="csX8" fmla="*/ 40138 w 505636"/>
                <a:gd name="csY8" fmla="*/ 462429 h 570759"/>
                <a:gd name="csX9" fmla="*/ 16979 w 505636"/>
                <a:gd name="csY9" fmla="*/ 199894 h 570759"/>
                <a:gd name="csX0" fmla="*/ 16037 w 504694"/>
                <a:gd name="csY0" fmla="*/ 199894 h 570761"/>
                <a:gd name="csX1" fmla="*/ 208472 w 504694"/>
                <a:gd name="csY1" fmla="*/ 16849 h 570761"/>
                <a:gd name="csX2" fmla="*/ 427280 w 504694"/>
                <a:gd name="csY2" fmla="*/ 21611 h 570761"/>
                <a:gd name="csX3" fmla="*/ 495677 w 504694"/>
                <a:gd name="csY3" fmla="*/ 135252 h 570761"/>
                <a:gd name="csX4" fmla="*/ 504409 w 504694"/>
                <a:gd name="csY4" fmla="*/ 324030 h 570761"/>
                <a:gd name="csX5" fmla="*/ 490914 w 504694"/>
                <a:gd name="csY5" fmla="*/ 476295 h 570761"/>
                <a:gd name="csX6" fmla="*/ 429661 w 504694"/>
                <a:gd name="csY6" fmla="*/ 563742 h 570761"/>
                <a:gd name="csX7" fmla="*/ 285692 w 504694"/>
                <a:gd name="csY7" fmla="*/ 553891 h 570761"/>
                <a:gd name="csX8" fmla="*/ 39196 w 504694"/>
                <a:gd name="csY8" fmla="*/ 462429 h 570761"/>
                <a:gd name="csX9" fmla="*/ 16037 w 504694"/>
                <a:gd name="csY9" fmla="*/ 199894 h 570761"/>
                <a:gd name="csX0" fmla="*/ 17315 w 505972"/>
                <a:gd name="csY0" fmla="*/ 199894 h 566514"/>
                <a:gd name="csX1" fmla="*/ 209750 w 505972"/>
                <a:gd name="csY1" fmla="*/ 16849 h 566514"/>
                <a:gd name="csX2" fmla="*/ 428558 w 505972"/>
                <a:gd name="csY2" fmla="*/ 21611 h 566514"/>
                <a:gd name="csX3" fmla="*/ 496955 w 505972"/>
                <a:gd name="csY3" fmla="*/ 135252 h 566514"/>
                <a:gd name="csX4" fmla="*/ 505687 w 505972"/>
                <a:gd name="csY4" fmla="*/ 324030 h 566514"/>
                <a:gd name="csX5" fmla="*/ 492192 w 505972"/>
                <a:gd name="csY5" fmla="*/ 476295 h 566514"/>
                <a:gd name="csX6" fmla="*/ 430939 w 505972"/>
                <a:gd name="csY6" fmla="*/ 563742 h 566514"/>
                <a:gd name="csX7" fmla="*/ 293945 w 505972"/>
                <a:gd name="csY7" fmla="*/ 537237 h 566514"/>
                <a:gd name="csX8" fmla="*/ 40474 w 505972"/>
                <a:gd name="csY8" fmla="*/ 462429 h 566514"/>
                <a:gd name="csX9" fmla="*/ 17315 w 505972"/>
                <a:gd name="csY9" fmla="*/ 199894 h 566514"/>
                <a:gd name="csX0" fmla="*/ 13883 w 502540"/>
                <a:gd name="csY0" fmla="*/ 199894 h 566824"/>
                <a:gd name="csX1" fmla="*/ 206318 w 502540"/>
                <a:gd name="csY1" fmla="*/ 16849 h 566824"/>
                <a:gd name="csX2" fmla="*/ 425126 w 502540"/>
                <a:gd name="csY2" fmla="*/ 21611 h 566824"/>
                <a:gd name="csX3" fmla="*/ 493523 w 502540"/>
                <a:gd name="csY3" fmla="*/ 135252 h 566824"/>
                <a:gd name="csX4" fmla="*/ 502255 w 502540"/>
                <a:gd name="csY4" fmla="*/ 324030 h 566824"/>
                <a:gd name="csX5" fmla="*/ 488760 w 502540"/>
                <a:gd name="csY5" fmla="*/ 476295 h 566824"/>
                <a:gd name="csX6" fmla="*/ 427507 w 502540"/>
                <a:gd name="csY6" fmla="*/ 563742 h 566824"/>
                <a:gd name="csX7" fmla="*/ 290513 w 502540"/>
                <a:gd name="csY7" fmla="*/ 537237 h 566824"/>
                <a:gd name="csX8" fmla="*/ 45817 w 502540"/>
                <a:gd name="csY8" fmla="*/ 442946 h 566824"/>
                <a:gd name="csX9" fmla="*/ 13883 w 502540"/>
                <a:gd name="csY9" fmla="*/ 199894 h 566824"/>
                <a:gd name="csX0" fmla="*/ 14153 w 502810"/>
                <a:gd name="csY0" fmla="*/ 199894 h 564535"/>
                <a:gd name="csX1" fmla="*/ 206588 w 502810"/>
                <a:gd name="csY1" fmla="*/ 16849 h 564535"/>
                <a:gd name="csX2" fmla="*/ 425396 w 502810"/>
                <a:gd name="csY2" fmla="*/ 21611 h 564535"/>
                <a:gd name="csX3" fmla="*/ 493793 w 502810"/>
                <a:gd name="csY3" fmla="*/ 135252 h 564535"/>
                <a:gd name="csX4" fmla="*/ 502525 w 502810"/>
                <a:gd name="csY4" fmla="*/ 324030 h 564535"/>
                <a:gd name="csX5" fmla="*/ 489030 w 502810"/>
                <a:gd name="csY5" fmla="*/ 476295 h 564535"/>
                <a:gd name="csX6" fmla="*/ 427777 w 502810"/>
                <a:gd name="csY6" fmla="*/ 563742 h 564535"/>
                <a:gd name="csX7" fmla="*/ 297542 w 502810"/>
                <a:gd name="csY7" fmla="*/ 515233 h 564535"/>
                <a:gd name="csX8" fmla="*/ 46087 w 502810"/>
                <a:gd name="csY8" fmla="*/ 442946 h 564535"/>
                <a:gd name="csX9" fmla="*/ 14153 w 502810"/>
                <a:gd name="csY9" fmla="*/ 199894 h 564535"/>
                <a:gd name="csX0" fmla="*/ 14153 w 502810"/>
                <a:gd name="csY0" fmla="*/ 199894 h 597214"/>
                <a:gd name="csX1" fmla="*/ 206588 w 502810"/>
                <a:gd name="csY1" fmla="*/ 16849 h 597214"/>
                <a:gd name="csX2" fmla="*/ 425396 w 502810"/>
                <a:gd name="csY2" fmla="*/ 21611 h 597214"/>
                <a:gd name="csX3" fmla="*/ 493793 w 502810"/>
                <a:gd name="csY3" fmla="*/ 135252 h 597214"/>
                <a:gd name="csX4" fmla="*/ 502525 w 502810"/>
                <a:gd name="csY4" fmla="*/ 324030 h 597214"/>
                <a:gd name="csX5" fmla="*/ 489030 w 502810"/>
                <a:gd name="csY5" fmla="*/ 476295 h 597214"/>
                <a:gd name="csX6" fmla="*/ 417637 w 502810"/>
                <a:gd name="csY6" fmla="*/ 596744 h 597214"/>
                <a:gd name="csX7" fmla="*/ 297542 w 502810"/>
                <a:gd name="csY7" fmla="*/ 515233 h 597214"/>
                <a:gd name="csX8" fmla="*/ 46087 w 502810"/>
                <a:gd name="csY8" fmla="*/ 442946 h 597214"/>
                <a:gd name="csX9" fmla="*/ 14153 w 502810"/>
                <a:gd name="csY9" fmla="*/ 199894 h 597214"/>
                <a:gd name="csX0" fmla="*/ 14153 w 502810"/>
                <a:gd name="csY0" fmla="*/ 199894 h 597301"/>
                <a:gd name="csX1" fmla="*/ 206588 w 502810"/>
                <a:gd name="csY1" fmla="*/ 16849 h 597301"/>
                <a:gd name="csX2" fmla="*/ 425396 w 502810"/>
                <a:gd name="csY2" fmla="*/ 21611 h 597301"/>
                <a:gd name="csX3" fmla="*/ 493793 w 502810"/>
                <a:gd name="csY3" fmla="*/ 135252 h 597301"/>
                <a:gd name="csX4" fmla="*/ 502525 w 502810"/>
                <a:gd name="csY4" fmla="*/ 324030 h 597301"/>
                <a:gd name="csX5" fmla="*/ 469740 w 502810"/>
                <a:gd name="csY5" fmla="*/ 472474 h 597301"/>
                <a:gd name="csX6" fmla="*/ 417637 w 502810"/>
                <a:gd name="csY6" fmla="*/ 596744 h 597301"/>
                <a:gd name="csX7" fmla="*/ 297542 w 502810"/>
                <a:gd name="csY7" fmla="*/ 515233 h 597301"/>
                <a:gd name="csX8" fmla="*/ 46087 w 502810"/>
                <a:gd name="csY8" fmla="*/ 442946 h 597301"/>
                <a:gd name="csX9" fmla="*/ 14153 w 502810"/>
                <a:gd name="csY9" fmla="*/ 199894 h 597301"/>
                <a:gd name="csX0" fmla="*/ 14153 w 496067"/>
                <a:gd name="csY0" fmla="*/ 199894 h 597303"/>
                <a:gd name="csX1" fmla="*/ 206588 w 496067"/>
                <a:gd name="csY1" fmla="*/ 16849 h 597303"/>
                <a:gd name="csX2" fmla="*/ 425396 w 496067"/>
                <a:gd name="csY2" fmla="*/ 21611 h 597303"/>
                <a:gd name="csX3" fmla="*/ 493793 w 496067"/>
                <a:gd name="csY3" fmla="*/ 135252 h 597303"/>
                <a:gd name="csX4" fmla="*/ 481436 w 496067"/>
                <a:gd name="csY4" fmla="*/ 323034 h 597303"/>
                <a:gd name="csX5" fmla="*/ 469740 w 496067"/>
                <a:gd name="csY5" fmla="*/ 472474 h 597303"/>
                <a:gd name="csX6" fmla="*/ 417637 w 496067"/>
                <a:gd name="csY6" fmla="*/ 596744 h 597303"/>
                <a:gd name="csX7" fmla="*/ 297542 w 496067"/>
                <a:gd name="csY7" fmla="*/ 515233 h 597303"/>
                <a:gd name="csX8" fmla="*/ 46087 w 496067"/>
                <a:gd name="csY8" fmla="*/ 442946 h 597303"/>
                <a:gd name="csX9" fmla="*/ 14153 w 496067"/>
                <a:gd name="csY9" fmla="*/ 199894 h 59730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96067" h="597303">
                  <a:moveTo>
                    <a:pt x="14153" y="199894"/>
                  </a:moveTo>
                  <a:cubicBezTo>
                    <a:pt x="40903" y="128878"/>
                    <a:pt x="138048" y="46563"/>
                    <a:pt x="206588" y="16849"/>
                  </a:cubicBezTo>
                  <a:cubicBezTo>
                    <a:pt x="275128" y="-12865"/>
                    <a:pt x="377529" y="1877"/>
                    <a:pt x="425396" y="21611"/>
                  </a:cubicBezTo>
                  <a:cubicBezTo>
                    <a:pt x="473264" y="41345"/>
                    <a:pt x="484453" y="85015"/>
                    <a:pt x="493793" y="135252"/>
                  </a:cubicBezTo>
                  <a:cubicBezTo>
                    <a:pt x="503133" y="185489"/>
                    <a:pt x="480642" y="258256"/>
                    <a:pt x="481436" y="323034"/>
                  </a:cubicBezTo>
                  <a:cubicBezTo>
                    <a:pt x="482230" y="387812"/>
                    <a:pt x="480373" y="426856"/>
                    <a:pt x="469740" y="472474"/>
                  </a:cubicBezTo>
                  <a:cubicBezTo>
                    <a:pt x="459107" y="518092"/>
                    <a:pt x="446337" y="589618"/>
                    <a:pt x="417637" y="596744"/>
                  </a:cubicBezTo>
                  <a:cubicBezTo>
                    <a:pt x="388937" y="603871"/>
                    <a:pt x="359467" y="540866"/>
                    <a:pt x="297542" y="515233"/>
                  </a:cubicBezTo>
                  <a:cubicBezTo>
                    <a:pt x="235617" y="489600"/>
                    <a:pt x="93319" y="495503"/>
                    <a:pt x="46087" y="442946"/>
                  </a:cubicBezTo>
                  <a:cubicBezTo>
                    <a:pt x="-1145" y="390390"/>
                    <a:pt x="-12597" y="270910"/>
                    <a:pt x="14153" y="199894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四角形: 角を丸くする 1">
              <a:extLst>
                <a:ext uri="{FF2B5EF4-FFF2-40B4-BE49-F238E27FC236}">
                  <a16:creationId xmlns:a16="http://schemas.microsoft.com/office/drawing/2014/main" id="{BE00F556-B225-C0D9-9405-52CBA06204C3}"/>
                </a:ext>
              </a:extLst>
            </p:cNvPr>
            <p:cNvSpPr/>
            <p:nvPr/>
          </p:nvSpPr>
          <p:spPr>
            <a:xfrm rot="4345639">
              <a:off x="4101612" y="3168841"/>
              <a:ext cx="324960" cy="37648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4829" h="587365">
                  <a:moveTo>
                    <a:pt x="1162" y="148530"/>
                  </a:moveTo>
                  <a:cubicBezTo>
                    <a:pt x="7909" y="70875"/>
                    <a:pt x="37565" y="35176"/>
                    <a:pt x="88607" y="13458"/>
                  </a:cubicBezTo>
                  <a:cubicBezTo>
                    <a:pt x="139649" y="-8260"/>
                    <a:pt x="259548" y="-1514"/>
                    <a:pt x="307415" y="18220"/>
                  </a:cubicBezTo>
                  <a:cubicBezTo>
                    <a:pt x="355283" y="37954"/>
                    <a:pt x="362957" y="81458"/>
                    <a:pt x="375812" y="131861"/>
                  </a:cubicBezTo>
                  <a:cubicBezTo>
                    <a:pt x="388667" y="182264"/>
                    <a:pt x="383750" y="255861"/>
                    <a:pt x="384544" y="320639"/>
                  </a:cubicBezTo>
                  <a:cubicBezTo>
                    <a:pt x="385338" y="385417"/>
                    <a:pt x="383507" y="432952"/>
                    <a:pt x="371049" y="472904"/>
                  </a:cubicBezTo>
                  <a:cubicBezTo>
                    <a:pt x="358591" y="512856"/>
                    <a:pt x="346837" y="542073"/>
                    <a:pt x="309796" y="560351"/>
                  </a:cubicBezTo>
                  <a:cubicBezTo>
                    <a:pt x="272755" y="578629"/>
                    <a:pt x="192413" y="596069"/>
                    <a:pt x="148801" y="582575"/>
                  </a:cubicBezTo>
                  <a:cubicBezTo>
                    <a:pt x="105189" y="569081"/>
                    <a:pt x="78289" y="556493"/>
                    <a:pt x="48126" y="479389"/>
                  </a:cubicBezTo>
                  <a:cubicBezTo>
                    <a:pt x="17963" y="402285"/>
                    <a:pt x="-5585" y="226185"/>
                    <a:pt x="1162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四角形: 角を丸くする 1">
              <a:extLst>
                <a:ext uri="{FF2B5EF4-FFF2-40B4-BE49-F238E27FC236}">
                  <a16:creationId xmlns:a16="http://schemas.microsoft.com/office/drawing/2014/main" id="{FE1CB7D7-C404-C0A5-625D-B97460C50D87}"/>
                </a:ext>
              </a:extLst>
            </p:cNvPr>
            <p:cNvSpPr/>
            <p:nvPr/>
          </p:nvSpPr>
          <p:spPr>
            <a:xfrm rot="8693616">
              <a:off x="3359579" y="3568427"/>
              <a:ext cx="419250" cy="219046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2047 w 344117"/>
                <a:gd name="csY0" fmla="*/ 159391 h 588074"/>
                <a:gd name="csX1" fmla="*/ 47895 w 344117"/>
                <a:gd name="csY1" fmla="*/ 14167 h 588074"/>
                <a:gd name="csX2" fmla="*/ 266703 w 344117"/>
                <a:gd name="csY2" fmla="*/ 18929 h 588074"/>
                <a:gd name="csX3" fmla="*/ 335100 w 344117"/>
                <a:gd name="csY3" fmla="*/ 132570 h 588074"/>
                <a:gd name="csX4" fmla="*/ 343832 w 344117"/>
                <a:gd name="csY4" fmla="*/ 321348 h 588074"/>
                <a:gd name="csX5" fmla="*/ 330337 w 344117"/>
                <a:gd name="csY5" fmla="*/ 473613 h 588074"/>
                <a:gd name="csX6" fmla="*/ 269084 w 344117"/>
                <a:gd name="csY6" fmla="*/ 561060 h 588074"/>
                <a:gd name="csX7" fmla="*/ 108089 w 344117"/>
                <a:gd name="csY7" fmla="*/ 583284 h 588074"/>
                <a:gd name="csX8" fmla="*/ 7414 w 344117"/>
                <a:gd name="csY8" fmla="*/ 480098 h 588074"/>
                <a:gd name="csX9" fmla="*/ 12047 w 344117"/>
                <a:gd name="csY9" fmla="*/ 159391 h 588074"/>
                <a:gd name="csX0" fmla="*/ 13178 w 345248"/>
                <a:gd name="csY0" fmla="*/ 142083 h 570766"/>
                <a:gd name="csX1" fmla="*/ 76199 w 345248"/>
                <a:gd name="csY1" fmla="*/ 54549 h 570766"/>
                <a:gd name="csX2" fmla="*/ 267834 w 345248"/>
                <a:gd name="csY2" fmla="*/ 1621 h 570766"/>
                <a:gd name="csX3" fmla="*/ 336231 w 345248"/>
                <a:gd name="csY3" fmla="*/ 115262 h 570766"/>
                <a:gd name="csX4" fmla="*/ 344963 w 345248"/>
                <a:gd name="csY4" fmla="*/ 304040 h 570766"/>
                <a:gd name="csX5" fmla="*/ 331468 w 345248"/>
                <a:gd name="csY5" fmla="*/ 456305 h 570766"/>
                <a:gd name="csX6" fmla="*/ 270215 w 345248"/>
                <a:gd name="csY6" fmla="*/ 543752 h 570766"/>
                <a:gd name="csX7" fmla="*/ 109220 w 345248"/>
                <a:gd name="csY7" fmla="*/ 565976 h 570766"/>
                <a:gd name="csX8" fmla="*/ 8545 w 345248"/>
                <a:gd name="csY8" fmla="*/ 462790 h 570766"/>
                <a:gd name="csX9" fmla="*/ 13178 w 345248"/>
                <a:gd name="csY9" fmla="*/ 142083 h 570766"/>
                <a:gd name="csX0" fmla="*/ 26358 w 358428"/>
                <a:gd name="csY0" fmla="*/ 142083 h 577548"/>
                <a:gd name="csX1" fmla="*/ 89379 w 358428"/>
                <a:gd name="csY1" fmla="*/ 54549 h 577548"/>
                <a:gd name="csX2" fmla="*/ 281014 w 358428"/>
                <a:gd name="csY2" fmla="*/ 1621 h 577548"/>
                <a:gd name="csX3" fmla="*/ 349411 w 358428"/>
                <a:gd name="csY3" fmla="*/ 115262 h 577548"/>
                <a:gd name="csX4" fmla="*/ 358143 w 358428"/>
                <a:gd name="csY4" fmla="*/ 304040 h 577548"/>
                <a:gd name="csX5" fmla="*/ 344648 w 358428"/>
                <a:gd name="csY5" fmla="*/ 456305 h 577548"/>
                <a:gd name="csX6" fmla="*/ 283395 w 358428"/>
                <a:gd name="csY6" fmla="*/ 543752 h 577548"/>
                <a:gd name="csX7" fmla="*/ 122400 w 358428"/>
                <a:gd name="csY7" fmla="*/ 565976 h 577548"/>
                <a:gd name="csX8" fmla="*/ 5460 w 358428"/>
                <a:gd name="csY8" fmla="*/ 368408 h 577548"/>
                <a:gd name="csX9" fmla="*/ 26358 w 358428"/>
                <a:gd name="csY9" fmla="*/ 142083 h 577548"/>
                <a:gd name="csX0" fmla="*/ 26358 w 384936"/>
                <a:gd name="csY0" fmla="*/ 141319 h 576784"/>
                <a:gd name="csX1" fmla="*/ 89379 w 384936"/>
                <a:gd name="csY1" fmla="*/ 53785 h 576784"/>
                <a:gd name="csX2" fmla="*/ 281014 w 384936"/>
                <a:gd name="csY2" fmla="*/ 857 h 576784"/>
                <a:gd name="csX3" fmla="*/ 382266 w 384936"/>
                <a:gd name="csY3" fmla="*/ 95261 h 576784"/>
                <a:gd name="csX4" fmla="*/ 358143 w 384936"/>
                <a:gd name="csY4" fmla="*/ 303276 h 576784"/>
                <a:gd name="csX5" fmla="*/ 344648 w 384936"/>
                <a:gd name="csY5" fmla="*/ 455541 h 576784"/>
                <a:gd name="csX6" fmla="*/ 283395 w 384936"/>
                <a:gd name="csY6" fmla="*/ 542988 h 576784"/>
                <a:gd name="csX7" fmla="*/ 122400 w 384936"/>
                <a:gd name="csY7" fmla="*/ 565212 h 576784"/>
                <a:gd name="csX8" fmla="*/ 5460 w 384936"/>
                <a:gd name="csY8" fmla="*/ 367644 h 576784"/>
                <a:gd name="csX9" fmla="*/ 26358 w 384936"/>
                <a:gd name="csY9" fmla="*/ 141319 h 576784"/>
                <a:gd name="csX0" fmla="*/ 26358 w 385383"/>
                <a:gd name="csY0" fmla="*/ 97756 h 533221"/>
                <a:gd name="csX1" fmla="*/ 89379 w 385383"/>
                <a:gd name="csY1" fmla="*/ 10222 h 533221"/>
                <a:gd name="csX2" fmla="*/ 272768 w 385383"/>
                <a:gd name="csY2" fmla="*/ 6388 h 533221"/>
                <a:gd name="csX3" fmla="*/ 382266 w 385383"/>
                <a:gd name="csY3" fmla="*/ 51698 h 533221"/>
                <a:gd name="csX4" fmla="*/ 358143 w 385383"/>
                <a:gd name="csY4" fmla="*/ 259713 h 533221"/>
                <a:gd name="csX5" fmla="*/ 344648 w 385383"/>
                <a:gd name="csY5" fmla="*/ 411978 h 533221"/>
                <a:gd name="csX6" fmla="*/ 283395 w 385383"/>
                <a:gd name="csY6" fmla="*/ 499425 h 533221"/>
                <a:gd name="csX7" fmla="*/ 122400 w 385383"/>
                <a:gd name="csY7" fmla="*/ 521649 h 533221"/>
                <a:gd name="csX8" fmla="*/ 5460 w 385383"/>
                <a:gd name="csY8" fmla="*/ 324081 h 533221"/>
                <a:gd name="csX9" fmla="*/ 26358 w 385383"/>
                <a:gd name="csY9" fmla="*/ 97756 h 533221"/>
                <a:gd name="csX0" fmla="*/ 26358 w 385383"/>
                <a:gd name="csY0" fmla="*/ 97756 h 543805"/>
                <a:gd name="csX1" fmla="*/ 89379 w 385383"/>
                <a:gd name="csY1" fmla="*/ 10222 h 543805"/>
                <a:gd name="csX2" fmla="*/ 272768 w 385383"/>
                <a:gd name="csY2" fmla="*/ 6388 h 543805"/>
                <a:gd name="csX3" fmla="*/ 382266 w 385383"/>
                <a:gd name="csY3" fmla="*/ 51698 h 543805"/>
                <a:gd name="csX4" fmla="*/ 358143 w 385383"/>
                <a:gd name="csY4" fmla="*/ 259713 h 543805"/>
                <a:gd name="csX5" fmla="*/ 344648 w 385383"/>
                <a:gd name="csY5" fmla="*/ 411978 h 543805"/>
                <a:gd name="csX6" fmla="*/ 291441 w 385383"/>
                <a:gd name="csY6" fmla="*/ 526814 h 543805"/>
                <a:gd name="csX7" fmla="*/ 122400 w 385383"/>
                <a:gd name="csY7" fmla="*/ 521649 h 543805"/>
                <a:gd name="csX8" fmla="*/ 5460 w 385383"/>
                <a:gd name="csY8" fmla="*/ 324081 h 543805"/>
                <a:gd name="csX9" fmla="*/ 26358 w 385383"/>
                <a:gd name="csY9" fmla="*/ 97756 h 543805"/>
                <a:gd name="csX0" fmla="*/ 26358 w 385383"/>
                <a:gd name="csY0" fmla="*/ 97756 h 542580"/>
                <a:gd name="csX1" fmla="*/ 89379 w 385383"/>
                <a:gd name="csY1" fmla="*/ 10222 h 542580"/>
                <a:gd name="csX2" fmla="*/ 272768 w 385383"/>
                <a:gd name="csY2" fmla="*/ 6388 h 542580"/>
                <a:gd name="csX3" fmla="*/ 382266 w 385383"/>
                <a:gd name="csY3" fmla="*/ 51698 h 542580"/>
                <a:gd name="csX4" fmla="*/ 358143 w 385383"/>
                <a:gd name="csY4" fmla="*/ 259713 h 542580"/>
                <a:gd name="csX5" fmla="*/ 358605 w 385383"/>
                <a:gd name="csY5" fmla="*/ 433059 h 542580"/>
                <a:gd name="csX6" fmla="*/ 291441 w 385383"/>
                <a:gd name="csY6" fmla="*/ 526814 h 542580"/>
                <a:gd name="csX7" fmla="*/ 122400 w 385383"/>
                <a:gd name="csY7" fmla="*/ 521649 h 542580"/>
                <a:gd name="csX8" fmla="*/ 5460 w 385383"/>
                <a:gd name="csY8" fmla="*/ 324081 h 542580"/>
                <a:gd name="csX9" fmla="*/ 26358 w 385383"/>
                <a:gd name="csY9" fmla="*/ 97756 h 542580"/>
                <a:gd name="csX0" fmla="*/ 26358 w 378093"/>
                <a:gd name="csY0" fmla="*/ 109900 h 554724"/>
                <a:gd name="csX1" fmla="*/ 89379 w 378093"/>
                <a:gd name="csY1" fmla="*/ 22366 h 554724"/>
                <a:gd name="csX2" fmla="*/ 272768 w 378093"/>
                <a:gd name="csY2" fmla="*/ 18532 h 554724"/>
                <a:gd name="csX3" fmla="*/ 374376 w 378093"/>
                <a:gd name="csY3" fmla="*/ 19018 h 554724"/>
                <a:gd name="csX4" fmla="*/ 358143 w 378093"/>
                <a:gd name="csY4" fmla="*/ 271857 h 554724"/>
                <a:gd name="csX5" fmla="*/ 358605 w 378093"/>
                <a:gd name="csY5" fmla="*/ 445203 h 554724"/>
                <a:gd name="csX6" fmla="*/ 291441 w 378093"/>
                <a:gd name="csY6" fmla="*/ 538958 h 554724"/>
                <a:gd name="csX7" fmla="*/ 122400 w 378093"/>
                <a:gd name="csY7" fmla="*/ 533793 h 554724"/>
                <a:gd name="csX8" fmla="*/ 5460 w 378093"/>
                <a:gd name="csY8" fmla="*/ 336225 h 554724"/>
                <a:gd name="csX9" fmla="*/ 26358 w 378093"/>
                <a:gd name="csY9" fmla="*/ 109900 h 554724"/>
                <a:gd name="csX0" fmla="*/ 26358 w 379844"/>
                <a:gd name="csY0" fmla="*/ 124351 h 569175"/>
                <a:gd name="csX1" fmla="*/ 89379 w 379844"/>
                <a:gd name="csY1" fmla="*/ 36817 h 569175"/>
                <a:gd name="csX2" fmla="*/ 272768 w 379844"/>
                <a:gd name="csY2" fmla="*/ 32983 h 569175"/>
                <a:gd name="csX3" fmla="*/ 374376 w 379844"/>
                <a:gd name="csY3" fmla="*/ 33469 h 569175"/>
                <a:gd name="csX4" fmla="*/ 358143 w 379844"/>
                <a:gd name="csY4" fmla="*/ 286308 h 569175"/>
                <a:gd name="csX5" fmla="*/ 358605 w 379844"/>
                <a:gd name="csY5" fmla="*/ 459654 h 569175"/>
                <a:gd name="csX6" fmla="*/ 291441 w 379844"/>
                <a:gd name="csY6" fmla="*/ 553409 h 569175"/>
                <a:gd name="csX7" fmla="*/ 122400 w 379844"/>
                <a:gd name="csY7" fmla="*/ 548244 h 569175"/>
                <a:gd name="csX8" fmla="*/ 5460 w 379844"/>
                <a:gd name="csY8" fmla="*/ 350676 h 569175"/>
                <a:gd name="csX9" fmla="*/ 26358 w 379844"/>
                <a:gd name="csY9" fmla="*/ 124351 h 569175"/>
                <a:gd name="csX0" fmla="*/ 26358 w 371419"/>
                <a:gd name="csY0" fmla="*/ 120745 h 565569"/>
                <a:gd name="csX1" fmla="*/ 89379 w 371419"/>
                <a:gd name="csY1" fmla="*/ 33211 h 565569"/>
                <a:gd name="csX2" fmla="*/ 272768 w 371419"/>
                <a:gd name="csY2" fmla="*/ 29377 h 565569"/>
                <a:gd name="csX3" fmla="*/ 364578 w 371419"/>
                <a:gd name="csY3" fmla="*/ 34565 h 565569"/>
                <a:gd name="csX4" fmla="*/ 358143 w 371419"/>
                <a:gd name="csY4" fmla="*/ 282702 h 565569"/>
                <a:gd name="csX5" fmla="*/ 358605 w 371419"/>
                <a:gd name="csY5" fmla="*/ 456048 h 565569"/>
                <a:gd name="csX6" fmla="*/ 291441 w 371419"/>
                <a:gd name="csY6" fmla="*/ 549803 h 565569"/>
                <a:gd name="csX7" fmla="*/ 122400 w 371419"/>
                <a:gd name="csY7" fmla="*/ 544638 h 565569"/>
                <a:gd name="csX8" fmla="*/ 5460 w 371419"/>
                <a:gd name="csY8" fmla="*/ 347070 h 565569"/>
                <a:gd name="csX9" fmla="*/ 26358 w 371419"/>
                <a:gd name="csY9" fmla="*/ 120745 h 5655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71419" h="565569">
                  <a:moveTo>
                    <a:pt x="26358" y="120745"/>
                  </a:moveTo>
                  <a:cubicBezTo>
                    <a:pt x="40345" y="68435"/>
                    <a:pt x="48311" y="48439"/>
                    <a:pt x="89379" y="33211"/>
                  </a:cubicBezTo>
                  <a:cubicBezTo>
                    <a:pt x="130447" y="17983"/>
                    <a:pt x="226902" y="29151"/>
                    <a:pt x="272768" y="29377"/>
                  </a:cubicBezTo>
                  <a:cubicBezTo>
                    <a:pt x="318634" y="29603"/>
                    <a:pt x="345763" y="-40177"/>
                    <a:pt x="364578" y="34565"/>
                  </a:cubicBezTo>
                  <a:cubicBezTo>
                    <a:pt x="383393" y="109307"/>
                    <a:pt x="357349" y="217924"/>
                    <a:pt x="358143" y="282702"/>
                  </a:cubicBezTo>
                  <a:cubicBezTo>
                    <a:pt x="358937" y="347480"/>
                    <a:pt x="369722" y="411531"/>
                    <a:pt x="358605" y="456048"/>
                  </a:cubicBezTo>
                  <a:cubicBezTo>
                    <a:pt x="347488" y="500565"/>
                    <a:pt x="330808" y="535038"/>
                    <a:pt x="291441" y="549803"/>
                  </a:cubicBezTo>
                  <a:cubicBezTo>
                    <a:pt x="252074" y="564568"/>
                    <a:pt x="170063" y="578427"/>
                    <a:pt x="122400" y="544638"/>
                  </a:cubicBezTo>
                  <a:cubicBezTo>
                    <a:pt x="74737" y="510849"/>
                    <a:pt x="21467" y="417719"/>
                    <a:pt x="5460" y="347070"/>
                  </a:cubicBezTo>
                  <a:cubicBezTo>
                    <a:pt x="-10547" y="276421"/>
                    <a:pt x="12371" y="173055"/>
                    <a:pt x="26358" y="120745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四角形: 角を丸くする 1">
              <a:extLst>
                <a:ext uri="{FF2B5EF4-FFF2-40B4-BE49-F238E27FC236}">
                  <a16:creationId xmlns:a16="http://schemas.microsoft.com/office/drawing/2014/main" id="{860431A4-9FEB-B1CE-C1CB-D0817AC06EEE}"/>
                </a:ext>
              </a:extLst>
            </p:cNvPr>
            <p:cNvSpPr/>
            <p:nvPr/>
          </p:nvSpPr>
          <p:spPr>
            <a:xfrm rot="14245274" flipV="1">
              <a:off x="3044131" y="2578521"/>
              <a:ext cx="404166" cy="24142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9004 w 392671"/>
                <a:gd name="csY0" fmla="*/ 148530 h 589641"/>
                <a:gd name="csX1" fmla="*/ 96449 w 392671"/>
                <a:gd name="csY1" fmla="*/ 13458 h 589641"/>
                <a:gd name="csX2" fmla="*/ 315257 w 392671"/>
                <a:gd name="csY2" fmla="*/ 18220 h 589641"/>
                <a:gd name="csX3" fmla="*/ 383654 w 392671"/>
                <a:gd name="csY3" fmla="*/ 131861 h 589641"/>
                <a:gd name="csX4" fmla="*/ 392386 w 392671"/>
                <a:gd name="csY4" fmla="*/ 320639 h 589641"/>
                <a:gd name="csX5" fmla="*/ 378891 w 392671"/>
                <a:gd name="csY5" fmla="*/ 472904 h 589641"/>
                <a:gd name="csX6" fmla="*/ 317638 w 392671"/>
                <a:gd name="csY6" fmla="*/ 560351 h 589641"/>
                <a:gd name="csX7" fmla="*/ 156643 w 392671"/>
                <a:gd name="csY7" fmla="*/ 582575 h 589641"/>
                <a:gd name="csX8" fmla="*/ 23272 w 392671"/>
                <a:gd name="csY8" fmla="*/ 447313 h 589641"/>
                <a:gd name="csX9" fmla="*/ 9004 w 392671"/>
                <a:gd name="csY9" fmla="*/ 148530 h 589641"/>
                <a:gd name="csX0" fmla="*/ 10049 w 386010"/>
                <a:gd name="csY0" fmla="*/ 131492 h 588538"/>
                <a:gd name="csX1" fmla="*/ 89788 w 386010"/>
                <a:gd name="csY1" fmla="*/ 12355 h 588538"/>
                <a:gd name="csX2" fmla="*/ 308596 w 386010"/>
                <a:gd name="csY2" fmla="*/ 17117 h 588538"/>
                <a:gd name="csX3" fmla="*/ 376993 w 386010"/>
                <a:gd name="csY3" fmla="*/ 130758 h 588538"/>
                <a:gd name="csX4" fmla="*/ 385725 w 386010"/>
                <a:gd name="csY4" fmla="*/ 319536 h 588538"/>
                <a:gd name="csX5" fmla="*/ 372230 w 386010"/>
                <a:gd name="csY5" fmla="*/ 471801 h 588538"/>
                <a:gd name="csX6" fmla="*/ 310977 w 386010"/>
                <a:gd name="csY6" fmla="*/ 559248 h 588538"/>
                <a:gd name="csX7" fmla="*/ 149982 w 386010"/>
                <a:gd name="csY7" fmla="*/ 581472 h 588538"/>
                <a:gd name="csX8" fmla="*/ 16611 w 386010"/>
                <a:gd name="csY8" fmla="*/ 446210 h 588538"/>
                <a:gd name="csX9" fmla="*/ 10049 w 386010"/>
                <a:gd name="csY9" fmla="*/ 131492 h 588538"/>
                <a:gd name="csX0" fmla="*/ 18352 w 379110"/>
                <a:gd name="csY0" fmla="*/ 129859 h 588434"/>
                <a:gd name="csX1" fmla="*/ 82888 w 379110"/>
                <a:gd name="csY1" fmla="*/ 12251 h 588434"/>
                <a:gd name="csX2" fmla="*/ 301696 w 379110"/>
                <a:gd name="csY2" fmla="*/ 17013 h 588434"/>
                <a:gd name="csX3" fmla="*/ 370093 w 379110"/>
                <a:gd name="csY3" fmla="*/ 130654 h 588434"/>
                <a:gd name="csX4" fmla="*/ 378825 w 379110"/>
                <a:gd name="csY4" fmla="*/ 319432 h 588434"/>
                <a:gd name="csX5" fmla="*/ 365330 w 379110"/>
                <a:gd name="csY5" fmla="*/ 471697 h 588434"/>
                <a:gd name="csX6" fmla="*/ 304077 w 379110"/>
                <a:gd name="csY6" fmla="*/ 559144 h 588434"/>
                <a:gd name="csX7" fmla="*/ 143082 w 379110"/>
                <a:gd name="csY7" fmla="*/ 581368 h 588434"/>
                <a:gd name="csX8" fmla="*/ 9711 w 379110"/>
                <a:gd name="csY8" fmla="*/ 446106 h 588434"/>
                <a:gd name="csX9" fmla="*/ 18352 w 379110"/>
                <a:gd name="csY9" fmla="*/ 129859 h 588434"/>
                <a:gd name="csX0" fmla="*/ 18279 w 379037"/>
                <a:gd name="csY0" fmla="*/ 116483 h 575058"/>
                <a:gd name="csX1" fmla="*/ 80870 w 379037"/>
                <a:gd name="csY1" fmla="*/ 36122 h 575058"/>
                <a:gd name="csX2" fmla="*/ 301623 w 379037"/>
                <a:gd name="csY2" fmla="*/ 3637 h 575058"/>
                <a:gd name="csX3" fmla="*/ 370020 w 379037"/>
                <a:gd name="csY3" fmla="*/ 117278 h 575058"/>
                <a:gd name="csX4" fmla="*/ 378752 w 379037"/>
                <a:gd name="csY4" fmla="*/ 306056 h 575058"/>
                <a:gd name="csX5" fmla="*/ 365257 w 379037"/>
                <a:gd name="csY5" fmla="*/ 458321 h 575058"/>
                <a:gd name="csX6" fmla="*/ 304004 w 379037"/>
                <a:gd name="csY6" fmla="*/ 545768 h 575058"/>
                <a:gd name="csX7" fmla="*/ 143009 w 379037"/>
                <a:gd name="csY7" fmla="*/ 567992 h 575058"/>
                <a:gd name="csX8" fmla="*/ 9638 w 379037"/>
                <a:gd name="csY8" fmla="*/ 432730 h 575058"/>
                <a:gd name="csX9" fmla="*/ 18279 w 379037"/>
                <a:gd name="csY9" fmla="*/ 116483 h 575058"/>
                <a:gd name="csX0" fmla="*/ 22433 w 383191"/>
                <a:gd name="csY0" fmla="*/ 116483 h 573581"/>
                <a:gd name="csX1" fmla="*/ 85024 w 383191"/>
                <a:gd name="csY1" fmla="*/ 36122 h 573581"/>
                <a:gd name="csX2" fmla="*/ 305777 w 383191"/>
                <a:gd name="csY2" fmla="*/ 3637 h 573581"/>
                <a:gd name="csX3" fmla="*/ 374174 w 383191"/>
                <a:gd name="csY3" fmla="*/ 117278 h 573581"/>
                <a:gd name="csX4" fmla="*/ 382906 w 383191"/>
                <a:gd name="csY4" fmla="*/ 306056 h 573581"/>
                <a:gd name="csX5" fmla="*/ 369411 w 383191"/>
                <a:gd name="csY5" fmla="*/ 458321 h 573581"/>
                <a:gd name="csX6" fmla="*/ 308158 w 383191"/>
                <a:gd name="csY6" fmla="*/ 545768 h 573581"/>
                <a:gd name="csX7" fmla="*/ 147163 w 383191"/>
                <a:gd name="csY7" fmla="*/ 567992 h 573581"/>
                <a:gd name="csX8" fmla="*/ 8584 w 383191"/>
                <a:gd name="csY8" fmla="*/ 453466 h 573581"/>
                <a:gd name="csX9" fmla="*/ 22433 w 383191"/>
                <a:gd name="csY9" fmla="*/ 116483 h 573581"/>
                <a:gd name="csX0" fmla="*/ 17639 w 378397"/>
                <a:gd name="csY0" fmla="*/ 116483 h 573581"/>
                <a:gd name="csX1" fmla="*/ 80230 w 378397"/>
                <a:gd name="csY1" fmla="*/ 36122 h 573581"/>
                <a:gd name="csX2" fmla="*/ 300983 w 378397"/>
                <a:gd name="csY2" fmla="*/ 3637 h 573581"/>
                <a:gd name="csX3" fmla="*/ 369380 w 378397"/>
                <a:gd name="csY3" fmla="*/ 117278 h 573581"/>
                <a:gd name="csX4" fmla="*/ 378112 w 378397"/>
                <a:gd name="csY4" fmla="*/ 306056 h 573581"/>
                <a:gd name="csX5" fmla="*/ 364617 w 378397"/>
                <a:gd name="csY5" fmla="*/ 458321 h 573581"/>
                <a:gd name="csX6" fmla="*/ 303364 w 378397"/>
                <a:gd name="csY6" fmla="*/ 545768 h 573581"/>
                <a:gd name="csX7" fmla="*/ 142369 w 378397"/>
                <a:gd name="csY7" fmla="*/ 567992 h 573581"/>
                <a:gd name="csX8" fmla="*/ 3790 w 378397"/>
                <a:gd name="csY8" fmla="*/ 453466 h 573581"/>
                <a:gd name="csX9" fmla="*/ 17639 w 378397"/>
                <a:gd name="csY9" fmla="*/ 116483 h 57358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78397" h="573581">
                  <a:moveTo>
                    <a:pt x="17639" y="116483"/>
                  </a:moveTo>
                  <a:cubicBezTo>
                    <a:pt x="30379" y="46926"/>
                    <a:pt x="33006" y="54930"/>
                    <a:pt x="80230" y="36122"/>
                  </a:cubicBezTo>
                  <a:cubicBezTo>
                    <a:pt x="127454" y="17314"/>
                    <a:pt x="252791" y="-9889"/>
                    <a:pt x="300983" y="3637"/>
                  </a:cubicBezTo>
                  <a:cubicBezTo>
                    <a:pt x="349175" y="17163"/>
                    <a:pt x="356525" y="66875"/>
                    <a:pt x="369380" y="117278"/>
                  </a:cubicBezTo>
                  <a:cubicBezTo>
                    <a:pt x="382235" y="167681"/>
                    <a:pt x="377318" y="241278"/>
                    <a:pt x="378112" y="306056"/>
                  </a:cubicBezTo>
                  <a:cubicBezTo>
                    <a:pt x="378906" y="370834"/>
                    <a:pt x="377075" y="418369"/>
                    <a:pt x="364617" y="458321"/>
                  </a:cubicBezTo>
                  <a:cubicBezTo>
                    <a:pt x="352159" y="498273"/>
                    <a:pt x="340405" y="527490"/>
                    <a:pt x="303364" y="545768"/>
                  </a:cubicBezTo>
                  <a:cubicBezTo>
                    <a:pt x="266323" y="564046"/>
                    <a:pt x="192298" y="583376"/>
                    <a:pt x="142369" y="567992"/>
                  </a:cubicBezTo>
                  <a:cubicBezTo>
                    <a:pt x="92440" y="552608"/>
                    <a:pt x="13610" y="528138"/>
                    <a:pt x="3790" y="453466"/>
                  </a:cubicBezTo>
                  <a:cubicBezTo>
                    <a:pt x="-6030" y="378794"/>
                    <a:pt x="4899" y="186040"/>
                    <a:pt x="17639" y="116483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四角形: 角を丸くする 1">
              <a:extLst>
                <a:ext uri="{FF2B5EF4-FFF2-40B4-BE49-F238E27FC236}">
                  <a16:creationId xmlns:a16="http://schemas.microsoft.com/office/drawing/2014/main" id="{B35B1DDF-1C0A-DEED-EF9F-239C93274F1A}"/>
                </a:ext>
              </a:extLst>
            </p:cNvPr>
            <p:cNvSpPr/>
            <p:nvPr/>
          </p:nvSpPr>
          <p:spPr>
            <a:xfrm rot="14254951" flipV="1">
              <a:off x="3329224" y="3047128"/>
              <a:ext cx="531822" cy="31228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503 w 385170"/>
                <a:gd name="csY0" fmla="*/ 245117 h 683952"/>
                <a:gd name="csX1" fmla="*/ 96176 w 385170"/>
                <a:gd name="csY1" fmla="*/ 3165 h 683952"/>
                <a:gd name="csX2" fmla="*/ 307756 w 385170"/>
                <a:gd name="csY2" fmla="*/ 114807 h 683952"/>
                <a:gd name="csX3" fmla="*/ 376153 w 385170"/>
                <a:gd name="csY3" fmla="*/ 228448 h 683952"/>
                <a:gd name="csX4" fmla="*/ 384885 w 385170"/>
                <a:gd name="csY4" fmla="*/ 417226 h 683952"/>
                <a:gd name="csX5" fmla="*/ 371390 w 385170"/>
                <a:gd name="csY5" fmla="*/ 569491 h 683952"/>
                <a:gd name="csX6" fmla="*/ 310137 w 385170"/>
                <a:gd name="csY6" fmla="*/ 656938 h 683952"/>
                <a:gd name="csX7" fmla="*/ 149142 w 385170"/>
                <a:gd name="csY7" fmla="*/ 679162 h 683952"/>
                <a:gd name="csX8" fmla="*/ 48467 w 385170"/>
                <a:gd name="csY8" fmla="*/ 575976 h 683952"/>
                <a:gd name="csX9" fmla="*/ 1503 w 385170"/>
                <a:gd name="csY9" fmla="*/ 245117 h 683952"/>
                <a:gd name="csX0" fmla="*/ 1207 w 388089"/>
                <a:gd name="csY0" fmla="*/ 184487 h 681916"/>
                <a:gd name="csX1" fmla="*/ 99095 w 388089"/>
                <a:gd name="csY1" fmla="*/ 1129 h 681916"/>
                <a:gd name="csX2" fmla="*/ 310675 w 388089"/>
                <a:gd name="csY2" fmla="*/ 112771 h 681916"/>
                <a:gd name="csX3" fmla="*/ 379072 w 388089"/>
                <a:gd name="csY3" fmla="*/ 226412 h 681916"/>
                <a:gd name="csX4" fmla="*/ 387804 w 388089"/>
                <a:gd name="csY4" fmla="*/ 415190 h 681916"/>
                <a:gd name="csX5" fmla="*/ 374309 w 388089"/>
                <a:gd name="csY5" fmla="*/ 567455 h 681916"/>
                <a:gd name="csX6" fmla="*/ 313056 w 388089"/>
                <a:gd name="csY6" fmla="*/ 654902 h 681916"/>
                <a:gd name="csX7" fmla="*/ 152061 w 388089"/>
                <a:gd name="csY7" fmla="*/ 677126 h 681916"/>
                <a:gd name="csX8" fmla="*/ 51386 w 388089"/>
                <a:gd name="csY8" fmla="*/ 573940 h 681916"/>
                <a:gd name="csX9" fmla="*/ 1207 w 388089"/>
                <a:gd name="csY9" fmla="*/ 184487 h 681916"/>
                <a:gd name="csX0" fmla="*/ 311 w 387193"/>
                <a:gd name="csY0" fmla="*/ 184487 h 683137"/>
                <a:gd name="csX1" fmla="*/ 98199 w 387193"/>
                <a:gd name="csY1" fmla="*/ 1129 h 683137"/>
                <a:gd name="csX2" fmla="*/ 309779 w 387193"/>
                <a:gd name="csY2" fmla="*/ 112771 h 683137"/>
                <a:gd name="csX3" fmla="*/ 378176 w 387193"/>
                <a:gd name="csY3" fmla="*/ 226412 h 683137"/>
                <a:gd name="csX4" fmla="*/ 386908 w 387193"/>
                <a:gd name="csY4" fmla="*/ 415190 h 683137"/>
                <a:gd name="csX5" fmla="*/ 373413 w 387193"/>
                <a:gd name="csY5" fmla="*/ 567455 h 683137"/>
                <a:gd name="csX6" fmla="*/ 312160 w 387193"/>
                <a:gd name="csY6" fmla="*/ 654902 h 683137"/>
                <a:gd name="csX7" fmla="*/ 151165 w 387193"/>
                <a:gd name="csY7" fmla="*/ 677126 h 683137"/>
                <a:gd name="csX8" fmla="*/ 70117 w 387193"/>
                <a:gd name="csY8" fmla="*/ 556654 h 683137"/>
                <a:gd name="csX9" fmla="*/ 311 w 387193"/>
                <a:gd name="csY9" fmla="*/ 184487 h 683137"/>
                <a:gd name="csX0" fmla="*/ 323 w 387205"/>
                <a:gd name="csY0" fmla="*/ 184487 h 661913"/>
                <a:gd name="csX1" fmla="*/ 98211 w 387205"/>
                <a:gd name="csY1" fmla="*/ 1129 h 661913"/>
                <a:gd name="csX2" fmla="*/ 309791 w 387205"/>
                <a:gd name="csY2" fmla="*/ 112771 h 661913"/>
                <a:gd name="csX3" fmla="*/ 378188 w 387205"/>
                <a:gd name="csY3" fmla="*/ 226412 h 661913"/>
                <a:gd name="csX4" fmla="*/ 386920 w 387205"/>
                <a:gd name="csY4" fmla="*/ 415190 h 661913"/>
                <a:gd name="csX5" fmla="*/ 373425 w 387205"/>
                <a:gd name="csY5" fmla="*/ 567455 h 661913"/>
                <a:gd name="csX6" fmla="*/ 312172 w 387205"/>
                <a:gd name="csY6" fmla="*/ 654902 h 661913"/>
                <a:gd name="csX7" fmla="*/ 164399 w 387205"/>
                <a:gd name="csY7" fmla="*/ 645379 h 661913"/>
                <a:gd name="csX8" fmla="*/ 70129 w 387205"/>
                <a:gd name="csY8" fmla="*/ 556654 h 661913"/>
                <a:gd name="csX9" fmla="*/ 323 w 387205"/>
                <a:gd name="csY9" fmla="*/ 184487 h 661913"/>
                <a:gd name="csX0" fmla="*/ 323 w 387368"/>
                <a:gd name="csY0" fmla="*/ 184487 h 650005"/>
                <a:gd name="csX1" fmla="*/ 98211 w 387368"/>
                <a:gd name="csY1" fmla="*/ 1129 h 650005"/>
                <a:gd name="csX2" fmla="*/ 309791 w 387368"/>
                <a:gd name="csY2" fmla="*/ 112771 h 650005"/>
                <a:gd name="csX3" fmla="*/ 378188 w 387368"/>
                <a:gd name="csY3" fmla="*/ 226412 h 650005"/>
                <a:gd name="csX4" fmla="*/ 386920 w 387368"/>
                <a:gd name="csY4" fmla="*/ 415190 h 650005"/>
                <a:gd name="csX5" fmla="*/ 373425 w 387368"/>
                <a:gd name="csY5" fmla="*/ 567455 h 650005"/>
                <a:gd name="csX6" fmla="*/ 292107 w 387368"/>
                <a:gd name="csY6" fmla="*/ 630136 h 650005"/>
                <a:gd name="csX7" fmla="*/ 164399 w 387368"/>
                <a:gd name="csY7" fmla="*/ 645379 h 650005"/>
                <a:gd name="csX8" fmla="*/ 70129 w 387368"/>
                <a:gd name="csY8" fmla="*/ 556654 h 650005"/>
                <a:gd name="csX9" fmla="*/ 323 w 387368"/>
                <a:gd name="csY9" fmla="*/ 184487 h 650005"/>
                <a:gd name="csX0" fmla="*/ 327 w 387372"/>
                <a:gd name="csY0" fmla="*/ 184487 h 676017"/>
                <a:gd name="csX1" fmla="*/ 98215 w 387372"/>
                <a:gd name="csY1" fmla="*/ 1129 h 676017"/>
                <a:gd name="csX2" fmla="*/ 309795 w 387372"/>
                <a:gd name="csY2" fmla="*/ 112771 h 676017"/>
                <a:gd name="csX3" fmla="*/ 378192 w 387372"/>
                <a:gd name="csY3" fmla="*/ 226412 h 676017"/>
                <a:gd name="csX4" fmla="*/ 386924 w 387372"/>
                <a:gd name="csY4" fmla="*/ 415190 h 676017"/>
                <a:gd name="csX5" fmla="*/ 373429 w 387372"/>
                <a:gd name="csY5" fmla="*/ 567455 h 676017"/>
                <a:gd name="csX6" fmla="*/ 292111 w 387372"/>
                <a:gd name="csY6" fmla="*/ 630136 h 676017"/>
                <a:gd name="csX7" fmla="*/ 167824 w 387372"/>
                <a:gd name="csY7" fmla="*/ 673635 h 676017"/>
                <a:gd name="csX8" fmla="*/ 70133 w 387372"/>
                <a:gd name="csY8" fmla="*/ 556654 h 676017"/>
                <a:gd name="csX9" fmla="*/ 327 w 387372"/>
                <a:gd name="csY9" fmla="*/ 184487 h 676017"/>
                <a:gd name="csX0" fmla="*/ 327 w 387615"/>
                <a:gd name="csY0" fmla="*/ 184487 h 674644"/>
                <a:gd name="csX1" fmla="*/ 98215 w 387615"/>
                <a:gd name="csY1" fmla="*/ 1129 h 674644"/>
                <a:gd name="csX2" fmla="*/ 309795 w 387615"/>
                <a:gd name="csY2" fmla="*/ 112771 h 674644"/>
                <a:gd name="csX3" fmla="*/ 378192 w 387615"/>
                <a:gd name="csY3" fmla="*/ 226412 h 674644"/>
                <a:gd name="csX4" fmla="*/ 386924 w 387615"/>
                <a:gd name="csY4" fmla="*/ 415190 h 674644"/>
                <a:gd name="csX5" fmla="*/ 373429 w 387615"/>
                <a:gd name="csY5" fmla="*/ 567455 h 674644"/>
                <a:gd name="csX6" fmla="*/ 283570 w 387615"/>
                <a:gd name="csY6" fmla="*/ 610856 h 674644"/>
                <a:gd name="csX7" fmla="*/ 167824 w 387615"/>
                <a:gd name="csY7" fmla="*/ 673635 h 674644"/>
                <a:gd name="csX8" fmla="*/ 70133 w 387615"/>
                <a:gd name="csY8" fmla="*/ 556654 h 674644"/>
                <a:gd name="csX9" fmla="*/ 327 w 387615"/>
                <a:gd name="csY9" fmla="*/ 184487 h 67464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7615" h="674644">
                  <a:moveTo>
                    <a:pt x="327" y="184487"/>
                  </a:moveTo>
                  <a:cubicBezTo>
                    <a:pt x="5007" y="91899"/>
                    <a:pt x="46637" y="13082"/>
                    <a:pt x="98215" y="1129"/>
                  </a:cubicBezTo>
                  <a:cubicBezTo>
                    <a:pt x="149793" y="-10824"/>
                    <a:pt x="263132" y="75224"/>
                    <a:pt x="309795" y="112771"/>
                  </a:cubicBezTo>
                  <a:cubicBezTo>
                    <a:pt x="356458" y="150318"/>
                    <a:pt x="365337" y="176009"/>
                    <a:pt x="378192" y="226412"/>
                  </a:cubicBezTo>
                  <a:cubicBezTo>
                    <a:pt x="391047" y="276815"/>
                    <a:pt x="386130" y="350412"/>
                    <a:pt x="386924" y="415190"/>
                  </a:cubicBezTo>
                  <a:cubicBezTo>
                    <a:pt x="387718" y="479968"/>
                    <a:pt x="390655" y="534844"/>
                    <a:pt x="373429" y="567455"/>
                  </a:cubicBezTo>
                  <a:cubicBezTo>
                    <a:pt x="356203" y="600066"/>
                    <a:pt x="317837" y="593159"/>
                    <a:pt x="283570" y="610856"/>
                  </a:cubicBezTo>
                  <a:cubicBezTo>
                    <a:pt x="249303" y="628553"/>
                    <a:pt x="203397" y="682669"/>
                    <a:pt x="167824" y="673635"/>
                  </a:cubicBezTo>
                  <a:cubicBezTo>
                    <a:pt x="132251" y="664601"/>
                    <a:pt x="98049" y="638179"/>
                    <a:pt x="70133" y="556654"/>
                  </a:cubicBezTo>
                  <a:cubicBezTo>
                    <a:pt x="42217" y="475129"/>
                    <a:pt x="-4353" y="277075"/>
                    <a:pt x="327" y="184487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四角形: 角を丸くする 1">
              <a:extLst>
                <a:ext uri="{FF2B5EF4-FFF2-40B4-BE49-F238E27FC236}">
                  <a16:creationId xmlns:a16="http://schemas.microsoft.com/office/drawing/2014/main" id="{42B5B7E2-DB7D-2EFF-74F6-F9F4C5B36A07}"/>
                </a:ext>
              </a:extLst>
            </p:cNvPr>
            <p:cNvSpPr/>
            <p:nvPr/>
          </p:nvSpPr>
          <p:spPr>
            <a:xfrm rot="17762284" flipV="1">
              <a:off x="4003521" y="2500518"/>
              <a:ext cx="542478" cy="25322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926"/>
                <a:gd name="csY0" fmla="*/ 135613 h 574448"/>
                <a:gd name="csX1" fmla="*/ 88607 w 384926"/>
                <a:gd name="csY1" fmla="*/ 541 h 574448"/>
                <a:gd name="csX2" fmla="*/ 305452 w 384926"/>
                <a:gd name="csY2" fmla="*/ 89358 h 574448"/>
                <a:gd name="csX3" fmla="*/ 375812 w 384926"/>
                <a:gd name="csY3" fmla="*/ 118944 h 574448"/>
                <a:gd name="csX4" fmla="*/ 384544 w 384926"/>
                <a:gd name="csY4" fmla="*/ 307722 h 574448"/>
                <a:gd name="csX5" fmla="*/ 371049 w 384926"/>
                <a:gd name="csY5" fmla="*/ 459987 h 574448"/>
                <a:gd name="csX6" fmla="*/ 309796 w 384926"/>
                <a:gd name="csY6" fmla="*/ 547434 h 574448"/>
                <a:gd name="csX7" fmla="*/ 148801 w 384926"/>
                <a:gd name="csY7" fmla="*/ 569658 h 574448"/>
                <a:gd name="csX8" fmla="*/ 48126 w 384926"/>
                <a:gd name="csY8" fmla="*/ 466472 h 574448"/>
                <a:gd name="csX9" fmla="*/ 1162 w 384926"/>
                <a:gd name="csY9" fmla="*/ 135613 h 574448"/>
                <a:gd name="csX0" fmla="*/ 1162 w 384703"/>
                <a:gd name="csY0" fmla="*/ 135668 h 574503"/>
                <a:gd name="csX1" fmla="*/ 88607 w 384703"/>
                <a:gd name="csY1" fmla="*/ 596 h 574503"/>
                <a:gd name="csX2" fmla="*/ 305452 w 384703"/>
                <a:gd name="csY2" fmla="*/ 89413 h 574503"/>
                <a:gd name="csX3" fmla="*/ 374742 w 384703"/>
                <a:gd name="csY3" fmla="*/ 164849 h 574503"/>
                <a:gd name="csX4" fmla="*/ 384544 w 384703"/>
                <a:gd name="csY4" fmla="*/ 307777 h 574503"/>
                <a:gd name="csX5" fmla="*/ 371049 w 384703"/>
                <a:gd name="csY5" fmla="*/ 460042 h 574503"/>
                <a:gd name="csX6" fmla="*/ 309796 w 384703"/>
                <a:gd name="csY6" fmla="*/ 547489 h 574503"/>
                <a:gd name="csX7" fmla="*/ 148801 w 384703"/>
                <a:gd name="csY7" fmla="*/ 569713 h 574503"/>
                <a:gd name="csX8" fmla="*/ 48126 w 384703"/>
                <a:gd name="csY8" fmla="*/ 466527 h 574503"/>
                <a:gd name="csX9" fmla="*/ 1162 w 384703"/>
                <a:gd name="csY9" fmla="*/ 135668 h 574503"/>
                <a:gd name="csX0" fmla="*/ 1162 w 384660"/>
                <a:gd name="csY0" fmla="*/ 135668 h 573482"/>
                <a:gd name="csX1" fmla="*/ 88607 w 384660"/>
                <a:gd name="csY1" fmla="*/ 596 h 573482"/>
                <a:gd name="csX2" fmla="*/ 305452 w 384660"/>
                <a:gd name="csY2" fmla="*/ 89413 h 573482"/>
                <a:gd name="csX3" fmla="*/ 374742 w 384660"/>
                <a:gd name="csY3" fmla="*/ 164849 h 573482"/>
                <a:gd name="csX4" fmla="*/ 384544 w 384660"/>
                <a:gd name="csY4" fmla="*/ 307777 h 573482"/>
                <a:gd name="csX5" fmla="*/ 369800 w 384660"/>
                <a:gd name="csY5" fmla="*/ 513533 h 573482"/>
                <a:gd name="csX6" fmla="*/ 309796 w 384660"/>
                <a:gd name="csY6" fmla="*/ 547489 h 573482"/>
                <a:gd name="csX7" fmla="*/ 148801 w 384660"/>
                <a:gd name="csY7" fmla="*/ 569713 h 573482"/>
                <a:gd name="csX8" fmla="*/ 48126 w 384660"/>
                <a:gd name="csY8" fmla="*/ 466527 h 573482"/>
                <a:gd name="csX9" fmla="*/ 1162 w 384660"/>
                <a:gd name="csY9" fmla="*/ 135668 h 573482"/>
                <a:gd name="csX0" fmla="*/ 1162 w 384714"/>
                <a:gd name="csY0" fmla="*/ 135668 h 576682"/>
                <a:gd name="csX1" fmla="*/ 88607 w 384714"/>
                <a:gd name="csY1" fmla="*/ 596 h 576682"/>
                <a:gd name="csX2" fmla="*/ 305452 w 384714"/>
                <a:gd name="csY2" fmla="*/ 89413 h 576682"/>
                <a:gd name="csX3" fmla="*/ 374742 w 384714"/>
                <a:gd name="csY3" fmla="*/ 164849 h 576682"/>
                <a:gd name="csX4" fmla="*/ 384544 w 384714"/>
                <a:gd name="csY4" fmla="*/ 307777 h 576682"/>
                <a:gd name="csX5" fmla="*/ 369800 w 384714"/>
                <a:gd name="csY5" fmla="*/ 513533 h 576682"/>
                <a:gd name="csX6" fmla="*/ 300432 w 384714"/>
                <a:gd name="csY6" fmla="*/ 561409 h 576682"/>
                <a:gd name="csX7" fmla="*/ 148801 w 384714"/>
                <a:gd name="csY7" fmla="*/ 569713 h 576682"/>
                <a:gd name="csX8" fmla="*/ 48126 w 384714"/>
                <a:gd name="csY8" fmla="*/ 466527 h 576682"/>
                <a:gd name="csX9" fmla="*/ 1162 w 384714"/>
                <a:gd name="csY9" fmla="*/ 135668 h 576682"/>
                <a:gd name="csX0" fmla="*/ 1162 w 379904"/>
                <a:gd name="csY0" fmla="*/ 135668 h 576682"/>
                <a:gd name="csX1" fmla="*/ 88607 w 379904"/>
                <a:gd name="csY1" fmla="*/ 596 h 576682"/>
                <a:gd name="csX2" fmla="*/ 305452 w 379904"/>
                <a:gd name="csY2" fmla="*/ 89413 h 576682"/>
                <a:gd name="csX3" fmla="*/ 374742 w 379904"/>
                <a:gd name="csY3" fmla="*/ 164849 h 576682"/>
                <a:gd name="csX4" fmla="*/ 375360 w 379904"/>
                <a:gd name="csY4" fmla="*/ 314056 h 576682"/>
                <a:gd name="csX5" fmla="*/ 369800 w 379904"/>
                <a:gd name="csY5" fmla="*/ 513533 h 576682"/>
                <a:gd name="csX6" fmla="*/ 300432 w 379904"/>
                <a:gd name="csY6" fmla="*/ 561409 h 576682"/>
                <a:gd name="csX7" fmla="*/ 148801 w 379904"/>
                <a:gd name="csY7" fmla="*/ 569713 h 576682"/>
                <a:gd name="csX8" fmla="*/ 48126 w 379904"/>
                <a:gd name="csY8" fmla="*/ 466527 h 576682"/>
                <a:gd name="csX9" fmla="*/ 1162 w 379904"/>
                <a:gd name="csY9" fmla="*/ 135668 h 576682"/>
                <a:gd name="csX0" fmla="*/ 1162 w 379904"/>
                <a:gd name="csY0" fmla="*/ 135668 h 576470"/>
                <a:gd name="csX1" fmla="*/ 88607 w 379904"/>
                <a:gd name="csY1" fmla="*/ 596 h 576470"/>
                <a:gd name="csX2" fmla="*/ 305452 w 379904"/>
                <a:gd name="csY2" fmla="*/ 89413 h 576470"/>
                <a:gd name="csX3" fmla="*/ 374742 w 379904"/>
                <a:gd name="csY3" fmla="*/ 164849 h 576470"/>
                <a:gd name="csX4" fmla="*/ 375360 w 379904"/>
                <a:gd name="csY4" fmla="*/ 314056 h 576470"/>
                <a:gd name="csX5" fmla="*/ 360615 w 379904"/>
                <a:gd name="csY5" fmla="*/ 519812 h 576470"/>
                <a:gd name="csX6" fmla="*/ 300432 w 379904"/>
                <a:gd name="csY6" fmla="*/ 561409 h 576470"/>
                <a:gd name="csX7" fmla="*/ 148801 w 379904"/>
                <a:gd name="csY7" fmla="*/ 569713 h 576470"/>
                <a:gd name="csX8" fmla="*/ 48126 w 379904"/>
                <a:gd name="csY8" fmla="*/ 466527 h 576470"/>
                <a:gd name="csX9" fmla="*/ 1162 w 379904"/>
                <a:gd name="csY9" fmla="*/ 135668 h 576470"/>
                <a:gd name="csX0" fmla="*/ 627 w 403512"/>
                <a:gd name="csY0" fmla="*/ 70345 h 577501"/>
                <a:gd name="csX1" fmla="*/ 112215 w 403512"/>
                <a:gd name="csY1" fmla="*/ 1627 h 577501"/>
                <a:gd name="csX2" fmla="*/ 329060 w 403512"/>
                <a:gd name="csY2" fmla="*/ 90444 h 577501"/>
                <a:gd name="csX3" fmla="*/ 398350 w 403512"/>
                <a:gd name="csY3" fmla="*/ 165880 h 577501"/>
                <a:gd name="csX4" fmla="*/ 398968 w 403512"/>
                <a:gd name="csY4" fmla="*/ 315087 h 577501"/>
                <a:gd name="csX5" fmla="*/ 384223 w 403512"/>
                <a:gd name="csY5" fmla="*/ 520843 h 577501"/>
                <a:gd name="csX6" fmla="*/ 324040 w 403512"/>
                <a:gd name="csY6" fmla="*/ 562440 h 577501"/>
                <a:gd name="csX7" fmla="*/ 172409 w 403512"/>
                <a:gd name="csY7" fmla="*/ 570744 h 577501"/>
                <a:gd name="csX8" fmla="*/ 71734 w 403512"/>
                <a:gd name="csY8" fmla="*/ 467558 h 577501"/>
                <a:gd name="csX9" fmla="*/ 627 w 403512"/>
                <a:gd name="csY9" fmla="*/ 70345 h 577501"/>
                <a:gd name="csX0" fmla="*/ 1771 w 404656"/>
                <a:gd name="csY0" fmla="*/ 69280 h 583444"/>
                <a:gd name="csX1" fmla="*/ 113359 w 404656"/>
                <a:gd name="csY1" fmla="*/ 562 h 583444"/>
                <a:gd name="csX2" fmla="*/ 330204 w 404656"/>
                <a:gd name="csY2" fmla="*/ 89379 h 583444"/>
                <a:gd name="csX3" fmla="*/ 399494 w 404656"/>
                <a:gd name="csY3" fmla="*/ 164815 h 583444"/>
                <a:gd name="csX4" fmla="*/ 400112 w 404656"/>
                <a:gd name="csY4" fmla="*/ 314022 h 583444"/>
                <a:gd name="csX5" fmla="*/ 385367 w 404656"/>
                <a:gd name="csY5" fmla="*/ 519778 h 583444"/>
                <a:gd name="csX6" fmla="*/ 325184 w 404656"/>
                <a:gd name="csY6" fmla="*/ 561375 h 583444"/>
                <a:gd name="csX7" fmla="*/ 173553 w 404656"/>
                <a:gd name="csY7" fmla="*/ 569679 h 583444"/>
                <a:gd name="csX8" fmla="*/ 53995 w 404656"/>
                <a:gd name="csY8" fmla="*/ 371665 h 583444"/>
                <a:gd name="csX9" fmla="*/ 1771 w 404656"/>
                <a:gd name="csY9" fmla="*/ 69280 h 583444"/>
                <a:gd name="csX0" fmla="*/ 1757 w 404642"/>
                <a:gd name="csY0" fmla="*/ 69280 h 561420"/>
                <a:gd name="csX1" fmla="*/ 113345 w 404642"/>
                <a:gd name="csY1" fmla="*/ 562 h 561420"/>
                <a:gd name="csX2" fmla="*/ 330190 w 404642"/>
                <a:gd name="csY2" fmla="*/ 89379 h 561420"/>
                <a:gd name="csX3" fmla="*/ 399480 w 404642"/>
                <a:gd name="csY3" fmla="*/ 164815 h 561420"/>
                <a:gd name="csX4" fmla="*/ 400098 w 404642"/>
                <a:gd name="csY4" fmla="*/ 314022 h 561420"/>
                <a:gd name="csX5" fmla="*/ 385353 w 404642"/>
                <a:gd name="csY5" fmla="*/ 519778 h 561420"/>
                <a:gd name="csX6" fmla="*/ 325170 w 404642"/>
                <a:gd name="csY6" fmla="*/ 561375 h 561420"/>
                <a:gd name="csX7" fmla="*/ 171125 w 404642"/>
                <a:gd name="csY7" fmla="*/ 517684 h 561420"/>
                <a:gd name="csX8" fmla="*/ 53981 w 404642"/>
                <a:gd name="csY8" fmla="*/ 371665 h 561420"/>
                <a:gd name="csX9" fmla="*/ 1757 w 404642"/>
                <a:gd name="csY9" fmla="*/ 69280 h 5614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04642" h="561420">
                  <a:moveTo>
                    <a:pt x="1757" y="69280"/>
                  </a:moveTo>
                  <a:cubicBezTo>
                    <a:pt x="11651" y="7430"/>
                    <a:pt x="58606" y="-2788"/>
                    <a:pt x="113345" y="562"/>
                  </a:cubicBezTo>
                  <a:cubicBezTo>
                    <a:pt x="168084" y="3912"/>
                    <a:pt x="282501" y="62004"/>
                    <a:pt x="330190" y="89379"/>
                  </a:cubicBezTo>
                  <a:cubicBezTo>
                    <a:pt x="377879" y="116754"/>
                    <a:pt x="387829" y="127375"/>
                    <a:pt x="399480" y="164815"/>
                  </a:cubicBezTo>
                  <a:cubicBezTo>
                    <a:pt x="411131" y="202255"/>
                    <a:pt x="399304" y="249244"/>
                    <a:pt x="400098" y="314022"/>
                  </a:cubicBezTo>
                  <a:cubicBezTo>
                    <a:pt x="400892" y="378800"/>
                    <a:pt x="397841" y="478552"/>
                    <a:pt x="385353" y="519778"/>
                  </a:cubicBezTo>
                  <a:cubicBezTo>
                    <a:pt x="372865" y="561004"/>
                    <a:pt x="360875" y="561724"/>
                    <a:pt x="325170" y="561375"/>
                  </a:cubicBezTo>
                  <a:cubicBezTo>
                    <a:pt x="289465" y="561026"/>
                    <a:pt x="216323" y="549302"/>
                    <a:pt x="171125" y="517684"/>
                  </a:cubicBezTo>
                  <a:cubicBezTo>
                    <a:pt x="125927" y="486066"/>
                    <a:pt x="82209" y="446399"/>
                    <a:pt x="53981" y="371665"/>
                  </a:cubicBezTo>
                  <a:cubicBezTo>
                    <a:pt x="25753" y="296931"/>
                    <a:pt x="-8137" y="131131"/>
                    <a:pt x="1757" y="6928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四角形: 角を丸くする 1">
              <a:extLst>
                <a:ext uri="{FF2B5EF4-FFF2-40B4-BE49-F238E27FC236}">
                  <a16:creationId xmlns:a16="http://schemas.microsoft.com/office/drawing/2014/main" id="{B0168F61-0F63-AD18-AEA6-03301D4D9744}"/>
                </a:ext>
              </a:extLst>
            </p:cNvPr>
            <p:cNvSpPr/>
            <p:nvPr/>
          </p:nvSpPr>
          <p:spPr>
            <a:xfrm rot="17762284" flipV="1">
              <a:off x="4226595" y="1913477"/>
              <a:ext cx="518169" cy="246324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2555 w 359224"/>
                <a:gd name="csY0" fmla="*/ 24213 h 665371"/>
                <a:gd name="csX1" fmla="*/ 63002 w 359224"/>
                <a:gd name="csY1" fmla="*/ 91464 h 665371"/>
                <a:gd name="csX2" fmla="*/ 281810 w 359224"/>
                <a:gd name="csY2" fmla="*/ 96226 h 665371"/>
                <a:gd name="csX3" fmla="*/ 350207 w 359224"/>
                <a:gd name="csY3" fmla="*/ 209867 h 665371"/>
                <a:gd name="csX4" fmla="*/ 358939 w 359224"/>
                <a:gd name="csY4" fmla="*/ 398645 h 665371"/>
                <a:gd name="csX5" fmla="*/ 345444 w 359224"/>
                <a:gd name="csY5" fmla="*/ 550910 h 665371"/>
                <a:gd name="csX6" fmla="*/ 284191 w 359224"/>
                <a:gd name="csY6" fmla="*/ 638357 h 665371"/>
                <a:gd name="csX7" fmla="*/ 123196 w 359224"/>
                <a:gd name="csY7" fmla="*/ 660581 h 665371"/>
                <a:gd name="csX8" fmla="*/ 22521 w 359224"/>
                <a:gd name="csY8" fmla="*/ 557395 h 665371"/>
                <a:gd name="csX9" fmla="*/ 2555 w 359224"/>
                <a:gd name="csY9" fmla="*/ 24213 h 665371"/>
                <a:gd name="csX0" fmla="*/ 4395 w 361064"/>
                <a:gd name="csY0" fmla="*/ 71646 h 712804"/>
                <a:gd name="csX1" fmla="*/ 90609 w 361064"/>
                <a:gd name="csY1" fmla="*/ 13029 h 712804"/>
                <a:gd name="csX2" fmla="*/ 283650 w 361064"/>
                <a:gd name="csY2" fmla="*/ 143659 h 712804"/>
                <a:gd name="csX3" fmla="*/ 352047 w 361064"/>
                <a:gd name="csY3" fmla="*/ 257300 h 712804"/>
                <a:gd name="csX4" fmla="*/ 360779 w 361064"/>
                <a:gd name="csY4" fmla="*/ 446078 h 712804"/>
                <a:gd name="csX5" fmla="*/ 347284 w 361064"/>
                <a:gd name="csY5" fmla="*/ 598343 h 712804"/>
                <a:gd name="csX6" fmla="*/ 286031 w 361064"/>
                <a:gd name="csY6" fmla="*/ 685790 h 712804"/>
                <a:gd name="csX7" fmla="*/ 125036 w 361064"/>
                <a:gd name="csY7" fmla="*/ 708014 h 712804"/>
                <a:gd name="csX8" fmla="*/ 24361 w 361064"/>
                <a:gd name="csY8" fmla="*/ 604828 h 712804"/>
                <a:gd name="csX9" fmla="*/ 4395 w 361064"/>
                <a:gd name="csY9" fmla="*/ 71646 h 712804"/>
                <a:gd name="csX0" fmla="*/ 16474 w 373143"/>
                <a:gd name="csY0" fmla="*/ 67283 h 715138"/>
                <a:gd name="csX1" fmla="*/ 102688 w 373143"/>
                <a:gd name="csY1" fmla="*/ 8666 h 715138"/>
                <a:gd name="csX2" fmla="*/ 295729 w 373143"/>
                <a:gd name="csY2" fmla="*/ 139296 h 715138"/>
                <a:gd name="csX3" fmla="*/ 364126 w 373143"/>
                <a:gd name="csY3" fmla="*/ 252937 h 715138"/>
                <a:gd name="csX4" fmla="*/ 372858 w 373143"/>
                <a:gd name="csY4" fmla="*/ 441715 h 715138"/>
                <a:gd name="csX5" fmla="*/ 359363 w 373143"/>
                <a:gd name="csY5" fmla="*/ 593980 h 715138"/>
                <a:gd name="csX6" fmla="*/ 298110 w 373143"/>
                <a:gd name="csY6" fmla="*/ 681427 h 715138"/>
                <a:gd name="csX7" fmla="*/ 137115 w 373143"/>
                <a:gd name="csY7" fmla="*/ 703651 h 715138"/>
                <a:gd name="csX8" fmla="*/ 11230 w 373143"/>
                <a:gd name="csY8" fmla="*/ 507249 h 715138"/>
                <a:gd name="csX9" fmla="*/ 16474 w 373143"/>
                <a:gd name="csY9" fmla="*/ 67283 h 715138"/>
                <a:gd name="csX0" fmla="*/ 28786 w 367711"/>
                <a:gd name="csY0" fmla="*/ 69815 h 713778"/>
                <a:gd name="csX1" fmla="*/ 97256 w 367711"/>
                <a:gd name="csY1" fmla="*/ 7306 h 713778"/>
                <a:gd name="csX2" fmla="*/ 290297 w 367711"/>
                <a:gd name="csY2" fmla="*/ 137936 h 713778"/>
                <a:gd name="csX3" fmla="*/ 358694 w 367711"/>
                <a:gd name="csY3" fmla="*/ 251577 h 713778"/>
                <a:gd name="csX4" fmla="*/ 367426 w 367711"/>
                <a:gd name="csY4" fmla="*/ 440355 h 713778"/>
                <a:gd name="csX5" fmla="*/ 353931 w 367711"/>
                <a:gd name="csY5" fmla="*/ 592620 h 713778"/>
                <a:gd name="csX6" fmla="*/ 292678 w 367711"/>
                <a:gd name="csY6" fmla="*/ 680067 h 713778"/>
                <a:gd name="csX7" fmla="*/ 131683 w 367711"/>
                <a:gd name="csY7" fmla="*/ 702291 h 713778"/>
                <a:gd name="csX8" fmla="*/ 5798 w 367711"/>
                <a:gd name="csY8" fmla="*/ 505889 h 713778"/>
                <a:gd name="csX9" fmla="*/ 28786 w 367711"/>
                <a:gd name="csY9" fmla="*/ 69815 h 713778"/>
                <a:gd name="csX0" fmla="*/ 20978 w 370501"/>
                <a:gd name="csY0" fmla="*/ 38101 h 761110"/>
                <a:gd name="csX1" fmla="*/ 100046 w 370501"/>
                <a:gd name="csY1" fmla="*/ 54638 h 761110"/>
                <a:gd name="csX2" fmla="*/ 293087 w 370501"/>
                <a:gd name="csY2" fmla="*/ 185268 h 761110"/>
                <a:gd name="csX3" fmla="*/ 361484 w 370501"/>
                <a:gd name="csY3" fmla="*/ 298909 h 761110"/>
                <a:gd name="csX4" fmla="*/ 370216 w 370501"/>
                <a:gd name="csY4" fmla="*/ 487687 h 761110"/>
                <a:gd name="csX5" fmla="*/ 356721 w 370501"/>
                <a:gd name="csY5" fmla="*/ 639952 h 761110"/>
                <a:gd name="csX6" fmla="*/ 295468 w 370501"/>
                <a:gd name="csY6" fmla="*/ 727399 h 761110"/>
                <a:gd name="csX7" fmla="*/ 134473 w 370501"/>
                <a:gd name="csY7" fmla="*/ 749623 h 761110"/>
                <a:gd name="csX8" fmla="*/ 8588 w 370501"/>
                <a:gd name="csY8" fmla="*/ 553221 h 761110"/>
                <a:gd name="csX9" fmla="*/ 20978 w 370501"/>
                <a:gd name="csY9" fmla="*/ 38101 h 761110"/>
                <a:gd name="csX0" fmla="*/ 22160 w 371683"/>
                <a:gd name="csY0" fmla="*/ 65527 h 788536"/>
                <a:gd name="csX1" fmla="*/ 131856 w 371683"/>
                <a:gd name="csY1" fmla="*/ 23024 h 788536"/>
                <a:gd name="csX2" fmla="*/ 294269 w 371683"/>
                <a:gd name="csY2" fmla="*/ 212694 h 788536"/>
                <a:gd name="csX3" fmla="*/ 362666 w 371683"/>
                <a:gd name="csY3" fmla="*/ 326335 h 788536"/>
                <a:gd name="csX4" fmla="*/ 371398 w 371683"/>
                <a:gd name="csY4" fmla="*/ 515113 h 788536"/>
                <a:gd name="csX5" fmla="*/ 357903 w 371683"/>
                <a:gd name="csY5" fmla="*/ 667378 h 788536"/>
                <a:gd name="csX6" fmla="*/ 296650 w 371683"/>
                <a:gd name="csY6" fmla="*/ 754825 h 788536"/>
                <a:gd name="csX7" fmla="*/ 135655 w 371683"/>
                <a:gd name="csY7" fmla="*/ 777049 h 788536"/>
                <a:gd name="csX8" fmla="*/ 9770 w 371683"/>
                <a:gd name="csY8" fmla="*/ 580647 h 788536"/>
                <a:gd name="csX9" fmla="*/ 22160 w 371683"/>
                <a:gd name="csY9" fmla="*/ 65527 h 788536"/>
                <a:gd name="csX0" fmla="*/ 34281 w 383804"/>
                <a:gd name="csY0" fmla="*/ 64842 h 788722"/>
                <a:gd name="csX1" fmla="*/ 143977 w 383804"/>
                <a:gd name="csY1" fmla="*/ 22339 h 788722"/>
                <a:gd name="csX2" fmla="*/ 306390 w 383804"/>
                <a:gd name="csY2" fmla="*/ 212009 h 788722"/>
                <a:gd name="csX3" fmla="*/ 374787 w 383804"/>
                <a:gd name="csY3" fmla="*/ 325650 h 788722"/>
                <a:gd name="csX4" fmla="*/ 383519 w 383804"/>
                <a:gd name="csY4" fmla="*/ 514428 h 788722"/>
                <a:gd name="csX5" fmla="*/ 370024 w 383804"/>
                <a:gd name="csY5" fmla="*/ 666693 h 788722"/>
                <a:gd name="csX6" fmla="*/ 308771 w 383804"/>
                <a:gd name="csY6" fmla="*/ 754140 h 788722"/>
                <a:gd name="csX7" fmla="*/ 147776 w 383804"/>
                <a:gd name="csY7" fmla="*/ 776364 h 788722"/>
                <a:gd name="csX8" fmla="*/ 6921 w 383804"/>
                <a:gd name="csY8" fmla="*/ 568018 h 788722"/>
                <a:gd name="csX9" fmla="*/ 34281 w 383804"/>
                <a:gd name="csY9" fmla="*/ 64842 h 788722"/>
                <a:gd name="csX0" fmla="*/ 30700 w 380223"/>
                <a:gd name="csY0" fmla="*/ 64842 h 788722"/>
                <a:gd name="csX1" fmla="*/ 140396 w 380223"/>
                <a:gd name="csY1" fmla="*/ 22339 h 788722"/>
                <a:gd name="csX2" fmla="*/ 302809 w 380223"/>
                <a:gd name="csY2" fmla="*/ 212009 h 788722"/>
                <a:gd name="csX3" fmla="*/ 371206 w 380223"/>
                <a:gd name="csY3" fmla="*/ 325650 h 788722"/>
                <a:gd name="csX4" fmla="*/ 379938 w 380223"/>
                <a:gd name="csY4" fmla="*/ 514428 h 788722"/>
                <a:gd name="csX5" fmla="*/ 366443 w 380223"/>
                <a:gd name="csY5" fmla="*/ 666693 h 788722"/>
                <a:gd name="csX6" fmla="*/ 305190 w 380223"/>
                <a:gd name="csY6" fmla="*/ 754140 h 788722"/>
                <a:gd name="csX7" fmla="*/ 144195 w 380223"/>
                <a:gd name="csY7" fmla="*/ 776364 h 788722"/>
                <a:gd name="csX8" fmla="*/ 3340 w 380223"/>
                <a:gd name="csY8" fmla="*/ 568018 h 788722"/>
                <a:gd name="csX9" fmla="*/ 30700 w 380223"/>
                <a:gd name="csY9" fmla="*/ 64842 h 788722"/>
                <a:gd name="csX0" fmla="*/ 29949 w 379472"/>
                <a:gd name="csY0" fmla="*/ 51539 h 775419"/>
                <a:gd name="csX1" fmla="*/ 139645 w 379472"/>
                <a:gd name="csY1" fmla="*/ 9036 h 775419"/>
                <a:gd name="csX2" fmla="*/ 302058 w 379472"/>
                <a:gd name="csY2" fmla="*/ 198706 h 775419"/>
                <a:gd name="csX3" fmla="*/ 370455 w 379472"/>
                <a:gd name="csY3" fmla="*/ 312347 h 775419"/>
                <a:gd name="csX4" fmla="*/ 379187 w 379472"/>
                <a:gd name="csY4" fmla="*/ 501125 h 775419"/>
                <a:gd name="csX5" fmla="*/ 365692 w 379472"/>
                <a:gd name="csY5" fmla="*/ 653390 h 775419"/>
                <a:gd name="csX6" fmla="*/ 304439 w 379472"/>
                <a:gd name="csY6" fmla="*/ 740837 h 775419"/>
                <a:gd name="csX7" fmla="*/ 143444 w 379472"/>
                <a:gd name="csY7" fmla="*/ 763061 h 775419"/>
                <a:gd name="csX8" fmla="*/ 2589 w 379472"/>
                <a:gd name="csY8" fmla="*/ 554715 h 775419"/>
                <a:gd name="csX9" fmla="*/ 29949 w 379472"/>
                <a:gd name="csY9" fmla="*/ 51539 h 775419"/>
                <a:gd name="csX0" fmla="*/ 31102 w 383300"/>
                <a:gd name="csY0" fmla="*/ 35906 h 782613"/>
                <a:gd name="csX1" fmla="*/ 143473 w 383300"/>
                <a:gd name="csY1" fmla="*/ 16230 h 782613"/>
                <a:gd name="csX2" fmla="*/ 305886 w 383300"/>
                <a:gd name="csY2" fmla="*/ 205900 h 782613"/>
                <a:gd name="csX3" fmla="*/ 374283 w 383300"/>
                <a:gd name="csY3" fmla="*/ 319541 h 782613"/>
                <a:gd name="csX4" fmla="*/ 383015 w 383300"/>
                <a:gd name="csY4" fmla="*/ 508319 h 782613"/>
                <a:gd name="csX5" fmla="*/ 369520 w 383300"/>
                <a:gd name="csY5" fmla="*/ 660584 h 782613"/>
                <a:gd name="csX6" fmla="*/ 308267 w 383300"/>
                <a:gd name="csY6" fmla="*/ 748031 h 782613"/>
                <a:gd name="csX7" fmla="*/ 147272 w 383300"/>
                <a:gd name="csY7" fmla="*/ 770255 h 782613"/>
                <a:gd name="csX8" fmla="*/ 6417 w 383300"/>
                <a:gd name="csY8" fmla="*/ 561909 h 782613"/>
                <a:gd name="csX9" fmla="*/ 31102 w 383300"/>
                <a:gd name="csY9" fmla="*/ 35906 h 782613"/>
                <a:gd name="csX0" fmla="*/ 34198 w 386396"/>
                <a:gd name="csY0" fmla="*/ 40510 h 787217"/>
                <a:gd name="csX1" fmla="*/ 146569 w 386396"/>
                <a:gd name="csY1" fmla="*/ 20834 h 787217"/>
                <a:gd name="csX2" fmla="*/ 308982 w 386396"/>
                <a:gd name="csY2" fmla="*/ 210504 h 787217"/>
                <a:gd name="csX3" fmla="*/ 377379 w 386396"/>
                <a:gd name="csY3" fmla="*/ 324145 h 787217"/>
                <a:gd name="csX4" fmla="*/ 386111 w 386396"/>
                <a:gd name="csY4" fmla="*/ 512923 h 787217"/>
                <a:gd name="csX5" fmla="*/ 372616 w 386396"/>
                <a:gd name="csY5" fmla="*/ 665188 h 787217"/>
                <a:gd name="csX6" fmla="*/ 311363 w 386396"/>
                <a:gd name="csY6" fmla="*/ 752635 h 787217"/>
                <a:gd name="csX7" fmla="*/ 150368 w 386396"/>
                <a:gd name="csY7" fmla="*/ 774859 h 787217"/>
                <a:gd name="csX8" fmla="*/ 9513 w 386396"/>
                <a:gd name="csY8" fmla="*/ 566513 h 787217"/>
                <a:gd name="csX9" fmla="*/ 15130 w 386396"/>
                <a:gd name="csY9" fmla="*/ 337418 h 787217"/>
                <a:gd name="csX10" fmla="*/ 34198 w 386396"/>
                <a:gd name="csY10" fmla="*/ 40510 h 787217"/>
                <a:gd name="csX0" fmla="*/ 34198 w 386396"/>
                <a:gd name="csY0" fmla="*/ 40510 h 787217"/>
                <a:gd name="csX1" fmla="*/ 146569 w 386396"/>
                <a:gd name="csY1" fmla="*/ 20834 h 787217"/>
                <a:gd name="csX2" fmla="*/ 308982 w 386396"/>
                <a:gd name="csY2" fmla="*/ 210504 h 787217"/>
                <a:gd name="csX3" fmla="*/ 377379 w 386396"/>
                <a:gd name="csY3" fmla="*/ 324145 h 787217"/>
                <a:gd name="csX4" fmla="*/ 386111 w 386396"/>
                <a:gd name="csY4" fmla="*/ 512923 h 787217"/>
                <a:gd name="csX5" fmla="*/ 372616 w 386396"/>
                <a:gd name="csY5" fmla="*/ 665188 h 787217"/>
                <a:gd name="csX6" fmla="*/ 311363 w 386396"/>
                <a:gd name="csY6" fmla="*/ 752635 h 787217"/>
                <a:gd name="csX7" fmla="*/ 150368 w 386396"/>
                <a:gd name="csY7" fmla="*/ 774859 h 787217"/>
                <a:gd name="csX8" fmla="*/ 9513 w 386396"/>
                <a:gd name="csY8" fmla="*/ 566513 h 787217"/>
                <a:gd name="csX9" fmla="*/ 15130 w 386396"/>
                <a:gd name="csY9" fmla="*/ 337418 h 787217"/>
                <a:gd name="csX10" fmla="*/ 34198 w 386396"/>
                <a:gd name="csY10" fmla="*/ 40510 h 787217"/>
                <a:gd name="csX0" fmla="*/ 33853 w 386051"/>
                <a:gd name="csY0" fmla="*/ 40510 h 787217"/>
                <a:gd name="csX1" fmla="*/ 146224 w 386051"/>
                <a:gd name="csY1" fmla="*/ 20834 h 787217"/>
                <a:gd name="csX2" fmla="*/ 308637 w 386051"/>
                <a:gd name="csY2" fmla="*/ 210504 h 787217"/>
                <a:gd name="csX3" fmla="*/ 377034 w 386051"/>
                <a:gd name="csY3" fmla="*/ 324145 h 787217"/>
                <a:gd name="csX4" fmla="*/ 385766 w 386051"/>
                <a:gd name="csY4" fmla="*/ 512923 h 787217"/>
                <a:gd name="csX5" fmla="*/ 372271 w 386051"/>
                <a:gd name="csY5" fmla="*/ 665188 h 787217"/>
                <a:gd name="csX6" fmla="*/ 311018 w 386051"/>
                <a:gd name="csY6" fmla="*/ 752635 h 787217"/>
                <a:gd name="csX7" fmla="*/ 150023 w 386051"/>
                <a:gd name="csY7" fmla="*/ 774859 h 787217"/>
                <a:gd name="csX8" fmla="*/ 9168 w 386051"/>
                <a:gd name="csY8" fmla="*/ 566513 h 787217"/>
                <a:gd name="csX9" fmla="*/ 14785 w 386051"/>
                <a:gd name="csY9" fmla="*/ 337418 h 787217"/>
                <a:gd name="csX10" fmla="*/ 33853 w 386051"/>
                <a:gd name="csY10" fmla="*/ 40510 h 787217"/>
                <a:gd name="csX0" fmla="*/ 32981 w 385179"/>
                <a:gd name="csY0" fmla="*/ 40510 h 783746"/>
                <a:gd name="csX1" fmla="*/ 145352 w 385179"/>
                <a:gd name="csY1" fmla="*/ 20834 h 783746"/>
                <a:gd name="csX2" fmla="*/ 307765 w 385179"/>
                <a:gd name="csY2" fmla="*/ 210504 h 783746"/>
                <a:gd name="csX3" fmla="*/ 376162 w 385179"/>
                <a:gd name="csY3" fmla="*/ 324145 h 783746"/>
                <a:gd name="csX4" fmla="*/ 384894 w 385179"/>
                <a:gd name="csY4" fmla="*/ 512923 h 783746"/>
                <a:gd name="csX5" fmla="*/ 371399 w 385179"/>
                <a:gd name="csY5" fmla="*/ 665188 h 783746"/>
                <a:gd name="csX6" fmla="*/ 310146 w 385179"/>
                <a:gd name="csY6" fmla="*/ 752635 h 783746"/>
                <a:gd name="csX7" fmla="*/ 149151 w 385179"/>
                <a:gd name="csY7" fmla="*/ 774859 h 783746"/>
                <a:gd name="csX8" fmla="*/ 9825 w 385179"/>
                <a:gd name="csY8" fmla="*/ 614288 h 783746"/>
                <a:gd name="csX9" fmla="*/ 13913 w 385179"/>
                <a:gd name="csY9" fmla="*/ 337418 h 783746"/>
                <a:gd name="csX10" fmla="*/ 32981 w 385179"/>
                <a:gd name="csY10" fmla="*/ 40510 h 783746"/>
                <a:gd name="csX0" fmla="*/ 28801 w 380999"/>
                <a:gd name="csY0" fmla="*/ 40510 h 784552"/>
                <a:gd name="csX1" fmla="*/ 141172 w 380999"/>
                <a:gd name="csY1" fmla="*/ 20834 h 784552"/>
                <a:gd name="csX2" fmla="*/ 303585 w 380999"/>
                <a:gd name="csY2" fmla="*/ 210504 h 784552"/>
                <a:gd name="csX3" fmla="*/ 371982 w 380999"/>
                <a:gd name="csY3" fmla="*/ 324145 h 784552"/>
                <a:gd name="csX4" fmla="*/ 380714 w 380999"/>
                <a:gd name="csY4" fmla="*/ 512923 h 784552"/>
                <a:gd name="csX5" fmla="*/ 367219 w 380999"/>
                <a:gd name="csY5" fmla="*/ 665188 h 784552"/>
                <a:gd name="csX6" fmla="*/ 305966 w 380999"/>
                <a:gd name="csY6" fmla="*/ 752635 h 784552"/>
                <a:gd name="csX7" fmla="*/ 144971 w 380999"/>
                <a:gd name="csY7" fmla="*/ 774859 h 784552"/>
                <a:gd name="csX8" fmla="*/ 11123 w 380999"/>
                <a:gd name="csY8" fmla="*/ 603138 h 784552"/>
                <a:gd name="csX9" fmla="*/ 9733 w 380999"/>
                <a:gd name="csY9" fmla="*/ 337418 h 784552"/>
                <a:gd name="csX10" fmla="*/ 28801 w 380999"/>
                <a:gd name="csY10" fmla="*/ 40510 h 784552"/>
                <a:gd name="csX0" fmla="*/ 28801 w 380999"/>
                <a:gd name="csY0" fmla="*/ 27312 h 771354"/>
                <a:gd name="csX1" fmla="*/ 140025 w 380999"/>
                <a:gd name="csY1" fmla="*/ 32583 h 771354"/>
                <a:gd name="csX2" fmla="*/ 303585 w 380999"/>
                <a:gd name="csY2" fmla="*/ 197306 h 771354"/>
                <a:gd name="csX3" fmla="*/ 371982 w 380999"/>
                <a:gd name="csY3" fmla="*/ 310947 h 771354"/>
                <a:gd name="csX4" fmla="*/ 380714 w 380999"/>
                <a:gd name="csY4" fmla="*/ 499725 h 771354"/>
                <a:gd name="csX5" fmla="*/ 367219 w 380999"/>
                <a:gd name="csY5" fmla="*/ 651990 h 771354"/>
                <a:gd name="csX6" fmla="*/ 305966 w 380999"/>
                <a:gd name="csY6" fmla="*/ 739437 h 771354"/>
                <a:gd name="csX7" fmla="*/ 144971 w 380999"/>
                <a:gd name="csY7" fmla="*/ 761661 h 771354"/>
                <a:gd name="csX8" fmla="*/ 11123 w 380999"/>
                <a:gd name="csY8" fmla="*/ 589940 h 771354"/>
                <a:gd name="csX9" fmla="*/ 9733 w 380999"/>
                <a:gd name="csY9" fmla="*/ 324220 h 771354"/>
                <a:gd name="csX10" fmla="*/ 28801 w 380999"/>
                <a:gd name="csY10" fmla="*/ 27312 h 771354"/>
                <a:gd name="csX0" fmla="*/ 22293 w 380733"/>
                <a:gd name="csY0" fmla="*/ 23766 h 780547"/>
                <a:gd name="csX1" fmla="*/ 139759 w 380733"/>
                <a:gd name="csY1" fmla="*/ 41776 h 780547"/>
                <a:gd name="csX2" fmla="*/ 303319 w 380733"/>
                <a:gd name="csY2" fmla="*/ 206499 h 780547"/>
                <a:gd name="csX3" fmla="*/ 371716 w 380733"/>
                <a:gd name="csY3" fmla="*/ 320140 h 780547"/>
                <a:gd name="csX4" fmla="*/ 380448 w 380733"/>
                <a:gd name="csY4" fmla="*/ 508918 h 780547"/>
                <a:gd name="csX5" fmla="*/ 366953 w 380733"/>
                <a:gd name="csY5" fmla="*/ 661183 h 780547"/>
                <a:gd name="csX6" fmla="*/ 305700 w 380733"/>
                <a:gd name="csY6" fmla="*/ 748630 h 780547"/>
                <a:gd name="csX7" fmla="*/ 144705 w 380733"/>
                <a:gd name="csY7" fmla="*/ 770854 h 780547"/>
                <a:gd name="csX8" fmla="*/ 10857 w 380733"/>
                <a:gd name="csY8" fmla="*/ 599133 h 780547"/>
                <a:gd name="csX9" fmla="*/ 9467 w 380733"/>
                <a:gd name="csY9" fmla="*/ 333413 h 780547"/>
                <a:gd name="csX10" fmla="*/ 22293 w 380733"/>
                <a:gd name="csY10" fmla="*/ 23766 h 7805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0733" h="780547">
                  <a:moveTo>
                    <a:pt x="22293" y="23766"/>
                  </a:moveTo>
                  <a:cubicBezTo>
                    <a:pt x="44008" y="-24840"/>
                    <a:pt x="92921" y="11321"/>
                    <a:pt x="139759" y="41776"/>
                  </a:cubicBezTo>
                  <a:cubicBezTo>
                    <a:pt x="186597" y="72231"/>
                    <a:pt x="264660" y="160105"/>
                    <a:pt x="303319" y="206499"/>
                  </a:cubicBezTo>
                  <a:cubicBezTo>
                    <a:pt x="341978" y="252893"/>
                    <a:pt x="358861" y="269737"/>
                    <a:pt x="371716" y="320140"/>
                  </a:cubicBezTo>
                  <a:cubicBezTo>
                    <a:pt x="384571" y="370543"/>
                    <a:pt x="379654" y="444140"/>
                    <a:pt x="380448" y="508918"/>
                  </a:cubicBezTo>
                  <a:cubicBezTo>
                    <a:pt x="381242" y="573696"/>
                    <a:pt x="379411" y="621231"/>
                    <a:pt x="366953" y="661183"/>
                  </a:cubicBezTo>
                  <a:cubicBezTo>
                    <a:pt x="354495" y="701135"/>
                    <a:pt x="342741" y="730352"/>
                    <a:pt x="305700" y="748630"/>
                  </a:cubicBezTo>
                  <a:cubicBezTo>
                    <a:pt x="268659" y="766908"/>
                    <a:pt x="193845" y="795770"/>
                    <a:pt x="144705" y="770854"/>
                  </a:cubicBezTo>
                  <a:cubicBezTo>
                    <a:pt x="95565" y="745938"/>
                    <a:pt x="33397" y="672040"/>
                    <a:pt x="10857" y="599133"/>
                  </a:cubicBezTo>
                  <a:cubicBezTo>
                    <a:pt x="-11683" y="526226"/>
                    <a:pt x="7561" y="429307"/>
                    <a:pt x="9467" y="333413"/>
                  </a:cubicBezTo>
                  <a:cubicBezTo>
                    <a:pt x="11373" y="237519"/>
                    <a:pt x="578" y="72372"/>
                    <a:pt x="22293" y="23766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四角形: 角を丸くする 1">
              <a:extLst>
                <a:ext uri="{FF2B5EF4-FFF2-40B4-BE49-F238E27FC236}">
                  <a16:creationId xmlns:a16="http://schemas.microsoft.com/office/drawing/2014/main" id="{EC8FCDE2-83C5-D9D1-0F67-CE2CF3DD5248}"/>
                </a:ext>
              </a:extLst>
            </p:cNvPr>
            <p:cNvSpPr/>
            <p:nvPr/>
          </p:nvSpPr>
          <p:spPr>
            <a:xfrm rot="13655550" flipV="1">
              <a:off x="3164559" y="1658553"/>
              <a:ext cx="514412" cy="536826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939916 h 1378751"/>
                <a:gd name="csX1" fmla="*/ 88607 w 384829"/>
                <a:gd name="csY1" fmla="*/ 804844 h 1378751"/>
                <a:gd name="csX2" fmla="*/ 132750 w 384829"/>
                <a:gd name="csY2" fmla="*/ -1 h 1378751"/>
                <a:gd name="csX3" fmla="*/ 307415 w 384829"/>
                <a:gd name="csY3" fmla="*/ 809606 h 1378751"/>
                <a:gd name="csX4" fmla="*/ 375812 w 384829"/>
                <a:gd name="csY4" fmla="*/ 923247 h 1378751"/>
                <a:gd name="csX5" fmla="*/ 384544 w 384829"/>
                <a:gd name="csY5" fmla="*/ 1112025 h 1378751"/>
                <a:gd name="csX6" fmla="*/ 371049 w 384829"/>
                <a:gd name="csY6" fmla="*/ 1264290 h 1378751"/>
                <a:gd name="csX7" fmla="*/ 309796 w 384829"/>
                <a:gd name="csY7" fmla="*/ 1351737 h 1378751"/>
                <a:gd name="csX8" fmla="*/ 148801 w 384829"/>
                <a:gd name="csY8" fmla="*/ 1373961 h 1378751"/>
                <a:gd name="csX9" fmla="*/ 48126 w 384829"/>
                <a:gd name="csY9" fmla="*/ 1270775 h 1378751"/>
                <a:gd name="csX10" fmla="*/ 1162 w 384829"/>
                <a:gd name="csY10" fmla="*/ 939916 h 1378751"/>
                <a:gd name="csX0" fmla="*/ 253 w 504443"/>
                <a:gd name="csY0" fmla="*/ 817073 h 1378753"/>
                <a:gd name="csX1" fmla="*/ 208221 w 504443"/>
                <a:gd name="csY1" fmla="*/ 804846 h 1378753"/>
                <a:gd name="csX2" fmla="*/ 252364 w 504443"/>
                <a:gd name="csY2" fmla="*/ 1 h 1378753"/>
                <a:gd name="csX3" fmla="*/ 427029 w 504443"/>
                <a:gd name="csY3" fmla="*/ 809608 h 1378753"/>
                <a:gd name="csX4" fmla="*/ 495426 w 504443"/>
                <a:gd name="csY4" fmla="*/ 923249 h 1378753"/>
                <a:gd name="csX5" fmla="*/ 504158 w 504443"/>
                <a:gd name="csY5" fmla="*/ 1112027 h 1378753"/>
                <a:gd name="csX6" fmla="*/ 490663 w 504443"/>
                <a:gd name="csY6" fmla="*/ 1264292 h 1378753"/>
                <a:gd name="csX7" fmla="*/ 429410 w 504443"/>
                <a:gd name="csY7" fmla="*/ 1351739 h 1378753"/>
                <a:gd name="csX8" fmla="*/ 268415 w 504443"/>
                <a:gd name="csY8" fmla="*/ 1373963 h 1378753"/>
                <a:gd name="csX9" fmla="*/ 167740 w 504443"/>
                <a:gd name="csY9" fmla="*/ 1270777 h 1378753"/>
                <a:gd name="csX10" fmla="*/ 253 w 504443"/>
                <a:gd name="csY10" fmla="*/ 817073 h 1378753"/>
                <a:gd name="csX0" fmla="*/ 2925 w 507115"/>
                <a:gd name="csY0" fmla="*/ 817073 h 1378753"/>
                <a:gd name="csX1" fmla="*/ 77982 w 507115"/>
                <a:gd name="csY1" fmla="*/ 458028 h 1378753"/>
                <a:gd name="csX2" fmla="*/ 255036 w 507115"/>
                <a:gd name="csY2" fmla="*/ 1 h 1378753"/>
                <a:gd name="csX3" fmla="*/ 429701 w 507115"/>
                <a:gd name="csY3" fmla="*/ 809608 h 1378753"/>
                <a:gd name="csX4" fmla="*/ 498098 w 507115"/>
                <a:gd name="csY4" fmla="*/ 923249 h 1378753"/>
                <a:gd name="csX5" fmla="*/ 506830 w 507115"/>
                <a:gd name="csY5" fmla="*/ 1112027 h 1378753"/>
                <a:gd name="csX6" fmla="*/ 493335 w 507115"/>
                <a:gd name="csY6" fmla="*/ 1264292 h 1378753"/>
                <a:gd name="csX7" fmla="*/ 432082 w 507115"/>
                <a:gd name="csY7" fmla="*/ 1351739 h 1378753"/>
                <a:gd name="csX8" fmla="*/ 271087 w 507115"/>
                <a:gd name="csY8" fmla="*/ 1373963 h 1378753"/>
                <a:gd name="csX9" fmla="*/ 170412 w 507115"/>
                <a:gd name="csY9" fmla="*/ 1270777 h 1378753"/>
                <a:gd name="csX10" fmla="*/ 2925 w 507115"/>
                <a:gd name="csY10" fmla="*/ 817073 h 1378753"/>
                <a:gd name="csX0" fmla="*/ 2925 w 506989"/>
                <a:gd name="csY0" fmla="*/ 817073 h 1378753"/>
                <a:gd name="csX1" fmla="*/ 77982 w 506989"/>
                <a:gd name="csY1" fmla="*/ 458028 h 1378753"/>
                <a:gd name="csX2" fmla="*/ 255036 w 506989"/>
                <a:gd name="csY2" fmla="*/ 1 h 1378753"/>
                <a:gd name="csX3" fmla="*/ 429701 w 506989"/>
                <a:gd name="csY3" fmla="*/ 809608 h 1378753"/>
                <a:gd name="csX4" fmla="*/ 472425 w 506989"/>
                <a:gd name="csY4" fmla="*/ 997225 h 1378753"/>
                <a:gd name="csX5" fmla="*/ 506830 w 506989"/>
                <a:gd name="csY5" fmla="*/ 1112027 h 1378753"/>
                <a:gd name="csX6" fmla="*/ 493335 w 506989"/>
                <a:gd name="csY6" fmla="*/ 1264292 h 1378753"/>
                <a:gd name="csX7" fmla="*/ 432082 w 506989"/>
                <a:gd name="csY7" fmla="*/ 1351739 h 1378753"/>
                <a:gd name="csX8" fmla="*/ 271087 w 506989"/>
                <a:gd name="csY8" fmla="*/ 1373963 h 1378753"/>
                <a:gd name="csX9" fmla="*/ 170412 w 506989"/>
                <a:gd name="csY9" fmla="*/ 1270777 h 1378753"/>
                <a:gd name="csX10" fmla="*/ 2925 w 506989"/>
                <a:gd name="csY10" fmla="*/ 817073 h 1378753"/>
                <a:gd name="csX0" fmla="*/ 2925 w 506989"/>
                <a:gd name="csY0" fmla="*/ 817073 h 1378753"/>
                <a:gd name="csX1" fmla="*/ 77982 w 506989"/>
                <a:gd name="csY1" fmla="*/ 458028 h 1378753"/>
                <a:gd name="csX2" fmla="*/ 255036 w 506989"/>
                <a:gd name="csY2" fmla="*/ 1 h 1378753"/>
                <a:gd name="csX3" fmla="*/ 290213 w 506989"/>
                <a:gd name="csY3" fmla="*/ 768742 h 1378753"/>
                <a:gd name="csX4" fmla="*/ 472425 w 506989"/>
                <a:gd name="csY4" fmla="*/ 997225 h 1378753"/>
                <a:gd name="csX5" fmla="*/ 506830 w 506989"/>
                <a:gd name="csY5" fmla="*/ 1112027 h 1378753"/>
                <a:gd name="csX6" fmla="*/ 493335 w 506989"/>
                <a:gd name="csY6" fmla="*/ 1264292 h 1378753"/>
                <a:gd name="csX7" fmla="*/ 432082 w 506989"/>
                <a:gd name="csY7" fmla="*/ 1351739 h 1378753"/>
                <a:gd name="csX8" fmla="*/ 271087 w 506989"/>
                <a:gd name="csY8" fmla="*/ 1373963 h 1378753"/>
                <a:gd name="csX9" fmla="*/ 170412 w 506989"/>
                <a:gd name="csY9" fmla="*/ 1270777 h 1378753"/>
                <a:gd name="csX10" fmla="*/ 2925 w 506989"/>
                <a:gd name="csY10" fmla="*/ 817073 h 1378753"/>
                <a:gd name="csX0" fmla="*/ 2925 w 508293"/>
                <a:gd name="csY0" fmla="*/ 817073 h 1378753"/>
                <a:gd name="csX1" fmla="*/ 77982 w 508293"/>
                <a:gd name="csY1" fmla="*/ 458028 h 1378753"/>
                <a:gd name="csX2" fmla="*/ 255036 w 508293"/>
                <a:gd name="csY2" fmla="*/ 1 h 1378753"/>
                <a:gd name="csX3" fmla="*/ 290213 w 508293"/>
                <a:gd name="csY3" fmla="*/ 768742 h 1378753"/>
                <a:gd name="csX4" fmla="*/ 482423 w 508293"/>
                <a:gd name="csY4" fmla="*/ 852253 h 1378753"/>
                <a:gd name="csX5" fmla="*/ 506830 w 508293"/>
                <a:gd name="csY5" fmla="*/ 1112027 h 1378753"/>
                <a:gd name="csX6" fmla="*/ 493335 w 508293"/>
                <a:gd name="csY6" fmla="*/ 1264292 h 1378753"/>
                <a:gd name="csX7" fmla="*/ 432082 w 508293"/>
                <a:gd name="csY7" fmla="*/ 1351739 h 1378753"/>
                <a:gd name="csX8" fmla="*/ 271087 w 508293"/>
                <a:gd name="csY8" fmla="*/ 1373963 h 1378753"/>
                <a:gd name="csX9" fmla="*/ 170412 w 508293"/>
                <a:gd name="csY9" fmla="*/ 1270777 h 1378753"/>
                <a:gd name="csX10" fmla="*/ 2925 w 508293"/>
                <a:gd name="csY10" fmla="*/ 817073 h 1378753"/>
                <a:gd name="csX0" fmla="*/ 2925 w 508293"/>
                <a:gd name="csY0" fmla="*/ 817073 h 1378753"/>
                <a:gd name="csX1" fmla="*/ 77982 w 508293"/>
                <a:gd name="csY1" fmla="*/ 458028 h 1378753"/>
                <a:gd name="csX2" fmla="*/ 255036 w 508293"/>
                <a:gd name="csY2" fmla="*/ 1 h 1378753"/>
                <a:gd name="csX3" fmla="*/ 290213 w 508293"/>
                <a:gd name="csY3" fmla="*/ 768742 h 1378753"/>
                <a:gd name="csX4" fmla="*/ 482423 w 508293"/>
                <a:gd name="csY4" fmla="*/ 852253 h 1378753"/>
                <a:gd name="csX5" fmla="*/ 506830 w 508293"/>
                <a:gd name="csY5" fmla="*/ 1112027 h 1378753"/>
                <a:gd name="csX6" fmla="*/ 493335 w 508293"/>
                <a:gd name="csY6" fmla="*/ 1264292 h 1378753"/>
                <a:gd name="csX7" fmla="*/ 432082 w 508293"/>
                <a:gd name="csY7" fmla="*/ 1351739 h 1378753"/>
                <a:gd name="csX8" fmla="*/ 271087 w 508293"/>
                <a:gd name="csY8" fmla="*/ 1373963 h 1378753"/>
                <a:gd name="csX9" fmla="*/ 170412 w 508293"/>
                <a:gd name="csY9" fmla="*/ 1270777 h 1378753"/>
                <a:gd name="csX10" fmla="*/ 2925 w 508293"/>
                <a:gd name="csY10" fmla="*/ 817073 h 1378753"/>
                <a:gd name="csX0" fmla="*/ 2925 w 508293"/>
                <a:gd name="csY0" fmla="*/ 900070 h 1461750"/>
                <a:gd name="csX1" fmla="*/ 77982 w 508293"/>
                <a:gd name="csY1" fmla="*/ 541025 h 1461750"/>
                <a:gd name="csX2" fmla="*/ 255036 w 508293"/>
                <a:gd name="csY2" fmla="*/ 82998 h 1461750"/>
                <a:gd name="csX3" fmla="*/ 290213 w 508293"/>
                <a:gd name="csY3" fmla="*/ 851739 h 1461750"/>
                <a:gd name="csX4" fmla="*/ 482423 w 508293"/>
                <a:gd name="csY4" fmla="*/ 935250 h 1461750"/>
                <a:gd name="csX5" fmla="*/ 506830 w 508293"/>
                <a:gd name="csY5" fmla="*/ 1195024 h 1461750"/>
                <a:gd name="csX6" fmla="*/ 493335 w 508293"/>
                <a:gd name="csY6" fmla="*/ 1347289 h 1461750"/>
                <a:gd name="csX7" fmla="*/ 432082 w 508293"/>
                <a:gd name="csY7" fmla="*/ 1434736 h 1461750"/>
                <a:gd name="csX8" fmla="*/ 271087 w 508293"/>
                <a:gd name="csY8" fmla="*/ 1456960 h 1461750"/>
                <a:gd name="csX9" fmla="*/ 170412 w 508293"/>
                <a:gd name="csY9" fmla="*/ 1353774 h 1461750"/>
                <a:gd name="csX10" fmla="*/ 2925 w 508293"/>
                <a:gd name="csY10" fmla="*/ 900070 h 1461750"/>
                <a:gd name="csX0" fmla="*/ 2925 w 508293"/>
                <a:gd name="csY0" fmla="*/ 852200 h 1413880"/>
                <a:gd name="csX1" fmla="*/ 77982 w 508293"/>
                <a:gd name="csY1" fmla="*/ 493155 h 1413880"/>
                <a:gd name="csX2" fmla="*/ 255036 w 508293"/>
                <a:gd name="csY2" fmla="*/ 35128 h 1413880"/>
                <a:gd name="csX3" fmla="*/ 290213 w 508293"/>
                <a:gd name="csY3" fmla="*/ 803869 h 1413880"/>
                <a:gd name="csX4" fmla="*/ 482423 w 508293"/>
                <a:gd name="csY4" fmla="*/ 887380 h 1413880"/>
                <a:gd name="csX5" fmla="*/ 506830 w 508293"/>
                <a:gd name="csY5" fmla="*/ 1147154 h 1413880"/>
                <a:gd name="csX6" fmla="*/ 493335 w 508293"/>
                <a:gd name="csY6" fmla="*/ 1299419 h 1413880"/>
                <a:gd name="csX7" fmla="*/ 432082 w 508293"/>
                <a:gd name="csY7" fmla="*/ 1386866 h 1413880"/>
                <a:gd name="csX8" fmla="*/ 271087 w 508293"/>
                <a:gd name="csY8" fmla="*/ 1409090 h 1413880"/>
                <a:gd name="csX9" fmla="*/ 170412 w 508293"/>
                <a:gd name="csY9" fmla="*/ 1305904 h 1413880"/>
                <a:gd name="csX10" fmla="*/ 2925 w 508293"/>
                <a:gd name="csY10" fmla="*/ 852200 h 1413880"/>
                <a:gd name="csX0" fmla="*/ 3103 w 508471"/>
                <a:gd name="csY0" fmla="*/ 865914 h 1427594"/>
                <a:gd name="csX1" fmla="*/ 78160 w 508471"/>
                <a:gd name="csY1" fmla="*/ 506869 h 1427594"/>
                <a:gd name="csX2" fmla="*/ 278230 w 508471"/>
                <a:gd name="csY2" fmla="*/ 34457 h 1427594"/>
                <a:gd name="csX3" fmla="*/ 290391 w 508471"/>
                <a:gd name="csY3" fmla="*/ 817583 h 1427594"/>
                <a:gd name="csX4" fmla="*/ 482601 w 508471"/>
                <a:gd name="csY4" fmla="*/ 901094 h 1427594"/>
                <a:gd name="csX5" fmla="*/ 507008 w 508471"/>
                <a:gd name="csY5" fmla="*/ 1160868 h 1427594"/>
                <a:gd name="csX6" fmla="*/ 493513 w 508471"/>
                <a:gd name="csY6" fmla="*/ 1313133 h 1427594"/>
                <a:gd name="csX7" fmla="*/ 432260 w 508471"/>
                <a:gd name="csY7" fmla="*/ 1400580 h 1427594"/>
                <a:gd name="csX8" fmla="*/ 271265 w 508471"/>
                <a:gd name="csY8" fmla="*/ 1422804 h 1427594"/>
                <a:gd name="csX9" fmla="*/ 170590 w 508471"/>
                <a:gd name="csY9" fmla="*/ 1319618 h 1427594"/>
                <a:gd name="csX10" fmla="*/ 3103 w 508471"/>
                <a:gd name="csY10" fmla="*/ 865914 h 1427594"/>
                <a:gd name="csX0" fmla="*/ 15143 w 520511"/>
                <a:gd name="csY0" fmla="*/ 835757 h 1397437"/>
                <a:gd name="csX1" fmla="*/ 39021 w 520511"/>
                <a:gd name="csY1" fmla="*/ 488884 h 1397437"/>
                <a:gd name="csX2" fmla="*/ 290270 w 520511"/>
                <a:gd name="csY2" fmla="*/ 4300 h 1397437"/>
                <a:gd name="csX3" fmla="*/ 302431 w 520511"/>
                <a:gd name="csY3" fmla="*/ 787426 h 1397437"/>
                <a:gd name="csX4" fmla="*/ 494641 w 520511"/>
                <a:gd name="csY4" fmla="*/ 870937 h 1397437"/>
                <a:gd name="csX5" fmla="*/ 519048 w 520511"/>
                <a:gd name="csY5" fmla="*/ 1130711 h 1397437"/>
                <a:gd name="csX6" fmla="*/ 505553 w 520511"/>
                <a:gd name="csY6" fmla="*/ 1282976 h 1397437"/>
                <a:gd name="csX7" fmla="*/ 444300 w 520511"/>
                <a:gd name="csY7" fmla="*/ 1370423 h 1397437"/>
                <a:gd name="csX8" fmla="*/ 283305 w 520511"/>
                <a:gd name="csY8" fmla="*/ 1392647 h 1397437"/>
                <a:gd name="csX9" fmla="*/ 182630 w 520511"/>
                <a:gd name="csY9" fmla="*/ 1289461 h 1397437"/>
                <a:gd name="csX10" fmla="*/ 15143 w 520511"/>
                <a:gd name="csY10" fmla="*/ 835757 h 1397437"/>
                <a:gd name="csX0" fmla="*/ 15143 w 520511"/>
                <a:gd name="csY0" fmla="*/ 873559 h 1435239"/>
                <a:gd name="csX1" fmla="*/ 39021 w 520511"/>
                <a:gd name="csY1" fmla="*/ 526686 h 1435239"/>
                <a:gd name="csX2" fmla="*/ 290270 w 520511"/>
                <a:gd name="csY2" fmla="*/ 42102 h 1435239"/>
                <a:gd name="csX3" fmla="*/ 302431 w 520511"/>
                <a:gd name="csY3" fmla="*/ 825228 h 1435239"/>
                <a:gd name="csX4" fmla="*/ 494641 w 520511"/>
                <a:gd name="csY4" fmla="*/ 908739 h 1435239"/>
                <a:gd name="csX5" fmla="*/ 519048 w 520511"/>
                <a:gd name="csY5" fmla="*/ 1168513 h 1435239"/>
                <a:gd name="csX6" fmla="*/ 505553 w 520511"/>
                <a:gd name="csY6" fmla="*/ 1320778 h 1435239"/>
                <a:gd name="csX7" fmla="*/ 444300 w 520511"/>
                <a:gd name="csY7" fmla="*/ 1408225 h 1435239"/>
                <a:gd name="csX8" fmla="*/ 283305 w 520511"/>
                <a:gd name="csY8" fmla="*/ 1430449 h 1435239"/>
                <a:gd name="csX9" fmla="*/ 182630 w 520511"/>
                <a:gd name="csY9" fmla="*/ 1327263 h 1435239"/>
                <a:gd name="csX10" fmla="*/ 15143 w 520511"/>
                <a:gd name="csY10" fmla="*/ 873559 h 1435239"/>
                <a:gd name="csX0" fmla="*/ 9409 w 514777"/>
                <a:gd name="csY0" fmla="*/ 873559 h 1436928"/>
                <a:gd name="csX1" fmla="*/ 33287 w 514777"/>
                <a:gd name="csY1" fmla="*/ 526686 h 1436928"/>
                <a:gd name="csX2" fmla="*/ 284536 w 514777"/>
                <a:gd name="csY2" fmla="*/ 42102 h 1436928"/>
                <a:gd name="csX3" fmla="*/ 296697 w 514777"/>
                <a:gd name="csY3" fmla="*/ 825228 h 1436928"/>
                <a:gd name="csX4" fmla="*/ 488907 w 514777"/>
                <a:gd name="csY4" fmla="*/ 908739 h 1436928"/>
                <a:gd name="csX5" fmla="*/ 513314 w 514777"/>
                <a:gd name="csY5" fmla="*/ 1168513 h 1436928"/>
                <a:gd name="csX6" fmla="*/ 499819 w 514777"/>
                <a:gd name="csY6" fmla="*/ 1320778 h 1436928"/>
                <a:gd name="csX7" fmla="*/ 438566 w 514777"/>
                <a:gd name="csY7" fmla="*/ 1408225 h 1436928"/>
                <a:gd name="csX8" fmla="*/ 277571 w 514777"/>
                <a:gd name="csY8" fmla="*/ 1430449 h 1436928"/>
                <a:gd name="csX9" fmla="*/ 95527 w 514777"/>
                <a:gd name="csY9" fmla="*/ 1303424 h 1436928"/>
                <a:gd name="csX10" fmla="*/ 9409 w 514777"/>
                <a:gd name="csY10" fmla="*/ 873559 h 1436928"/>
                <a:gd name="csX0" fmla="*/ 13613 w 508918"/>
                <a:gd name="csY0" fmla="*/ 885677 h 1437042"/>
                <a:gd name="csX1" fmla="*/ 27428 w 508918"/>
                <a:gd name="csY1" fmla="*/ 526801 h 1437042"/>
                <a:gd name="csX2" fmla="*/ 278677 w 508918"/>
                <a:gd name="csY2" fmla="*/ 42217 h 1437042"/>
                <a:gd name="csX3" fmla="*/ 290838 w 508918"/>
                <a:gd name="csY3" fmla="*/ 825343 h 1437042"/>
                <a:gd name="csX4" fmla="*/ 483048 w 508918"/>
                <a:gd name="csY4" fmla="*/ 908854 h 1437042"/>
                <a:gd name="csX5" fmla="*/ 507455 w 508918"/>
                <a:gd name="csY5" fmla="*/ 1168628 h 1437042"/>
                <a:gd name="csX6" fmla="*/ 493960 w 508918"/>
                <a:gd name="csY6" fmla="*/ 1320893 h 1437042"/>
                <a:gd name="csX7" fmla="*/ 432707 w 508918"/>
                <a:gd name="csY7" fmla="*/ 1408340 h 1437042"/>
                <a:gd name="csX8" fmla="*/ 271712 w 508918"/>
                <a:gd name="csY8" fmla="*/ 1430564 h 1437042"/>
                <a:gd name="csX9" fmla="*/ 89668 w 508918"/>
                <a:gd name="csY9" fmla="*/ 1303539 h 1437042"/>
                <a:gd name="csX10" fmla="*/ 13613 w 508918"/>
                <a:gd name="csY10" fmla="*/ 885677 h 1437042"/>
                <a:gd name="csX0" fmla="*/ 6006 w 501311"/>
                <a:gd name="csY0" fmla="*/ 847519 h 1398884"/>
                <a:gd name="csX1" fmla="*/ 34799 w 501311"/>
                <a:gd name="csY1" fmla="*/ 496049 h 1398884"/>
                <a:gd name="csX2" fmla="*/ 271070 w 501311"/>
                <a:gd name="csY2" fmla="*/ 4059 h 1398884"/>
                <a:gd name="csX3" fmla="*/ 283231 w 501311"/>
                <a:gd name="csY3" fmla="*/ 787185 h 1398884"/>
                <a:gd name="csX4" fmla="*/ 475441 w 501311"/>
                <a:gd name="csY4" fmla="*/ 870696 h 1398884"/>
                <a:gd name="csX5" fmla="*/ 499848 w 501311"/>
                <a:gd name="csY5" fmla="*/ 1130470 h 1398884"/>
                <a:gd name="csX6" fmla="*/ 486353 w 501311"/>
                <a:gd name="csY6" fmla="*/ 1282735 h 1398884"/>
                <a:gd name="csX7" fmla="*/ 425100 w 501311"/>
                <a:gd name="csY7" fmla="*/ 1370182 h 1398884"/>
                <a:gd name="csX8" fmla="*/ 264105 w 501311"/>
                <a:gd name="csY8" fmla="*/ 1392406 h 1398884"/>
                <a:gd name="csX9" fmla="*/ 82061 w 501311"/>
                <a:gd name="csY9" fmla="*/ 1265381 h 1398884"/>
                <a:gd name="csX10" fmla="*/ 6006 w 501311"/>
                <a:gd name="csY10" fmla="*/ 847519 h 1398884"/>
                <a:gd name="csX0" fmla="*/ 6006 w 501311"/>
                <a:gd name="csY0" fmla="*/ 878129 h 1429494"/>
                <a:gd name="csX1" fmla="*/ 34799 w 501311"/>
                <a:gd name="csY1" fmla="*/ 526659 h 1429494"/>
                <a:gd name="csX2" fmla="*/ 271070 w 501311"/>
                <a:gd name="csY2" fmla="*/ 34669 h 1429494"/>
                <a:gd name="csX3" fmla="*/ 283231 w 501311"/>
                <a:gd name="csY3" fmla="*/ 817795 h 1429494"/>
                <a:gd name="csX4" fmla="*/ 475441 w 501311"/>
                <a:gd name="csY4" fmla="*/ 901306 h 1429494"/>
                <a:gd name="csX5" fmla="*/ 499848 w 501311"/>
                <a:gd name="csY5" fmla="*/ 1161080 h 1429494"/>
                <a:gd name="csX6" fmla="*/ 486353 w 501311"/>
                <a:gd name="csY6" fmla="*/ 1313345 h 1429494"/>
                <a:gd name="csX7" fmla="*/ 425100 w 501311"/>
                <a:gd name="csY7" fmla="*/ 1400792 h 1429494"/>
                <a:gd name="csX8" fmla="*/ 264105 w 501311"/>
                <a:gd name="csY8" fmla="*/ 1423016 h 1429494"/>
                <a:gd name="csX9" fmla="*/ 82061 w 501311"/>
                <a:gd name="csY9" fmla="*/ 1295991 h 1429494"/>
                <a:gd name="csX10" fmla="*/ 6006 w 501311"/>
                <a:gd name="csY10" fmla="*/ 878129 h 1429494"/>
                <a:gd name="csX0" fmla="*/ 6006 w 496767"/>
                <a:gd name="csY0" fmla="*/ 878129 h 1429494"/>
                <a:gd name="csX1" fmla="*/ 34799 w 496767"/>
                <a:gd name="csY1" fmla="*/ 526659 h 1429494"/>
                <a:gd name="csX2" fmla="*/ 271070 w 496767"/>
                <a:gd name="csY2" fmla="*/ 34669 h 1429494"/>
                <a:gd name="csX3" fmla="*/ 283231 w 496767"/>
                <a:gd name="csY3" fmla="*/ 817795 h 1429494"/>
                <a:gd name="csX4" fmla="*/ 475441 w 496767"/>
                <a:gd name="csY4" fmla="*/ 901306 h 1429494"/>
                <a:gd name="csX5" fmla="*/ 486353 w 496767"/>
                <a:gd name="csY5" fmla="*/ 1313345 h 1429494"/>
                <a:gd name="csX6" fmla="*/ 425100 w 496767"/>
                <a:gd name="csY6" fmla="*/ 1400792 h 1429494"/>
                <a:gd name="csX7" fmla="*/ 264105 w 496767"/>
                <a:gd name="csY7" fmla="*/ 1423016 h 1429494"/>
                <a:gd name="csX8" fmla="*/ 82061 w 496767"/>
                <a:gd name="csY8" fmla="*/ 1295991 h 1429494"/>
                <a:gd name="csX9" fmla="*/ 6006 w 496767"/>
                <a:gd name="csY9" fmla="*/ 878129 h 1429494"/>
                <a:gd name="csX0" fmla="*/ 6006 w 510835"/>
                <a:gd name="csY0" fmla="*/ 878129 h 1429494"/>
                <a:gd name="csX1" fmla="*/ 34799 w 510835"/>
                <a:gd name="csY1" fmla="*/ 526659 h 1429494"/>
                <a:gd name="csX2" fmla="*/ 271070 w 510835"/>
                <a:gd name="csY2" fmla="*/ 34669 h 1429494"/>
                <a:gd name="csX3" fmla="*/ 283231 w 510835"/>
                <a:gd name="csY3" fmla="*/ 817795 h 1429494"/>
                <a:gd name="csX4" fmla="*/ 495567 w 510835"/>
                <a:gd name="csY4" fmla="*/ 925312 h 1429494"/>
                <a:gd name="csX5" fmla="*/ 486353 w 510835"/>
                <a:gd name="csY5" fmla="*/ 1313345 h 1429494"/>
                <a:gd name="csX6" fmla="*/ 425100 w 510835"/>
                <a:gd name="csY6" fmla="*/ 1400792 h 1429494"/>
                <a:gd name="csX7" fmla="*/ 264105 w 510835"/>
                <a:gd name="csY7" fmla="*/ 1423016 h 1429494"/>
                <a:gd name="csX8" fmla="*/ 82061 w 510835"/>
                <a:gd name="csY8" fmla="*/ 1295991 h 1429494"/>
                <a:gd name="csX9" fmla="*/ 6006 w 510835"/>
                <a:gd name="csY9" fmla="*/ 878129 h 1429494"/>
                <a:gd name="csX0" fmla="*/ 6006 w 507366"/>
                <a:gd name="csY0" fmla="*/ 878129 h 1429494"/>
                <a:gd name="csX1" fmla="*/ 34799 w 507366"/>
                <a:gd name="csY1" fmla="*/ 526659 h 1429494"/>
                <a:gd name="csX2" fmla="*/ 271070 w 507366"/>
                <a:gd name="csY2" fmla="*/ 34669 h 1429494"/>
                <a:gd name="csX3" fmla="*/ 283231 w 507366"/>
                <a:gd name="csY3" fmla="*/ 817795 h 1429494"/>
                <a:gd name="csX4" fmla="*/ 495567 w 507366"/>
                <a:gd name="csY4" fmla="*/ 925312 h 1429494"/>
                <a:gd name="csX5" fmla="*/ 486353 w 507366"/>
                <a:gd name="csY5" fmla="*/ 1313345 h 1429494"/>
                <a:gd name="csX6" fmla="*/ 425100 w 507366"/>
                <a:gd name="csY6" fmla="*/ 1400792 h 1429494"/>
                <a:gd name="csX7" fmla="*/ 264105 w 507366"/>
                <a:gd name="csY7" fmla="*/ 1423016 h 1429494"/>
                <a:gd name="csX8" fmla="*/ 82061 w 507366"/>
                <a:gd name="csY8" fmla="*/ 1295991 h 1429494"/>
                <a:gd name="csX9" fmla="*/ 6006 w 507366"/>
                <a:gd name="csY9" fmla="*/ 878129 h 1429494"/>
                <a:gd name="csX0" fmla="*/ 6006 w 522493"/>
                <a:gd name="csY0" fmla="*/ 878129 h 1429494"/>
                <a:gd name="csX1" fmla="*/ 34799 w 522493"/>
                <a:gd name="csY1" fmla="*/ 526659 h 1429494"/>
                <a:gd name="csX2" fmla="*/ 271070 w 522493"/>
                <a:gd name="csY2" fmla="*/ 34669 h 1429494"/>
                <a:gd name="csX3" fmla="*/ 283231 w 522493"/>
                <a:gd name="csY3" fmla="*/ 817795 h 1429494"/>
                <a:gd name="csX4" fmla="*/ 495567 w 522493"/>
                <a:gd name="csY4" fmla="*/ 925312 h 1429494"/>
                <a:gd name="csX5" fmla="*/ 486353 w 522493"/>
                <a:gd name="csY5" fmla="*/ 1313345 h 1429494"/>
                <a:gd name="csX6" fmla="*/ 425100 w 522493"/>
                <a:gd name="csY6" fmla="*/ 1400792 h 1429494"/>
                <a:gd name="csX7" fmla="*/ 264105 w 522493"/>
                <a:gd name="csY7" fmla="*/ 1423016 h 1429494"/>
                <a:gd name="csX8" fmla="*/ 82061 w 522493"/>
                <a:gd name="csY8" fmla="*/ 1295991 h 1429494"/>
                <a:gd name="csX9" fmla="*/ 6006 w 522493"/>
                <a:gd name="csY9" fmla="*/ 878129 h 1429494"/>
                <a:gd name="csX0" fmla="*/ 6006 w 515245"/>
                <a:gd name="csY0" fmla="*/ 878129 h 1423208"/>
                <a:gd name="csX1" fmla="*/ 34799 w 515245"/>
                <a:gd name="csY1" fmla="*/ 526659 h 1423208"/>
                <a:gd name="csX2" fmla="*/ 271070 w 515245"/>
                <a:gd name="csY2" fmla="*/ 34669 h 1423208"/>
                <a:gd name="csX3" fmla="*/ 283231 w 515245"/>
                <a:gd name="csY3" fmla="*/ 817795 h 1423208"/>
                <a:gd name="csX4" fmla="*/ 495567 w 515245"/>
                <a:gd name="csY4" fmla="*/ 925312 h 1423208"/>
                <a:gd name="csX5" fmla="*/ 486353 w 515245"/>
                <a:gd name="csY5" fmla="*/ 1313345 h 1423208"/>
                <a:gd name="csX6" fmla="*/ 264105 w 515245"/>
                <a:gd name="csY6" fmla="*/ 1423016 h 1423208"/>
                <a:gd name="csX7" fmla="*/ 82061 w 515245"/>
                <a:gd name="csY7" fmla="*/ 1295991 h 1423208"/>
                <a:gd name="csX8" fmla="*/ 6006 w 515245"/>
                <a:gd name="csY8" fmla="*/ 878129 h 1423208"/>
                <a:gd name="csX0" fmla="*/ 3481 w 524560"/>
                <a:gd name="csY0" fmla="*/ 909864 h 1423470"/>
                <a:gd name="csX1" fmla="*/ 44114 w 524560"/>
                <a:gd name="csY1" fmla="*/ 526923 h 1423470"/>
                <a:gd name="csX2" fmla="*/ 280385 w 524560"/>
                <a:gd name="csY2" fmla="*/ 34933 h 1423470"/>
                <a:gd name="csX3" fmla="*/ 292546 w 524560"/>
                <a:gd name="csY3" fmla="*/ 818059 h 1423470"/>
                <a:gd name="csX4" fmla="*/ 504882 w 524560"/>
                <a:gd name="csY4" fmla="*/ 925576 h 1423470"/>
                <a:gd name="csX5" fmla="*/ 495668 w 524560"/>
                <a:gd name="csY5" fmla="*/ 1313609 h 1423470"/>
                <a:gd name="csX6" fmla="*/ 273420 w 524560"/>
                <a:gd name="csY6" fmla="*/ 1423280 h 1423470"/>
                <a:gd name="csX7" fmla="*/ 91376 w 524560"/>
                <a:gd name="csY7" fmla="*/ 1296255 h 1423470"/>
                <a:gd name="csX8" fmla="*/ 3481 w 524560"/>
                <a:gd name="csY8" fmla="*/ 909864 h 1423470"/>
                <a:gd name="csX0" fmla="*/ 1367 w 522446"/>
                <a:gd name="csY0" fmla="*/ 909864 h 1423472"/>
                <a:gd name="csX1" fmla="*/ 42000 w 522446"/>
                <a:gd name="csY1" fmla="*/ 526923 h 1423472"/>
                <a:gd name="csX2" fmla="*/ 278271 w 522446"/>
                <a:gd name="csY2" fmla="*/ 34933 h 1423472"/>
                <a:gd name="csX3" fmla="*/ 290432 w 522446"/>
                <a:gd name="csY3" fmla="*/ 818059 h 1423472"/>
                <a:gd name="csX4" fmla="*/ 502768 w 522446"/>
                <a:gd name="csY4" fmla="*/ 925576 h 1423472"/>
                <a:gd name="csX5" fmla="*/ 493554 w 522446"/>
                <a:gd name="csY5" fmla="*/ 1313609 h 1423472"/>
                <a:gd name="csX6" fmla="*/ 271306 w 522446"/>
                <a:gd name="csY6" fmla="*/ 1423280 h 1423472"/>
                <a:gd name="csX7" fmla="*/ 89262 w 522446"/>
                <a:gd name="csY7" fmla="*/ 1296255 h 1423472"/>
                <a:gd name="csX8" fmla="*/ 1367 w 522446"/>
                <a:gd name="csY8" fmla="*/ 909864 h 1423472"/>
                <a:gd name="csX0" fmla="*/ 562 w 533160"/>
                <a:gd name="csY0" fmla="*/ 925748 h 1423604"/>
                <a:gd name="csX1" fmla="*/ 52714 w 533160"/>
                <a:gd name="csY1" fmla="*/ 527057 h 1423604"/>
                <a:gd name="csX2" fmla="*/ 288985 w 533160"/>
                <a:gd name="csY2" fmla="*/ 35067 h 1423604"/>
                <a:gd name="csX3" fmla="*/ 301146 w 533160"/>
                <a:gd name="csY3" fmla="*/ 818193 h 1423604"/>
                <a:gd name="csX4" fmla="*/ 513482 w 533160"/>
                <a:gd name="csY4" fmla="*/ 925710 h 1423604"/>
                <a:gd name="csX5" fmla="*/ 504268 w 533160"/>
                <a:gd name="csY5" fmla="*/ 1313743 h 1423604"/>
                <a:gd name="csX6" fmla="*/ 282020 w 533160"/>
                <a:gd name="csY6" fmla="*/ 1423414 h 1423604"/>
                <a:gd name="csX7" fmla="*/ 99976 w 533160"/>
                <a:gd name="csY7" fmla="*/ 1296389 h 1423604"/>
                <a:gd name="csX8" fmla="*/ 562 w 533160"/>
                <a:gd name="csY8" fmla="*/ 925748 h 1423604"/>
                <a:gd name="csX0" fmla="*/ 173 w 532771"/>
                <a:gd name="csY0" fmla="*/ 925748 h 1423606"/>
                <a:gd name="csX1" fmla="*/ 52325 w 532771"/>
                <a:gd name="csY1" fmla="*/ 527057 h 1423606"/>
                <a:gd name="csX2" fmla="*/ 288596 w 532771"/>
                <a:gd name="csY2" fmla="*/ 35067 h 1423606"/>
                <a:gd name="csX3" fmla="*/ 300757 w 532771"/>
                <a:gd name="csY3" fmla="*/ 818193 h 1423606"/>
                <a:gd name="csX4" fmla="*/ 513093 w 532771"/>
                <a:gd name="csY4" fmla="*/ 925710 h 1423606"/>
                <a:gd name="csX5" fmla="*/ 503879 w 532771"/>
                <a:gd name="csY5" fmla="*/ 1313743 h 1423606"/>
                <a:gd name="csX6" fmla="*/ 281631 w 532771"/>
                <a:gd name="csY6" fmla="*/ 1423414 h 1423606"/>
                <a:gd name="csX7" fmla="*/ 99587 w 532771"/>
                <a:gd name="csY7" fmla="*/ 1296389 h 1423606"/>
                <a:gd name="csX8" fmla="*/ 173 w 532771"/>
                <a:gd name="csY8" fmla="*/ 925748 h 1423606"/>
                <a:gd name="csX0" fmla="*/ 1913 w 534511"/>
                <a:gd name="csY0" fmla="*/ 925748 h 1425112"/>
                <a:gd name="csX1" fmla="*/ 54065 w 534511"/>
                <a:gd name="csY1" fmla="*/ 527057 h 1425112"/>
                <a:gd name="csX2" fmla="*/ 290336 w 534511"/>
                <a:gd name="csY2" fmla="*/ 35067 h 1425112"/>
                <a:gd name="csX3" fmla="*/ 302497 w 534511"/>
                <a:gd name="csY3" fmla="*/ 818193 h 1425112"/>
                <a:gd name="csX4" fmla="*/ 514833 w 534511"/>
                <a:gd name="csY4" fmla="*/ 925710 h 1425112"/>
                <a:gd name="csX5" fmla="*/ 505619 w 534511"/>
                <a:gd name="csY5" fmla="*/ 1313743 h 1425112"/>
                <a:gd name="csX6" fmla="*/ 283371 w 534511"/>
                <a:gd name="csY6" fmla="*/ 1423414 h 1425112"/>
                <a:gd name="csX7" fmla="*/ 96085 w 534511"/>
                <a:gd name="csY7" fmla="*/ 1344301 h 1425112"/>
                <a:gd name="csX8" fmla="*/ 1913 w 534511"/>
                <a:gd name="csY8" fmla="*/ 925748 h 1425112"/>
                <a:gd name="csX0" fmla="*/ 1913 w 534511"/>
                <a:gd name="csY0" fmla="*/ 925748 h 1423721"/>
                <a:gd name="csX1" fmla="*/ 54065 w 534511"/>
                <a:gd name="csY1" fmla="*/ 527057 h 1423721"/>
                <a:gd name="csX2" fmla="*/ 290336 w 534511"/>
                <a:gd name="csY2" fmla="*/ 35067 h 1423721"/>
                <a:gd name="csX3" fmla="*/ 302497 w 534511"/>
                <a:gd name="csY3" fmla="*/ 818193 h 1423721"/>
                <a:gd name="csX4" fmla="*/ 514833 w 534511"/>
                <a:gd name="csY4" fmla="*/ 925710 h 1423721"/>
                <a:gd name="csX5" fmla="*/ 505619 w 534511"/>
                <a:gd name="csY5" fmla="*/ 1313743 h 1423721"/>
                <a:gd name="csX6" fmla="*/ 283371 w 534511"/>
                <a:gd name="csY6" fmla="*/ 1423414 h 1423721"/>
                <a:gd name="csX7" fmla="*/ 96085 w 534511"/>
                <a:gd name="csY7" fmla="*/ 1344301 h 1423721"/>
                <a:gd name="csX8" fmla="*/ 1913 w 534511"/>
                <a:gd name="csY8" fmla="*/ 925748 h 1423721"/>
                <a:gd name="csX0" fmla="*/ 2 w 532600"/>
                <a:gd name="csY0" fmla="*/ 925748 h 1423888"/>
                <a:gd name="csX1" fmla="*/ 52154 w 532600"/>
                <a:gd name="csY1" fmla="*/ 527057 h 1423888"/>
                <a:gd name="csX2" fmla="*/ 288425 w 532600"/>
                <a:gd name="csY2" fmla="*/ 35067 h 1423888"/>
                <a:gd name="csX3" fmla="*/ 300586 w 532600"/>
                <a:gd name="csY3" fmla="*/ 818193 h 1423888"/>
                <a:gd name="csX4" fmla="*/ 512922 w 532600"/>
                <a:gd name="csY4" fmla="*/ 925710 h 1423888"/>
                <a:gd name="csX5" fmla="*/ 503708 w 532600"/>
                <a:gd name="csY5" fmla="*/ 1313743 h 1423888"/>
                <a:gd name="csX6" fmla="*/ 281460 w 532600"/>
                <a:gd name="csY6" fmla="*/ 1423414 h 1423888"/>
                <a:gd name="csX7" fmla="*/ 94174 w 532600"/>
                <a:gd name="csY7" fmla="*/ 1344301 h 1423888"/>
                <a:gd name="csX8" fmla="*/ 50386 w 532600"/>
                <a:gd name="csY8" fmla="*/ 1137386 h 1423888"/>
                <a:gd name="csX9" fmla="*/ 2 w 532600"/>
                <a:gd name="csY9" fmla="*/ 925748 h 1423888"/>
                <a:gd name="csX0" fmla="*/ 2 w 532600"/>
                <a:gd name="csY0" fmla="*/ 925748 h 1423888"/>
                <a:gd name="csX1" fmla="*/ 52154 w 532600"/>
                <a:gd name="csY1" fmla="*/ 527057 h 1423888"/>
                <a:gd name="csX2" fmla="*/ 288425 w 532600"/>
                <a:gd name="csY2" fmla="*/ 35067 h 1423888"/>
                <a:gd name="csX3" fmla="*/ 300586 w 532600"/>
                <a:gd name="csY3" fmla="*/ 818193 h 1423888"/>
                <a:gd name="csX4" fmla="*/ 512922 w 532600"/>
                <a:gd name="csY4" fmla="*/ 925710 h 1423888"/>
                <a:gd name="csX5" fmla="*/ 503708 w 532600"/>
                <a:gd name="csY5" fmla="*/ 1313743 h 1423888"/>
                <a:gd name="csX6" fmla="*/ 281460 w 532600"/>
                <a:gd name="csY6" fmla="*/ 1423414 h 1423888"/>
                <a:gd name="csX7" fmla="*/ 94174 w 532600"/>
                <a:gd name="csY7" fmla="*/ 1344301 h 1423888"/>
                <a:gd name="csX8" fmla="*/ 50386 w 532600"/>
                <a:gd name="csY8" fmla="*/ 1137386 h 1423888"/>
                <a:gd name="csX9" fmla="*/ 2 w 532600"/>
                <a:gd name="csY9" fmla="*/ 925748 h 1423888"/>
                <a:gd name="csX0" fmla="*/ 2 w 532600"/>
                <a:gd name="csY0" fmla="*/ 925748 h 1423888"/>
                <a:gd name="csX1" fmla="*/ 52154 w 532600"/>
                <a:gd name="csY1" fmla="*/ 527057 h 1423888"/>
                <a:gd name="csX2" fmla="*/ 288425 w 532600"/>
                <a:gd name="csY2" fmla="*/ 35067 h 1423888"/>
                <a:gd name="csX3" fmla="*/ 300586 w 532600"/>
                <a:gd name="csY3" fmla="*/ 818193 h 1423888"/>
                <a:gd name="csX4" fmla="*/ 512922 w 532600"/>
                <a:gd name="csY4" fmla="*/ 925710 h 1423888"/>
                <a:gd name="csX5" fmla="*/ 503708 w 532600"/>
                <a:gd name="csY5" fmla="*/ 1313743 h 1423888"/>
                <a:gd name="csX6" fmla="*/ 281460 w 532600"/>
                <a:gd name="csY6" fmla="*/ 1423414 h 1423888"/>
                <a:gd name="csX7" fmla="*/ 94174 w 532600"/>
                <a:gd name="csY7" fmla="*/ 1344301 h 1423888"/>
                <a:gd name="csX8" fmla="*/ 50386 w 532600"/>
                <a:gd name="csY8" fmla="*/ 1137386 h 1423888"/>
                <a:gd name="csX9" fmla="*/ 2 w 532600"/>
                <a:gd name="csY9" fmla="*/ 925748 h 1423888"/>
                <a:gd name="csX0" fmla="*/ 2 w 532600"/>
                <a:gd name="csY0" fmla="*/ 925748 h 1423888"/>
                <a:gd name="csX1" fmla="*/ 52154 w 532600"/>
                <a:gd name="csY1" fmla="*/ 527057 h 1423888"/>
                <a:gd name="csX2" fmla="*/ 288425 w 532600"/>
                <a:gd name="csY2" fmla="*/ 35067 h 1423888"/>
                <a:gd name="csX3" fmla="*/ 300586 w 532600"/>
                <a:gd name="csY3" fmla="*/ 818193 h 1423888"/>
                <a:gd name="csX4" fmla="*/ 512922 w 532600"/>
                <a:gd name="csY4" fmla="*/ 925710 h 1423888"/>
                <a:gd name="csX5" fmla="*/ 503708 w 532600"/>
                <a:gd name="csY5" fmla="*/ 1313743 h 1423888"/>
                <a:gd name="csX6" fmla="*/ 281460 w 532600"/>
                <a:gd name="csY6" fmla="*/ 1423414 h 1423888"/>
                <a:gd name="csX7" fmla="*/ 94174 w 532600"/>
                <a:gd name="csY7" fmla="*/ 1344301 h 1423888"/>
                <a:gd name="csX8" fmla="*/ 50386 w 532600"/>
                <a:gd name="csY8" fmla="*/ 1137386 h 1423888"/>
                <a:gd name="csX9" fmla="*/ 2 w 532600"/>
                <a:gd name="csY9" fmla="*/ 925748 h 1423888"/>
                <a:gd name="csX0" fmla="*/ 4 w 532602"/>
                <a:gd name="csY0" fmla="*/ 925748 h 1423888"/>
                <a:gd name="csX1" fmla="*/ 52156 w 532602"/>
                <a:gd name="csY1" fmla="*/ 527057 h 1423888"/>
                <a:gd name="csX2" fmla="*/ 288427 w 532602"/>
                <a:gd name="csY2" fmla="*/ 35067 h 1423888"/>
                <a:gd name="csX3" fmla="*/ 300588 w 532602"/>
                <a:gd name="csY3" fmla="*/ 818193 h 1423888"/>
                <a:gd name="csX4" fmla="*/ 512924 w 532602"/>
                <a:gd name="csY4" fmla="*/ 925710 h 1423888"/>
                <a:gd name="csX5" fmla="*/ 503710 w 532602"/>
                <a:gd name="csY5" fmla="*/ 1313743 h 1423888"/>
                <a:gd name="csX6" fmla="*/ 281462 w 532602"/>
                <a:gd name="csY6" fmla="*/ 1423414 h 1423888"/>
                <a:gd name="csX7" fmla="*/ 94176 w 532602"/>
                <a:gd name="csY7" fmla="*/ 1344301 h 1423888"/>
                <a:gd name="csX8" fmla="*/ 50388 w 532602"/>
                <a:gd name="csY8" fmla="*/ 1137386 h 1423888"/>
                <a:gd name="csX9" fmla="*/ 4 w 532602"/>
                <a:gd name="csY9" fmla="*/ 925748 h 1423888"/>
                <a:gd name="csX0" fmla="*/ 1 w 538236"/>
                <a:gd name="csY0" fmla="*/ 861619 h 1423355"/>
                <a:gd name="csX1" fmla="*/ 57790 w 538236"/>
                <a:gd name="csY1" fmla="*/ 526524 h 1423355"/>
                <a:gd name="csX2" fmla="*/ 294061 w 538236"/>
                <a:gd name="csY2" fmla="*/ 34534 h 1423355"/>
                <a:gd name="csX3" fmla="*/ 306222 w 538236"/>
                <a:gd name="csY3" fmla="*/ 817660 h 1423355"/>
                <a:gd name="csX4" fmla="*/ 518558 w 538236"/>
                <a:gd name="csY4" fmla="*/ 925177 h 1423355"/>
                <a:gd name="csX5" fmla="*/ 509344 w 538236"/>
                <a:gd name="csY5" fmla="*/ 1313210 h 1423355"/>
                <a:gd name="csX6" fmla="*/ 287096 w 538236"/>
                <a:gd name="csY6" fmla="*/ 1422881 h 1423355"/>
                <a:gd name="csX7" fmla="*/ 99810 w 538236"/>
                <a:gd name="csY7" fmla="*/ 1343768 h 1423355"/>
                <a:gd name="csX8" fmla="*/ 56022 w 538236"/>
                <a:gd name="csY8" fmla="*/ 1136853 h 1423355"/>
                <a:gd name="csX9" fmla="*/ 1 w 538236"/>
                <a:gd name="csY9" fmla="*/ 861619 h 1423355"/>
                <a:gd name="csX0" fmla="*/ 92 w 538327"/>
                <a:gd name="csY0" fmla="*/ 861619 h 1423355"/>
                <a:gd name="csX1" fmla="*/ 57881 w 538327"/>
                <a:gd name="csY1" fmla="*/ 526524 h 1423355"/>
                <a:gd name="csX2" fmla="*/ 294152 w 538327"/>
                <a:gd name="csY2" fmla="*/ 34534 h 1423355"/>
                <a:gd name="csX3" fmla="*/ 306313 w 538327"/>
                <a:gd name="csY3" fmla="*/ 817660 h 1423355"/>
                <a:gd name="csX4" fmla="*/ 518649 w 538327"/>
                <a:gd name="csY4" fmla="*/ 925177 h 1423355"/>
                <a:gd name="csX5" fmla="*/ 509435 w 538327"/>
                <a:gd name="csY5" fmla="*/ 1313210 h 1423355"/>
                <a:gd name="csX6" fmla="*/ 287187 w 538327"/>
                <a:gd name="csY6" fmla="*/ 1422881 h 1423355"/>
                <a:gd name="csX7" fmla="*/ 99901 w 538327"/>
                <a:gd name="csY7" fmla="*/ 1343768 h 1423355"/>
                <a:gd name="csX8" fmla="*/ 56113 w 538327"/>
                <a:gd name="csY8" fmla="*/ 1136853 h 1423355"/>
                <a:gd name="csX9" fmla="*/ 92 w 538327"/>
                <a:gd name="csY9" fmla="*/ 861619 h 1423355"/>
                <a:gd name="csX0" fmla="*/ 94 w 538329"/>
                <a:gd name="csY0" fmla="*/ 861619 h 1425059"/>
                <a:gd name="csX1" fmla="*/ 57883 w 538329"/>
                <a:gd name="csY1" fmla="*/ 526524 h 1425059"/>
                <a:gd name="csX2" fmla="*/ 294154 w 538329"/>
                <a:gd name="csY2" fmla="*/ 34534 h 1425059"/>
                <a:gd name="csX3" fmla="*/ 306315 w 538329"/>
                <a:gd name="csY3" fmla="*/ 817660 h 1425059"/>
                <a:gd name="csX4" fmla="*/ 518651 w 538329"/>
                <a:gd name="csY4" fmla="*/ 925177 h 1425059"/>
                <a:gd name="csX5" fmla="*/ 509437 w 538329"/>
                <a:gd name="csY5" fmla="*/ 1313210 h 1425059"/>
                <a:gd name="csX6" fmla="*/ 287189 w 538329"/>
                <a:gd name="csY6" fmla="*/ 1422881 h 1425059"/>
                <a:gd name="csX7" fmla="*/ 105845 w 538329"/>
                <a:gd name="csY7" fmla="*/ 1366201 h 1425059"/>
                <a:gd name="csX8" fmla="*/ 56115 w 538329"/>
                <a:gd name="csY8" fmla="*/ 1136853 h 1425059"/>
                <a:gd name="csX9" fmla="*/ 94 w 538329"/>
                <a:gd name="csY9" fmla="*/ 861619 h 1425059"/>
                <a:gd name="csX0" fmla="*/ 94 w 538329"/>
                <a:gd name="csY0" fmla="*/ 861619 h 1424069"/>
                <a:gd name="csX1" fmla="*/ 57883 w 538329"/>
                <a:gd name="csY1" fmla="*/ 526524 h 1424069"/>
                <a:gd name="csX2" fmla="*/ 294154 w 538329"/>
                <a:gd name="csY2" fmla="*/ 34534 h 1424069"/>
                <a:gd name="csX3" fmla="*/ 306315 w 538329"/>
                <a:gd name="csY3" fmla="*/ 817660 h 1424069"/>
                <a:gd name="csX4" fmla="*/ 518651 w 538329"/>
                <a:gd name="csY4" fmla="*/ 925177 h 1424069"/>
                <a:gd name="csX5" fmla="*/ 509437 w 538329"/>
                <a:gd name="csY5" fmla="*/ 1313210 h 1424069"/>
                <a:gd name="csX6" fmla="*/ 287189 w 538329"/>
                <a:gd name="csY6" fmla="*/ 1422881 h 1424069"/>
                <a:gd name="csX7" fmla="*/ 105845 w 538329"/>
                <a:gd name="csY7" fmla="*/ 1366201 h 1424069"/>
                <a:gd name="csX8" fmla="*/ 56115 w 538329"/>
                <a:gd name="csY8" fmla="*/ 1136853 h 1424069"/>
                <a:gd name="csX9" fmla="*/ 94 w 538329"/>
                <a:gd name="csY9" fmla="*/ 861619 h 1424069"/>
                <a:gd name="csX0" fmla="*/ 176 w 538411"/>
                <a:gd name="csY0" fmla="*/ 861619 h 1425018"/>
                <a:gd name="csX1" fmla="*/ 57965 w 538411"/>
                <a:gd name="csY1" fmla="*/ 526524 h 1425018"/>
                <a:gd name="csX2" fmla="*/ 294236 w 538411"/>
                <a:gd name="csY2" fmla="*/ 34534 h 1425018"/>
                <a:gd name="csX3" fmla="*/ 306397 w 538411"/>
                <a:gd name="csY3" fmla="*/ 817660 h 1425018"/>
                <a:gd name="csX4" fmla="*/ 518733 w 538411"/>
                <a:gd name="csY4" fmla="*/ 925177 h 1425018"/>
                <a:gd name="csX5" fmla="*/ 509519 w 538411"/>
                <a:gd name="csY5" fmla="*/ 1313210 h 1425018"/>
                <a:gd name="csX6" fmla="*/ 287271 w 538411"/>
                <a:gd name="csY6" fmla="*/ 1422881 h 1425018"/>
                <a:gd name="csX7" fmla="*/ 105927 w 538411"/>
                <a:gd name="csY7" fmla="*/ 1366201 h 1425018"/>
                <a:gd name="csX8" fmla="*/ 68387 w 538411"/>
                <a:gd name="csY8" fmla="*/ 1140558 h 1425018"/>
                <a:gd name="csX9" fmla="*/ 176 w 538411"/>
                <a:gd name="csY9" fmla="*/ 861619 h 1425018"/>
                <a:gd name="csX0" fmla="*/ 109 w 548248"/>
                <a:gd name="csY0" fmla="*/ 823920 h 1424712"/>
                <a:gd name="csX1" fmla="*/ 67802 w 548248"/>
                <a:gd name="csY1" fmla="*/ 526216 h 1424712"/>
                <a:gd name="csX2" fmla="*/ 304073 w 548248"/>
                <a:gd name="csY2" fmla="*/ 34226 h 1424712"/>
                <a:gd name="csX3" fmla="*/ 316234 w 548248"/>
                <a:gd name="csY3" fmla="*/ 817352 h 1424712"/>
                <a:gd name="csX4" fmla="*/ 528570 w 548248"/>
                <a:gd name="csY4" fmla="*/ 924869 h 1424712"/>
                <a:gd name="csX5" fmla="*/ 519356 w 548248"/>
                <a:gd name="csY5" fmla="*/ 1312902 h 1424712"/>
                <a:gd name="csX6" fmla="*/ 297108 w 548248"/>
                <a:gd name="csY6" fmla="*/ 1422573 h 1424712"/>
                <a:gd name="csX7" fmla="*/ 115764 w 548248"/>
                <a:gd name="csY7" fmla="*/ 1365893 h 1424712"/>
                <a:gd name="csX8" fmla="*/ 78224 w 548248"/>
                <a:gd name="csY8" fmla="*/ 1140250 h 1424712"/>
                <a:gd name="csX9" fmla="*/ 109 w 548248"/>
                <a:gd name="csY9" fmla="*/ 823920 h 1424712"/>
                <a:gd name="csX0" fmla="*/ 5 w 548144"/>
                <a:gd name="csY0" fmla="*/ 823920 h 1424694"/>
                <a:gd name="csX1" fmla="*/ 67698 w 548144"/>
                <a:gd name="csY1" fmla="*/ 526216 h 1424694"/>
                <a:gd name="csX2" fmla="*/ 303969 w 548144"/>
                <a:gd name="csY2" fmla="*/ 34226 h 1424694"/>
                <a:gd name="csX3" fmla="*/ 316130 w 548144"/>
                <a:gd name="csY3" fmla="*/ 817352 h 1424694"/>
                <a:gd name="csX4" fmla="*/ 528466 w 548144"/>
                <a:gd name="csY4" fmla="*/ 924869 h 1424694"/>
                <a:gd name="csX5" fmla="*/ 519252 w 548144"/>
                <a:gd name="csY5" fmla="*/ 1312902 h 1424694"/>
                <a:gd name="csX6" fmla="*/ 297004 w 548144"/>
                <a:gd name="csY6" fmla="*/ 1422573 h 1424694"/>
                <a:gd name="csX7" fmla="*/ 115660 w 548144"/>
                <a:gd name="csY7" fmla="*/ 1365893 h 1424694"/>
                <a:gd name="csX8" fmla="*/ 69556 w 548144"/>
                <a:gd name="csY8" fmla="*/ 1141773 h 1424694"/>
                <a:gd name="csX9" fmla="*/ 5 w 548144"/>
                <a:gd name="csY9" fmla="*/ 823920 h 1424694"/>
                <a:gd name="csX0" fmla="*/ 180 w 548319"/>
                <a:gd name="csY0" fmla="*/ 794536 h 1395310"/>
                <a:gd name="csX1" fmla="*/ 59294 w 548319"/>
                <a:gd name="csY1" fmla="*/ 472911 h 1395310"/>
                <a:gd name="csX2" fmla="*/ 304144 w 548319"/>
                <a:gd name="csY2" fmla="*/ 4842 h 1395310"/>
                <a:gd name="csX3" fmla="*/ 316305 w 548319"/>
                <a:gd name="csY3" fmla="*/ 787968 h 1395310"/>
                <a:gd name="csX4" fmla="*/ 528641 w 548319"/>
                <a:gd name="csY4" fmla="*/ 895485 h 1395310"/>
                <a:gd name="csX5" fmla="*/ 519427 w 548319"/>
                <a:gd name="csY5" fmla="*/ 1283518 h 1395310"/>
                <a:gd name="csX6" fmla="*/ 297179 w 548319"/>
                <a:gd name="csY6" fmla="*/ 1393189 h 1395310"/>
                <a:gd name="csX7" fmla="*/ 115835 w 548319"/>
                <a:gd name="csY7" fmla="*/ 1336509 h 1395310"/>
                <a:gd name="csX8" fmla="*/ 69731 w 548319"/>
                <a:gd name="csY8" fmla="*/ 1112389 h 1395310"/>
                <a:gd name="csX9" fmla="*/ 180 w 548319"/>
                <a:gd name="csY9" fmla="*/ 794536 h 1395310"/>
                <a:gd name="csX0" fmla="*/ 180 w 548319"/>
                <a:gd name="csY0" fmla="*/ 799502 h 1400276"/>
                <a:gd name="csX1" fmla="*/ 59294 w 548319"/>
                <a:gd name="csY1" fmla="*/ 477877 h 1400276"/>
                <a:gd name="csX2" fmla="*/ 304144 w 548319"/>
                <a:gd name="csY2" fmla="*/ 9808 h 1400276"/>
                <a:gd name="csX3" fmla="*/ 316305 w 548319"/>
                <a:gd name="csY3" fmla="*/ 792934 h 1400276"/>
                <a:gd name="csX4" fmla="*/ 528641 w 548319"/>
                <a:gd name="csY4" fmla="*/ 900451 h 1400276"/>
                <a:gd name="csX5" fmla="*/ 519427 w 548319"/>
                <a:gd name="csY5" fmla="*/ 1288484 h 1400276"/>
                <a:gd name="csX6" fmla="*/ 297179 w 548319"/>
                <a:gd name="csY6" fmla="*/ 1398155 h 1400276"/>
                <a:gd name="csX7" fmla="*/ 115835 w 548319"/>
                <a:gd name="csY7" fmla="*/ 1341475 h 1400276"/>
                <a:gd name="csX8" fmla="*/ 69731 w 548319"/>
                <a:gd name="csY8" fmla="*/ 1117355 h 1400276"/>
                <a:gd name="csX9" fmla="*/ 180 w 548319"/>
                <a:gd name="csY9" fmla="*/ 799502 h 1400276"/>
                <a:gd name="csX0" fmla="*/ 156 w 548295"/>
                <a:gd name="csY0" fmla="*/ 756869 h 1357643"/>
                <a:gd name="csX1" fmla="*/ 59270 w 548295"/>
                <a:gd name="csY1" fmla="*/ 435244 h 1357643"/>
                <a:gd name="csX2" fmla="*/ 290969 w 548295"/>
                <a:gd name="csY2" fmla="*/ 10621 h 1357643"/>
                <a:gd name="csX3" fmla="*/ 316281 w 548295"/>
                <a:gd name="csY3" fmla="*/ 750301 h 1357643"/>
                <a:gd name="csX4" fmla="*/ 528617 w 548295"/>
                <a:gd name="csY4" fmla="*/ 857818 h 1357643"/>
                <a:gd name="csX5" fmla="*/ 519403 w 548295"/>
                <a:gd name="csY5" fmla="*/ 1245851 h 1357643"/>
                <a:gd name="csX6" fmla="*/ 297155 w 548295"/>
                <a:gd name="csY6" fmla="*/ 1355522 h 1357643"/>
                <a:gd name="csX7" fmla="*/ 115811 w 548295"/>
                <a:gd name="csY7" fmla="*/ 1298842 h 1357643"/>
                <a:gd name="csX8" fmla="*/ 69707 w 548295"/>
                <a:gd name="csY8" fmla="*/ 1074722 h 1357643"/>
                <a:gd name="csX9" fmla="*/ 156 w 548295"/>
                <a:gd name="csY9" fmla="*/ 756869 h 1357643"/>
                <a:gd name="csX0" fmla="*/ 115 w 548254"/>
                <a:gd name="csY0" fmla="*/ 756869 h 1357643"/>
                <a:gd name="csX1" fmla="*/ 59229 w 548254"/>
                <a:gd name="csY1" fmla="*/ 435244 h 1357643"/>
                <a:gd name="csX2" fmla="*/ 290928 w 548254"/>
                <a:gd name="csY2" fmla="*/ 10621 h 1357643"/>
                <a:gd name="csX3" fmla="*/ 316240 w 548254"/>
                <a:gd name="csY3" fmla="*/ 750301 h 1357643"/>
                <a:gd name="csX4" fmla="*/ 528576 w 548254"/>
                <a:gd name="csY4" fmla="*/ 857818 h 1357643"/>
                <a:gd name="csX5" fmla="*/ 519362 w 548254"/>
                <a:gd name="csY5" fmla="*/ 1245851 h 1357643"/>
                <a:gd name="csX6" fmla="*/ 297114 w 548254"/>
                <a:gd name="csY6" fmla="*/ 1355522 h 1357643"/>
                <a:gd name="csX7" fmla="*/ 115770 w 548254"/>
                <a:gd name="csY7" fmla="*/ 1298842 h 1357643"/>
                <a:gd name="csX8" fmla="*/ 69666 w 548254"/>
                <a:gd name="csY8" fmla="*/ 1074722 h 1357643"/>
                <a:gd name="csX9" fmla="*/ 115 w 548254"/>
                <a:gd name="csY9" fmla="*/ 756869 h 1357643"/>
                <a:gd name="csX0" fmla="*/ 32 w 548171"/>
                <a:gd name="csY0" fmla="*/ 750953 h 1351727"/>
                <a:gd name="csX1" fmla="*/ 78589 w 548171"/>
                <a:gd name="csY1" fmla="*/ 443488 h 1351727"/>
                <a:gd name="csX2" fmla="*/ 290845 w 548171"/>
                <a:gd name="csY2" fmla="*/ 4705 h 1351727"/>
                <a:gd name="csX3" fmla="*/ 316157 w 548171"/>
                <a:gd name="csY3" fmla="*/ 744385 h 1351727"/>
                <a:gd name="csX4" fmla="*/ 528493 w 548171"/>
                <a:gd name="csY4" fmla="*/ 851902 h 1351727"/>
                <a:gd name="csX5" fmla="*/ 519279 w 548171"/>
                <a:gd name="csY5" fmla="*/ 1239935 h 1351727"/>
                <a:gd name="csX6" fmla="*/ 297031 w 548171"/>
                <a:gd name="csY6" fmla="*/ 1349606 h 1351727"/>
                <a:gd name="csX7" fmla="*/ 115687 w 548171"/>
                <a:gd name="csY7" fmla="*/ 1292926 h 1351727"/>
                <a:gd name="csX8" fmla="*/ 69583 w 548171"/>
                <a:gd name="csY8" fmla="*/ 1068806 h 1351727"/>
                <a:gd name="csX9" fmla="*/ 32 w 548171"/>
                <a:gd name="csY9" fmla="*/ 750953 h 1351727"/>
                <a:gd name="csX0" fmla="*/ 32 w 548171"/>
                <a:gd name="csY0" fmla="*/ 763821 h 1364595"/>
                <a:gd name="csX1" fmla="*/ 78589 w 548171"/>
                <a:gd name="csY1" fmla="*/ 456356 h 1364595"/>
                <a:gd name="csX2" fmla="*/ 290845 w 548171"/>
                <a:gd name="csY2" fmla="*/ 17573 h 1364595"/>
                <a:gd name="csX3" fmla="*/ 316157 w 548171"/>
                <a:gd name="csY3" fmla="*/ 757253 h 1364595"/>
                <a:gd name="csX4" fmla="*/ 528493 w 548171"/>
                <a:gd name="csY4" fmla="*/ 864770 h 1364595"/>
                <a:gd name="csX5" fmla="*/ 519279 w 548171"/>
                <a:gd name="csY5" fmla="*/ 1252803 h 1364595"/>
                <a:gd name="csX6" fmla="*/ 297031 w 548171"/>
                <a:gd name="csY6" fmla="*/ 1362474 h 1364595"/>
                <a:gd name="csX7" fmla="*/ 115687 w 548171"/>
                <a:gd name="csY7" fmla="*/ 1305794 h 1364595"/>
                <a:gd name="csX8" fmla="*/ 69583 w 548171"/>
                <a:gd name="csY8" fmla="*/ 1081674 h 1364595"/>
                <a:gd name="csX9" fmla="*/ 32 w 548171"/>
                <a:gd name="csY9" fmla="*/ 763821 h 1364595"/>
                <a:gd name="csX0" fmla="*/ 32 w 557784"/>
                <a:gd name="csY0" fmla="*/ 763823 h 1364597"/>
                <a:gd name="csX1" fmla="*/ 78589 w 557784"/>
                <a:gd name="csY1" fmla="*/ 456358 h 1364597"/>
                <a:gd name="csX2" fmla="*/ 290845 w 557784"/>
                <a:gd name="csY2" fmla="*/ 17575 h 1364597"/>
                <a:gd name="csX3" fmla="*/ 316157 w 557784"/>
                <a:gd name="csY3" fmla="*/ 757255 h 1364597"/>
                <a:gd name="csX4" fmla="*/ 543044 w 557784"/>
                <a:gd name="csY4" fmla="*/ 962016 h 1364597"/>
                <a:gd name="csX5" fmla="*/ 519279 w 557784"/>
                <a:gd name="csY5" fmla="*/ 1252805 h 1364597"/>
                <a:gd name="csX6" fmla="*/ 297031 w 557784"/>
                <a:gd name="csY6" fmla="*/ 1362476 h 1364597"/>
                <a:gd name="csX7" fmla="*/ 115687 w 557784"/>
                <a:gd name="csY7" fmla="*/ 1305796 h 1364597"/>
                <a:gd name="csX8" fmla="*/ 69583 w 557784"/>
                <a:gd name="csY8" fmla="*/ 1081676 h 1364597"/>
                <a:gd name="csX9" fmla="*/ 32 w 557784"/>
                <a:gd name="csY9" fmla="*/ 763823 h 1364597"/>
                <a:gd name="csX0" fmla="*/ 32 w 558142"/>
                <a:gd name="csY0" fmla="*/ 763823 h 1339011"/>
                <a:gd name="csX1" fmla="*/ 78589 w 558142"/>
                <a:gd name="csY1" fmla="*/ 456358 h 1339011"/>
                <a:gd name="csX2" fmla="*/ 290845 w 558142"/>
                <a:gd name="csY2" fmla="*/ 17575 h 1339011"/>
                <a:gd name="csX3" fmla="*/ 316157 w 558142"/>
                <a:gd name="csY3" fmla="*/ 757255 h 1339011"/>
                <a:gd name="csX4" fmla="*/ 543044 w 558142"/>
                <a:gd name="csY4" fmla="*/ 962016 h 1339011"/>
                <a:gd name="csX5" fmla="*/ 519279 w 558142"/>
                <a:gd name="csY5" fmla="*/ 1252805 h 1339011"/>
                <a:gd name="csX6" fmla="*/ 289107 w 558142"/>
                <a:gd name="csY6" fmla="*/ 1332565 h 1339011"/>
                <a:gd name="csX7" fmla="*/ 115687 w 558142"/>
                <a:gd name="csY7" fmla="*/ 1305796 h 1339011"/>
                <a:gd name="csX8" fmla="*/ 69583 w 558142"/>
                <a:gd name="csY8" fmla="*/ 1081676 h 1339011"/>
                <a:gd name="csX9" fmla="*/ 32 w 558142"/>
                <a:gd name="csY9" fmla="*/ 763823 h 1339011"/>
                <a:gd name="csX0" fmla="*/ 3 w 558113"/>
                <a:gd name="csY0" fmla="*/ 763823 h 1338707"/>
                <a:gd name="csX1" fmla="*/ 78560 w 558113"/>
                <a:gd name="csY1" fmla="*/ 456358 h 1338707"/>
                <a:gd name="csX2" fmla="*/ 290816 w 558113"/>
                <a:gd name="csY2" fmla="*/ 17575 h 1338707"/>
                <a:gd name="csX3" fmla="*/ 316128 w 558113"/>
                <a:gd name="csY3" fmla="*/ 757255 h 1338707"/>
                <a:gd name="csX4" fmla="*/ 543015 w 558113"/>
                <a:gd name="csY4" fmla="*/ 962016 h 1338707"/>
                <a:gd name="csX5" fmla="*/ 519250 w 558113"/>
                <a:gd name="csY5" fmla="*/ 1252805 h 1338707"/>
                <a:gd name="csX6" fmla="*/ 289078 w 558113"/>
                <a:gd name="csY6" fmla="*/ 1332565 h 1338707"/>
                <a:gd name="csX7" fmla="*/ 115658 w 558113"/>
                <a:gd name="csY7" fmla="*/ 1305796 h 1338707"/>
                <a:gd name="csX8" fmla="*/ 75817 w 558113"/>
                <a:gd name="csY8" fmla="*/ 1088392 h 1338707"/>
                <a:gd name="csX9" fmla="*/ 3 w 558113"/>
                <a:gd name="csY9" fmla="*/ 763823 h 1338707"/>
                <a:gd name="csX0" fmla="*/ 4 w 545238"/>
                <a:gd name="csY0" fmla="*/ 812699 h 1338978"/>
                <a:gd name="csX1" fmla="*/ 65685 w 545238"/>
                <a:gd name="csY1" fmla="*/ 456629 h 1338978"/>
                <a:gd name="csX2" fmla="*/ 277941 w 545238"/>
                <a:gd name="csY2" fmla="*/ 17846 h 1338978"/>
                <a:gd name="csX3" fmla="*/ 303253 w 545238"/>
                <a:gd name="csY3" fmla="*/ 757526 h 1338978"/>
                <a:gd name="csX4" fmla="*/ 530140 w 545238"/>
                <a:gd name="csY4" fmla="*/ 962287 h 1338978"/>
                <a:gd name="csX5" fmla="*/ 506375 w 545238"/>
                <a:gd name="csY5" fmla="*/ 1253076 h 1338978"/>
                <a:gd name="csX6" fmla="*/ 276203 w 545238"/>
                <a:gd name="csY6" fmla="*/ 1332836 h 1338978"/>
                <a:gd name="csX7" fmla="*/ 102783 w 545238"/>
                <a:gd name="csY7" fmla="*/ 1306067 h 1338978"/>
                <a:gd name="csX8" fmla="*/ 62942 w 545238"/>
                <a:gd name="csY8" fmla="*/ 1088663 h 1338978"/>
                <a:gd name="csX9" fmla="*/ 4 w 545238"/>
                <a:gd name="csY9" fmla="*/ 812699 h 1338978"/>
                <a:gd name="csX0" fmla="*/ 142 w 545376"/>
                <a:gd name="csY0" fmla="*/ 812701 h 1338980"/>
                <a:gd name="csX1" fmla="*/ 65823 w 545376"/>
                <a:gd name="csY1" fmla="*/ 456631 h 1338980"/>
                <a:gd name="csX2" fmla="*/ 278079 w 545376"/>
                <a:gd name="csY2" fmla="*/ 17848 h 1338980"/>
                <a:gd name="csX3" fmla="*/ 303391 w 545376"/>
                <a:gd name="csY3" fmla="*/ 757528 h 1338980"/>
                <a:gd name="csX4" fmla="*/ 530278 w 545376"/>
                <a:gd name="csY4" fmla="*/ 962289 h 1338980"/>
                <a:gd name="csX5" fmla="*/ 506513 w 545376"/>
                <a:gd name="csY5" fmla="*/ 1253078 h 1338980"/>
                <a:gd name="csX6" fmla="*/ 276341 w 545376"/>
                <a:gd name="csY6" fmla="*/ 1332838 h 1338980"/>
                <a:gd name="csX7" fmla="*/ 102921 w 545376"/>
                <a:gd name="csY7" fmla="*/ 1306069 h 1338980"/>
                <a:gd name="csX8" fmla="*/ 63080 w 545376"/>
                <a:gd name="csY8" fmla="*/ 1088665 h 1338980"/>
                <a:gd name="csX9" fmla="*/ 142 w 545376"/>
                <a:gd name="csY9" fmla="*/ 812701 h 1338980"/>
                <a:gd name="csX0" fmla="*/ 12 w 545246"/>
                <a:gd name="csY0" fmla="*/ 812701 h 1338621"/>
                <a:gd name="csX1" fmla="*/ 65693 w 545246"/>
                <a:gd name="csY1" fmla="*/ 456631 h 1338621"/>
                <a:gd name="csX2" fmla="*/ 277949 w 545246"/>
                <a:gd name="csY2" fmla="*/ 17848 h 1338621"/>
                <a:gd name="csX3" fmla="*/ 303261 w 545246"/>
                <a:gd name="csY3" fmla="*/ 757528 h 1338621"/>
                <a:gd name="csX4" fmla="*/ 530148 w 545246"/>
                <a:gd name="csY4" fmla="*/ 962289 h 1338621"/>
                <a:gd name="csX5" fmla="*/ 506383 w 545246"/>
                <a:gd name="csY5" fmla="*/ 1253078 h 1338621"/>
                <a:gd name="csX6" fmla="*/ 276211 w 545246"/>
                <a:gd name="csY6" fmla="*/ 1332838 h 1338621"/>
                <a:gd name="csX7" fmla="*/ 102791 w 545246"/>
                <a:gd name="csY7" fmla="*/ 1306069 h 1338621"/>
                <a:gd name="csX8" fmla="*/ 60648 w 545246"/>
                <a:gd name="csY8" fmla="*/ 1096906 h 1338621"/>
                <a:gd name="csX9" fmla="*/ 12 w 545246"/>
                <a:gd name="csY9" fmla="*/ 812701 h 1338621"/>
                <a:gd name="csX0" fmla="*/ 12 w 545246"/>
                <a:gd name="csY0" fmla="*/ 895534 h 1421454"/>
                <a:gd name="csX1" fmla="*/ 65693 w 545246"/>
                <a:gd name="csY1" fmla="*/ 539464 h 1421454"/>
                <a:gd name="csX2" fmla="*/ 270215 w 545246"/>
                <a:gd name="csY2" fmla="*/ 15613 h 1421454"/>
                <a:gd name="csX3" fmla="*/ 303261 w 545246"/>
                <a:gd name="csY3" fmla="*/ 840361 h 1421454"/>
                <a:gd name="csX4" fmla="*/ 530148 w 545246"/>
                <a:gd name="csY4" fmla="*/ 1045122 h 1421454"/>
                <a:gd name="csX5" fmla="*/ 506383 w 545246"/>
                <a:gd name="csY5" fmla="*/ 1335911 h 1421454"/>
                <a:gd name="csX6" fmla="*/ 276211 w 545246"/>
                <a:gd name="csY6" fmla="*/ 1415671 h 1421454"/>
                <a:gd name="csX7" fmla="*/ 102791 w 545246"/>
                <a:gd name="csY7" fmla="*/ 1388902 h 1421454"/>
                <a:gd name="csX8" fmla="*/ 60648 w 545246"/>
                <a:gd name="csY8" fmla="*/ 1179739 h 1421454"/>
                <a:gd name="csX9" fmla="*/ 12 w 545246"/>
                <a:gd name="csY9" fmla="*/ 895534 h 1421454"/>
                <a:gd name="csX0" fmla="*/ 12 w 545246"/>
                <a:gd name="csY0" fmla="*/ 886133 h 1412053"/>
                <a:gd name="csX1" fmla="*/ 65693 w 545246"/>
                <a:gd name="csY1" fmla="*/ 530063 h 1412053"/>
                <a:gd name="csX2" fmla="*/ 270215 w 545246"/>
                <a:gd name="csY2" fmla="*/ 6212 h 1412053"/>
                <a:gd name="csX3" fmla="*/ 303261 w 545246"/>
                <a:gd name="csY3" fmla="*/ 830960 h 1412053"/>
                <a:gd name="csX4" fmla="*/ 530148 w 545246"/>
                <a:gd name="csY4" fmla="*/ 1035721 h 1412053"/>
                <a:gd name="csX5" fmla="*/ 506383 w 545246"/>
                <a:gd name="csY5" fmla="*/ 1326510 h 1412053"/>
                <a:gd name="csX6" fmla="*/ 276211 w 545246"/>
                <a:gd name="csY6" fmla="*/ 1406270 h 1412053"/>
                <a:gd name="csX7" fmla="*/ 102791 w 545246"/>
                <a:gd name="csY7" fmla="*/ 1379501 h 1412053"/>
                <a:gd name="csX8" fmla="*/ 60648 w 545246"/>
                <a:gd name="csY8" fmla="*/ 1170338 h 1412053"/>
                <a:gd name="csX9" fmla="*/ 12 w 545246"/>
                <a:gd name="csY9" fmla="*/ 886133 h 1412053"/>
                <a:gd name="csX0" fmla="*/ 12 w 571389"/>
                <a:gd name="csY0" fmla="*/ 886133 h 1412053"/>
                <a:gd name="csX1" fmla="*/ 65693 w 571389"/>
                <a:gd name="csY1" fmla="*/ 530063 h 1412053"/>
                <a:gd name="csX2" fmla="*/ 270215 w 571389"/>
                <a:gd name="csY2" fmla="*/ 6212 h 1412053"/>
                <a:gd name="csX3" fmla="*/ 303261 w 571389"/>
                <a:gd name="csY3" fmla="*/ 830960 h 1412053"/>
                <a:gd name="csX4" fmla="*/ 562426 w 571389"/>
                <a:gd name="csY4" fmla="*/ 1110115 h 1412053"/>
                <a:gd name="csX5" fmla="*/ 506383 w 571389"/>
                <a:gd name="csY5" fmla="*/ 1326510 h 1412053"/>
                <a:gd name="csX6" fmla="*/ 276211 w 571389"/>
                <a:gd name="csY6" fmla="*/ 1406270 h 1412053"/>
                <a:gd name="csX7" fmla="*/ 102791 w 571389"/>
                <a:gd name="csY7" fmla="*/ 1379501 h 1412053"/>
                <a:gd name="csX8" fmla="*/ 60648 w 571389"/>
                <a:gd name="csY8" fmla="*/ 1170338 h 1412053"/>
                <a:gd name="csX9" fmla="*/ 12 w 571389"/>
                <a:gd name="csY9" fmla="*/ 886133 h 14120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571389" h="1412053">
                  <a:moveTo>
                    <a:pt x="12" y="886133"/>
                  </a:moveTo>
                  <a:cubicBezTo>
                    <a:pt x="853" y="779421"/>
                    <a:pt x="20659" y="676717"/>
                    <a:pt x="65693" y="530063"/>
                  </a:cubicBezTo>
                  <a:cubicBezTo>
                    <a:pt x="110727" y="383410"/>
                    <a:pt x="207361" y="-57273"/>
                    <a:pt x="270215" y="6212"/>
                  </a:cubicBezTo>
                  <a:cubicBezTo>
                    <a:pt x="333069" y="69697"/>
                    <a:pt x="254559" y="646976"/>
                    <a:pt x="303261" y="830960"/>
                  </a:cubicBezTo>
                  <a:cubicBezTo>
                    <a:pt x="351963" y="1014944"/>
                    <a:pt x="536377" y="984532"/>
                    <a:pt x="562426" y="1110115"/>
                  </a:cubicBezTo>
                  <a:cubicBezTo>
                    <a:pt x="588475" y="1235698"/>
                    <a:pt x="554085" y="1277151"/>
                    <a:pt x="506383" y="1326510"/>
                  </a:cubicBezTo>
                  <a:cubicBezTo>
                    <a:pt x="458681" y="1375869"/>
                    <a:pt x="343476" y="1397438"/>
                    <a:pt x="276211" y="1406270"/>
                  </a:cubicBezTo>
                  <a:cubicBezTo>
                    <a:pt x="208946" y="1415102"/>
                    <a:pt x="138718" y="1418823"/>
                    <a:pt x="102791" y="1379501"/>
                  </a:cubicBezTo>
                  <a:cubicBezTo>
                    <a:pt x="66864" y="1340179"/>
                    <a:pt x="77778" y="1252566"/>
                    <a:pt x="60648" y="1170338"/>
                  </a:cubicBezTo>
                  <a:cubicBezTo>
                    <a:pt x="43518" y="1088110"/>
                    <a:pt x="-829" y="992845"/>
                    <a:pt x="12" y="886133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四角形: 角を丸くする 1">
              <a:extLst>
                <a:ext uri="{FF2B5EF4-FFF2-40B4-BE49-F238E27FC236}">
                  <a16:creationId xmlns:a16="http://schemas.microsoft.com/office/drawing/2014/main" id="{587F162F-FD8F-956B-778F-E99DA75BD249}"/>
                </a:ext>
              </a:extLst>
            </p:cNvPr>
            <p:cNvSpPr/>
            <p:nvPr/>
          </p:nvSpPr>
          <p:spPr>
            <a:xfrm rot="15074539" flipV="1">
              <a:off x="3260371" y="2468308"/>
              <a:ext cx="632846" cy="24348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7304"/>
                <a:gd name="csY0" fmla="*/ 145501 h 584336"/>
                <a:gd name="csX1" fmla="*/ 88607 w 387304"/>
                <a:gd name="csY1" fmla="*/ 10429 h 584336"/>
                <a:gd name="csX2" fmla="*/ 307415 w 387304"/>
                <a:gd name="csY2" fmla="*/ 15191 h 584336"/>
                <a:gd name="csX3" fmla="*/ 380586 w 387304"/>
                <a:gd name="csY3" fmla="*/ 64043 h 584336"/>
                <a:gd name="csX4" fmla="*/ 384544 w 387304"/>
                <a:gd name="csY4" fmla="*/ 317610 h 584336"/>
                <a:gd name="csX5" fmla="*/ 371049 w 387304"/>
                <a:gd name="csY5" fmla="*/ 469875 h 584336"/>
                <a:gd name="csX6" fmla="*/ 309796 w 387304"/>
                <a:gd name="csY6" fmla="*/ 557322 h 584336"/>
                <a:gd name="csX7" fmla="*/ 148801 w 387304"/>
                <a:gd name="csY7" fmla="*/ 579546 h 584336"/>
                <a:gd name="csX8" fmla="*/ 48126 w 387304"/>
                <a:gd name="csY8" fmla="*/ 476360 h 584336"/>
                <a:gd name="csX9" fmla="*/ 1162 w 387304"/>
                <a:gd name="csY9" fmla="*/ 145501 h 584336"/>
                <a:gd name="csX0" fmla="*/ 1162 w 387304"/>
                <a:gd name="csY0" fmla="*/ 145499 h 583367"/>
                <a:gd name="csX1" fmla="*/ 88607 w 387304"/>
                <a:gd name="csY1" fmla="*/ 10427 h 583367"/>
                <a:gd name="csX2" fmla="*/ 307415 w 387304"/>
                <a:gd name="csY2" fmla="*/ 15189 h 583367"/>
                <a:gd name="csX3" fmla="*/ 380586 w 387304"/>
                <a:gd name="csY3" fmla="*/ 64041 h 583367"/>
                <a:gd name="csX4" fmla="*/ 384544 w 387304"/>
                <a:gd name="csY4" fmla="*/ 317608 h 583367"/>
                <a:gd name="csX5" fmla="*/ 375263 w 387304"/>
                <a:gd name="csY5" fmla="*/ 520011 h 583367"/>
                <a:gd name="csX6" fmla="*/ 309796 w 387304"/>
                <a:gd name="csY6" fmla="*/ 557320 h 583367"/>
                <a:gd name="csX7" fmla="*/ 148801 w 387304"/>
                <a:gd name="csY7" fmla="*/ 579544 h 583367"/>
                <a:gd name="csX8" fmla="*/ 48126 w 387304"/>
                <a:gd name="csY8" fmla="*/ 476358 h 583367"/>
                <a:gd name="csX9" fmla="*/ 1162 w 387304"/>
                <a:gd name="csY9" fmla="*/ 145499 h 583367"/>
                <a:gd name="csX0" fmla="*/ 1162 w 385259"/>
                <a:gd name="csY0" fmla="*/ 145625 h 583492"/>
                <a:gd name="csX1" fmla="*/ 88607 w 385259"/>
                <a:gd name="csY1" fmla="*/ 10553 h 583492"/>
                <a:gd name="csX2" fmla="*/ 307415 w 385259"/>
                <a:gd name="csY2" fmla="*/ 15315 h 583492"/>
                <a:gd name="csX3" fmla="*/ 373866 w 385259"/>
                <a:gd name="csY3" fmla="*/ 67266 h 583492"/>
                <a:gd name="csX4" fmla="*/ 384544 w 385259"/>
                <a:gd name="csY4" fmla="*/ 317734 h 583492"/>
                <a:gd name="csX5" fmla="*/ 375263 w 385259"/>
                <a:gd name="csY5" fmla="*/ 520137 h 583492"/>
                <a:gd name="csX6" fmla="*/ 309796 w 385259"/>
                <a:gd name="csY6" fmla="*/ 557446 h 583492"/>
                <a:gd name="csX7" fmla="*/ 148801 w 385259"/>
                <a:gd name="csY7" fmla="*/ 579670 h 583492"/>
                <a:gd name="csX8" fmla="*/ 48126 w 385259"/>
                <a:gd name="csY8" fmla="*/ 476484 h 583492"/>
                <a:gd name="csX9" fmla="*/ 1162 w 385259"/>
                <a:gd name="csY9" fmla="*/ 145625 h 5834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5259" h="583492">
                  <a:moveTo>
                    <a:pt x="1162" y="145625"/>
                  </a:moveTo>
                  <a:cubicBezTo>
                    <a:pt x="7909" y="67970"/>
                    <a:pt x="37565" y="32271"/>
                    <a:pt x="88607" y="10553"/>
                  </a:cubicBezTo>
                  <a:cubicBezTo>
                    <a:pt x="139649" y="-11165"/>
                    <a:pt x="259872" y="5863"/>
                    <a:pt x="307415" y="15315"/>
                  </a:cubicBezTo>
                  <a:cubicBezTo>
                    <a:pt x="354958" y="24767"/>
                    <a:pt x="361011" y="16863"/>
                    <a:pt x="373866" y="67266"/>
                  </a:cubicBezTo>
                  <a:cubicBezTo>
                    <a:pt x="386721" y="117669"/>
                    <a:pt x="383750" y="252956"/>
                    <a:pt x="384544" y="317734"/>
                  </a:cubicBezTo>
                  <a:cubicBezTo>
                    <a:pt x="385338" y="382512"/>
                    <a:pt x="387721" y="480185"/>
                    <a:pt x="375263" y="520137"/>
                  </a:cubicBezTo>
                  <a:cubicBezTo>
                    <a:pt x="362805" y="560089"/>
                    <a:pt x="347540" y="547524"/>
                    <a:pt x="309796" y="557446"/>
                  </a:cubicBezTo>
                  <a:cubicBezTo>
                    <a:pt x="272052" y="567368"/>
                    <a:pt x="192413" y="593164"/>
                    <a:pt x="148801" y="579670"/>
                  </a:cubicBezTo>
                  <a:cubicBezTo>
                    <a:pt x="105189" y="566176"/>
                    <a:pt x="78289" y="553588"/>
                    <a:pt x="48126" y="476484"/>
                  </a:cubicBezTo>
                  <a:cubicBezTo>
                    <a:pt x="17963" y="399380"/>
                    <a:pt x="-5585" y="223280"/>
                    <a:pt x="1162" y="145625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四角形: 角を丸くする 1">
              <a:extLst>
                <a:ext uri="{FF2B5EF4-FFF2-40B4-BE49-F238E27FC236}">
                  <a16:creationId xmlns:a16="http://schemas.microsoft.com/office/drawing/2014/main" id="{E932C1D7-E343-7E25-F95C-482DA8C2A1FA}"/>
                </a:ext>
              </a:extLst>
            </p:cNvPr>
            <p:cNvSpPr/>
            <p:nvPr/>
          </p:nvSpPr>
          <p:spPr>
            <a:xfrm rot="17103286" flipV="1">
              <a:off x="3893181" y="2961828"/>
              <a:ext cx="348460" cy="29690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78 w 403549"/>
                <a:gd name="csY0" fmla="*/ 204214 h 591043"/>
                <a:gd name="csX1" fmla="*/ 107327 w 403549"/>
                <a:gd name="csY1" fmla="*/ 17136 h 591043"/>
                <a:gd name="csX2" fmla="*/ 326135 w 403549"/>
                <a:gd name="csY2" fmla="*/ 21898 h 591043"/>
                <a:gd name="csX3" fmla="*/ 394532 w 403549"/>
                <a:gd name="csY3" fmla="*/ 135539 h 591043"/>
                <a:gd name="csX4" fmla="*/ 403264 w 403549"/>
                <a:gd name="csY4" fmla="*/ 324317 h 591043"/>
                <a:gd name="csX5" fmla="*/ 389769 w 403549"/>
                <a:gd name="csY5" fmla="*/ 476582 h 591043"/>
                <a:gd name="csX6" fmla="*/ 328516 w 403549"/>
                <a:gd name="csY6" fmla="*/ 564029 h 591043"/>
                <a:gd name="csX7" fmla="*/ 167521 w 403549"/>
                <a:gd name="csY7" fmla="*/ 586253 h 591043"/>
                <a:gd name="csX8" fmla="*/ 66846 w 403549"/>
                <a:gd name="csY8" fmla="*/ 483067 h 591043"/>
                <a:gd name="csX9" fmla="*/ 678 w 403549"/>
                <a:gd name="csY9" fmla="*/ 204214 h 591043"/>
                <a:gd name="csX0" fmla="*/ 2539 w 405410"/>
                <a:gd name="csY0" fmla="*/ 214038 h 600867"/>
                <a:gd name="csX1" fmla="*/ 157187 w 405410"/>
                <a:gd name="csY1" fmla="*/ 13722 h 600867"/>
                <a:gd name="csX2" fmla="*/ 327996 w 405410"/>
                <a:gd name="csY2" fmla="*/ 31722 h 600867"/>
                <a:gd name="csX3" fmla="*/ 396393 w 405410"/>
                <a:gd name="csY3" fmla="*/ 145363 h 600867"/>
                <a:gd name="csX4" fmla="*/ 405125 w 405410"/>
                <a:gd name="csY4" fmla="*/ 334141 h 600867"/>
                <a:gd name="csX5" fmla="*/ 391630 w 405410"/>
                <a:gd name="csY5" fmla="*/ 486406 h 600867"/>
                <a:gd name="csX6" fmla="*/ 330377 w 405410"/>
                <a:gd name="csY6" fmla="*/ 573853 h 600867"/>
                <a:gd name="csX7" fmla="*/ 169382 w 405410"/>
                <a:gd name="csY7" fmla="*/ 596077 h 600867"/>
                <a:gd name="csX8" fmla="*/ 68707 w 405410"/>
                <a:gd name="csY8" fmla="*/ 492891 h 600867"/>
                <a:gd name="csX9" fmla="*/ 2539 w 405410"/>
                <a:gd name="csY9" fmla="*/ 214038 h 600867"/>
                <a:gd name="csX0" fmla="*/ 2539 w 405410"/>
                <a:gd name="csY0" fmla="*/ 232622 h 619451"/>
                <a:gd name="csX1" fmla="*/ 157187 w 405410"/>
                <a:gd name="csY1" fmla="*/ 32306 h 619451"/>
                <a:gd name="csX2" fmla="*/ 327996 w 405410"/>
                <a:gd name="csY2" fmla="*/ 50306 h 619451"/>
                <a:gd name="csX3" fmla="*/ 396393 w 405410"/>
                <a:gd name="csY3" fmla="*/ 163947 h 619451"/>
                <a:gd name="csX4" fmla="*/ 405125 w 405410"/>
                <a:gd name="csY4" fmla="*/ 352725 h 619451"/>
                <a:gd name="csX5" fmla="*/ 391630 w 405410"/>
                <a:gd name="csY5" fmla="*/ 504990 h 619451"/>
                <a:gd name="csX6" fmla="*/ 330377 w 405410"/>
                <a:gd name="csY6" fmla="*/ 592437 h 619451"/>
                <a:gd name="csX7" fmla="*/ 169382 w 405410"/>
                <a:gd name="csY7" fmla="*/ 614661 h 619451"/>
                <a:gd name="csX8" fmla="*/ 68707 w 405410"/>
                <a:gd name="csY8" fmla="*/ 511475 h 619451"/>
                <a:gd name="csX9" fmla="*/ 2539 w 405410"/>
                <a:gd name="csY9" fmla="*/ 232622 h 619451"/>
                <a:gd name="csX0" fmla="*/ 3710 w 406581"/>
                <a:gd name="csY0" fmla="*/ 214450 h 601279"/>
                <a:gd name="csX1" fmla="*/ 182477 w 406581"/>
                <a:gd name="csY1" fmla="*/ 38623 h 601279"/>
                <a:gd name="csX2" fmla="*/ 329167 w 406581"/>
                <a:gd name="csY2" fmla="*/ 32134 h 601279"/>
                <a:gd name="csX3" fmla="*/ 397564 w 406581"/>
                <a:gd name="csY3" fmla="*/ 145775 h 601279"/>
                <a:gd name="csX4" fmla="*/ 406296 w 406581"/>
                <a:gd name="csY4" fmla="*/ 334553 h 601279"/>
                <a:gd name="csX5" fmla="*/ 392801 w 406581"/>
                <a:gd name="csY5" fmla="*/ 486818 h 601279"/>
                <a:gd name="csX6" fmla="*/ 331548 w 406581"/>
                <a:gd name="csY6" fmla="*/ 574265 h 601279"/>
                <a:gd name="csX7" fmla="*/ 170553 w 406581"/>
                <a:gd name="csY7" fmla="*/ 596489 h 601279"/>
                <a:gd name="csX8" fmla="*/ 69878 w 406581"/>
                <a:gd name="csY8" fmla="*/ 493303 h 601279"/>
                <a:gd name="csX9" fmla="*/ 3710 w 406581"/>
                <a:gd name="csY9" fmla="*/ 214450 h 601279"/>
                <a:gd name="csX0" fmla="*/ 3710 w 411787"/>
                <a:gd name="csY0" fmla="*/ 214450 h 601279"/>
                <a:gd name="csX1" fmla="*/ 182477 w 411787"/>
                <a:gd name="csY1" fmla="*/ 38623 h 601279"/>
                <a:gd name="csX2" fmla="*/ 329167 w 411787"/>
                <a:gd name="csY2" fmla="*/ 32134 h 601279"/>
                <a:gd name="csX3" fmla="*/ 397564 w 411787"/>
                <a:gd name="csY3" fmla="*/ 145775 h 601279"/>
                <a:gd name="csX4" fmla="*/ 406296 w 411787"/>
                <a:gd name="csY4" fmla="*/ 334553 h 601279"/>
                <a:gd name="csX5" fmla="*/ 331548 w 411787"/>
                <a:gd name="csY5" fmla="*/ 574265 h 601279"/>
                <a:gd name="csX6" fmla="*/ 170553 w 411787"/>
                <a:gd name="csY6" fmla="*/ 596489 h 601279"/>
                <a:gd name="csX7" fmla="*/ 69878 w 411787"/>
                <a:gd name="csY7" fmla="*/ 493303 h 601279"/>
                <a:gd name="csX8" fmla="*/ 3710 w 411787"/>
                <a:gd name="csY8" fmla="*/ 214450 h 601279"/>
                <a:gd name="csX0" fmla="*/ 3710 w 423707"/>
                <a:gd name="csY0" fmla="*/ 214450 h 602481"/>
                <a:gd name="csX1" fmla="*/ 182477 w 423707"/>
                <a:gd name="csY1" fmla="*/ 38623 h 602481"/>
                <a:gd name="csX2" fmla="*/ 329167 w 423707"/>
                <a:gd name="csY2" fmla="*/ 32134 h 602481"/>
                <a:gd name="csX3" fmla="*/ 397564 w 423707"/>
                <a:gd name="csY3" fmla="*/ 145775 h 602481"/>
                <a:gd name="csX4" fmla="*/ 406296 w 423707"/>
                <a:gd name="csY4" fmla="*/ 334553 h 602481"/>
                <a:gd name="csX5" fmla="*/ 170553 w 423707"/>
                <a:gd name="csY5" fmla="*/ 596489 h 602481"/>
                <a:gd name="csX6" fmla="*/ 69878 w 423707"/>
                <a:gd name="csY6" fmla="*/ 493303 h 602481"/>
                <a:gd name="csX7" fmla="*/ 3710 w 423707"/>
                <a:gd name="csY7" fmla="*/ 214450 h 602481"/>
                <a:gd name="csX0" fmla="*/ 3710 w 400267"/>
                <a:gd name="csY0" fmla="*/ 214450 h 602711"/>
                <a:gd name="csX1" fmla="*/ 182477 w 400267"/>
                <a:gd name="csY1" fmla="*/ 38623 h 602711"/>
                <a:gd name="csX2" fmla="*/ 329167 w 400267"/>
                <a:gd name="csY2" fmla="*/ 32134 h 602711"/>
                <a:gd name="csX3" fmla="*/ 397564 w 400267"/>
                <a:gd name="csY3" fmla="*/ 145775 h 602711"/>
                <a:gd name="csX4" fmla="*/ 364700 w 400267"/>
                <a:gd name="csY4" fmla="*/ 330455 h 602711"/>
                <a:gd name="csX5" fmla="*/ 170553 w 400267"/>
                <a:gd name="csY5" fmla="*/ 596489 h 602711"/>
                <a:gd name="csX6" fmla="*/ 69878 w 400267"/>
                <a:gd name="csY6" fmla="*/ 493303 h 602711"/>
                <a:gd name="csX7" fmla="*/ 3710 w 400267"/>
                <a:gd name="csY7" fmla="*/ 214450 h 602711"/>
                <a:gd name="csX0" fmla="*/ 3588 w 400145"/>
                <a:gd name="csY0" fmla="*/ 214450 h 592180"/>
                <a:gd name="csX1" fmla="*/ 182355 w 400145"/>
                <a:gd name="csY1" fmla="*/ 38623 h 592180"/>
                <a:gd name="csX2" fmla="*/ 329045 w 400145"/>
                <a:gd name="csY2" fmla="*/ 32134 h 592180"/>
                <a:gd name="csX3" fmla="*/ 397442 w 400145"/>
                <a:gd name="csY3" fmla="*/ 145775 h 592180"/>
                <a:gd name="csX4" fmla="*/ 364578 w 400145"/>
                <a:gd name="csY4" fmla="*/ 330455 h 592180"/>
                <a:gd name="csX5" fmla="*/ 154679 w 400145"/>
                <a:gd name="csY5" fmla="*/ 585262 h 592180"/>
                <a:gd name="csX6" fmla="*/ 69756 w 400145"/>
                <a:gd name="csY6" fmla="*/ 493303 h 592180"/>
                <a:gd name="csX7" fmla="*/ 3588 w 400145"/>
                <a:gd name="csY7" fmla="*/ 214450 h 592180"/>
                <a:gd name="csX0" fmla="*/ 3588 w 397903"/>
                <a:gd name="csY0" fmla="*/ 214450 h 590667"/>
                <a:gd name="csX1" fmla="*/ 182355 w 397903"/>
                <a:gd name="csY1" fmla="*/ 38623 h 590667"/>
                <a:gd name="csX2" fmla="*/ 329045 w 397903"/>
                <a:gd name="csY2" fmla="*/ 32134 h 590667"/>
                <a:gd name="csX3" fmla="*/ 397442 w 397903"/>
                <a:gd name="csY3" fmla="*/ 145775 h 590667"/>
                <a:gd name="csX4" fmla="*/ 298611 w 397903"/>
                <a:gd name="csY4" fmla="*/ 356430 h 590667"/>
                <a:gd name="csX5" fmla="*/ 154679 w 397903"/>
                <a:gd name="csY5" fmla="*/ 585262 h 590667"/>
                <a:gd name="csX6" fmla="*/ 69756 w 397903"/>
                <a:gd name="csY6" fmla="*/ 493303 h 590667"/>
                <a:gd name="csX7" fmla="*/ 3588 w 397903"/>
                <a:gd name="csY7" fmla="*/ 214450 h 590667"/>
                <a:gd name="csX0" fmla="*/ 3588 w 385987"/>
                <a:gd name="csY0" fmla="*/ 213863 h 590079"/>
                <a:gd name="csX1" fmla="*/ 182355 w 385987"/>
                <a:gd name="csY1" fmla="*/ 38036 h 590079"/>
                <a:gd name="csX2" fmla="*/ 329045 w 385987"/>
                <a:gd name="csY2" fmla="*/ 31547 h 590079"/>
                <a:gd name="csX3" fmla="*/ 385383 w 385987"/>
                <a:gd name="csY3" fmla="*/ 132943 h 590079"/>
                <a:gd name="csX4" fmla="*/ 298611 w 385987"/>
                <a:gd name="csY4" fmla="*/ 355843 h 590079"/>
                <a:gd name="csX5" fmla="*/ 154679 w 385987"/>
                <a:gd name="csY5" fmla="*/ 584675 h 590079"/>
                <a:gd name="csX6" fmla="*/ 69756 w 385987"/>
                <a:gd name="csY6" fmla="*/ 492716 h 590079"/>
                <a:gd name="csX7" fmla="*/ 3588 w 385987"/>
                <a:gd name="csY7" fmla="*/ 213863 h 590079"/>
                <a:gd name="csX0" fmla="*/ 3588 w 385438"/>
                <a:gd name="csY0" fmla="*/ 311015 h 687231"/>
                <a:gd name="csX1" fmla="*/ 182355 w 385438"/>
                <a:gd name="csY1" fmla="*/ 135188 h 687231"/>
                <a:gd name="csX2" fmla="*/ 309614 w 385438"/>
                <a:gd name="csY2" fmla="*/ 1710 h 687231"/>
                <a:gd name="csX3" fmla="*/ 385383 w 385438"/>
                <a:gd name="csY3" fmla="*/ 230095 h 687231"/>
                <a:gd name="csX4" fmla="*/ 298611 w 385438"/>
                <a:gd name="csY4" fmla="*/ 452995 h 687231"/>
                <a:gd name="csX5" fmla="*/ 154679 w 385438"/>
                <a:gd name="csY5" fmla="*/ 681827 h 687231"/>
                <a:gd name="csX6" fmla="*/ 69756 w 385438"/>
                <a:gd name="csY6" fmla="*/ 589868 h 687231"/>
                <a:gd name="csX7" fmla="*/ 3588 w 385438"/>
                <a:gd name="csY7" fmla="*/ 311015 h 687231"/>
                <a:gd name="csX0" fmla="*/ 4502 w 368143"/>
                <a:gd name="csY0" fmla="*/ 360625 h 686863"/>
                <a:gd name="csX1" fmla="*/ 165060 w 368143"/>
                <a:gd name="csY1" fmla="*/ 135321 h 686863"/>
                <a:gd name="csX2" fmla="*/ 292319 w 368143"/>
                <a:gd name="csY2" fmla="*/ 1843 h 686863"/>
                <a:gd name="csX3" fmla="*/ 368088 w 368143"/>
                <a:gd name="csY3" fmla="*/ 230228 h 686863"/>
                <a:gd name="csX4" fmla="*/ 281316 w 368143"/>
                <a:gd name="csY4" fmla="*/ 453128 h 686863"/>
                <a:gd name="csX5" fmla="*/ 137384 w 368143"/>
                <a:gd name="csY5" fmla="*/ 681960 h 686863"/>
                <a:gd name="csX6" fmla="*/ 52461 w 368143"/>
                <a:gd name="csY6" fmla="*/ 590001 h 686863"/>
                <a:gd name="csX7" fmla="*/ 4502 w 368143"/>
                <a:gd name="csY7" fmla="*/ 360625 h 686863"/>
                <a:gd name="csX0" fmla="*/ 4502 w 368139"/>
                <a:gd name="csY0" fmla="*/ 416155 h 742394"/>
                <a:gd name="csX1" fmla="*/ 165060 w 368139"/>
                <a:gd name="csY1" fmla="*/ 190851 h 742394"/>
                <a:gd name="csX2" fmla="*/ 269927 w 368139"/>
                <a:gd name="csY2" fmla="*/ 1267 h 742394"/>
                <a:gd name="csX3" fmla="*/ 368088 w 368139"/>
                <a:gd name="csY3" fmla="*/ 285758 h 742394"/>
                <a:gd name="csX4" fmla="*/ 281316 w 368139"/>
                <a:gd name="csY4" fmla="*/ 508658 h 742394"/>
                <a:gd name="csX5" fmla="*/ 137384 w 368139"/>
                <a:gd name="csY5" fmla="*/ 737490 h 742394"/>
                <a:gd name="csX6" fmla="*/ 52461 w 368139"/>
                <a:gd name="csY6" fmla="*/ 645531 h 742394"/>
                <a:gd name="csX7" fmla="*/ 4502 w 368139"/>
                <a:gd name="csY7" fmla="*/ 416155 h 742394"/>
                <a:gd name="csX0" fmla="*/ 5435 w 369072"/>
                <a:gd name="csY0" fmla="*/ 416155 h 697103"/>
                <a:gd name="csX1" fmla="*/ 165993 w 369072"/>
                <a:gd name="csY1" fmla="*/ 190851 h 697103"/>
                <a:gd name="csX2" fmla="*/ 270860 w 369072"/>
                <a:gd name="csY2" fmla="*/ 1267 h 697103"/>
                <a:gd name="csX3" fmla="*/ 369021 w 369072"/>
                <a:gd name="csY3" fmla="*/ 285758 h 697103"/>
                <a:gd name="csX4" fmla="*/ 282249 w 369072"/>
                <a:gd name="csY4" fmla="*/ 508658 h 697103"/>
                <a:gd name="csX5" fmla="*/ 206501 w 369072"/>
                <a:gd name="csY5" fmla="*/ 687546 h 697103"/>
                <a:gd name="csX6" fmla="*/ 53394 w 369072"/>
                <a:gd name="csY6" fmla="*/ 645531 h 697103"/>
                <a:gd name="csX7" fmla="*/ 5435 w 369072"/>
                <a:gd name="csY7" fmla="*/ 416155 h 697103"/>
                <a:gd name="csX0" fmla="*/ 4746 w 377242"/>
                <a:gd name="csY0" fmla="*/ 395214 h 697711"/>
                <a:gd name="csX1" fmla="*/ 174163 w 377242"/>
                <a:gd name="csY1" fmla="*/ 190823 h 697711"/>
                <a:gd name="csX2" fmla="*/ 279030 w 377242"/>
                <a:gd name="csY2" fmla="*/ 1239 h 697711"/>
                <a:gd name="csX3" fmla="*/ 377191 w 377242"/>
                <a:gd name="csY3" fmla="*/ 285730 h 697711"/>
                <a:gd name="csX4" fmla="*/ 290419 w 377242"/>
                <a:gd name="csY4" fmla="*/ 508630 h 697711"/>
                <a:gd name="csX5" fmla="*/ 214671 w 377242"/>
                <a:gd name="csY5" fmla="*/ 687518 h 697711"/>
                <a:gd name="csX6" fmla="*/ 61564 w 377242"/>
                <a:gd name="csY6" fmla="*/ 645503 h 697711"/>
                <a:gd name="csX7" fmla="*/ 4746 w 377242"/>
                <a:gd name="csY7" fmla="*/ 395214 h 697711"/>
                <a:gd name="csX0" fmla="*/ 4746 w 377966"/>
                <a:gd name="csY0" fmla="*/ 446968 h 749464"/>
                <a:gd name="csX1" fmla="*/ 174163 w 377966"/>
                <a:gd name="csY1" fmla="*/ 242577 h 749464"/>
                <a:gd name="csX2" fmla="*/ 241868 w 377966"/>
                <a:gd name="csY2" fmla="*/ 963 h 749464"/>
                <a:gd name="csX3" fmla="*/ 377191 w 377966"/>
                <a:gd name="csY3" fmla="*/ 337484 h 749464"/>
                <a:gd name="csX4" fmla="*/ 290419 w 377966"/>
                <a:gd name="csY4" fmla="*/ 560384 h 749464"/>
                <a:gd name="csX5" fmla="*/ 214671 w 377966"/>
                <a:gd name="csY5" fmla="*/ 739272 h 749464"/>
                <a:gd name="csX6" fmla="*/ 61564 w 377966"/>
                <a:gd name="csY6" fmla="*/ 697257 h 749464"/>
                <a:gd name="csX7" fmla="*/ 4746 w 377966"/>
                <a:gd name="csY7" fmla="*/ 446968 h 749464"/>
                <a:gd name="csX0" fmla="*/ 7404 w 355049"/>
                <a:gd name="csY0" fmla="*/ 470727 h 748769"/>
                <a:gd name="csX1" fmla="*/ 151246 w 355049"/>
                <a:gd name="csY1" fmla="*/ 242597 h 748769"/>
                <a:gd name="csX2" fmla="*/ 218951 w 355049"/>
                <a:gd name="csY2" fmla="*/ 983 h 748769"/>
                <a:gd name="csX3" fmla="*/ 354274 w 355049"/>
                <a:gd name="csY3" fmla="*/ 337504 h 748769"/>
                <a:gd name="csX4" fmla="*/ 267502 w 355049"/>
                <a:gd name="csY4" fmla="*/ 560404 h 748769"/>
                <a:gd name="csX5" fmla="*/ 191754 w 355049"/>
                <a:gd name="csY5" fmla="*/ 739292 h 748769"/>
                <a:gd name="csX6" fmla="*/ 38647 w 355049"/>
                <a:gd name="csY6" fmla="*/ 697277 h 748769"/>
                <a:gd name="csX7" fmla="*/ 7404 w 355049"/>
                <a:gd name="csY7" fmla="*/ 470727 h 748769"/>
                <a:gd name="csX0" fmla="*/ 7404 w 354396"/>
                <a:gd name="csY0" fmla="*/ 435257 h 713299"/>
                <a:gd name="csX1" fmla="*/ 151246 w 354396"/>
                <a:gd name="csY1" fmla="*/ 207127 h 713299"/>
                <a:gd name="csX2" fmla="*/ 249649 w 354396"/>
                <a:gd name="csY2" fmla="*/ 1164 h 713299"/>
                <a:gd name="csX3" fmla="*/ 354274 w 354396"/>
                <a:gd name="csY3" fmla="*/ 302034 h 713299"/>
                <a:gd name="csX4" fmla="*/ 267502 w 354396"/>
                <a:gd name="csY4" fmla="*/ 524934 h 713299"/>
                <a:gd name="csX5" fmla="*/ 191754 w 354396"/>
                <a:gd name="csY5" fmla="*/ 703822 h 713299"/>
                <a:gd name="csX6" fmla="*/ 38647 w 354396"/>
                <a:gd name="csY6" fmla="*/ 661807 h 713299"/>
                <a:gd name="csX7" fmla="*/ 7404 w 354396"/>
                <a:gd name="csY7" fmla="*/ 435257 h 713299"/>
                <a:gd name="csX0" fmla="*/ 7404 w 340178"/>
                <a:gd name="csY0" fmla="*/ 436376 h 714418"/>
                <a:gd name="csX1" fmla="*/ 151246 w 340178"/>
                <a:gd name="csY1" fmla="*/ 208246 h 714418"/>
                <a:gd name="csX2" fmla="*/ 249649 w 340178"/>
                <a:gd name="csY2" fmla="*/ 2283 h 714418"/>
                <a:gd name="csX3" fmla="*/ 340013 w 340178"/>
                <a:gd name="csY3" fmla="*/ 346236 h 714418"/>
                <a:gd name="csX4" fmla="*/ 267502 w 340178"/>
                <a:gd name="csY4" fmla="*/ 526053 h 714418"/>
                <a:gd name="csX5" fmla="*/ 191754 w 340178"/>
                <a:gd name="csY5" fmla="*/ 704941 h 714418"/>
                <a:gd name="csX6" fmla="*/ 38647 w 340178"/>
                <a:gd name="csY6" fmla="*/ 662926 h 714418"/>
                <a:gd name="csX7" fmla="*/ 7404 w 340178"/>
                <a:gd name="csY7" fmla="*/ 436376 h 714418"/>
                <a:gd name="csX0" fmla="*/ 5317 w 356167"/>
                <a:gd name="csY0" fmla="*/ 460943 h 713801"/>
                <a:gd name="csX1" fmla="*/ 167235 w 356167"/>
                <a:gd name="csY1" fmla="*/ 208299 h 713801"/>
                <a:gd name="csX2" fmla="*/ 265638 w 356167"/>
                <a:gd name="csY2" fmla="*/ 2336 h 713801"/>
                <a:gd name="csX3" fmla="*/ 356002 w 356167"/>
                <a:gd name="csY3" fmla="*/ 346289 h 713801"/>
                <a:gd name="csX4" fmla="*/ 283491 w 356167"/>
                <a:gd name="csY4" fmla="*/ 526106 h 713801"/>
                <a:gd name="csX5" fmla="*/ 207743 w 356167"/>
                <a:gd name="csY5" fmla="*/ 704994 h 713801"/>
                <a:gd name="csX6" fmla="*/ 54636 w 356167"/>
                <a:gd name="csY6" fmla="*/ 662979 h 713801"/>
                <a:gd name="csX7" fmla="*/ 5317 w 356167"/>
                <a:gd name="csY7" fmla="*/ 460943 h 713801"/>
                <a:gd name="csX0" fmla="*/ 9060 w 359910"/>
                <a:gd name="csY0" fmla="*/ 460943 h 719829"/>
                <a:gd name="csX1" fmla="*/ 170978 w 359910"/>
                <a:gd name="csY1" fmla="*/ 208299 h 719829"/>
                <a:gd name="csX2" fmla="*/ 269381 w 359910"/>
                <a:gd name="csY2" fmla="*/ 2336 h 719829"/>
                <a:gd name="csX3" fmla="*/ 359745 w 359910"/>
                <a:gd name="csY3" fmla="*/ 346289 h 719829"/>
                <a:gd name="csX4" fmla="*/ 287234 w 359910"/>
                <a:gd name="csY4" fmla="*/ 526106 h 719829"/>
                <a:gd name="csX5" fmla="*/ 211486 w 359910"/>
                <a:gd name="csY5" fmla="*/ 704994 h 719829"/>
                <a:gd name="csX6" fmla="*/ 40941 w 359910"/>
                <a:gd name="csY6" fmla="*/ 681907 h 719829"/>
                <a:gd name="csX7" fmla="*/ 9060 w 359910"/>
                <a:gd name="csY7" fmla="*/ 460943 h 719829"/>
                <a:gd name="csX0" fmla="*/ 9060 w 359758"/>
                <a:gd name="csY0" fmla="*/ 460943 h 721713"/>
                <a:gd name="csX1" fmla="*/ 170978 w 359758"/>
                <a:gd name="csY1" fmla="*/ 208299 h 721713"/>
                <a:gd name="csX2" fmla="*/ 269381 w 359758"/>
                <a:gd name="csY2" fmla="*/ 2336 h 721713"/>
                <a:gd name="csX3" fmla="*/ 359745 w 359758"/>
                <a:gd name="csY3" fmla="*/ 346289 h 721713"/>
                <a:gd name="csX4" fmla="*/ 274906 w 359758"/>
                <a:gd name="csY4" fmla="*/ 500313 h 721713"/>
                <a:gd name="csX5" fmla="*/ 211486 w 359758"/>
                <a:gd name="csY5" fmla="*/ 704994 h 721713"/>
                <a:gd name="csX6" fmla="*/ 40941 w 359758"/>
                <a:gd name="csY6" fmla="*/ 681907 h 721713"/>
                <a:gd name="csX7" fmla="*/ 9060 w 359758"/>
                <a:gd name="csY7" fmla="*/ 460943 h 7217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359758" h="721713">
                  <a:moveTo>
                    <a:pt x="9060" y="460943"/>
                  </a:moveTo>
                  <a:cubicBezTo>
                    <a:pt x="30733" y="382008"/>
                    <a:pt x="127591" y="284733"/>
                    <a:pt x="170978" y="208299"/>
                  </a:cubicBezTo>
                  <a:cubicBezTo>
                    <a:pt x="214365" y="131865"/>
                    <a:pt x="237920" y="-20662"/>
                    <a:pt x="269381" y="2336"/>
                  </a:cubicBezTo>
                  <a:cubicBezTo>
                    <a:pt x="300842" y="25334"/>
                    <a:pt x="358824" y="263293"/>
                    <a:pt x="359745" y="346289"/>
                  </a:cubicBezTo>
                  <a:cubicBezTo>
                    <a:pt x="360666" y="429285"/>
                    <a:pt x="312741" y="425194"/>
                    <a:pt x="274906" y="500313"/>
                  </a:cubicBezTo>
                  <a:cubicBezTo>
                    <a:pt x="237071" y="575432"/>
                    <a:pt x="250480" y="674728"/>
                    <a:pt x="211486" y="704994"/>
                  </a:cubicBezTo>
                  <a:cubicBezTo>
                    <a:pt x="172492" y="735260"/>
                    <a:pt x="74679" y="722582"/>
                    <a:pt x="40941" y="681907"/>
                  </a:cubicBezTo>
                  <a:cubicBezTo>
                    <a:pt x="7203" y="641232"/>
                    <a:pt x="-12613" y="539878"/>
                    <a:pt x="9060" y="460943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四角形: 角を丸くする 1">
              <a:extLst>
                <a:ext uri="{FF2B5EF4-FFF2-40B4-BE49-F238E27FC236}">
                  <a16:creationId xmlns:a16="http://schemas.microsoft.com/office/drawing/2014/main" id="{9D400460-A4AA-C155-7CA1-B5E688BAE711}"/>
                </a:ext>
              </a:extLst>
            </p:cNvPr>
            <p:cNvSpPr/>
            <p:nvPr/>
          </p:nvSpPr>
          <p:spPr>
            <a:xfrm rot="12404209" flipV="1">
              <a:off x="2754852" y="3002663"/>
              <a:ext cx="607035" cy="24208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253 w 504451"/>
                <a:gd name="csY0" fmla="*/ 213290 h 591652"/>
                <a:gd name="csX1" fmla="*/ 208229 w 504451"/>
                <a:gd name="csY1" fmla="*/ 17745 h 591652"/>
                <a:gd name="csX2" fmla="*/ 427037 w 504451"/>
                <a:gd name="csY2" fmla="*/ 22507 h 591652"/>
                <a:gd name="csX3" fmla="*/ 495434 w 504451"/>
                <a:gd name="csY3" fmla="*/ 136148 h 591652"/>
                <a:gd name="csX4" fmla="*/ 504166 w 504451"/>
                <a:gd name="csY4" fmla="*/ 324926 h 591652"/>
                <a:gd name="csX5" fmla="*/ 490671 w 504451"/>
                <a:gd name="csY5" fmla="*/ 477191 h 591652"/>
                <a:gd name="csX6" fmla="*/ 429418 w 504451"/>
                <a:gd name="csY6" fmla="*/ 564638 h 591652"/>
                <a:gd name="csX7" fmla="*/ 268423 w 504451"/>
                <a:gd name="csY7" fmla="*/ 586862 h 591652"/>
                <a:gd name="csX8" fmla="*/ 167748 w 504451"/>
                <a:gd name="csY8" fmla="*/ 483676 h 591652"/>
                <a:gd name="csX9" fmla="*/ 253 w 504451"/>
                <a:gd name="csY9" fmla="*/ 213290 h 591652"/>
                <a:gd name="csX0" fmla="*/ 232 w 504430"/>
                <a:gd name="csY0" fmla="*/ 213290 h 592401"/>
                <a:gd name="csX1" fmla="*/ 208208 w 504430"/>
                <a:gd name="csY1" fmla="*/ 17745 h 592401"/>
                <a:gd name="csX2" fmla="*/ 427016 w 504430"/>
                <a:gd name="csY2" fmla="*/ 22507 h 592401"/>
                <a:gd name="csX3" fmla="*/ 495413 w 504430"/>
                <a:gd name="csY3" fmla="*/ 136148 h 592401"/>
                <a:gd name="csX4" fmla="*/ 504145 w 504430"/>
                <a:gd name="csY4" fmla="*/ 324926 h 592401"/>
                <a:gd name="csX5" fmla="*/ 490650 w 504430"/>
                <a:gd name="csY5" fmla="*/ 477191 h 592401"/>
                <a:gd name="csX6" fmla="*/ 429397 w 504430"/>
                <a:gd name="csY6" fmla="*/ 564638 h 592401"/>
                <a:gd name="csX7" fmla="*/ 268402 w 504430"/>
                <a:gd name="csY7" fmla="*/ 586862 h 592401"/>
                <a:gd name="csX8" fmla="*/ 188874 w 504430"/>
                <a:gd name="csY8" fmla="*/ 473044 h 592401"/>
                <a:gd name="csX9" fmla="*/ 167727 w 504430"/>
                <a:gd name="csY9" fmla="*/ 483676 h 592401"/>
                <a:gd name="csX10" fmla="*/ 232 w 504430"/>
                <a:gd name="csY10" fmla="*/ 213290 h 592401"/>
                <a:gd name="csX0" fmla="*/ 232 w 504430"/>
                <a:gd name="csY0" fmla="*/ 213290 h 567212"/>
                <a:gd name="csX1" fmla="*/ 208208 w 504430"/>
                <a:gd name="csY1" fmla="*/ 17745 h 567212"/>
                <a:gd name="csX2" fmla="*/ 427016 w 504430"/>
                <a:gd name="csY2" fmla="*/ 22507 h 567212"/>
                <a:gd name="csX3" fmla="*/ 495413 w 504430"/>
                <a:gd name="csY3" fmla="*/ 136148 h 567212"/>
                <a:gd name="csX4" fmla="*/ 504145 w 504430"/>
                <a:gd name="csY4" fmla="*/ 324926 h 567212"/>
                <a:gd name="csX5" fmla="*/ 490650 w 504430"/>
                <a:gd name="csY5" fmla="*/ 477191 h 567212"/>
                <a:gd name="csX6" fmla="*/ 429397 w 504430"/>
                <a:gd name="csY6" fmla="*/ 564638 h 567212"/>
                <a:gd name="csX7" fmla="*/ 275777 w 504430"/>
                <a:gd name="csY7" fmla="*/ 537701 h 567212"/>
                <a:gd name="csX8" fmla="*/ 188874 w 504430"/>
                <a:gd name="csY8" fmla="*/ 473044 h 567212"/>
                <a:gd name="csX9" fmla="*/ 167727 w 504430"/>
                <a:gd name="csY9" fmla="*/ 483676 h 567212"/>
                <a:gd name="csX10" fmla="*/ 232 w 504430"/>
                <a:gd name="csY10" fmla="*/ 213290 h 567212"/>
                <a:gd name="csX0" fmla="*/ 53 w 504251"/>
                <a:gd name="csY0" fmla="*/ 213290 h 567214"/>
                <a:gd name="csX1" fmla="*/ 208029 w 504251"/>
                <a:gd name="csY1" fmla="*/ 17745 h 567214"/>
                <a:gd name="csX2" fmla="*/ 426837 w 504251"/>
                <a:gd name="csY2" fmla="*/ 22507 h 567214"/>
                <a:gd name="csX3" fmla="*/ 495234 w 504251"/>
                <a:gd name="csY3" fmla="*/ 136148 h 567214"/>
                <a:gd name="csX4" fmla="*/ 503966 w 504251"/>
                <a:gd name="csY4" fmla="*/ 324926 h 567214"/>
                <a:gd name="csX5" fmla="*/ 490471 w 504251"/>
                <a:gd name="csY5" fmla="*/ 477191 h 567214"/>
                <a:gd name="csX6" fmla="*/ 429218 w 504251"/>
                <a:gd name="csY6" fmla="*/ 564638 h 567214"/>
                <a:gd name="csX7" fmla="*/ 275598 w 504251"/>
                <a:gd name="csY7" fmla="*/ 537701 h 567214"/>
                <a:gd name="csX8" fmla="*/ 188695 w 504251"/>
                <a:gd name="csY8" fmla="*/ 473044 h 567214"/>
                <a:gd name="csX9" fmla="*/ 53 w 504251"/>
                <a:gd name="csY9" fmla="*/ 213290 h 567214"/>
                <a:gd name="csX0" fmla="*/ 53 w 504471"/>
                <a:gd name="csY0" fmla="*/ 201039 h 554962"/>
                <a:gd name="csX1" fmla="*/ 208029 w 504471"/>
                <a:gd name="csY1" fmla="*/ 5494 h 554962"/>
                <a:gd name="csX2" fmla="*/ 422497 w 504471"/>
                <a:gd name="csY2" fmla="*/ 60017 h 554962"/>
                <a:gd name="csX3" fmla="*/ 495234 w 504471"/>
                <a:gd name="csY3" fmla="*/ 123897 h 554962"/>
                <a:gd name="csX4" fmla="*/ 503966 w 504471"/>
                <a:gd name="csY4" fmla="*/ 312675 h 554962"/>
                <a:gd name="csX5" fmla="*/ 490471 w 504471"/>
                <a:gd name="csY5" fmla="*/ 464940 h 554962"/>
                <a:gd name="csX6" fmla="*/ 429218 w 504471"/>
                <a:gd name="csY6" fmla="*/ 552387 h 554962"/>
                <a:gd name="csX7" fmla="*/ 275598 w 504471"/>
                <a:gd name="csY7" fmla="*/ 525450 h 554962"/>
                <a:gd name="csX8" fmla="*/ 188695 w 504471"/>
                <a:gd name="csY8" fmla="*/ 460793 h 554962"/>
                <a:gd name="csX9" fmla="*/ 53 w 504471"/>
                <a:gd name="csY9" fmla="*/ 201039 h 554962"/>
                <a:gd name="csX0" fmla="*/ 2 w 504420"/>
                <a:gd name="csY0" fmla="*/ 201039 h 554962"/>
                <a:gd name="csX1" fmla="*/ 207978 w 504420"/>
                <a:gd name="csY1" fmla="*/ 5494 h 554962"/>
                <a:gd name="csX2" fmla="*/ 422446 w 504420"/>
                <a:gd name="csY2" fmla="*/ 60017 h 554962"/>
                <a:gd name="csX3" fmla="*/ 495183 w 504420"/>
                <a:gd name="csY3" fmla="*/ 123897 h 554962"/>
                <a:gd name="csX4" fmla="*/ 503915 w 504420"/>
                <a:gd name="csY4" fmla="*/ 312675 h 554962"/>
                <a:gd name="csX5" fmla="*/ 490420 w 504420"/>
                <a:gd name="csY5" fmla="*/ 464940 h 554962"/>
                <a:gd name="csX6" fmla="*/ 429167 w 504420"/>
                <a:gd name="csY6" fmla="*/ 552387 h 554962"/>
                <a:gd name="csX7" fmla="*/ 275547 w 504420"/>
                <a:gd name="csY7" fmla="*/ 525450 h 554962"/>
                <a:gd name="csX8" fmla="*/ 188644 w 504420"/>
                <a:gd name="csY8" fmla="*/ 460793 h 554962"/>
                <a:gd name="csX9" fmla="*/ 2 w 504420"/>
                <a:gd name="csY9" fmla="*/ 201039 h 554962"/>
                <a:gd name="csX0" fmla="*/ 2 w 504420"/>
                <a:gd name="csY0" fmla="*/ 201039 h 568573"/>
                <a:gd name="csX1" fmla="*/ 207978 w 504420"/>
                <a:gd name="csY1" fmla="*/ 5494 h 568573"/>
                <a:gd name="csX2" fmla="*/ 422446 w 504420"/>
                <a:gd name="csY2" fmla="*/ 60017 h 568573"/>
                <a:gd name="csX3" fmla="*/ 495183 w 504420"/>
                <a:gd name="csY3" fmla="*/ 123897 h 568573"/>
                <a:gd name="csX4" fmla="*/ 503915 w 504420"/>
                <a:gd name="csY4" fmla="*/ 312675 h 568573"/>
                <a:gd name="csX5" fmla="*/ 488244 w 504420"/>
                <a:gd name="csY5" fmla="*/ 548877 h 568573"/>
                <a:gd name="csX6" fmla="*/ 429167 w 504420"/>
                <a:gd name="csY6" fmla="*/ 552387 h 568573"/>
                <a:gd name="csX7" fmla="*/ 275547 w 504420"/>
                <a:gd name="csY7" fmla="*/ 525450 h 568573"/>
                <a:gd name="csX8" fmla="*/ 188644 w 504420"/>
                <a:gd name="csY8" fmla="*/ 460793 h 568573"/>
                <a:gd name="csX9" fmla="*/ 2 w 504420"/>
                <a:gd name="csY9" fmla="*/ 201039 h 568573"/>
                <a:gd name="csX0" fmla="*/ 2 w 504420"/>
                <a:gd name="csY0" fmla="*/ 201039 h 557951"/>
                <a:gd name="csX1" fmla="*/ 207978 w 504420"/>
                <a:gd name="csY1" fmla="*/ 5494 h 557951"/>
                <a:gd name="csX2" fmla="*/ 422446 w 504420"/>
                <a:gd name="csY2" fmla="*/ 60017 h 557951"/>
                <a:gd name="csX3" fmla="*/ 495183 w 504420"/>
                <a:gd name="csY3" fmla="*/ 123897 h 557951"/>
                <a:gd name="csX4" fmla="*/ 503915 w 504420"/>
                <a:gd name="csY4" fmla="*/ 312675 h 557951"/>
                <a:gd name="csX5" fmla="*/ 488244 w 504420"/>
                <a:gd name="csY5" fmla="*/ 548877 h 557951"/>
                <a:gd name="csX6" fmla="*/ 429167 w 504420"/>
                <a:gd name="csY6" fmla="*/ 552387 h 557951"/>
                <a:gd name="csX7" fmla="*/ 275547 w 504420"/>
                <a:gd name="csY7" fmla="*/ 525450 h 557951"/>
                <a:gd name="csX8" fmla="*/ 188644 w 504420"/>
                <a:gd name="csY8" fmla="*/ 460793 h 557951"/>
                <a:gd name="csX9" fmla="*/ 2 w 504420"/>
                <a:gd name="csY9" fmla="*/ 201039 h 557951"/>
                <a:gd name="csX0" fmla="*/ 2 w 499432"/>
                <a:gd name="csY0" fmla="*/ 201039 h 568751"/>
                <a:gd name="csX1" fmla="*/ 207978 w 499432"/>
                <a:gd name="csY1" fmla="*/ 5494 h 568751"/>
                <a:gd name="csX2" fmla="*/ 422446 w 499432"/>
                <a:gd name="csY2" fmla="*/ 60017 h 568751"/>
                <a:gd name="csX3" fmla="*/ 495183 w 499432"/>
                <a:gd name="csY3" fmla="*/ 123897 h 568751"/>
                <a:gd name="csX4" fmla="*/ 491776 w 499432"/>
                <a:gd name="csY4" fmla="*/ 310268 h 568751"/>
                <a:gd name="csX5" fmla="*/ 488244 w 499432"/>
                <a:gd name="csY5" fmla="*/ 548877 h 568751"/>
                <a:gd name="csX6" fmla="*/ 429167 w 499432"/>
                <a:gd name="csY6" fmla="*/ 552387 h 568751"/>
                <a:gd name="csX7" fmla="*/ 275547 w 499432"/>
                <a:gd name="csY7" fmla="*/ 525450 h 568751"/>
                <a:gd name="csX8" fmla="*/ 188644 w 499432"/>
                <a:gd name="csY8" fmla="*/ 460793 h 568751"/>
                <a:gd name="csX9" fmla="*/ 2 w 499432"/>
                <a:gd name="csY9" fmla="*/ 201039 h 568751"/>
                <a:gd name="csX0" fmla="*/ 2 w 499432"/>
                <a:gd name="csY0" fmla="*/ 201039 h 562307"/>
                <a:gd name="csX1" fmla="*/ 207978 w 499432"/>
                <a:gd name="csY1" fmla="*/ 5494 h 562307"/>
                <a:gd name="csX2" fmla="*/ 422446 w 499432"/>
                <a:gd name="csY2" fmla="*/ 60017 h 562307"/>
                <a:gd name="csX3" fmla="*/ 495183 w 499432"/>
                <a:gd name="csY3" fmla="*/ 123897 h 562307"/>
                <a:gd name="csX4" fmla="*/ 491776 w 499432"/>
                <a:gd name="csY4" fmla="*/ 310268 h 562307"/>
                <a:gd name="csX5" fmla="*/ 483910 w 499432"/>
                <a:gd name="csY5" fmla="*/ 539580 h 562307"/>
                <a:gd name="csX6" fmla="*/ 429167 w 499432"/>
                <a:gd name="csY6" fmla="*/ 552387 h 562307"/>
                <a:gd name="csX7" fmla="*/ 275547 w 499432"/>
                <a:gd name="csY7" fmla="*/ 525450 h 562307"/>
                <a:gd name="csX8" fmla="*/ 188644 w 499432"/>
                <a:gd name="csY8" fmla="*/ 460793 h 562307"/>
                <a:gd name="csX9" fmla="*/ 2 w 499432"/>
                <a:gd name="csY9" fmla="*/ 201039 h 562307"/>
                <a:gd name="csX0" fmla="*/ 2392 w 501822"/>
                <a:gd name="csY0" fmla="*/ 250075 h 611343"/>
                <a:gd name="csX1" fmla="*/ 92665 w 501822"/>
                <a:gd name="csY1" fmla="*/ 9422 h 611343"/>
                <a:gd name="csX2" fmla="*/ 210368 w 501822"/>
                <a:gd name="csY2" fmla="*/ 54530 h 611343"/>
                <a:gd name="csX3" fmla="*/ 424836 w 501822"/>
                <a:gd name="csY3" fmla="*/ 109053 h 611343"/>
                <a:gd name="csX4" fmla="*/ 497573 w 501822"/>
                <a:gd name="csY4" fmla="*/ 172933 h 611343"/>
                <a:gd name="csX5" fmla="*/ 494166 w 501822"/>
                <a:gd name="csY5" fmla="*/ 359304 h 611343"/>
                <a:gd name="csX6" fmla="*/ 486300 w 501822"/>
                <a:gd name="csY6" fmla="*/ 588616 h 611343"/>
                <a:gd name="csX7" fmla="*/ 431557 w 501822"/>
                <a:gd name="csY7" fmla="*/ 601423 h 611343"/>
                <a:gd name="csX8" fmla="*/ 277937 w 501822"/>
                <a:gd name="csY8" fmla="*/ 574486 h 611343"/>
                <a:gd name="csX9" fmla="*/ 191034 w 501822"/>
                <a:gd name="csY9" fmla="*/ 509829 h 611343"/>
                <a:gd name="csX10" fmla="*/ 2392 w 501822"/>
                <a:gd name="csY10" fmla="*/ 250075 h 611343"/>
                <a:gd name="csX0" fmla="*/ 2396 w 501723"/>
                <a:gd name="csY0" fmla="*/ 304936 h 611343"/>
                <a:gd name="csX1" fmla="*/ 92566 w 501723"/>
                <a:gd name="csY1" fmla="*/ 9422 h 611343"/>
                <a:gd name="csX2" fmla="*/ 210269 w 501723"/>
                <a:gd name="csY2" fmla="*/ 54530 h 611343"/>
                <a:gd name="csX3" fmla="*/ 424737 w 501723"/>
                <a:gd name="csY3" fmla="*/ 109053 h 611343"/>
                <a:gd name="csX4" fmla="*/ 497474 w 501723"/>
                <a:gd name="csY4" fmla="*/ 172933 h 611343"/>
                <a:gd name="csX5" fmla="*/ 494067 w 501723"/>
                <a:gd name="csY5" fmla="*/ 359304 h 611343"/>
                <a:gd name="csX6" fmla="*/ 486201 w 501723"/>
                <a:gd name="csY6" fmla="*/ 588616 h 611343"/>
                <a:gd name="csX7" fmla="*/ 431458 w 501723"/>
                <a:gd name="csY7" fmla="*/ 601423 h 611343"/>
                <a:gd name="csX8" fmla="*/ 277838 w 501723"/>
                <a:gd name="csY8" fmla="*/ 574486 h 611343"/>
                <a:gd name="csX9" fmla="*/ 190935 w 501723"/>
                <a:gd name="csY9" fmla="*/ 509829 h 611343"/>
                <a:gd name="csX10" fmla="*/ 2396 w 501723"/>
                <a:gd name="csY10" fmla="*/ 304936 h 611343"/>
                <a:gd name="csX0" fmla="*/ 2037 w 516342"/>
                <a:gd name="csY0" fmla="*/ 274225 h 611343"/>
                <a:gd name="csX1" fmla="*/ 107185 w 516342"/>
                <a:gd name="csY1" fmla="*/ 9422 h 611343"/>
                <a:gd name="csX2" fmla="*/ 224888 w 516342"/>
                <a:gd name="csY2" fmla="*/ 54530 h 611343"/>
                <a:gd name="csX3" fmla="*/ 439356 w 516342"/>
                <a:gd name="csY3" fmla="*/ 109053 h 611343"/>
                <a:gd name="csX4" fmla="*/ 512093 w 516342"/>
                <a:gd name="csY4" fmla="*/ 172933 h 611343"/>
                <a:gd name="csX5" fmla="*/ 508686 w 516342"/>
                <a:gd name="csY5" fmla="*/ 359304 h 611343"/>
                <a:gd name="csX6" fmla="*/ 500820 w 516342"/>
                <a:gd name="csY6" fmla="*/ 588616 h 611343"/>
                <a:gd name="csX7" fmla="*/ 446077 w 516342"/>
                <a:gd name="csY7" fmla="*/ 601423 h 611343"/>
                <a:gd name="csX8" fmla="*/ 292457 w 516342"/>
                <a:gd name="csY8" fmla="*/ 574486 h 611343"/>
                <a:gd name="csX9" fmla="*/ 205554 w 516342"/>
                <a:gd name="csY9" fmla="*/ 509829 h 611343"/>
                <a:gd name="csX10" fmla="*/ 2037 w 516342"/>
                <a:gd name="csY10" fmla="*/ 274225 h 611343"/>
                <a:gd name="csX0" fmla="*/ 2037 w 531243"/>
                <a:gd name="csY0" fmla="*/ 274225 h 611823"/>
                <a:gd name="csX1" fmla="*/ 107185 w 531243"/>
                <a:gd name="csY1" fmla="*/ 9422 h 611823"/>
                <a:gd name="csX2" fmla="*/ 224888 w 531243"/>
                <a:gd name="csY2" fmla="*/ 54530 h 611823"/>
                <a:gd name="csX3" fmla="*/ 439356 w 531243"/>
                <a:gd name="csY3" fmla="*/ 109053 h 611823"/>
                <a:gd name="csX4" fmla="*/ 512093 w 531243"/>
                <a:gd name="csY4" fmla="*/ 172933 h 611823"/>
                <a:gd name="csX5" fmla="*/ 531217 w 531243"/>
                <a:gd name="csY5" fmla="*/ 352412 h 611823"/>
                <a:gd name="csX6" fmla="*/ 500820 w 531243"/>
                <a:gd name="csY6" fmla="*/ 588616 h 611823"/>
                <a:gd name="csX7" fmla="*/ 446077 w 531243"/>
                <a:gd name="csY7" fmla="*/ 601423 h 611823"/>
                <a:gd name="csX8" fmla="*/ 292457 w 531243"/>
                <a:gd name="csY8" fmla="*/ 574486 h 611823"/>
                <a:gd name="csX9" fmla="*/ 205554 w 531243"/>
                <a:gd name="csY9" fmla="*/ 509829 h 611823"/>
                <a:gd name="csX10" fmla="*/ 2037 w 531243"/>
                <a:gd name="csY10" fmla="*/ 274225 h 611823"/>
                <a:gd name="csX0" fmla="*/ 2037 w 531366"/>
                <a:gd name="csY0" fmla="*/ 274225 h 608934"/>
                <a:gd name="csX1" fmla="*/ 107185 w 531366"/>
                <a:gd name="csY1" fmla="*/ 9422 h 608934"/>
                <a:gd name="csX2" fmla="*/ 224888 w 531366"/>
                <a:gd name="csY2" fmla="*/ 54530 h 608934"/>
                <a:gd name="csX3" fmla="*/ 439356 w 531366"/>
                <a:gd name="csY3" fmla="*/ 109053 h 608934"/>
                <a:gd name="csX4" fmla="*/ 512093 w 531366"/>
                <a:gd name="csY4" fmla="*/ 172933 h 608934"/>
                <a:gd name="csX5" fmla="*/ 531217 w 531366"/>
                <a:gd name="csY5" fmla="*/ 352412 h 608934"/>
                <a:gd name="csX6" fmla="*/ 515838 w 531366"/>
                <a:gd name="csY6" fmla="*/ 584020 h 608934"/>
                <a:gd name="csX7" fmla="*/ 446077 w 531366"/>
                <a:gd name="csY7" fmla="*/ 601423 h 608934"/>
                <a:gd name="csX8" fmla="*/ 292457 w 531366"/>
                <a:gd name="csY8" fmla="*/ 574486 h 608934"/>
                <a:gd name="csX9" fmla="*/ 205554 w 531366"/>
                <a:gd name="csY9" fmla="*/ 509829 h 608934"/>
                <a:gd name="csX10" fmla="*/ 2037 w 531366"/>
                <a:gd name="csY10" fmla="*/ 274225 h 608934"/>
                <a:gd name="csX0" fmla="*/ 2037 w 534916"/>
                <a:gd name="csY0" fmla="*/ 274225 h 608934"/>
                <a:gd name="csX1" fmla="*/ 107185 w 534916"/>
                <a:gd name="csY1" fmla="*/ 9422 h 608934"/>
                <a:gd name="csX2" fmla="*/ 224888 w 534916"/>
                <a:gd name="csY2" fmla="*/ 54530 h 608934"/>
                <a:gd name="csX3" fmla="*/ 439356 w 534916"/>
                <a:gd name="csY3" fmla="*/ 109053 h 608934"/>
                <a:gd name="csX4" fmla="*/ 527072 w 534916"/>
                <a:gd name="csY4" fmla="*/ 203643 h 608934"/>
                <a:gd name="csX5" fmla="*/ 531217 w 534916"/>
                <a:gd name="csY5" fmla="*/ 352412 h 608934"/>
                <a:gd name="csX6" fmla="*/ 515838 w 534916"/>
                <a:gd name="csY6" fmla="*/ 584020 h 608934"/>
                <a:gd name="csX7" fmla="*/ 446077 w 534916"/>
                <a:gd name="csY7" fmla="*/ 601423 h 608934"/>
                <a:gd name="csX8" fmla="*/ 292457 w 534916"/>
                <a:gd name="csY8" fmla="*/ 574486 h 608934"/>
                <a:gd name="csX9" fmla="*/ 205554 w 534916"/>
                <a:gd name="csY9" fmla="*/ 509829 h 608934"/>
                <a:gd name="csX10" fmla="*/ 2037 w 534916"/>
                <a:gd name="csY10" fmla="*/ 274225 h 6089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34916" h="608934">
                  <a:moveTo>
                    <a:pt x="2037" y="274225"/>
                  </a:moveTo>
                  <a:cubicBezTo>
                    <a:pt x="-14358" y="190824"/>
                    <a:pt x="72522" y="42013"/>
                    <a:pt x="107185" y="9422"/>
                  </a:cubicBezTo>
                  <a:cubicBezTo>
                    <a:pt x="141848" y="-23169"/>
                    <a:pt x="169526" y="37925"/>
                    <a:pt x="224888" y="54530"/>
                  </a:cubicBezTo>
                  <a:cubicBezTo>
                    <a:pt x="280250" y="71135"/>
                    <a:pt x="388992" y="84201"/>
                    <a:pt x="439356" y="109053"/>
                  </a:cubicBezTo>
                  <a:cubicBezTo>
                    <a:pt x="489720" y="133905"/>
                    <a:pt x="511762" y="163083"/>
                    <a:pt x="527072" y="203643"/>
                  </a:cubicBezTo>
                  <a:cubicBezTo>
                    <a:pt x="542382" y="244203"/>
                    <a:pt x="530423" y="287634"/>
                    <a:pt x="531217" y="352412"/>
                  </a:cubicBezTo>
                  <a:cubicBezTo>
                    <a:pt x="532011" y="417190"/>
                    <a:pt x="530028" y="542518"/>
                    <a:pt x="515838" y="584020"/>
                  </a:cubicBezTo>
                  <a:cubicBezTo>
                    <a:pt x="501648" y="625522"/>
                    <a:pt x="483307" y="603012"/>
                    <a:pt x="446077" y="601423"/>
                  </a:cubicBezTo>
                  <a:cubicBezTo>
                    <a:pt x="408847" y="599834"/>
                    <a:pt x="332544" y="589752"/>
                    <a:pt x="292457" y="574486"/>
                  </a:cubicBezTo>
                  <a:cubicBezTo>
                    <a:pt x="252370" y="559220"/>
                    <a:pt x="222333" y="527027"/>
                    <a:pt x="205554" y="509829"/>
                  </a:cubicBezTo>
                  <a:cubicBezTo>
                    <a:pt x="159630" y="455760"/>
                    <a:pt x="18432" y="357626"/>
                    <a:pt x="2037" y="274225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四角形: 角を丸くする 1">
              <a:extLst>
                <a:ext uri="{FF2B5EF4-FFF2-40B4-BE49-F238E27FC236}">
                  <a16:creationId xmlns:a16="http://schemas.microsoft.com/office/drawing/2014/main" id="{56C1E432-A167-D48D-67A2-8938A3E4326F}"/>
                </a:ext>
              </a:extLst>
            </p:cNvPr>
            <p:cNvSpPr/>
            <p:nvPr/>
          </p:nvSpPr>
          <p:spPr>
            <a:xfrm rot="9964602">
              <a:off x="4204588" y="4605361"/>
              <a:ext cx="257345" cy="43814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703"/>
                <a:gd name="csY0" fmla="*/ 164938 h 603773"/>
                <a:gd name="csX1" fmla="*/ 88607 w 384703"/>
                <a:gd name="csY1" fmla="*/ 29866 h 603773"/>
                <a:gd name="csX2" fmla="*/ 314083 w 384703"/>
                <a:gd name="csY2" fmla="*/ 9185 h 603773"/>
                <a:gd name="csX3" fmla="*/ 375812 w 384703"/>
                <a:gd name="csY3" fmla="*/ 148269 h 603773"/>
                <a:gd name="csX4" fmla="*/ 384544 w 384703"/>
                <a:gd name="csY4" fmla="*/ 337047 h 603773"/>
                <a:gd name="csX5" fmla="*/ 371049 w 384703"/>
                <a:gd name="csY5" fmla="*/ 489312 h 603773"/>
                <a:gd name="csX6" fmla="*/ 309796 w 384703"/>
                <a:gd name="csY6" fmla="*/ 576759 h 603773"/>
                <a:gd name="csX7" fmla="*/ 148801 w 384703"/>
                <a:gd name="csY7" fmla="*/ 598983 h 603773"/>
                <a:gd name="csX8" fmla="*/ 48126 w 384703"/>
                <a:gd name="csY8" fmla="*/ 495797 h 603773"/>
                <a:gd name="csX9" fmla="*/ 1162 w 384703"/>
                <a:gd name="csY9" fmla="*/ 164938 h 603773"/>
                <a:gd name="csX0" fmla="*/ 1480 w 385021"/>
                <a:gd name="csY0" fmla="*/ 160179 h 599014"/>
                <a:gd name="csX1" fmla="*/ 95690 w 385021"/>
                <a:gd name="csY1" fmla="*/ 45982 h 599014"/>
                <a:gd name="csX2" fmla="*/ 314401 w 385021"/>
                <a:gd name="csY2" fmla="*/ 4426 h 599014"/>
                <a:gd name="csX3" fmla="*/ 376130 w 385021"/>
                <a:gd name="csY3" fmla="*/ 143510 h 599014"/>
                <a:gd name="csX4" fmla="*/ 384862 w 385021"/>
                <a:gd name="csY4" fmla="*/ 332288 h 599014"/>
                <a:gd name="csX5" fmla="*/ 371367 w 385021"/>
                <a:gd name="csY5" fmla="*/ 484553 h 599014"/>
                <a:gd name="csX6" fmla="*/ 310114 w 385021"/>
                <a:gd name="csY6" fmla="*/ 572000 h 599014"/>
                <a:gd name="csX7" fmla="*/ 149119 w 385021"/>
                <a:gd name="csY7" fmla="*/ 594224 h 599014"/>
                <a:gd name="csX8" fmla="*/ 48444 w 385021"/>
                <a:gd name="csY8" fmla="*/ 491038 h 599014"/>
                <a:gd name="csX9" fmla="*/ 1480 w 385021"/>
                <a:gd name="csY9" fmla="*/ 160179 h 59901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5021" h="599014">
                  <a:moveTo>
                    <a:pt x="1480" y="160179"/>
                  </a:moveTo>
                  <a:cubicBezTo>
                    <a:pt x="9354" y="86003"/>
                    <a:pt x="43536" y="71941"/>
                    <a:pt x="95690" y="45982"/>
                  </a:cubicBezTo>
                  <a:cubicBezTo>
                    <a:pt x="147844" y="20023"/>
                    <a:pt x="267661" y="-11829"/>
                    <a:pt x="314401" y="4426"/>
                  </a:cubicBezTo>
                  <a:cubicBezTo>
                    <a:pt x="361141" y="20681"/>
                    <a:pt x="364387" y="88866"/>
                    <a:pt x="376130" y="143510"/>
                  </a:cubicBezTo>
                  <a:cubicBezTo>
                    <a:pt x="387873" y="198154"/>
                    <a:pt x="384068" y="267510"/>
                    <a:pt x="384862" y="332288"/>
                  </a:cubicBezTo>
                  <a:cubicBezTo>
                    <a:pt x="385656" y="397066"/>
                    <a:pt x="383825" y="444601"/>
                    <a:pt x="371367" y="484553"/>
                  </a:cubicBezTo>
                  <a:cubicBezTo>
                    <a:pt x="358909" y="524505"/>
                    <a:pt x="347155" y="553722"/>
                    <a:pt x="310114" y="572000"/>
                  </a:cubicBezTo>
                  <a:cubicBezTo>
                    <a:pt x="273073" y="590278"/>
                    <a:pt x="192731" y="607718"/>
                    <a:pt x="149119" y="594224"/>
                  </a:cubicBezTo>
                  <a:cubicBezTo>
                    <a:pt x="105507" y="580730"/>
                    <a:pt x="78607" y="568142"/>
                    <a:pt x="48444" y="491038"/>
                  </a:cubicBezTo>
                  <a:cubicBezTo>
                    <a:pt x="18281" y="413934"/>
                    <a:pt x="-6394" y="234355"/>
                    <a:pt x="1480" y="160179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四角形: 角を丸くする 1">
              <a:extLst>
                <a:ext uri="{FF2B5EF4-FFF2-40B4-BE49-F238E27FC236}">
                  <a16:creationId xmlns:a16="http://schemas.microsoft.com/office/drawing/2014/main" id="{9653D34B-D4A3-786E-B5A4-E08BB1812814}"/>
                </a:ext>
              </a:extLst>
            </p:cNvPr>
            <p:cNvSpPr/>
            <p:nvPr/>
          </p:nvSpPr>
          <p:spPr>
            <a:xfrm rot="9964602">
              <a:off x="4521654" y="4378228"/>
              <a:ext cx="253562" cy="40237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21270"/>
                <a:gd name="csY0" fmla="*/ 148530 h 586922"/>
                <a:gd name="csX1" fmla="*/ 88607 w 421270"/>
                <a:gd name="csY1" fmla="*/ 13458 h 586922"/>
                <a:gd name="csX2" fmla="*/ 307415 w 421270"/>
                <a:gd name="csY2" fmla="*/ 18220 h 586922"/>
                <a:gd name="csX3" fmla="*/ 375812 w 421270"/>
                <a:gd name="csY3" fmla="*/ 131861 h 586922"/>
                <a:gd name="csX4" fmla="*/ 384544 w 421270"/>
                <a:gd name="csY4" fmla="*/ 320639 h 586922"/>
                <a:gd name="csX5" fmla="*/ 419142 w 421270"/>
                <a:gd name="csY5" fmla="*/ 493598 h 586922"/>
                <a:gd name="csX6" fmla="*/ 309796 w 421270"/>
                <a:gd name="csY6" fmla="*/ 560351 h 586922"/>
                <a:gd name="csX7" fmla="*/ 148801 w 421270"/>
                <a:gd name="csY7" fmla="*/ 582575 h 586922"/>
                <a:gd name="csX8" fmla="*/ 48126 w 421270"/>
                <a:gd name="csY8" fmla="*/ 479389 h 586922"/>
                <a:gd name="csX9" fmla="*/ 1162 w 421270"/>
                <a:gd name="csY9" fmla="*/ 148530 h 586922"/>
                <a:gd name="csX0" fmla="*/ 1162 w 390035"/>
                <a:gd name="csY0" fmla="*/ 148530 h 586922"/>
                <a:gd name="csX1" fmla="*/ 88607 w 390035"/>
                <a:gd name="csY1" fmla="*/ 13458 h 586922"/>
                <a:gd name="csX2" fmla="*/ 307415 w 390035"/>
                <a:gd name="csY2" fmla="*/ 18220 h 586922"/>
                <a:gd name="csX3" fmla="*/ 375812 w 390035"/>
                <a:gd name="csY3" fmla="*/ 131861 h 586922"/>
                <a:gd name="csX4" fmla="*/ 384544 w 390035"/>
                <a:gd name="csY4" fmla="*/ 320639 h 586922"/>
                <a:gd name="csX5" fmla="*/ 309796 w 390035"/>
                <a:gd name="csY5" fmla="*/ 560351 h 586922"/>
                <a:gd name="csX6" fmla="*/ 148801 w 390035"/>
                <a:gd name="csY6" fmla="*/ 582575 h 586922"/>
                <a:gd name="csX7" fmla="*/ 48126 w 390035"/>
                <a:gd name="csY7" fmla="*/ 479389 h 586922"/>
                <a:gd name="csX8" fmla="*/ 1162 w 390035"/>
                <a:gd name="csY8" fmla="*/ 148530 h 586922"/>
                <a:gd name="csX0" fmla="*/ 1162 w 405678"/>
                <a:gd name="csY0" fmla="*/ 148530 h 582851"/>
                <a:gd name="csX1" fmla="*/ 88607 w 405678"/>
                <a:gd name="csY1" fmla="*/ 13458 h 582851"/>
                <a:gd name="csX2" fmla="*/ 307415 w 405678"/>
                <a:gd name="csY2" fmla="*/ 18220 h 582851"/>
                <a:gd name="csX3" fmla="*/ 375812 w 405678"/>
                <a:gd name="csY3" fmla="*/ 131861 h 582851"/>
                <a:gd name="csX4" fmla="*/ 384544 w 405678"/>
                <a:gd name="csY4" fmla="*/ 320639 h 582851"/>
                <a:gd name="csX5" fmla="*/ 391757 w 405678"/>
                <a:gd name="csY5" fmla="*/ 509209 h 582851"/>
                <a:gd name="csX6" fmla="*/ 148801 w 405678"/>
                <a:gd name="csY6" fmla="*/ 582575 h 582851"/>
                <a:gd name="csX7" fmla="*/ 48126 w 405678"/>
                <a:gd name="csY7" fmla="*/ 479389 h 582851"/>
                <a:gd name="csX8" fmla="*/ 1162 w 405678"/>
                <a:gd name="csY8" fmla="*/ 148530 h 582851"/>
                <a:gd name="csX0" fmla="*/ 1162 w 408405"/>
                <a:gd name="csY0" fmla="*/ 148530 h 583077"/>
                <a:gd name="csX1" fmla="*/ 88607 w 408405"/>
                <a:gd name="csY1" fmla="*/ 13458 h 583077"/>
                <a:gd name="csX2" fmla="*/ 307415 w 408405"/>
                <a:gd name="csY2" fmla="*/ 18220 h 583077"/>
                <a:gd name="csX3" fmla="*/ 375812 w 408405"/>
                <a:gd name="csY3" fmla="*/ 131861 h 583077"/>
                <a:gd name="csX4" fmla="*/ 394750 w 408405"/>
                <a:gd name="csY4" fmla="*/ 307357 h 583077"/>
                <a:gd name="csX5" fmla="*/ 391757 w 408405"/>
                <a:gd name="csY5" fmla="*/ 509209 h 583077"/>
                <a:gd name="csX6" fmla="*/ 148801 w 408405"/>
                <a:gd name="csY6" fmla="*/ 582575 h 583077"/>
                <a:gd name="csX7" fmla="*/ 48126 w 408405"/>
                <a:gd name="csY7" fmla="*/ 479389 h 583077"/>
                <a:gd name="csX8" fmla="*/ 1162 w 408405"/>
                <a:gd name="csY8" fmla="*/ 148530 h 583077"/>
                <a:gd name="csX0" fmla="*/ 1162 w 421645"/>
                <a:gd name="csY0" fmla="*/ 148530 h 583077"/>
                <a:gd name="csX1" fmla="*/ 88607 w 421645"/>
                <a:gd name="csY1" fmla="*/ 13458 h 583077"/>
                <a:gd name="csX2" fmla="*/ 307415 w 421645"/>
                <a:gd name="csY2" fmla="*/ 18220 h 583077"/>
                <a:gd name="csX3" fmla="*/ 375812 w 421645"/>
                <a:gd name="csY3" fmla="*/ 131861 h 583077"/>
                <a:gd name="csX4" fmla="*/ 394750 w 421645"/>
                <a:gd name="csY4" fmla="*/ 307357 h 583077"/>
                <a:gd name="csX5" fmla="*/ 391757 w 421645"/>
                <a:gd name="csY5" fmla="*/ 509209 h 583077"/>
                <a:gd name="csX6" fmla="*/ 148801 w 421645"/>
                <a:gd name="csY6" fmla="*/ 582575 h 583077"/>
                <a:gd name="csX7" fmla="*/ 48126 w 421645"/>
                <a:gd name="csY7" fmla="*/ 479389 h 583077"/>
                <a:gd name="csX8" fmla="*/ 1162 w 421645"/>
                <a:gd name="csY8" fmla="*/ 148530 h 583077"/>
                <a:gd name="csX0" fmla="*/ 1162 w 421645"/>
                <a:gd name="csY0" fmla="*/ 148530 h 583077"/>
                <a:gd name="csX1" fmla="*/ 88607 w 421645"/>
                <a:gd name="csY1" fmla="*/ 13458 h 583077"/>
                <a:gd name="csX2" fmla="*/ 307415 w 421645"/>
                <a:gd name="csY2" fmla="*/ 18220 h 583077"/>
                <a:gd name="csX3" fmla="*/ 375812 w 421645"/>
                <a:gd name="csY3" fmla="*/ 131861 h 583077"/>
                <a:gd name="csX4" fmla="*/ 394750 w 421645"/>
                <a:gd name="csY4" fmla="*/ 307357 h 583077"/>
                <a:gd name="csX5" fmla="*/ 391757 w 421645"/>
                <a:gd name="csY5" fmla="*/ 509209 h 583077"/>
                <a:gd name="csX6" fmla="*/ 148801 w 421645"/>
                <a:gd name="csY6" fmla="*/ 582575 h 583077"/>
                <a:gd name="csX7" fmla="*/ 48126 w 421645"/>
                <a:gd name="csY7" fmla="*/ 479389 h 583077"/>
                <a:gd name="csX8" fmla="*/ 1162 w 421645"/>
                <a:gd name="csY8" fmla="*/ 148530 h 583077"/>
                <a:gd name="csX0" fmla="*/ 1162 w 416485"/>
                <a:gd name="csY0" fmla="*/ 148530 h 583077"/>
                <a:gd name="csX1" fmla="*/ 88607 w 416485"/>
                <a:gd name="csY1" fmla="*/ 13458 h 583077"/>
                <a:gd name="csX2" fmla="*/ 307415 w 416485"/>
                <a:gd name="csY2" fmla="*/ 18220 h 583077"/>
                <a:gd name="csX3" fmla="*/ 375812 w 416485"/>
                <a:gd name="csY3" fmla="*/ 131861 h 583077"/>
                <a:gd name="csX4" fmla="*/ 394750 w 416485"/>
                <a:gd name="csY4" fmla="*/ 307357 h 583077"/>
                <a:gd name="csX5" fmla="*/ 391757 w 416485"/>
                <a:gd name="csY5" fmla="*/ 509209 h 583077"/>
                <a:gd name="csX6" fmla="*/ 148801 w 416485"/>
                <a:gd name="csY6" fmla="*/ 582575 h 583077"/>
                <a:gd name="csX7" fmla="*/ 48126 w 416485"/>
                <a:gd name="csY7" fmla="*/ 479389 h 583077"/>
                <a:gd name="csX8" fmla="*/ 1162 w 416485"/>
                <a:gd name="csY8" fmla="*/ 148530 h 583077"/>
                <a:gd name="csX0" fmla="*/ 927 w 417283"/>
                <a:gd name="csY0" fmla="*/ 148530 h 565822"/>
                <a:gd name="csX1" fmla="*/ 88372 w 417283"/>
                <a:gd name="csY1" fmla="*/ 13458 h 565822"/>
                <a:gd name="csX2" fmla="*/ 307180 w 417283"/>
                <a:gd name="csY2" fmla="*/ 18220 h 565822"/>
                <a:gd name="csX3" fmla="*/ 375577 w 417283"/>
                <a:gd name="csY3" fmla="*/ 131861 h 565822"/>
                <a:gd name="csX4" fmla="*/ 394515 w 417283"/>
                <a:gd name="csY4" fmla="*/ 307357 h 565822"/>
                <a:gd name="csX5" fmla="*/ 391522 w 417283"/>
                <a:gd name="csY5" fmla="*/ 509209 h 565822"/>
                <a:gd name="csX6" fmla="*/ 133616 w 417283"/>
                <a:gd name="csY6" fmla="*/ 565013 h 565822"/>
                <a:gd name="csX7" fmla="*/ 47891 w 417283"/>
                <a:gd name="csY7" fmla="*/ 479389 h 565822"/>
                <a:gd name="csX8" fmla="*/ 927 w 417283"/>
                <a:gd name="csY8" fmla="*/ 148530 h 565822"/>
                <a:gd name="csX0" fmla="*/ 3148 w 419503"/>
                <a:gd name="csY0" fmla="*/ 148530 h 565822"/>
                <a:gd name="csX1" fmla="*/ 90593 w 419503"/>
                <a:gd name="csY1" fmla="*/ 13458 h 565822"/>
                <a:gd name="csX2" fmla="*/ 309401 w 419503"/>
                <a:gd name="csY2" fmla="*/ 18220 h 565822"/>
                <a:gd name="csX3" fmla="*/ 377798 w 419503"/>
                <a:gd name="csY3" fmla="*/ 131861 h 565822"/>
                <a:gd name="csX4" fmla="*/ 396736 w 419503"/>
                <a:gd name="csY4" fmla="*/ 307357 h 565822"/>
                <a:gd name="csX5" fmla="*/ 393743 w 419503"/>
                <a:gd name="csY5" fmla="*/ 509209 h 565822"/>
                <a:gd name="csX6" fmla="*/ 135837 w 419503"/>
                <a:gd name="csY6" fmla="*/ 565013 h 565822"/>
                <a:gd name="csX7" fmla="*/ 50112 w 419503"/>
                <a:gd name="csY7" fmla="*/ 479389 h 565822"/>
                <a:gd name="csX8" fmla="*/ 3148 w 419503"/>
                <a:gd name="csY8" fmla="*/ 148530 h 565822"/>
                <a:gd name="csX0" fmla="*/ 3086 w 419441"/>
                <a:gd name="csY0" fmla="*/ 132814 h 550106"/>
                <a:gd name="csX1" fmla="*/ 89653 w 419441"/>
                <a:gd name="csY1" fmla="*/ 45152 h 550106"/>
                <a:gd name="csX2" fmla="*/ 309339 w 419441"/>
                <a:gd name="csY2" fmla="*/ 2504 h 550106"/>
                <a:gd name="csX3" fmla="*/ 377736 w 419441"/>
                <a:gd name="csY3" fmla="*/ 116145 h 550106"/>
                <a:gd name="csX4" fmla="*/ 396674 w 419441"/>
                <a:gd name="csY4" fmla="*/ 291641 h 550106"/>
                <a:gd name="csX5" fmla="*/ 393681 w 419441"/>
                <a:gd name="csY5" fmla="*/ 493493 h 550106"/>
                <a:gd name="csX6" fmla="*/ 135775 w 419441"/>
                <a:gd name="csY6" fmla="*/ 549297 h 550106"/>
                <a:gd name="csX7" fmla="*/ 50050 w 419441"/>
                <a:gd name="csY7" fmla="*/ 463673 h 550106"/>
                <a:gd name="csX8" fmla="*/ 3086 w 419441"/>
                <a:gd name="csY8" fmla="*/ 132814 h 55010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19441" h="550106">
                  <a:moveTo>
                    <a:pt x="3086" y="132814"/>
                  </a:moveTo>
                  <a:cubicBezTo>
                    <a:pt x="9686" y="63061"/>
                    <a:pt x="38611" y="66870"/>
                    <a:pt x="89653" y="45152"/>
                  </a:cubicBezTo>
                  <a:cubicBezTo>
                    <a:pt x="140695" y="23434"/>
                    <a:pt x="261325" y="-9328"/>
                    <a:pt x="309339" y="2504"/>
                  </a:cubicBezTo>
                  <a:cubicBezTo>
                    <a:pt x="357353" y="14336"/>
                    <a:pt x="363180" y="67956"/>
                    <a:pt x="377736" y="116145"/>
                  </a:cubicBezTo>
                  <a:cubicBezTo>
                    <a:pt x="392292" y="164334"/>
                    <a:pt x="376595" y="177392"/>
                    <a:pt x="396674" y="291641"/>
                  </a:cubicBezTo>
                  <a:cubicBezTo>
                    <a:pt x="416753" y="405890"/>
                    <a:pt x="437164" y="450550"/>
                    <a:pt x="393681" y="493493"/>
                  </a:cubicBezTo>
                  <a:cubicBezTo>
                    <a:pt x="350198" y="536436"/>
                    <a:pt x="193047" y="554267"/>
                    <a:pt x="135775" y="549297"/>
                  </a:cubicBezTo>
                  <a:cubicBezTo>
                    <a:pt x="78503" y="544327"/>
                    <a:pt x="104279" y="556071"/>
                    <a:pt x="50050" y="463673"/>
                  </a:cubicBezTo>
                  <a:cubicBezTo>
                    <a:pt x="-4179" y="371275"/>
                    <a:pt x="-3514" y="202567"/>
                    <a:pt x="3086" y="132814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四角形: 角を丸くする 1">
              <a:extLst>
                <a:ext uri="{FF2B5EF4-FFF2-40B4-BE49-F238E27FC236}">
                  <a16:creationId xmlns:a16="http://schemas.microsoft.com/office/drawing/2014/main" id="{9F043BF3-CBBD-42A0-B82A-7D934A229DD8}"/>
                </a:ext>
              </a:extLst>
            </p:cNvPr>
            <p:cNvSpPr/>
            <p:nvPr/>
          </p:nvSpPr>
          <p:spPr>
            <a:xfrm rot="8005715">
              <a:off x="4855592" y="4145749"/>
              <a:ext cx="198287" cy="494151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260 w 384927"/>
                <a:gd name="csY0" fmla="*/ 148530 h 732294"/>
                <a:gd name="csX1" fmla="*/ 88705 w 384927"/>
                <a:gd name="csY1" fmla="*/ 13458 h 732294"/>
                <a:gd name="csX2" fmla="*/ 307513 w 384927"/>
                <a:gd name="csY2" fmla="*/ 18220 h 732294"/>
                <a:gd name="csX3" fmla="*/ 375910 w 384927"/>
                <a:gd name="csY3" fmla="*/ 131861 h 732294"/>
                <a:gd name="csX4" fmla="*/ 384642 w 384927"/>
                <a:gd name="csY4" fmla="*/ 320639 h 732294"/>
                <a:gd name="csX5" fmla="*/ 371147 w 384927"/>
                <a:gd name="csY5" fmla="*/ 472904 h 732294"/>
                <a:gd name="csX6" fmla="*/ 309894 w 384927"/>
                <a:gd name="csY6" fmla="*/ 560351 h 732294"/>
                <a:gd name="csX7" fmla="*/ 197678 w 384927"/>
                <a:gd name="csY7" fmla="*/ 731391 h 732294"/>
                <a:gd name="csX8" fmla="*/ 48224 w 384927"/>
                <a:gd name="csY8" fmla="*/ 479389 h 732294"/>
                <a:gd name="csX9" fmla="*/ 1260 w 384927"/>
                <a:gd name="csY9" fmla="*/ 148530 h 732294"/>
                <a:gd name="csX0" fmla="*/ 1261 w 384928"/>
                <a:gd name="csY0" fmla="*/ 148530 h 732502"/>
                <a:gd name="csX1" fmla="*/ 88706 w 384928"/>
                <a:gd name="csY1" fmla="*/ 13458 h 732502"/>
                <a:gd name="csX2" fmla="*/ 307514 w 384928"/>
                <a:gd name="csY2" fmla="*/ 18220 h 732502"/>
                <a:gd name="csX3" fmla="*/ 375911 w 384928"/>
                <a:gd name="csY3" fmla="*/ 131861 h 732502"/>
                <a:gd name="csX4" fmla="*/ 384643 w 384928"/>
                <a:gd name="csY4" fmla="*/ 320639 h 732502"/>
                <a:gd name="csX5" fmla="*/ 371148 w 384928"/>
                <a:gd name="csY5" fmla="*/ 472904 h 732502"/>
                <a:gd name="csX6" fmla="*/ 341187 w 384928"/>
                <a:gd name="csY6" fmla="*/ 567664 h 732502"/>
                <a:gd name="csX7" fmla="*/ 197679 w 384928"/>
                <a:gd name="csY7" fmla="*/ 731391 h 732502"/>
                <a:gd name="csX8" fmla="*/ 48225 w 384928"/>
                <a:gd name="csY8" fmla="*/ 479389 h 732502"/>
                <a:gd name="csX9" fmla="*/ 1261 w 384928"/>
                <a:gd name="csY9" fmla="*/ 148530 h 732502"/>
                <a:gd name="csX0" fmla="*/ 1261 w 384928"/>
                <a:gd name="csY0" fmla="*/ 148530 h 740994"/>
                <a:gd name="csX1" fmla="*/ 88706 w 384928"/>
                <a:gd name="csY1" fmla="*/ 13458 h 740994"/>
                <a:gd name="csX2" fmla="*/ 307514 w 384928"/>
                <a:gd name="csY2" fmla="*/ 18220 h 740994"/>
                <a:gd name="csX3" fmla="*/ 375911 w 384928"/>
                <a:gd name="csY3" fmla="*/ 131861 h 740994"/>
                <a:gd name="csX4" fmla="*/ 384643 w 384928"/>
                <a:gd name="csY4" fmla="*/ 320639 h 740994"/>
                <a:gd name="csX5" fmla="*/ 371148 w 384928"/>
                <a:gd name="csY5" fmla="*/ 472904 h 740994"/>
                <a:gd name="csX6" fmla="*/ 335058 w 384928"/>
                <a:gd name="csY6" fmla="*/ 667727 h 740994"/>
                <a:gd name="csX7" fmla="*/ 197679 w 384928"/>
                <a:gd name="csY7" fmla="*/ 731391 h 740994"/>
                <a:gd name="csX8" fmla="*/ 48225 w 384928"/>
                <a:gd name="csY8" fmla="*/ 479389 h 740994"/>
                <a:gd name="csX9" fmla="*/ 1261 w 384928"/>
                <a:gd name="csY9" fmla="*/ 148530 h 740994"/>
                <a:gd name="csX0" fmla="*/ 1261 w 384928"/>
                <a:gd name="csY0" fmla="*/ 148530 h 747836"/>
                <a:gd name="csX1" fmla="*/ 88706 w 384928"/>
                <a:gd name="csY1" fmla="*/ 13458 h 747836"/>
                <a:gd name="csX2" fmla="*/ 307514 w 384928"/>
                <a:gd name="csY2" fmla="*/ 18220 h 747836"/>
                <a:gd name="csX3" fmla="*/ 375911 w 384928"/>
                <a:gd name="csY3" fmla="*/ 131861 h 747836"/>
                <a:gd name="csX4" fmla="*/ 384643 w 384928"/>
                <a:gd name="csY4" fmla="*/ 320639 h 747836"/>
                <a:gd name="csX5" fmla="*/ 371148 w 384928"/>
                <a:gd name="csY5" fmla="*/ 472904 h 747836"/>
                <a:gd name="csX6" fmla="*/ 345950 w 384928"/>
                <a:gd name="csY6" fmla="*/ 695918 h 747836"/>
                <a:gd name="csX7" fmla="*/ 197679 w 384928"/>
                <a:gd name="csY7" fmla="*/ 731391 h 747836"/>
                <a:gd name="csX8" fmla="*/ 48225 w 384928"/>
                <a:gd name="csY8" fmla="*/ 479389 h 747836"/>
                <a:gd name="csX9" fmla="*/ 1261 w 384928"/>
                <a:gd name="csY9" fmla="*/ 148530 h 747836"/>
                <a:gd name="csX0" fmla="*/ 1261 w 384928"/>
                <a:gd name="csY0" fmla="*/ 148530 h 743854"/>
                <a:gd name="csX1" fmla="*/ 88706 w 384928"/>
                <a:gd name="csY1" fmla="*/ 13458 h 743854"/>
                <a:gd name="csX2" fmla="*/ 307514 w 384928"/>
                <a:gd name="csY2" fmla="*/ 18220 h 743854"/>
                <a:gd name="csX3" fmla="*/ 375911 w 384928"/>
                <a:gd name="csY3" fmla="*/ 131861 h 743854"/>
                <a:gd name="csX4" fmla="*/ 384643 w 384928"/>
                <a:gd name="csY4" fmla="*/ 320639 h 743854"/>
                <a:gd name="csX5" fmla="*/ 371148 w 384928"/>
                <a:gd name="csY5" fmla="*/ 472904 h 743854"/>
                <a:gd name="csX6" fmla="*/ 345950 w 384928"/>
                <a:gd name="csY6" fmla="*/ 695918 h 743854"/>
                <a:gd name="csX7" fmla="*/ 197679 w 384928"/>
                <a:gd name="csY7" fmla="*/ 731391 h 743854"/>
                <a:gd name="csX8" fmla="*/ 48225 w 384928"/>
                <a:gd name="csY8" fmla="*/ 479389 h 743854"/>
                <a:gd name="csX9" fmla="*/ 1261 w 384928"/>
                <a:gd name="csY9" fmla="*/ 148530 h 743854"/>
                <a:gd name="csX0" fmla="*/ 1187 w 384854"/>
                <a:gd name="csY0" fmla="*/ 148530 h 739374"/>
                <a:gd name="csX1" fmla="*/ 88632 w 384854"/>
                <a:gd name="csY1" fmla="*/ 13458 h 739374"/>
                <a:gd name="csX2" fmla="*/ 307440 w 384854"/>
                <a:gd name="csY2" fmla="*/ 18220 h 739374"/>
                <a:gd name="csX3" fmla="*/ 375837 w 384854"/>
                <a:gd name="csY3" fmla="*/ 131861 h 739374"/>
                <a:gd name="csX4" fmla="*/ 384569 w 384854"/>
                <a:gd name="csY4" fmla="*/ 320639 h 739374"/>
                <a:gd name="csX5" fmla="*/ 371074 w 384854"/>
                <a:gd name="csY5" fmla="*/ 472904 h 739374"/>
                <a:gd name="csX6" fmla="*/ 345876 w 384854"/>
                <a:gd name="csY6" fmla="*/ 695918 h 739374"/>
                <a:gd name="csX7" fmla="*/ 186198 w 384854"/>
                <a:gd name="csY7" fmla="*/ 720367 h 739374"/>
                <a:gd name="csX8" fmla="*/ 48151 w 384854"/>
                <a:gd name="csY8" fmla="*/ 479389 h 739374"/>
                <a:gd name="csX9" fmla="*/ 1187 w 384854"/>
                <a:gd name="csY9" fmla="*/ 148530 h 739374"/>
                <a:gd name="csX0" fmla="*/ 1702 w 385369"/>
                <a:gd name="csY0" fmla="*/ 166199 h 757043"/>
                <a:gd name="csX1" fmla="*/ 99768 w 385369"/>
                <a:gd name="csY1" fmla="*/ 8167 h 757043"/>
                <a:gd name="csX2" fmla="*/ 307955 w 385369"/>
                <a:gd name="csY2" fmla="*/ 35889 h 757043"/>
                <a:gd name="csX3" fmla="*/ 376352 w 385369"/>
                <a:gd name="csY3" fmla="*/ 149530 h 757043"/>
                <a:gd name="csX4" fmla="*/ 385084 w 385369"/>
                <a:gd name="csY4" fmla="*/ 338308 h 757043"/>
                <a:gd name="csX5" fmla="*/ 371589 w 385369"/>
                <a:gd name="csY5" fmla="*/ 490573 h 757043"/>
                <a:gd name="csX6" fmla="*/ 346391 w 385369"/>
                <a:gd name="csY6" fmla="*/ 713587 h 757043"/>
                <a:gd name="csX7" fmla="*/ 186713 w 385369"/>
                <a:gd name="csY7" fmla="*/ 738036 h 757043"/>
                <a:gd name="csX8" fmla="*/ 48666 w 385369"/>
                <a:gd name="csY8" fmla="*/ 497058 h 757043"/>
                <a:gd name="csX9" fmla="*/ 1702 w 385369"/>
                <a:gd name="csY9" fmla="*/ 166199 h 757043"/>
                <a:gd name="csX0" fmla="*/ 1702 w 385379"/>
                <a:gd name="csY0" fmla="*/ 165033 h 755877"/>
                <a:gd name="csX1" fmla="*/ 99768 w 385379"/>
                <a:gd name="csY1" fmla="*/ 7001 h 755877"/>
                <a:gd name="csX2" fmla="*/ 307778 w 385379"/>
                <a:gd name="csY2" fmla="*/ 39871 h 755877"/>
                <a:gd name="csX3" fmla="*/ 376352 w 385379"/>
                <a:gd name="csY3" fmla="*/ 148364 h 755877"/>
                <a:gd name="csX4" fmla="*/ 385084 w 385379"/>
                <a:gd name="csY4" fmla="*/ 337142 h 755877"/>
                <a:gd name="csX5" fmla="*/ 371589 w 385379"/>
                <a:gd name="csY5" fmla="*/ 489407 h 755877"/>
                <a:gd name="csX6" fmla="*/ 346391 w 385379"/>
                <a:gd name="csY6" fmla="*/ 712421 h 755877"/>
                <a:gd name="csX7" fmla="*/ 186713 w 385379"/>
                <a:gd name="csY7" fmla="*/ 736870 h 755877"/>
                <a:gd name="csX8" fmla="*/ 48666 w 385379"/>
                <a:gd name="csY8" fmla="*/ 495892 h 755877"/>
                <a:gd name="csX9" fmla="*/ 1702 w 385379"/>
                <a:gd name="csY9" fmla="*/ 165033 h 7558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5379" h="755877">
                  <a:moveTo>
                    <a:pt x="1702" y="165033"/>
                  </a:moveTo>
                  <a:cubicBezTo>
                    <a:pt x="10219" y="83551"/>
                    <a:pt x="48755" y="27861"/>
                    <a:pt x="99768" y="7001"/>
                  </a:cubicBezTo>
                  <a:cubicBezTo>
                    <a:pt x="150781" y="-13859"/>
                    <a:pt x="261681" y="16311"/>
                    <a:pt x="307778" y="39871"/>
                  </a:cubicBezTo>
                  <a:cubicBezTo>
                    <a:pt x="353875" y="63431"/>
                    <a:pt x="363468" y="98819"/>
                    <a:pt x="376352" y="148364"/>
                  </a:cubicBezTo>
                  <a:cubicBezTo>
                    <a:pt x="389236" y="197909"/>
                    <a:pt x="384290" y="272364"/>
                    <a:pt x="385084" y="337142"/>
                  </a:cubicBezTo>
                  <a:cubicBezTo>
                    <a:pt x="385878" y="401920"/>
                    <a:pt x="378038" y="426861"/>
                    <a:pt x="371589" y="489407"/>
                  </a:cubicBezTo>
                  <a:cubicBezTo>
                    <a:pt x="365140" y="551954"/>
                    <a:pt x="377204" y="671177"/>
                    <a:pt x="346391" y="712421"/>
                  </a:cubicBezTo>
                  <a:cubicBezTo>
                    <a:pt x="315578" y="753665"/>
                    <a:pt x="236334" y="772958"/>
                    <a:pt x="186713" y="736870"/>
                  </a:cubicBezTo>
                  <a:cubicBezTo>
                    <a:pt x="137092" y="700782"/>
                    <a:pt x="79501" y="591198"/>
                    <a:pt x="48666" y="495892"/>
                  </a:cubicBezTo>
                  <a:cubicBezTo>
                    <a:pt x="17831" y="400586"/>
                    <a:pt x="-6815" y="246515"/>
                    <a:pt x="1702" y="165033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四角形: 角を丸くする 1">
              <a:extLst>
                <a:ext uri="{FF2B5EF4-FFF2-40B4-BE49-F238E27FC236}">
                  <a16:creationId xmlns:a16="http://schemas.microsoft.com/office/drawing/2014/main" id="{AF673A79-1583-1B80-9FB1-E99EE5E92715}"/>
                </a:ext>
              </a:extLst>
            </p:cNvPr>
            <p:cNvSpPr/>
            <p:nvPr/>
          </p:nvSpPr>
          <p:spPr>
            <a:xfrm rot="8005715">
              <a:off x="5107901" y="3961715"/>
              <a:ext cx="390380" cy="32891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03231"/>
                <a:gd name="csY0" fmla="*/ 148530 h 587552"/>
                <a:gd name="csX1" fmla="*/ 88607 w 403231"/>
                <a:gd name="csY1" fmla="*/ 13458 h 587552"/>
                <a:gd name="csX2" fmla="*/ 307415 w 403231"/>
                <a:gd name="csY2" fmla="*/ 18220 h 587552"/>
                <a:gd name="csX3" fmla="*/ 375812 w 403231"/>
                <a:gd name="csY3" fmla="*/ 131861 h 587552"/>
                <a:gd name="csX4" fmla="*/ 384544 w 403231"/>
                <a:gd name="csY4" fmla="*/ 320639 h 587552"/>
                <a:gd name="csX5" fmla="*/ 399960 w 403231"/>
                <a:gd name="csY5" fmla="*/ 465073 h 587552"/>
                <a:gd name="csX6" fmla="*/ 309796 w 403231"/>
                <a:gd name="csY6" fmla="*/ 560351 h 587552"/>
                <a:gd name="csX7" fmla="*/ 148801 w 403231"/>
                <a:gd name="csY7" fmla="*/ 582575 h 587552"/>
                <a:gd name="csX8" fmla="*/ 48126 w 403231"/>
                <a:gd name="csY8" fmla="*/ 479389 h 587552"/>
                <a:gd name="csX9" fmla="*/ 1162 w 403231"/>
                <a:gd name="csY9" fmla="*/ 148530 h 587552"/>
                <a:gd name="csX0" fmla="*/ 1162 w 403878"/>
                <a:gd name="csY0" fmla="*/ 148530 h 583355"/>
                <a:gd name="csX1" fmla="*/ 88607 w 403878"/>
                <a:gd name="csY1" fmla="*/ 13458 h 583355"/>
                <a:gd name="csX2" fmla="*/ 307415 w 403878"/>
                <a:gd name="csY2" fmla="*/ 18220 h 583355"/>
                <a:gd name="csX3" fmla="*/ 375812 w 403878"/>
                <a:gd name="csY3" fmla="*/ 131861 h 583355"/>
                <a:gd name="csX4" fmla="*/ 384544 w 403878"/>
                <a:gd name="csY4" fmla="*/ 320639 h 583355"/>
                <a:gd name="csX5" fmla="*/ 399960 w 403878"/>
                <a:gd name="csY5" fmla="*/ 465073 h 583355"/>
                <a:gd name="csX6" fmla="*/ 299471 w 403878"/>
                <a:gd name="csY6" fmla="*/ 523604 h 583355"/>
                <a:gd name="csX7" fmla="*/ 148801 w 403878"/>
                <a:gd name="csY7" fmla="*/ 582575 h 583355"/>
                <a:gd name="csX8" fmla="*/ 48126 w 403878"/>
                <a:gd name="csY8" fmla="*/ 479389 h 583355"/>
                <a:gd name="csX9" fmla="*/ 1162 w 403878"/>
                <a:gd name="csY9" fmla="*/ 148530 h 583355"/>
                <a:gd name="csX0" fmla="*/ 472 w 448964"/>
                <a:gd name="csY0" fmla="*/ 211205 h 587502"/>
                <a:gd name="csX1" fmla="*/ 133693 w 448964"/>
                <a:gd name="csY1" fmla="*/ 17605 h 587502"/>
                <a:gd name="csX2" fmla="*/ 352501 w 448964"/>
                <a:gd name="csY2" fmla="*/ 22367 h 587502"/>
                <a:gd name="csX3" fmla="*/ 420898 w 448964"/>
                <a:gd name="csY3" fmla="*/ 136008 h 587502"/>
                <a:gd name="csX4" fmla="*/ 429630 w 448964"/>
                <a:gd name="csY4" fmla="*/ 324786 h 587502"/>
                <a:gd name="csX5" fmla="*/ 445046 w 448964"/>
                <a:gd name="csY5" fmla="*/ 469220 h 587502"/>
                <a:gd name="csX6" fmla="*/ 344557 w 448964"/>
                <a:gd name="csY6" fmla="*/ 527751 h 587502"/>
                <a:gd name="csX7" fmla="*/ 193887 w 448964"/>
                <a:gd name="csY7" fmla="*/ 586722 h 587502"/>
                <a:gd name="csX8" fmla="*/ 93212 w 448964"/>
                <a:gd name="csY8" fmla="*/ 483536 h 587502"/>
                <a:gd name="csX9" fmla="*/ 472 w 448964"/>
                <a:gd name="csY9" fmla="*/ 211205 h 587502"/>
                <a:gd name="csX0" fmla="*/ 472 w 448964"/>
                <a:gd name="csY0" fmla="*/ 208455 h 584752"/>
                <a:gd name="csX1" fmla="*/ 133693 w 448964"/>
                <a:gd name="csY1" fmla="*/ 14855 h 584752"/>
                <a:gd name="csX2" fmla="*/ 338905 w 448964"/>
                <a:gd name="csY2" fmla="*/ 26594 h 584752"/>
                <a:gd name="csX3" fmla="*/ 420898 w 448964"/>
                <a:gd name="csY3" fmla="*/ 133258 h 584752"/>
                <a:gd name="csX4" fmla="*/ 429630 w 448964"/>
                <a:gd name="csY4" fmla="*/ 322036 h 584752"/>
                <a:gd name="csX5" fmla="*/ 445046 w 448964"/>
                <a:gd name="csY5" fmla="*/ 466470 h 584752"/>
                <a:gd name="csX6" fmla="*/ 344557 w 448964"/>
                <a:gd name="csY6" fmla="*/ 525001 h 584752"/>
                <a:gd name="csX7" fmla="*/ 193887 w 448964"/>
                <a:gd name="csY7" fmla="*/ 583972 h 584752"/>
                <a:gd name="csX8" fmla="*/ 93212 w 448964"/>
                <a:gd name="csY8" fmla="*/ 480786 h 584752"/>
                <a:gd name="csX9" fmla="*/ 472 w 448964"/>
                <a:gd name="csY9" fmla="*/ 208455 h 584752"/>
                <a:gd name="csX0" fmla="*/ 472 w 455187"/>
                <a:gd name="csY0" fmla="*/ 208455 h 584752"/>
                <a:gd name="csX1" fmla="*/ 133693 w 455187"/>
                <a:gd name="csY1" fmla="*/ 14855 h 584752"/>
                <a:gd name="csX2" fmla="*/ 338905 w 455187"/>
                <a:gd name="csY2" fmla="*/ 26594 h 584752"/>
                <a:gd name="csX3" fmla="*/ 420898 w 455187"/>
                <a:gd name="csY3" fmla="*/ 133258 h 584752"/>
                <a:gd name="csX4" fmla="*/ 451198 w 455187"/>
                <a:gd name="csY4" fmla="*/ 324984 h 584752"/>
                <a:gd name="csX5" fmla="*/ 445046 w 455187"/>
                <a:gd name="csY5" fmla="*/ 466470 h 584752"/>
                <a:gd name="csX6" fmla="*/ 344557 w 455187"/>
                <a:gd name="csY6" fmla="*/ 525001 h 584752"/>
                <a:gd name="csX7" fmla="*/ 193887 w 455187"/>
                <a:gd name="csY7" fmla="*/ 583972 h 584752"/>
                <a:gd name="csX8" fmla="*/ 93212 w 455187"/>
                <a:gd name="csY8" fmla="*/ 480786 h 584752"/>
                <a:gd name="csX9" fmla="*/ 472 w 455187"/>
                <a:gd name="csY9" fmla="*/ 208455 h 584752"/>
                <a:gd name="csX0" fmla="*/ 336 w 490213"/>
                <a:gd name="csY0" fmla="*/ 212779 h 585048"/>
                <a:gd name="csX1" fmla="*/ 168719 w 490213"/>
                <a:gd name="csY1" fmla="*/ 15151 h 585048"/>
                <a:gd name="csX2" fmla="*/ 373931 w 490213"/>
                <a:gd name="csY2" fmla="*/ 26890 h 585048"/>
                <a:gd name="csX3" fmla="*/ 455924 w 490213"/>
                <a:gd name="csY3" fmla="*/ 133554 h 585048"/>
                <a:gd name="csX4" fmla="*/ 486224 w 490213"/>
                <a:gd name="csY4" fmla="*/ 325280 h 585048"/>
                <a:gd name="csX5" fmla="*/ 480072 w 490213"/>
                <a:gd name="csY5" fmla="*/ 466766 h 585048"/>
                <a:gd name="csX6" fmla="*/ 379583 w 490213"/>
                <a:gd name="csY6" fmla="*/ 525297 h 585048"/>
                <a:gd name="csX7" fmla="*/ 228913 w 490213"/>
                <a:gd name="csY7" fmla="*/ 584268 h 585048"/>
                <a:gd name="csX8" fmla="*/ 128238 w 490213"/>
                <a:gd name="csY8" fmla="*/ 481082 h 585048"/>
                <a:gd name="csX9" fmla="*/ 336 w 490213"/>
                <a:gd name="csY9" fmla="*/ 212779 h 585048"/>
                <a:gd name="csX0" fmla="*/ 599 w 490476"/>
                <a:gd name="csY0" fmla="*/ 230332 h 602601"/>
                <a:gd name="csX1" fmla="*/ 183666 w 490476"/>
                <a:gd name="csY1" fmla="*/ 11153 h 602601"/>
                <a:gd name="csX2" fmla="*/ 374194 w 490476"/>
                <a:gd name="csY2" fmla="*/ 44443 h 602601"/>
                <a:gd name="csX3" fmla="*/ 456187 w 490476"/>
                <a:gd name="csY3" fmla="*/ 151107 h 602601"/>
                <a:gd name="csX4" fmla="*/ 486487 w 490476"/>
                <a:gd name="csY4" fmla="*/ 342833 h 602601"/>
                <a:gd name="csX5" fmla="*/ 480335 w 490476"/>
                <a:gd name="csY5" fmla="*/ 484319 h 602601"/>
                <a:gd name="csX6" fmla="*/ 379846 w 490476"/>
                <a:gd name="csY6" fmla="*/ 542850 h 602601"/>
                <a:gd name="csX7" fmla="*/ 229176 w 490476"/>
                <a:gd name="csY7" fmla="*/ 601821 h 602601"/>
                <a:gd name="csX8" fmla="*/ 128501 w 490476"/>
                <a:gd name="csY8" fmla="*/ 498635 h 602601"/>
                <a:gd name="csX9" fmla="*/ 599 w 490476"/>
                <a:gd name="csY9" fmla="*/ 230332 h 602601"/>
                <a:gd name="csX0" fmla="*/ 3559 w 493436"/>
                <a:gd name="csY0" fmla="*/ 230333 h 602602"/>
                <a:gd name="csX1" fmla="*/ 186626 w 493436"/>
                <a:gd name="csY1" fmla="*/ 11154 h 602602"/>
                <a:gd name="csX2" fmla="*/ 377154 w 493436"/>
                <a:gd name="csY2" fmla="*/ 44444 h 602602"/>
                <a:gd name="csX3" fmla="*/ 459147 w 493436"/>
                <a:gd name="csY3" fmla="*/ 151108 h 602602"/>
                <a:gd name="csX4" fmla="*/ 489447 w 493436"/>
                <a:gd name="csY4" fmla="*/ 342834 h 602602"/>
                <a:gd name="csX5" fmla="*/ 483295 w 493436"/>
                <a:gd name="csY5" fmla="*/ 484320 h 602602"/>
                <a:gd name="csX6" fmla="*/ 382806 w 493436"/>
                <a:gd name="csY6" fmla="*/ 542851 h 602602"/>
                <a:gd name="csX7" fmla="*/ 232136 w 493436"/>
                <a:gd name="csY7" fmla="*/ 601822 h 602602"/>
                <a:gd name="csX8" fmla="*/ 131461 w 493436"/>
                <a:gd name="csY8" fmla="*/ 498636 h 602602"/>
                <a:gd name="csX9" fmla="*/ 3559 w 493436"/>
                <a:gd name="csY9" fmla="*/ 230333 h 602602"/>
                <a:gd name="csX0" fmla="*/ 1004 w 490881"/>
                <a:gd name="csY0" fmla="*/ 253480 h 625749"/>
                <a:gd name="csX1" fmla="*/ 202006 w 490881"/>
                <a:gd name="csY1" fmla="*/ 8414 h 625749"/>
                <a:gd name="csX2" fmla="*/ 374599 w 490881"/>
                <a:gd name="csY2" fmla="*/ 67591 h 625749"/>
                <a:gd name="csX3" fmla="*/ 456592 w 490881"/>
                <a:gd name="csY3" fmla="*/ 174255 h 625749"/>
                <a:gd name="csX4" fmla="*/ 486892 w 490881"/>
                <a:gd name="csY4" fmla="*/ 365981 h 625749"/>
                <a:gd name="csX5" fmla="*/ 480740 w 490881"/>
                <a:gd name="csY5" fmla="*/ 507467 h 625749"/>
                <a:gd name="csX6" fmla="*/ 380251 w 490881"/>
                <a:gd name="csY6" fmla="*/ 565998 h 625749"/>
                <a:gd name="csX7" fmla="*/ 229581 w 490881"/>
                <a:gd name="csY7" fmla="*/ 624969 h 625749"/>
                <a:gd name="csX8" fmla="*/ 128906 w 490881"/>
                <a:gd name="csY8" fmla="*/ 521783 h 625749"/>
                <a:gd name="csX9" fmla="*/ 1004 w 490881"/>
                <a:gd name="csY9" fmla="*/ 253480 h 625749"/>
                <a:gd name="csX0" fmla="*/ 1004 w 490881"/>
                <a:gd name="csY0" fmla="*/ 249160 h 621429"/>
                <a:gd name="csX1" fmla="*/ 202006 w 490881"/>
                <a:gd name="csY1" fmla="*/ 4094 h 621429"/>
                <a:gd name="csX2" fmla="*/ 374599 w 490881"/>
                <a:gd name="csY2" fmla="*/ 63271 h 621429"/>
                <a:gd name="csX3" fmla="*/ 456592 w 490881"/>
                <a:gd name="csY3" fmla="*/ 169935 h 621429"/>
                <a:gd name="csX4" fmla="*/ 486892 w 490881"/>
                <a:gd name="csY4" fmla="*/ 361661 h 621429"/>
                <a:gd name="csX5" fmla="*/ 480740 w 490881"/>
                <a:gd name="csY5" fmla="*/ 503147 h 621429"/>
                <a:gd name="csX6" fmla="*/ 380251 w 490881"/>
                <a:gd name="csY6" fmla="*/ 561678 h 621429"/>
                <a:gd name="csX7" fmla="*/ 229581 w 490881"/>
                <a:gd name="csY7" fmla="*/ 620649 h 621429"/>
                <a:gd name="csX8" fmla="*/ 128906 w 490881"/>
                <a:gd name="csY8" fmla="*/ 517463 h 621429"/>
                <a:gd name="csX9" fmla="*/ 1004 w 490881"/>
                <a:gd name="csY9" fmla="*/ 249160 h 621429"/>
                <a:gd name="csX0" fmla="*/ 948 w 490825"/>
                <a:gd name="csY0" fmla="*/ 247688 h 619957"/>
                <a:gd name="csX1" fmla="*/ 77408 w 490825"/>
                <a:gd name="csY1" fmla="*/ 145976 h 619957"/>
                <a:gd name="csX2" fmla="*/ 201950 w 490825"/>
                <a:gd name="csY2" fmla="*/ 2622 h 619957"/>
                <a:gd name="csX3" fmla="*/ 374543 w 490825"/>
                <a:gd name="csY3" fmla="*/ 61799 h 619957"/>
                <a:gd name="csX4" fmla="*/ 456536 w 490825"/>
                <a:gd name="csY4" fmla="*/ 168463 h 619957"/>
                <a:gd name="csX5" fmla="*/ 486836 w 490825"/>
                <a:gd name="csY5" fmla="*/ 360189 h 619957"/>
                <a:gd name="csX6" fmla="*/ 480684 w 490825"/>
                <a:gd name="csY6" fmla="*/ 501675 h 619957"/>
                <a:gd name="csX7" fmla="*/ 380195 w 490825"/>
                <a:gd name="csY7" fmla="*/ 560206 h 619957"/>
                <a:gd name="csX8" fmla="*/ 229525 w 490825"/>
                <a:gd name="csY8" fmla="*/ 619177 h 619957"/>
                <a:gd name="csX9" fmla="*/ 128850 w 490825"/>
                <a:gd name="csY9" fmla="*/ 515991 h 619957"/>
                <a:gd name="csX10" fmla="*/ 948 w 490825"/>
                <a:gd name="csY10" fmla="*/ 247688 h 619957"/>
                <a:gd name="csX0" fmla="*/ 798 w 501725"/>
                <a:gd name="csY0" fmla="*/ 279185 h 619955"/>
                <a:gd name="csX1" fmla="*/ 88308 w 501725"/>
                <a:gd name="csY1" fmla="*/ 145974 h 619955"/>
                <a:gd name="csX2" fmla="*/ 212850 w 501725"/>
                <a:gd name="csY2" fmla="*/ 2620 h 619955"/>
                <a:gd name="csX3" fmla="*/ 385443 w 501725"/>
                <a:gd name="csY3" fmla="*/ 61797 h 619955"/>
                <a:gd name="csX4" fmla="*/ 467436 w 501725"/>
                <a:gd name="csY4" fmla="*/ 168461 h 619955"/>
                <a:gd name="csX5" fmla="*/ 497736 w 501725"/>
                <a:gd name="csY5" fmla="*/ 360187 h 619955"/>
                <a:gd name="csX6" fmla="*/ 491584 w 501725"/>
                <a:gd name="csY6" fmla="*/ 501673 h 619955"/>
                <a:gd name="csX7" fmla="*/ 391095 w 501725"/>
                <a:gd name="csY7" fmla="*/ 560204 h 619955"/>
                <a:gd name="csX8" fmla="*/ 240425 w 501725"/>
                <a:gd name="csY8" fmla="*/ 619175 h 619955"/>
                <a:gd name="csX9" fmla="*/ 139750 w 501725"/>
                <a:gd name="csY9" fmla="*/ 515989 h 619955"/>
                <a:gd name="csX10" fmla="*/ 798 w 501725"/>
                <a:gd name="csY10" fmla="*/ 279185 h 619955"/>
                <a:gd name="csX0" fmla="*/ 341 w 501268"/>
                <a:gd name="csY0" fmla="*/ 279185 h 619955"/>
                <a:gd name="csX1" fmla="*/ 87851 w 501268"/>
                <a:gd name="csY1" fmla="*/ 145974 h 619955"/>
                <a:gd name="csX2" fmla="*/ 212393 w 501268"/>
                <a:gd name="csY2" fmla="*/ 2620 h 619955"/>
                <a:gd name="csX3" fmla="*/ 384986 w 501268"/>
                <a:gd name="csY3" fmla="*/ 61797 h 619955"/>
                <a:gd name="csX4" fmla="*/ 466979 w 501268"/>
                <a:gd name="csY4" fmla="*/ 168461 h 619955"/>
                <a:gd name="csX5" fmla="*/ 497279 w 501268"/>
                <a:gd name="csY5" fmla="*/ 360187 h 619955"/>
                <a:gd name="csX6" fmla="*/ 491127 w 501268"/>
                <a:gd name="csY6" fmla="*/ 501673 h 619955"/>
                <a:gd name="csX7" fmla="*/ 390638 w 501268"/>
                <a:gd name="csY7" fmla="*/ 560204 h 619955"/>
                <a:gd name="csX8" fmla="*/ 239968 w 501268"/>
                <a:gd name="csY8" fmla="*/ 619175 h 619955"/>
                <a:gd name="csX9" fmla="*/ 139293 w 501268"/>
                <a:gd name="csY9" fmla="*/ 515989 h 619955"/>
                <a:gd name="csX10" fmla="*/ 341 w 501268"/>
                <a:gd name="csY10" fmla="*/ 279185 h 619955"/>
                <a:gd name="csX0" fmla="*/ 616 w 501543"/>
                <a:gd name="csY0" fmla="*/ 279593 h 620363"/>
                <a:gd name="csX1" fmla="*/ 93220 w 501543"/>
                <a:gd name="csY1" fmla="*/ 154585 h 620363"/>
                <a:gd name="csX2" fmla="*/ 212668 w 501543"/>
                <a:gd name="csY2" fmla="*/ 3028 h 620363"/>
                <a:gd name="csX3" fmla="*/ 385261 w 501543"/>
                <a:gd name="csY3" fmla="*/ 62205 h 620363"/>
                <a:gd name="csX4" fmla="*/ 467254 w 501543"/>
                <a:gd name="csY4" fmla="*/ 168869 h 620363"/>
                <a:gd name="csX5" fmla="*/ 497554 w 501543"/>
                <a:gd name="csY5" fmla="*/ 360595 h 620363"/>
                <a:gd name="csX6" fmla="*/ 491402 w 501543"/>
                <a:gd name="csY6" fmla="*/ 502081 h 620363"/>
                <a:gd name="csX7" fmla="*/ 390913 w 501543"/>
                <a:gd name="csY7" fmla="*/ 560612 h 620363"/>
                <a:gd name="csX8" fmla="*/ 240243 w 501543"/>
                <a:gd name="csY8" fmla="*/ 619583 h 620363"/>
                <a:gd name="csX9" fmla="*/ 139568 w 501543"/>
                <a:gd name="csY9" fmla="*/ 516397 h 620363"/>
                <a:gd name="csX10" fmla="*/ 616 w 501543"/>
                <a:gd name="csY10" fmla="*/ 279593 h 620363"/>
                <a:gd name="csX0" fmla="*/ 616 w 501543"/>
                <a:gd name="csY0" fmla="*/ 290413 h 631183"/>
                <a:gd name="csX1" fmla="*/ 93220 w 501543"/>
                <a:gd name="csY1" fmla="*/ 165405 h 631183"/>
                <a:gd name="csX2" fmla="*/ 198894 w 501543"/>
                <a:gd name="csY2" fmla="*/ 2617 h 631183"/>
                <a:gd name="csX3" fmla="*/ 385261 w 501543"/>
                <a:gd name="csY3" fmla="*/ 73025 h 631183"/>
                <a:gd name="csX4" fmla="*/ 467254 w 501543"/>
                <a:gd name="csY4" fmla="*/ 179689 h 631183"/>
                <a:gd name="csX5" fmla="*/ 497554 w 501543"/>
                <a:gd name="csY5" fmla="*/ 371415 h 631183"/>
                <a:gd name="csX6" fmla="*/ 491402 w 501543"/>
                <a:gd name="csY6" fmla="*/ 512901 h 631183"/>
                <a:gd name="csX7" fmla="*/ 390913 w 501543"/>
                <a:gd name="csY7" fmla="*/ 571432 h 631183"/>
                <a:gd name="csX8" fmla="*/ 240243 w 501543"/>
                <a:gd name="csY8" fmla="*/ 630403 h 631183"/>
                <a:gd name="csX9" fmla="*/ 139568 w 501543"/>
                <a:gd name="csY9" fmla="*/ 527217 h 631183"/>
                <a:gd name="csX10" fmla="*/ 616 w 501543"/>
                <a:gd name="csY10" fmla="*/ 290413 h 631183"/>
                <a:gd name="csX0" fmla="*/ 616 w 501543"/>
                <a:gd name="csY0" fmla="*/ 289222 h 629992"/>
                <a:gd name="csX1" fmla="*/ 93220 w 501543"/>
                <a:gd name="csY1" fmla="*/ 164214 h 629992"/>
                <a:gd name="csX2" fmla="*/ 198894 w 501543"/>
                <a:gd name="csY2" fmla="*/ 1426 h 629992"/>
                <a:gd name="csX3" fmla="*/ 385261 w 501543"/>
                <a:gd name="csY3" fmla="*/ 71834 h 629992"/>
                <a:gd name="csX4" fmla="*/ 467254 w 501543"/>
                <a:gd name="csY4" fmla="*/ 178498 h 629992"/>
                <a:gd name="csX5" fmla="*/ 497554 w 501543"/>
                <a:gd name="csY5" fmla="*/ 370224 h 629992"/>
                <a:gd name="csX6" fmla="*/ 491402 w 501543"/>
                <a:gd name="csY6" fmla="*/ 511710 h 629992"/>
                <a:gd name="csX7" fmla="*/ 390913 w 501543"/>
                <a:gd name="csY7" fmla="*/ 570241 h 629992"/>
                <a:gd name="csX8" fmla="*/ 240243 w 501543"/>
                <a:gd name="csY8" fmla="*/ 629212 h 629992"/>
                <a:gd name="csX9" fmla="*/ 139568 w 501543"/>
                <a:gd name="csY9" fmla="*/ 526026 h 629992"/>
                <a:gd name="csX10" fmla="*/ 616 w 501543"/>
                <a:gd name="csY10" fmla="*/ 289222 h 629992"/>
                <a:gd name="csX0" fmla="*/ 616 w 501543"/>
                <a:gd name="csY0" fmla="*/ 283300 h 624070"/>
                <a:gd name="csX1" fmla="*/ 93220 w 501543"/>
                <a:gd name="csY1" fmla="*/ 158292 h 624070"/>
                <a:gd name="csX2" fmla="*/ 216255 w 501543"/>
                <a:gd name="csY2" fmla="*/ 1558 h 624070"/>
                <a:gd name="csX3" fmla="*/ 385261 w 501543"/>
                <a:gd name="csY3" fmla="*/ 65912 h 624070"/>
                <a:gd name="csX4" fmla="*/ 467254 w 501543"/>
                <a:gd name="csY4" fmla="*/ 172576 h 624070"/>
                <a:gd name="csX5" fmla="*/ 497554 w 501543"/>
                <a:gd name="csY5" fmla="*/ 364302 h 624070"/>
                <a:gd name="csX6" fmla="*/ 491402 w 501543"/>
                <a:gd name="csY6" fmla="*/ 505788 h 624070"/>
                <a:gd name="csX7" fmla="*/ 390913 w 501543"/>
                <a:gd name="csY7" fmla="*/ 564319 h 624070"/>
                <a:gd name="csX8" fmla="*/ 240243 w 501543"/>
                <a:gd name="csY8" fmla="*/ 623290 h 624070"/>
                <a:gd name="csX9" fmla="*/ 139568 w 501543"/>
                <a:gd name="csY9" fmla="*/ 520104 h 624070"/>
                <a:gd name="csX10" fmla="*/ 616 w 501543"/>
                <a:gd name="csY10" fmla="*/ 283300 h 6240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501543" h="624070">
                  <a:moveTo>
                    <a:pt x="616" y="283300"/>
                  </a:moveTo>
                  <a:cubicBezTo>
                    <a:pt x="-7109" y="222998"/>
                    <a:pt x="59720" y="199136"/>
                    <a:pt x="93220" y="158292"/>
                  </a:cubicBezTo>
                  <a:cubicBezTo>
                    <a:pt x="126720" y="117448"/>
                    <a:pt x="181643" y="12213"/>
                    <a:pt x="216255" y="1558"/>
                  </a:cubicBezTo>
                  <a:cubicBezTo>
                    <a:pt x="250867" y="-9097"/>
                    <a:pt x="343428" y="37409"/>
                    <a:pt x="385261" y="65912"/>
                  </a:cubicBezTo>
                  <a:cubicBezTo>
                    <a:pt x="427094" y="94415"/>
                    <a:pt x="448539" y="122844"/>
                    <a:pt x="467254" y="172576"/>
                  </a:cubicBezTo>
                  <a:cubicBezTo>
                    <a:pt x="485969" y="222308"/>
                    <a:pt x="496760" y="299524"/>
                    <a:pt x="497554" y="364302"/>
                  </a:cubicBezTo>
                  <a:cubicBezTo>
                    <a:pt x="498348" y="429080"/>
                    <a:pt x="509176" y="472452"/>
                    <a:pt x="491402" y="505788"/>
                  </a:cubicBezTo>
                  <a:cubicBezTo>
                    <a:pt x="473629" y="539124"/>
                    <a:pt x="432773" y="544735"/>
                    <a:pt x="390913" y="564319"/>
                  </a:cubicBezTo>
                  <a:cubicBezTo>
                    <a:pt x="349053" y="583903"/>
                    <a:pt x="282134" y="630659"/>
                    <a:pt x="240243" y="623290"/>
                  </a:cubicBezTo>
                  <a:cubicBezTo>
                    <a:pt x="198352" y="615921"/>
                    <a:pt x="179506" y="576769"/>
                    <a:pt x="139568" y="520104"/>
                  </a:cubicBezTo>
                  <a:cubicBezTo>
                    <a:pt x="99630" y="463439"/>
                    <a:pt x="8341" y="343602"/>
                    <a:pt x="616" y="28330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四角形: 角を丸くする 1">
              <a:extLst>
                <a:ext uri="{FF2B5EF4-FFF2-40B4-BE49-F238E27FC236}">
                  <a16:creationId xmlns:a16="http://schemas.microsoft.com/office/drawing/2014/main" id="{591173AC-46BB-2442-B0B2-2977E3EFBE5C}"/>
                </a:ext>
              </a:extLst>
            </p:cNvPr>
            <p:cNvSpPr/>
            <p:nvPr/>
          </p:nvSpPr>
          <p:spPr>
            <a:xfrm rot="5448392">
              <a:off x="5614766" y="3911735"/>
              <a:ext cx="267025" cy="39728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5770"/>
                <a:gd name="csX1" fmla="*/ 88607 w 384829"/>
                <a:gd name="csY1" fmla="*/ 13458 h 585770"/>
                <a:gd name="csX2" fmla="*/ 307415 w 384829"/>
                <a:gd name="csY2" fmla="*/ 18220 h 585770"/>
                <a:gd name="csX3" fmla="*/ 375812 w 384829"/>
                <a:gd name="csY3" fmla="*/ 131861 h 585770"/>
                <a:gd name="csX4" fmla="*/ 384544 w 384829"/>
                <a:gd name="csY4" fmla="*/ 320639 h 585770"/>
                <a:gd name="csX5" fmla="*/ 371049 w 384829"/>
                <a:gd name="csY5" fmla="*/ 472904 h 585770"/>
                <a:gd name="csX6" fmla="*/ 367131 w 384829"/>
                <a:gd name="csY6" fmla="*/ 551717 h 585770"/>
                <a:gd name="csX7" fmla="*/ 148801 w 384829"/>
                <a:gd name="csY7" fmla="*/ 582575 h 585770"/>
                <a:gd name="csX8" fmla="*/ 48126 w 384829"/>
                <a:gd name="csY8" fmla="*/ 479389 h 585770"/>
                <a:gd name="csX9" fmla="*/ 1162 w 384829"/>
                <a:gd name="csY9" fmla="*/ 148530 h 585770"/>
                <a:gd name="csX0" fmla="*/ 847 w 386378"/>
                <a:gd name="csY0" fmla="*/ 148530 h 579622"/>
                <a:gd name="csX1" fmla="*/ 88292 w 386378"/>
                <a:gd name="csY1" fmla="*/ 13458 h 579622"/>
                <a:gd name="csX2" fmla="*/ 307100 w 386378"/>
                <a:gd name="csY2" fmla="*/ 18220 h 579622"/>
                <a:gd name="csX3" fmla="*/ 375497 w 386378"/>
                <a:gd name="csY3" fmla="*/ 131861 h 579622"/>
                <a:gd name="csX4" fmla="*/ 384229 w 386378"/>
                <a:gd name="csY4" fmla="*/ 320639 h 579622"/>
                <a:gd name="csX5" fmla="*/ 370734 w 386378"/>
                <a:gd name="csY5" fmla="*/ 472904 h 579622"/>
                <a:gd name="csX6" fmla="*/ 366816 w 386378"/>
                <a:gd name="csY6" fmla="*/ 551717 h 579622"/>
                <a:gd name="csX7" fmla="*/ 111799 w 386378"/>
                <a:gd name="csY7" fmla="*/ 575826 h 579622"/>
                <a:gd name="csX8" fmla="*/ 47811 w 386378"/>
                <a:gd name="csY8" fmla="*/ 479389 h 579622"/>
                <a:gd name="csX9" fmla="*/ 847 w 386378"/>
                <a:gd name="csY9" fmla="*/ 148530 h 579622"/>
                <a:gd name="csX0" fmla="*/ 847 w 412228"/>
                <a:gd name="csY0" fmla="*/ 148530 h 580279"/>
                <a:gd name="csX1" fmla="*/ 88292 w 412228"/>
                <a:gd name="csY1" fmla="*/ 13458 h 580279"/>
                <a:gd name="csX2" fmla="*/ 307100 w 412228"/>
                <a:gd name="csY2" fmla="*/ 18220 h 580279"/>
                <a:gd name="csX3" fmla="*/ 375497 w 412228"/>
                <a:gd name="csY3" fmla="*/ 131861 h 580279"/>
                <a:gd name="csX4" fmla="*/ 384229 w 412228"/>
                <a:gd name="csY4" fmla="*/ 320639 h 580279"/>
                <a:gd name="csX5" fmla="*/ 412031 w 412228"/>
                <a:gd name="csY5" fmla="*/ 442142 h 580279"/>
                <a:gd name="csX6" fmla="*/ 366816 w 412228"/>
                <a:gd name="csY6" fmla="*/ 551717 h 580279"/>
                <a:gd name="csX7" fmla="*/ 111799 w 412228"/>
                <a:gd name="csY7" fmla="*/ 575826 h 580279"/>
                <a:gd name="csX8" fmla="*/ 47811 w 412228"/>
                <a:gd name="csY8" fmla="*/ 479389 h 580279"/>
                <a:gd name="csX9" fmla="*/ 847 w 412228"/>
                <a:gd name="csY9" fmla="*/ 148530 h 580279"/>
                <a:gd name="csX0" fmla="*/ 847 w 414771"/>
                <a:gd name="csY0" fmla="*/ 148530 h 580279"/>
                <a:gd name="csX1" fmla="*/ 88292 w 414771"/>
                <a:gd name="csY1" fmla="*/ 13458 h 580279"/>
                <a:gd name="csX2" fmla="*/ 307100 w 414771"/>
                <a:gd name="csY2" fmla="*/ 18220 h 580279"/>
                <a:gd name="csX3" fmla="*/ 375497 w 414771"/>
                <a:gd name="csY3" fmla="*/ 131861 h 580279"/>
                <a:gd name="csX4" fmla="*/ 409470 w 414771"/>
                <a:gd name="csY4" fmla="*/ 295640 h 580279"/>
                <a:gd name="csX5" fmla="*/ 412031 w 414771"/>
                <a:gd name="csY5" fmla="*/ 442142 h 580279"/>
                <a:gd name="csX6" fmla="*/ 366816 w 414771"/>
                <a:gd name="csY6" fmla="*/ 551717 h 580279"/>
                <a:gd name="csX7" fmla="*/ 111799 w 414771"/>
                <a:gd name="csY7" fmla="*/ 575826 h 580279"/>
                <a:gd name="csX8" fmla="*/ 47811 w 414771"/>
                <a:gd name="csY8" fmla="*/ 479389 h 580279"/>
                <a:gd name="csX9" fmla="*/ 847 w 414771"/>
                <a:gd name="csY9" fmla="*/ 148530 h 580279"/>
                <a:gd name="csX0" fmla="*/ 774 w 414698"/>
                <a:gd name="csY0" fmla="*/ 148530 h 565843"/>
                <a:gd name="csX1" fmla="*/ 88219 w 414698"/>
                <a:gd name="csY1" fmla="*/ 13458 h 565843"/>
                <a:gd name="csX2" fmla="*/ 307027 w 414698"/>
                <a:gd name="csY2" fmla="*/ 18220 h 565843"/>
                <a:gd name="csX3" fmla="*/ 375424 w 414698"/>
                <a:gd name="csY3" fmla="*/ 131861 h 565843"/>
                <a:gd name="csX4" fmla="*/ 409397 w 414698"/>
                <a:gd name="csY4" fmla="*/ 295640 h 565843"/>
                <a:gd name="csX5" fmla="*/ 411958 w 414698"/>
                <a:gd name="csY5" fmla="*/ 442142 h 565843"/>
                <a:gd name="csX6" fmla="*/ 366743 w 414698"/>
                <a:gd name="csY6" fmla="*/ 551717 h 565843"/>
                <a:gd name="csX7" fmla="*/ 87660 w 414698"/>
                <a:gd name="csY7" fmla="*/ 556579 h 565843"/>
                <a:gd name="csX8" fmla="*/ 47738 w 414698"/>
                <a:gd name="csY8" fmla="*/ 479389 h 565843"/>
                <a:gd name="csX9" fmla="*/ 774 w 414698"/>
                <a:gd name="csY9" fmla="*/ 148530 h 565843"/>
                <a:gd name="csX0" fmla="*/ 4870 w 418794"/>
                <a:gd name="csY0" fmla="*/ 148530 h 568831"/>
                <a:gd name="csX1" fmla="*/ 92315 w 418794"/>
                <a:gd name="csY1" fmla="*/ 13458 h 568831"/>
                <a:gd name="csX2" fmla="*/ 311123 w 418794"/>
                <a:gd name="csY2" fmla="*/ 18220 h 568831"/>
                <a:gd name="csX3" fmla="*/ 379520 w 418794"/>
                <a:gd name="csY3" fmla="*/ 131861 h 568831"/>
                <a:gd name="csX4" fmla="*/ 413493 w 418794"/>
                <a:gd name="csY4" fmla="*/ 295640 h 568831"/>
                <a:gd name="csX5" fmla="*/ 416054 w 418794"/>
                <a:gd name="csY5" fmla="*/ 442142 h 568831"/>
                <a:gd name="csX6" fmla="*/ 370839 w 418794"/>
                <a:gd name="csY6" fmla="*/ 551717 h 568831"/>
                <a:gd name="csX7" fmla="*/ 91756 w 418794"/>
                <a:gd name="csY7" fmla="*/ 556579 h 568831"/>
                <a:gd name="csX8" fmla="*/ 19756 w 418794"/>
                <a:gd name="csY8" fmla="*/ 435127 h 568831"/>
                <a:gd name="csX9" fmla="*/ 4870 w 418794"/>
                <a:gd name="csY9" fmla="*/ 148530 h 568831"/>
                <a:gd name="csX0" fmla="*/ 4870 w 419463"/>
                <a:gd name="csY0" fmla="*/ 148530 h 579851"/>
                <a:gd name="csX1" fmla="*/ 92315 w 419463"/>
                <a:gd name="csY1" fmla="*/ 13458 h 579851"/>
                <a:gd name="csX2" fmla="*/ 311123 w 419463"/>
                <a:gd name="csY2" fmla="*/ 18220 h 579851"/>
                <a:gd name="csX3" fmla="*/ 379520 w 419463"/>
                <a:gd name="csY3" fmla="*/ 131861 h 579851"/>
                <a:gd name="csX4" fmla="*/ 413493 w 419463"/>
                <a:gd name="csY4" fmla="*/ 295640 h 579851"/>
                <a:gd name="csX5" fmla="*/ 416054 w 419463"/>
                <a:gd name="csY5" fmla="*/ 442142 h 579851"/>
                <a:gd name="csX6" fmla="*/ 361670 w 419463"/>
                <a:gd name="csY6" fmla="*/ 569707 h 579851"/>
                <a:gd name="csX7" fmla="*/ 91756 w 419463"/>
                <a:gd name="csY7" fmla="*/ 556579 h 579851"/>
                <a:gd name="csX8" fmla="*/ 19756 w 419463"/>
                <a:gd name="csY8" fmla="*/ 435127 h 579851"/>
                <a:gd name="csX9" fmla="*/ 4870 w 419463"/>
                <a:gd name="csY9" fmla="*/ 148530 h 579851"/>
                <a:gd name="csX0" fmla="*/ 4870 w 424620"/>
                <a:gd name="csY0" fmla="*/ 158799 h 590120"/>
                <a:gd name="csX1" fmla="*/ 92315 w 424620"/>
                <a:gd name="csY1" fmla="*/ 23727 h 590120"/>
                <a:gd name="csX2" fmla="*/ 311123 w 424620"/>
                <a:gd name="csY2" fmla="*/ 28489 h 590120"/>
                <a:gd name="csX3" fmla="*/ 413493 w 424620"/>
                <a:gd name="csY3" fmla="*/ 305909 h 590120"/>
                <a:gd name="csX4" fmla="*/ 416054 w 424620"/>
                <a:gd name="csY4" fmla="*/ 452411 h 590120"/>
                <a:gd name="csX5" fmla="*/ 361670 w 424620"/>
                <a:gd name="csY5" fmla="*/ 579976 h 590120"/>
                <a:gd name="csX6" fmla="*/ 91756 w 424620"/>
                <a:gd name="csY6" fmla="*/ 566848 h 590120"/>
                <a:gd name="csX7" fmla="*/ 19756 w 424620"/>
                <a:gd name="csY7" fmla="*/ 445396 h 590120"/>
                <a:gd name="csX8" fmla="*/ 4870 w 424620"/>
                <a:gd name="csY8" fmla="*/ 158799 h 590120"/>
                <a:gd name="csX0" fmla="*/ 4870 w 426256"/>
                <a:gd name="csY0" fmla="*/ 156179 h 587500"/>
                <a:gd name="csX1" fmla="*/ 92315 w 426256"/>
                <a:gd name="csY1" fmla="*/ 21107 h 587500"/>
                <a:gd name="csX2" fmla="*/ 311123 w 426256"/>
                <a:gd name="csY2" fmla="*/ 25869 h 587500"/>
                <a:gd name="csX3" fmla="*/ 416062 w 426256"/>
                <a:gd name="csY3" fmla="*/ 264542 h 587500"/>
                <a:gd name="csX4" fmla="*/ 416054 w 426256"/>
                <a:gd name="csY4" fmla="*/ 449791 h 587500"/>
                <a:gd name="csX5" fmla="*/ 361670 w 426256"/>
                <a:gd name="csY5" fmla="*/ 577356 h 587500"/>
                <a:gd name="csX6" fmla="*/ 91756 w 426256"/>
                <a:gd name="csY6" fmla="*/ 564228 h 587500"/>
                <a:gd name="csX7" fmla="*/ 19756 w 426256"/>
                <a:gd name="csY7" fmla="*/ 442776 h 587500"/>
                <a:gd name="csX8" fmla="*/ 4870 w 426256"/>
                <a:gd name="csY8" fmla="*/ 156179 h 587500"/>
                <a:gd name="csX0" fmla="*/ 4870 w 427146"/>
                <a:gd name="csY0" fmla="*/ 156179 h 587500"/>
                <a:gd name="csX1" fmla="*/ 92315 w 427146"/>
                <a:gd name="csY1" fmla="*/ 21107 h 587500"/>
                <a:gd name="csX2" fmla="*/ 311123 w 427146"/>
                <a:gd name="csY2" fmla="*/ 25869 h 587500"/>
                <a:gd name="csX3" fmla="*/ 416062 w 427146"/>
                <a:gd name="csY3" fmla="*/ 264542 h 587500"/>
                <a:gd name="csX4" fmla="*/ 416054 w 427146"/>
                <a:gd name="csY4" fmla="*/ 449791 h 587500"/>
                <a:gd name="csX5" fmla="*/ 361670 w 427146"/>
                <a:gd name="csY5" fmla="*/ 577356 h 587500"/>
                <a:gd name="csX6" fmla="*/ 91756 w 427146"/>
                <a:gd name="csY6" fmla="*/ 564228 h 587500"/>
                <a:gd name="csX7" fmla="*/ 19756 w 427146"/>
                <a:gd name="csY7" fmla="*/ 442776 h 587500"/>
                <a:gd name="csX8" fmla="*/ 4870 w 427146"/>
                <a:gd name="csY8" fmla="*/ 156179 h 587500"/>
                <a:gd name="csX0" fmla="*/ 4870 w 439473"/>
                <a:gd name="csY0" fmla="*/ 156179 h 587300"/>
                <a:gd name="csX1" fmla="*/ 92315 w 439473"/>
                <a:gd name="csY1" fmla="*/ 21107 h 587300"/>
                <a:gd name="csX2" fmla="*/ 311123 w 439473"/>
                <a:gd name="csY2" fmla="*/ 25869 h 587300"/>
                <a:gd name="csX3" fmla="*/ 416062 w 439473"/>
                <a:gd name="csY3" fmla="*/ 264542 h 587300"/>
                <a:gd name="csX4" fmla="*/ 434971 w 439473"/>
                <a:gd name="csY4" fmla="*/ 452517 h 587300"/>
                <a:gd name="csX5" fmla="*/ 361670 w 439473"/>
                <a:gd name="csY5" fmla="*/ 577356 h 587300"/>
                <a:gd name="csX6" fmla="*/ 91756 w 439473"/>
                <a:gd name="csY6" fmla="*/ 564228 h 587300"/>
                <a:gd name="csX7" fmla="*/ 19756 w 439473"/>
                <a:gd name="csY7" fmla="*/ 442776 h 587300"/>
                <a:gd name="csX8" fmla="*/ 4870 w 439473"/>
                <a:gd name="csY8" fmla="*/ 156179 h 5873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39473" h="587300">
                  <a:moveTo>
                    <a:pt x="4870" y="156179"/>
                  </a:moveTo>
                  <a:cubicBezTo>
                    <a:pt x="16963" y="85901"/>
                    <a:pt x="41273" y="42825"/>
                    <a:pt x="92315" y="21107"/>
                  </a:cubicBezTo>
                  <a:cubicBezTo>
                    <a:pt x="143357" y="-611"/>
                    <a:pt x="257165" y="-14703"/>
                    <a:pt x="311123" y="25869"/>
                  </a:cubicBezTo>
                  <a:cubicBezTo>
                    <a:pt x="365081" y="66441"/>
                    <a:pt x="398574" y="193888"/>
                    <a:pt x="416062" y="264542"/>
                  </a:cubicBezTo>
                  <a:cubicBezTo>
                    <a:pt x="433551" y="335196"/>
                    <a:pt x="446783" y="373545"/>
                    <a:pt x="434971" y="452517"/>
                  </a:cubicBezTo>
                  <a:cubicBezTo>
                    <a:pt x="423159" y="531489"/>
                    <a:pt x="418872" y="558738"/>
                    <a:pt x="361670" y="577356"/>
                  </a:cubicBezTo>
                  <a:cubicBezTo>
                    <a:pt x="304468" y="595974"/>
                    <a:pt x="148742" y="586658"/>
                    <a:pt x="91756" y="564228"/>
                  </a:cubicBezTo>
                  <a:cubicBezTo>
                    <a:pt x="34770" y="541798"/>
                    <a:pt x="34237" y="510784"/>
                    <a:pt x="19756" y="442776"/>
                  </a:cubicBezTo>
                  <a:cubicBezTo>
                    <a:pt x="5275" y="374768"/>
                    <a:pt x="-7223" y="226457"/>
                    <a:pt x="4870" y="156179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四角形: 角を丸くする 1">
              <a:extLst>
                <a:ext uri="{FF2B5EF4-FFF2-40B4-BE49-F238E27FC236}">
                  <a16:creationId xmlns:a16="http://schemas.microsoft.com/office/drawing/2014/main" id="{E738AC1A-1677-8D37-083F-72C16BB17BD6}"/>
                </a:ext>
              </a:extLst>
            </p:cNvPr>
            <p:cNvSpPr/>
            <p:nvPr/>
          </p:nvSpPr>
          <p:spPr>
            <a:xfrm rot="5448392">
              <a:off x="5516954" y="3367214"/>
              <a:ext cx="274084" cy="39532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94256"/>
                <a:gd name="csX1" fmla="*/ 88607 w 384829"/>
                <a:gd name="csY1" fmla="*/ 13458 h 594256"/>
                <a:gd name="csX2" fmla="*/ 307415 w 384829"/>
                <a:gd name="csY2" fmla="*/ 18220 h 594256"/>
                <a:gd name="csX3" fmla="*/ 375812 w 384829"/>
                <a:gd name="csY3" fmla="*/ 131861 h 594256"/>
                <a:gd name="csX4" fmla="*/ 384544 w 384829"/>
                <a:gd name="csY4" fmla="*/ 320639 h 594256"/>
                <a:gd name="csX5" fmla="*/ 371049 w 384829"/>
                <a:gd name="csY5" fmla="*/ 472904 h 594256"/>
                <a:gd name="csX6" fmla="*/ 333865 w 384829"/>
                <a:gd name="csY6" fmla="*/ 579600 h 594256"/>
                <a:gd name="csX7" fmla="*/ 148801 w 384829"/>
                <a:gd name="csY7" fmla="*/ 582575 h 594256"/>
                <a:gd name="csX8" fmla="*/ 48126 w 384829"/>
                <a:gd name="csY8" fmla="*/ 479389 h 594256"/>
                <a:gd name="csX9" fmla="*/ 1162 w 384829"/>
                <a:gd name="csY9" fmla="*/ 148530 h 594256"/>
                <a:gd name="csX0" fmla="*/ 875 w 384542"/>
                <a:gd name="csY0" fmla="*/ 148530 h 607663"/>
                <a:gd name="csX1" fmla="*/ 88320 w 384542"/>
                <a:gd name="csY1" fmla="*/ 13458 h 607663"/>
                <a:gd name="csX2" fmla="*/ 307128 w 384542"/>
                <a:gd name="csY2" fmla="*/ 18220 h 607663"/>
                <a:gd name="csX3" fmla="*/ 375525 w 384542"/>
                <a:gd name="csY3" fmla="*/ 131861 h 607663"/>
                <a:gd name="csX4" fmla="*/ 384257 w 384542"/>
                <a:gd name="csY4" fmla="*/ 320639 h 607663"/>
                <a:gd name="csX5" fmla="*/ 370762 w 384542"/>
                <a:gd name="csY5" fmla="*/ 472904 h 607663"/>
                <a:gd name="csX6" fmla="*/ 333578 w 384542"/>
                <a:gd name="csY6" fmla="*/ 579600 h 607663"/>
                <a:gd name="csX7" fmla="*/ 119837 w 384542"/>
                <a:gd name="csY7" fmla="*/ 600840 h 607663"/>
                <a:gd name="csX8" fmla="*/ 47839 w 384542"/>
                <a:gd name="csY8" fmla="*/ 479389 h 607663"/>
                <a:gd name="csX9" fmla="*/ 875 w 384542"/>
                <a:gd name="csY9" fmla="*/ 148530 h 607663"/>
                <a:gd name="csX0" fmla="*/ 875 w 384542"/>
                <a:gd name="csY0" fmla="*/ 148530 h 607124"/>
                <a:gd name="csX1" fmla="*/ 88320 w 384542"/>
                <a:gd name="csY1" fmla="*/ 13458 h 607124"/>
                <a:gd name="csX2" fmla="*/ 307128 w 384542"/>
                <a:gd name="csY2" fmla="*/ 18220 h 607124"/>
                <a:gd name="csX3" fmla="*/ 375525 w 384542"/>
                <a:gd name="csY3" fmla="*/ 131861 h 607124"/>
                <a:gd name="csX4" fmla="*/ 384257 w 384542"/>
                <a:gd name="csY4" fmla="*/ 320639 h 607124"/>
                <a:gd name="csX5" fmla="*/ 370762 w 384542"/>
                <a:gd name="csY5" fmla="*/ 472904 h 607124"/>
                <a:gd name="csX6" fmla="*/ 333578 w 384542"/>
                <a:gd name="csY6" fmla="*/ 579600 h 607124"/>
                <a:gd name="csX7" fmla="*/ 214858 w 384542"/>
                <a:gd name="csY7" fmla="*/ 588690 h 607124"/>
                <a:gd name="csX8" fmla="*/ 119837 w 384542"/>
                <a:gd name="csY8" fmla="*/ 600840 h 607124"/>
                <a:gd name="csX9" fmla="*/ 47839 w 384542"/>
                <a:gd name="csY9" fmla="*/ 479389 h 607124"/>
                <a:gd name="csX10" fmla="*/ 875 w 384542"/>
                <a:gd name="csY10" fmla="*/ 148530 h 6071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4542" h="607124">
                  <a:moveTo>
                    <a:pt x="875" y="148530"/>
                  </a:moveTo>
                  <a:cubicBezTo>
                    <a:pt x="7622" y="70875"/>
                    <a:pt x="37278" y="35176"/>
                    <a:pt x="88320" y="13458"/>
                  </a:cubicBezTo>
                  <a:cubicBezTo>
                    <a:pt x="139362" y="-8260"/>
                    <a:pt x="259261" y="-1514"/>
                    <a:pt x="307128" y="18220"/>
                  </a:cubicBezTo>
                  <a:cubicBezTo>
                    <a:pt x="354996" y="37954"/>
                    <a:pt x="362670" y="81458"/>
                    <a:pt x="375525" y="131861"/>
                  </a:cubicBezTo>
                  <a:cubicBezTo>
                    <a:pt x="388380" y="182264"/>
                    <a:pt x="383463" y="255861"/>
                    <a:pt x="384257" y="320639"/>
                  </a:cubicBezTo>
                  <a:cubicBezTo>
                    <a:pt x="385051" y="385417"/>
                    <a:pt x="379209" y="429744"/>
                    <a:pt x="370762" y="472904"/>
                  </a:cubicBezTo>
                  <a:cubicBezTo>
                    <a:pt x="362316" y="516064"/>
                    <a:pt x="359562" y="560302"/>
                    <a:pt x="333578" y="579600"/>
                  </a:cubicBezTo>
                  <a:cubicBezTo>
                    <a:pt x="307594" y="598898"/>
                    <a:pt x="250481" y="585150"/>
                    <a:pt x="214858" y="588690"/>
                  </a:cubicBezTo>
                  <a:cubicBezTo>
                    <a:pt x="179235" y="592230"/>
                    <a:pt x="147674" y="619057"/>
                    <a:pt x="119837" y="600840"/>
                  </a:cubicBezTo>
                  <a:cubicBezTo>
                    <a:pt x="92001" y="582623"/>
                    <a:pt x="67666" y="554774"/>
                    <a:pt x="47839" y="479389"/>
                  </a:cubicBezTo>
                  <a:cubicBezTo>
                    <a:pt x="28012" y="404004"/>
                    <a:pt x="-5872" y="226185"/>
                    <a:pt x="875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四角形: 角を丸くする 1">
              <a:extLst>
                <a:ext uri="{FF2B5EF4-FFF2-40B4-BE49-F238E27FC236}">
                  <a16:creationId xmlns:a16="http://schemas.microsoft.com/office/drawing/2014/main" id="{8EFDDEEE-D75D-628B-7861-D00B7FD217C5}"/>
                </a:ext>
              </a:extLst>
            </p:cNvPr>
            <p:cNvSpPr/>
            <p:nvPr/>
          </p:nvSpPr>
          <p:spPr>
            <a:xfrm rot="4114092">
              <a:off x="5168215" y="2931898"/>
              <a:ext cx="266035" cy="414024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03047"/>
                <a:gd name="csY0" fmla="*/ 148530 h 610556"/>
                <a:gd name="csX1" fmla="*/ 88607 w 403047"/>
                <a:gd name="csY1" fmla="*/ 13458 h 610556"/>
                <a:gd name="csX2" fmla="*/ 307415 w 403047"/>
                <a:gd name="csY2" fmla="*/ 18220 h 610556"/>
                <a:gd name="csX3" fmla="*/ 375812 w 403047"/>
                <a:gd name="csY3" fmla="*/ 131861 h 610556"/>
                <a:gd name="csX4" fmla="*/ 384544 w 403047"/>
                <a:gd name="csY4" fmla="*/ 320639 h 610556"/>
                <a:gd name="csX5" fmla="*/ 371049 w 403047"/>
                <a:gd name="csY5" fmla="*/ 472904 h 610556"/>
                <a:gd name="csX6" fmla="*/ 390293 w 403047"/>
                <a:gd name="csY6" fmla="*/ 603008 h 610556"/>
                <a:gd name="csX7" fmla="*/ 148801 w 403047"/>
                <a:gd name="csY7" fmla="*/ 582575 h 610556"/>
                <a:gd name="csX8" fmla="*/ 48126 w 403047"/>
                <a:gd name="csY8" fmla="*/ 479389 h 610556"/>
                <a:gd name="csX9" fmla="*/ 1162 w 403047"/>
                <a:gd name="csY9" fmla="*/ 148530 h 610556"/>
                <a:gd name="csX0" fmla="*/ 1162 w 414891"/>
                <a:gd name="csY0" fmla="*/ 148530 h 612257"/>
                <a:gd name="csX1" fmla="*/ 88607 w 414891"/>
                <a:gd name="csY1" fmla="*/ 13458 h 612257"/>
                <a:gd name="csX2" fmla="*/ 307415 w 414891"/>
                <a:gd name="csY2" fmla="*/ 18220 h 612257"/>
                <a:gd name="csX3" fmla="*/ 375812 w 414891"/>
                <a:gd name="csY3" fmla="*/ 131861 h 612257"/>
                <a:gd name="csX4" fmla="*/ 384544 w 414891"/>
                <a:gd name="csY4" fmla="*/ 320639 h 612257"/>
                <a:gd name="csX5" fmla="*/ 406188 w 414891"/>
                <a:gd name="csY5" fmla="*/ 449674 h 612257"/>
                <a:gd name="csX6" fmla="*/ 390293 w 414891"/>
                <a:gd name="csY6" fmla="*/ 603008 h 612257"/>
                <a:gd name="csX7" fmla="*/ 148801 w 414891"/>
                <a:gd name="csY7" fmla="*/ 582575 h 612257"/>
                <a:gd name="csX8" fmla="*/ 48126 w 414891"/>
                <a:gd name="csY8" fmla="*/ 479389 h 612257"/>
                <a:gd name="csX9" fmla="*/ 1162 w 414891"/>
                <a:gd name="csY9" fmla="*/ 148530 h 612257"/>
                <a:gd name="csX0" fmla="*/ 933 w 415582"/>
                <a:gd name="csY0" fmla="*/ 148530 h 626351"/>
                <a:gd name="csX1" fmla="*/ 88378 w 415582"/>
                <a:gd name="csY1" fmla="*/ 13458 h 626351"/>
                <a:gd name="csX2" fmla="*/ 307186 w 415582"/>
                <a:gd name="csY2" fmla="*/ 18220 h 626351"/>
                <a:gd name="csX3" fmla="*/ 375583 w 415582"/>
                <a:gd name="csY3" fmla="*/ 131861 h 626351"/>
                <a:gd name="csX4" fmla="*/ 384315 w 415582"/>
                <a:gd name="csY4" fmla="*/ 320639 h 626351"/>
                <a:gd name="csX5" fmla="*/ 405959 w 415582"/>
                <a:gd name="csY5" fmla="*/ 449674 h 626351"/>
                <a:gd name="csX6" fmla="*/ 390064 w 415582"/>
                <a:gd name="csY6" fmla="*/ 603008 h 626351"/>
                <a:gd name="csX7" fmla="*/ 135152 w 415582"/>
                <a:gd name="csY7" fmla="*/ 613096 h 626351"/>
                <a:gd name="csX8" fmla="*/ 47897 w 415582"/>
                <a:gd name="csY8" fmla="*/ 479389 h 626351"/>
                <a:gd name="csX9" fmla="*/ 933 w 415582"/>
                <a:gd name="csY9" fmla="*/ 148530 h 626351"/>
                <a:gd name="csX0" fmla="*/ 933 w 415582"/>
                <a:gd name="csY0" fmla="*/ 148530 h 622352"/>
                <a:gd name="csX1" fmla="*/ 88378 w 415582"/>
                <a:gd name="csY1" fmla="*/ 13458 h 622352"/>
                <a:gd name="csX2" fmla="*/ 307186 w 415582"/>
                <a:gd name="csY2" fmla="*/ 18220 h 622352"/>
                <a:gd name="csX3" fmla="*/ 375583 w 415582"/>
                <a:gd name="csY3" fmla="*/ 131861 h 622352"/>
                <a:gd name="csX4" fmla="*/ 384315 w 415582"/>
                <a:gd name="csY4" fmla="*/ 320639 h 622352"/>
                <a:gd name="csX5" fmla="*/ 405959 w 415582"/>
                <a:gd name="csY5" fmla="*/ 449674 h 622352"/>
                <a:gd name="csX6" fmla="*/ 390064 w 415582"/>
                <a:gd name="csY6" fmla="*/ 603008 h 622352"/>
                <a:gd name="csX7" fmla="*/ 135152 w 415582"/>
                <a:gd name="csY7" fmla="*/ 613096 h 622352"/>
                <a:gd name="csX8" fmla="*/ 47897 w 415582"/>
                <a:gd name="csY8" fmla="*/ 479389 h 622352"/>
                <a:gd name="csX9" fmla="*/ 933 w 415582"/>
                <a:gd name="csY9" fmla="*/ 148530 h 622352"/>
                <a:gd name="csX0" fmla="*/ 933 w 415582"/>
                <a:gd name="csY0" fmla="*/ 148530 h 625565"/>
                <a:gd name="csX1" fmla="*/ 88378 w 415582"/>
                <a:gd name="csY1" fmla="*/ 13458 h 625565"/>
                <a:gd name="csX2" fmla="*/ 307186 w 415582"/>
                <a:gd name="csY2" fmla="*/ 18220 h 625565"/>
                <a:gd name="csX3" fmla="*/ 375583 w 415582"/>
                <a:gd name="csY3" fmla="*/ 131861 h 625565"/>
                <a:gd name="csX4" fmla="*/ 384315 w 415582"/>
                <a:gd name="csY4" fmla="*/ 320639 h 625565"/>
                <a:gd name="csX5" fmla="*/ 405959 w 415582"/>
                <a:gd name="csY5" fmla="*/ 449674 h 625565"/>
                <a:gd name="csX6" fmla="*/ 390064 w 415582"/>
                <a:gd name="csY6" fmla="*/ 603008 h 625565"/>
                <a:gd name="csX7" fmla="*/ 135152 w 415582"/>
                <a:gd name="csY7" fmla="*/ 613096 h 625565"/>
                <a:gd name="csX8" fmla="*/ 47897 w 415582"/>
                <a:gd name="csY8" fmla="*/ 479389 h 625565"/>
                <a:gd name="csX9" fmla="*/ 933 w 415582"/>
                <a:gd name="csY9" fmla="*/ 148530 h 625565"/>
                <a:gd name="csX0" fmla="*/ 933 w 407423"/>
                <a:gd name="csY0" fmla="*/ 148530 h 621153"/>
                <a:gd name="csX1" fmla="*/ 88378 w 407423"/>
                <a:gd name="csY1" fmla="*/ 13458 h 621153"/>
                <a:gd name="csX2" fmla="*/ 307186 w 407423"/>
                <a:gd name="csY2" fmla="*/ 18220 h 621153"/>
                <a:gd name="csX3" fmla="*/ 375583 w 407423"/>
                <a:gd name="csY3" fmla="*/ 131861 h 621153"/>
                <a:gd name="csX4" fmla="*/ 384315 w 407423"/>
                <a:gd name="csY4" fmla="*/ 320639 h 621153"/>
                <a:gd name="csX5" fmla="*/ 405959 w 407423"/>
                <a:gd name="csY5" fmla="*/ 449674 h 621153"/>
                <a:gd name="csX6" fmla="*/ 390064 w 407423"/>
                <a:gd name="csY6" fmla="*/ 603008 h 621153"/>
                <a:gd name="csX7" fmla="*/ 267759 w 407423"/>
                <a:gd name="csY7" fmla="*/ 605779 h 621153"/>
                <a:gd name="csX8" fmla="*/ 135152 w 407423"/>
                <a:gd name="csY8" fmla="*/ 613096 h 621153"/>
                <a:gd name="csX9" fmla="*/ 47897 w 407423"/>
                <a:gd name="csY9" fmla="*/ 479389 h 621153"/>
                <a:gd name="csX10" fmla="*/ 933 w 407423"/>
                <a:gd name="csY10" fmla="*/ 148530 h 62115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407423" h="621153">
                  <a:moveTo>
                    <a:pt x="933" y="148530"/>
                  </a:moveTo>
                  <a:cubicBezTo>
                    <a:pt x="7680" y="70875"/>
                    <a:pt x="37336" y="35176"/>
                    <a:pt x="88378" y="13458"/>
                  </a:cubicBezTo>
                  <a:cubicBezTo>
                    <a:pt x="139420" y="-8260"/>
                    <a:pt x="259319" y="-1514"/>
                    <a:pt x="307186" y="18220"/>
                  </a:cubicBezTo>
                  <a:cubicBezTo>
                    <a:pt x="355054" y="37954"/>
                    <a:pt x="362728" y="81458"/>
                    <a:pt x="375583" y="131861"/>
                  </a:cubicBezTo>
                  <a:cubicBezTo>
                    <a:pt x="388438" y="182264"/>
                    <a:pt x="383521" y="255861"/>
                    <a:pt x="384315" y="320639"/>
                  </a:cubicBezTo>
                  <a:cubicBezTo>
                    <a:pt x="385109" y="385417"/>
                    <a:pt x="405001" y="402613"/>
                    <a:pt x="405959" y="449674"/>
                  </a:cubicBezTo>
                  <a:cubicBezTo>
                    <a:pt x="406917" y="496735"/>
                    <a:pt x="413097" y="576991"/>
                    <a:pt x="390064" y="603008"/>
                  </a:cubicBezTo>
                  <a:cubicBezTo>
                    <a:pt x="367031" y="629025"/>
                    <a:pt x="310244" y="604098"/>
                    <a:pt x="267759" y="605779"/>
                  </a:cubicBezTo>
                  <a:cubicBezTo>
                    <a:pt x="225274" y="607460"/>
                    <a:pt x="171796" y="634161"/>
                    <a:pt x="135152" y="613096"/>
                  </a:cubicBezTo>
                  <a:cubicBezTo>
                    <a:pt x="98508" y="592031"/>
                    <a:pt x="70267" y="556817"/>
                    <a:pt x="47897" y="479389"/>
                  </a:cubicBezTo>
                  <a:cubicBezTo>
                    <a:pt x="25527" y="401961"/>
                    <a:pt x="-5814" y="226185"/>
                    <a:pt x="933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四角形: 角を丸くする 1">
              <a:extLst>
                <a:ext uri="{FF2B5EF4-FFF2-40B4-BE49-F238E27FC236}">
                  <a16:creationId xmlns:a16="http://schemas.microsoft.com/office/drawing/2014/main" id="{0768F60C-9348-FF60-9657-6CC18DD44D4C}"/>
                </a:ext>
              </a:extLst>
            </p:cNvPr>
            <p:cNvSpPr/>
            <p:nvPr/>
          </p:nvSpPr>
          <p:spPr>
            <a:xfrm rot="4114092">
              <a:off x="5216986" y="2463537"/>
              <a:ext cx="244192" cy="44859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370 w 373161"/>
                <a:gd name="csY0" fmla="*/ 136274 h 586571"/>
                <a:gd name="csX1" fmla="*/ 76939 w 373161"/>
                <a:gd name="csY1" fmla="*/ 12664 h 586571"/>
                <a:gd name="csX2" fmla="*/ 295747 w 373161"/>
                <a:gd name="csY2" fmla="*/ 17426 h 586571"/>
                <a:gd name="csX3" fmla="*/ 364144 w 373161"/>
                <a:gd name="csY3" fmla="*/ 131067 h 586571"/>
                <a:gd name="csX4" fmla="*/ 372876 w 373161"/>
                <a:gd name="csY4" fmla="*/ 319845 h 586571"/>
                <a:gd name="csX5" fmla="*/ 359381 w 373161"/>
                <a:gd name="csY5" fmla="*/ 472110 h 586571"/>
                <a:gd name="csX6" fmla="*/ 298128 w 373161"/>
                <a:gd name="csY6" fmla="*/ 559557 h 586571"/>
                <a:gd name="csX7" fmla="*/ 137133 w 373161"/>
                <a:gd name="csY7" fmla="*/ 581781 h 586571"/>
                <a:gd name="csX8" fmla="*/ 36458 w 373161"/>
                <a:gd name="csY8" fmla="*/ 478595 h 586571"/>
                <a:gd name="csX9" fmla="*/ 1370 w 373161"/>
                <a:gd name="csY9" fmla="*/ 136274 h 586571"/>
                <a:gd name="csX0" fmla="*/ 707 w 372498"/>
                <a:gd name="csY0" fmla="*/ 142940 h 593237"/>
                <a:gd name="csX1" fmla="*/ 62310 w 372498"/>
                <a:gd name="csY1" fmla="*/ 9871 h 593237"/>
                <a:gd name="csX2" fmla="*/ 295084 w 372498"/>
                <a:gd name="csY2" fmla="*/ 24092 h 593237"/>
                <a:gd name="csX3" fmla="*/ 363481 w 372498"/>
                <a:gd name="csY3" fmla="*/ 137733 h 593237"/>
                <a:gd name="csX4" fmla="*/ 372213 w 372498"/>
                <a:gd name="csY4" fmla="*/ 326511 h 593237"/>
                <a:gd name="csX5" fmla="*/ 358718 w 372498"/>
                <a:gd name="csY5" fmla="*/ 478776 h 593237"/>
                <a:gd name="csX6" fmla="*/ 297465 w 372498"/>
                <a:gd name="csY6" fmla="*/ 566223 h 593237"/>
                <a:gd name="csX7" fmla="*/ 136470 w 372498"/>
                <a:gd name="csY7" fmla="*/ 588447 h 593237"/>
                <a:gd name="csX8" fmla="*/ 35795 w 372498"/>
                <a:gd name="csY8" fmla="*/ 485261 h 593237"/>
                <a:gd name="csX9" fmla="*/ 707 w 372498"/>
                <a:gd name="csY9" fmla="*/ 142940 h 593237"/>
                <a:gd name="csX0" fmla="*/ 707 w 372498"/>
                <a:gd name="csY0" fmla="*/ 140646 h 590943"/>
                <a:gd name="csX1" fmla="*/ 62310 w 372498"/>
                <a:gd name="csY1" fmla="*/ 7577 h 590943"/>
                <a:gd name="csX2" fmla="*/ 295084 w 372498"/>
                <a:gd name="csY2" fmla="*/ 21798 h 590943"/>
                <a:gd name="csX3" fmla="*/ 363481 w 372498"/>
                <a:gd name="csY3" fmla="*/ 135439 h 590943"/>
                <a:gd name="csX4" fmla="*/ 372213 w 372498"/>
                <a:gd name="csY4" fmla="*/ 324217 h 590943"/>
                <a:gd name="csX5" fmla="*/ 358718 w 372498"/>
                <a:gd name="csY5" fmla="*/ 476482 h 590943"/>
                <a:gd name="csX6" fmla="*/ 297465 w 372498"/>
                <a:gd name="csY6" fmla="*/ 563929 h 590943"/>
                <a:gd name="csX7" fmla="*/ 136470 w 372498"/>
                <a:gd name="csY7" fmla="*/ 586153 h 590943"/>
                <a:gd name="csX8" fmla="*/ 35795 w 372498"/>
                <a:gd name="csY8" fmla="*/ 482967 h 590943"/>
                <a:gd name="csX9" fmla="*/ 707 w 372498"/>
                <a:gd name="csY9" fmla="*/ 140646 h 590943"/>
                <a:gd name="csX0" fmla="*/ 707 w 372498"/>
                <a:gd name="csY0" fmla="*/ 143967 h 594264"/>
                <a:gd name="csX1" fmla="*/ 62310 w 372498"/>
                <a:gd name="csY1" fmla="*/ 10898 h 594264"/>
                <a:gd name="csX2" fmla="*/ 295084 w 372498"/>
                <a:gd name="csY2" fmla="*/ 25119 h 594264"/>
                <a:gd name="csX3" fmla="*/ 363481 w 372498"/>
                <a:gd name="csY3" fmla="*/ 138760 h 594264"/>
                <a:gd name="csX4" fmla="*/ 372213 w 372498"/>
                <a:gd name="csY4" fmla="*/ 327538 h 594264"/>
                <a:gd name="csX5" fmla="*/ 358718 w 372498"/>
                <a:gd name="csY5" fmla="*/ 479803 h 594264"/>
                <a:gd name="csX6" fmla="*/ 297465 w 372498"/>
                <a:gd name="csY6" fmla="*/ 567250 h 594264"/>
                <a:gd name="csX7" fmla="*/ 136470 w 372498"/>
                <a:gd name="csY7" fmla="*/ 589474 h 594264"/>
                <a:gd name="csX8" fmla="*/ 35795 w 372498"/>
                <a:gd name="csY8" fmla="*/ 486288 h 594264"/>
                <a:gd name="csX9" fmla="*/ 707 w 372498"/>
                <a:gd name="csY9" fmla="*/ 143967 h 594264"/>
                <a:gd name="csX0" fmla="*/ 707 w 372372"/>
                <a:gd name="csY0" fmla="*/ 141479 h 591776"/>
                <a:gd name="csX1" fmla="*/ 62310 w 372372"/>
                <a:gd name="csY1" fmla="*/ 8410 h 591776"/>
                <a:gd name="csX2" fmla="*/ 295084 w 372372"/>
                <a:gd name="csY2" fmla="*/ 22631 h 591776"/>
                <a:gd name="csX3" fmla="*/ 353468 w 372372"/>
                <a:gd name="csY3" fmla="*/ 155766 h 591776"/>
                <a:gd name="csX4" fmla="*/ 372213 w 372372"/>
                <a:gd name="csY4" fmla="*/ 325050 h 591776"/>
                <a:gd name="csX5" fmla="*/ 358718 w 372372"/>
                <a:gd name="csY5" fmla="*/ 477315 h 591776"/>
                <a:gd name="csX6" fmla="*/ 297465 w 372372"/>
                <a:gd name="csY6" fmla="*/ 564762 h 591776"/>
                <a:gd name="csX7" fmla="*/ 136470 w 372372"/>
                <a:gd name="csY7" fmla="*/ 586986 h 591776"/>
                <a:gd name="csX8" fmla="*/ 35795 w 372372"/>
                <a:gd name="csY8" fmla="*/ 483800 h 591776"/>
                <a:gd name="csX9" fmla="*/ 707 w 372372"/>
                <a:gd name="csY9" fmla="*/ 141479 h 591776"/>
                <a:gd name="csX0" fmla="*/ 707 w 362859"/>
                <a:gd name="csY0" fmla="*/ 141479 h 591776"/>
                <a:gd name="csX1" fmla="*/ 62310 w 362859"/>
                <a:gd name="csY1" fmla="*/ 8410 h 591776"/>
                <a:gd name="csX2" fmla="*/ 295084 w 362859"/>
                <a:gd name="csY2" fmla="*/ 22631 h 591776"/>
                <a:gd name="csX3" fmla="*/ 353468 w 362859"/>
                <a:gd name="csY3" fmla="*/ 155766 h 591776"/>
                <a:gd name="csX4" fmla="*/ 356943 w 362859"/>
                <a:gd name="csY4" fmla="*/ 339789 h 591776"/>
                <a:gd name="csX5" fmla="*/ 358718 w 362859"/>
                <a:gd name="csY5" fmla="*/ 477315 h 591776"/>
                <a:gd name="csX6" fmla="*/ 297465 w 362859"/>
                <a:gd name="csY6" fmla="*/ 564762 h 591776"/>
                <a:gd name="csX7" fmla="*/ 136470 w 362859"/>
                <a:gd name="csY7" fmla="*/ 586986 h 591776"/>
                <a:gd name="csX8" fmla="*/ 35795 w 362859"/>
                <a:gd name="csY8" fmla="*/ 483800 h 591776"/>
                <a:gd name="csX9" fmla="*/ 707 w 362859"/>
                <a:gd name="csY9" fmla="*/ 141479 h 591776"/>
                <a:gd name="csX0" fmla="*/ 707 w 358919"/>
                <a:gd name="csY0" fmla="*/ 141479 h 591623"/>
                <a:gd name="csX1" fmla="*/ 62310 w 358919"/>
                <a:gd name="csY1" fmla="*/ 8410 h 591623"/>
                <a:gd name="csX2" fmla="*/ 295084 w 358919"/>
                <a:gd name="csY2" fmla="*/ 22631 h 591623"/>
                <a:gd name="csX3" fmla="*/ 353468 w 358919"/>
                <a:gd name="csY3" fmla="*/ 155766 h 591623"/>
                <a:gd name="csX4" fmla="*/ 356943 w 358919"/>
                <a:gd name="csY4" fmla="*/ 339789 h 591623"/>
                <a:gd name="csX5" fmla="*/ 334685 w 358919"/>
                <a:gd name="csY5" fmla="*/ 484128 h 591623"/>
                <a:gd name="csX6" fmla="*/ 297465 w 358919"/>
                <a:gd name="csY6" fmla="*/ 564762 h 591623"/>
                <a:gd name="csX7" fmla="*/ 136470 w 358919"/>
                <a:gd name="csY7" fmla="*/ 586986 h 591623"/>
                <a:gd name="csX8" fmla="*/ 35795 w 358919"/>
                <a:gd name="csY8" fmla="*/ 483800 h 591623"/>
                <a:gd name="csX9" fmla="*/ 707 w 358919"/>
                <a:gd name="csY9" fmla="*/ 141479 h 591623"/>
                <a:gd name="csX0" fmla="*/ 707 w 358919"/>
                <a:gd name="csY0" fmla="*/ 141479 h 592398"/>
                <a:gd name="csX1" fmla="*/ 62310 w 358919"/>
                <a:gd name="csY1" fmla="*/ 8410 h 592398"/>
                <a:gd name="csX2" fmla="*/ 295084 w 358919"/>
                <a:gd name="csY2" fmla="*/ 22631 h 592398"/>
                <a:gd name="csX3" fmla="*/ 353468 w 358919"/>
                <a:gd name="csY3" fmla="*/ 155766 h 592398"/>
                <a:gd name="csX4" fmla="*/ 356943 w 358919"/>
                <a:gd name="csY4" fmla="*/ 339789 h 592398"/>
                <a:gd name="csX5" fmla="*/ 334685 w 358919"/>
                <a:gd name="csY5" fmla="*/ 484128 h 592398"/>
                <a:gd name="csX6" fmla="*/ 290621 w 358919"/>
                <a:gd name="csY6" fmla="*/ 568090 h 592398"/>
                <a:gd name="csX7" fmla="*/ 136470 w 358919"/>
                <a:gd name="csY7" fmla="*/ 586986 h 592398"/>
                <a:gd name="csX8" fmla="*/ 35795 w 358919"/>
                <a:gd name="csY8" fmla="*/ 483800 h 592398"/>
                <a:gd name="csX9" fmla="*/ 707 w 358919"/>
                <a:gd name="csY9" fmla="*/ 141479 h 592398"/>
                <a:gd name="csX0" fmla="*/ 707 w 358919"/>
                <a:gd name="csY0" fmla="*/ 141479 h 593924"/>
                <a:gd name="csX1" fmla="*/ 62310 w 358919"/>
                <a:gd name="csY1" fmla="*/ 8410 h 593924"/>
                <a:gd name="csX2" fmla="*/ 295084 w 358919"/>
                <a:gd name="csY2" fmla="*/ 22631 h 593924"/>
                <a:gd name="csX3" fmla="*/ 353468 w 358919"/>
                <a:gd name="csY3" fmla="*/ 155766 h 593924"/>
                <a:gd name="csX4" fmla="*/ 356943 w 358919"/>
                <a:gd name="csY4" fmla="*/ 339789 h 593924"/>
                <a:gd name="csX5" fmla="*/ 334685 w 358919"/>
                <a:gd name="csY5" fmla="*/ 484128 h 593924"/>
                <a:gd name="csX6" fmla="*/ 290621 w 358919"/>
                <a:gd name="csY6" fmla="*/ 568090 h 593924"/>
                <a:gd name="csX7" fmla="*/ 136470 w 358919"/>
                <a:gd name="csY7" fmla="*/ 586986 h 593924"/>
                <a:gd name="csX8" fmla="*/ 35795 w 358919"/>
                <a:gd name="csY8" fmla="*/ 483800 h 593924"/>
                <a:gd name="csX9" fmla="*/ 707 w 358919"/>
                <a:gd name="csY9" fmla="*/ 141479 h 593924"/>
                <a:gd name="csX0" fmla="*/ 4 w 358216"/>
                <a:gd name="csY0" fmla="*/ 150537 h 602982"/>
                <a:gd name="csX1" fmla="*/ 36671 w 358216"/>
                <a:gd name="csY1" fmla="*/ 5929 h 602982"/>
                <a:gd name="csX2" fmla="*/ 294381 w 358216"/>
                <a:gd name="csY2" fmla="*/ 31689 h 602982"/>
                <a:gd name="csX3" fmla="*/ 352765 w 358216"/>
                <a:gd name="csY3" fmla="*/ 164824 h 602982"/>
                <a:gd name="csX4" fmla="*/ 356240 w 358216"/>
                <a:gd name="csY4" fmla="*/ 348847 h 602982"/>
                <a:gd name="csX5" fmla="*/ 333982 w 358216"/>
                <a:gd name="csY5" fmla="*/ 493186 h 602982"/>
                <a:gd name="csX6" fmla="*/ 289918 w 358216"/>
                <a:gd name="csY6" fmla="*/ 577148 h 602982"/>
                <a:gd name="csX7" fmla="*/ 135767 w 358216"/>
                <a:gd name="csY7" fmla="*/ 596044 h 602982"/>
                <a:gd name="csX8" fmla="*/ 35092 w 358216"/>
                <a:gd name="csY8" fmla="*/ 492858 h 602982"/>
                <a:gd name="csX9" fmla="*/ 4 w 358216"/>
                <a:gd name="csY9" fmla="*/ 150537 h 602982"/>
                <a:gd name="csX0" fmla="*/ 3 w 358215"/>
                <a:gd name="csY0" fmla="*/ 139764 h 592209"/>
                <a:gd name="csX1" fmla="*/ 34133 w 358215"/>
                <a:gd name="csY1" fmla="*/ 9136 h 592209"/>
                <a:gd name="csX2" fmla="*/ 294380 w 358215"/>
                <a:gd name="csY2" fmla="*/ 20916 h 592209"/>
                <a:gd name="csX3" fmla="*/ 352764 w 358215"/>
                <a:gd name="csY3" fmla="*/ 154051 h 592209"/>
                <a:gd name="csX4" fmla="*/ 356239 w 358215"/>
                <a:gd name="csY4" fmla="*/ 338074 h 592209"/>
                <a:gd name="csX5" fmla="*/ 333981 w 358215"/>
                <a:gd name="csY5" fmla="*/ 482413 h 592209"/>
                <a:gd name="csX6" fmla="*/ 289917 w 358215"/>
                <a:gd name="csY6" fmla="*/ 566375 h 592209"/>
                <a:gd name="csX7" fmla="*/ 135766 w 358215"/>
                <a:gd name="csY7" fmla="*/ 585271 h 592209"/>
                <a:gd name="csX8" fmla="*/ 35091 w 358215"/>
                <a:gd name="csY8" fmla="*/ 482085 h 592209"/>
                <a:gd name="csX9" fmla="*/ 3 w 358215"/>
                <a:gd name="csY9" fmla="*/ 139764 h 5922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58215" h="592209">
                  <a:moveTo>
                    <a:pt x="3" y="139764"/>
                  </a:moveTo>
                  <a:cubicBezTo>
                    <a:pt x="-157" y="60939"/>
                    <a:pt x="7406" y="23770"/>
                    <a:pt x="34133" y="9136"/>
                  </a:cubicBezTo>
                  <a:cubicBezTo>
                    <a:pt x="60860" y="-5498"/>
                    <a:pt x="241275" y="-3236"/>
                    <a:pt x="294380" y="20916"/>
                  </a:cubicBezTo>
                  <a:cubicBezTo>
                    <a:pt x="347485" y="45068"/>
                    <a:pt x="342454" y="101191"/>
                    <a:pt x="352764" y="154051"/>
                  </a:cubicBezTo>
                  <a:cubicBezTo>
                    <a:pt x="363074" y="206911"/>
                    <a:pt x="355445" y="273296"/>
                    <a:pt x="356239" y="338074"/>
                  </a:cubicBezTo>
                  <a:cubicBezTo>
                    <a:pt x="357033" y="402852"/>
                    <a:pt x="345035" y="444363"/>
                    <a:pt x="333981" y="482413"/>
                  </a:cubicBezTo>
                  <a:cubicBezTo>
                    <a:pt x="322927" y="520463"/>
                    <a:pt x="321089" y="541201"/>
                    <a:pt x="289917" y="566375"/>
                  </a:cubicBezTo>
                  <a:cubicBezTo>
                    <a:pt x="258745" y="591549"/>
                    <a:pt x="178237" y="599319"/>
                    <a:pt x="135766" y="585271"/>
                  </a:cubicBezTo>
                  <a:cubicBezTo>
                    <a:pt x="93295" y="571223"/>
                    <a:pt x="57718" y="556336"/>
                    <a:pt x="35091" y="482085"/>
                  </a:cubicBezTo>
                  <a:cubicBezTo>
                    <a:pt x="12464" y="407834"/>
                    <a:pt x="163" y="218589"/>
                    <a:pt x="3" y="139764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四角形: 角を丸くする 1">
              <a:extLst>
                <a:ext uri="{FF2B5EF4-FFF2-40B4-BE49-F238E27FC236}">
                  <a16:creationId xmlns:a16="http://schemas.microsoft.com/office/drawing/2014/main" id="{6269F923-50F8-C60E-7BEF-C82E5FC87DD8}"/>
                </a:ext>
              </a:extLst>
            </p:cNvPr>
            <p:cNvSpPr/>
            <p:nvPr/>
          </p:nvSpPr>
          <p:spPr>
            <a:xfrm rot="907987">
              <a:off x="4671773" y="1936331"/>
              <a:ext cx="335844" cy="68603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5698"/>
                <a:gd name="csY0" fmla="*/ 148530 h 594255"/>
                <a:gd name="csX1" fmla="*/ 88607 w 385698"/>
                <a:gd name="csY1" fmla="*/ 13458 h 594255"/>
                <a:gd name="csX2" fmla="*/ 307415 w 385698"/>
                <a:gd name="csY2" fmla="*/ 18220 h 594255"/>
                <a:gd name="csX3" fmla="*/ 375812 w 385698"/>
                <a:gd name="csY3" fmla="*/ 131861 h 594255"/>
                <a:gd name="csX4" fmla="*/ 384544 w 385698"/>
                <a:gd name="csY4" fmla="*/ 320639 h 594255"/>
                <a:gd name="csX5" fmla="*/ 371049 w 385698"/>
                <a:gd name="csY5" fmla="*/ 472904 h 594255"/>
                <a:gd name="csX6" fmla="*/ 269042 w 385698"/>
                <a:gd name="csY6" fmla="*/ 579599 h 594255"/>
                <a:gd name="csX7" fmla="*/ 148801 w 385698"/>
                <a:gd name="csY7" fmla="*/ 582575 h 594255"/>
                <a:gd name="csX8" fmla="*/ 48126 w 385698"/>
                <a:gd name="csY8" fmla="*/ 479389 h 594255"/>
                <a:gd name="csX9" fmla="*/ 1162 w 385698"/>
                <a:gd name="csY9" fmla="*/ 148530 h 594255"/>
                <a:gd name="csX0" fmla="*/ 1162 w 384829"/>
                <a:gd name="csY0" fmla="*/ 148530 h 594779"/>
                <a:gd name="csX1" fmla="*/ 88607 w 384829"/>
                <a:gd name="csY1" fmla="*/ 13458 h 594779"/>
                <a:gd name="csX2" fmla="*/ 307415 w 384829"/>
                <a:gd name="csY2" fmla="*/ 18220 h 594779"/>
                <a:gd name="csX3" fmla="*/ 375812 w 384829"/>
                <a:gd name="csY3" fmla="*/ 131861 h 594779"/>
                <a:gd name="csX4" fmla="*/ 384544 w 384829"/>
                <a:gd name="csY4" fmla="*/ 320639 h 594779"/>
                <a:gd name="csX5" fmla="*/ 354624 w 384829"/>
                <a:gd name="csY5" fmla="*/ 464054 h 594779"/>
                <a:gd name="csX6" fmla="*/ 269042 w 384829"/>
                <a:gd name="csY6" fmla="*/ 579599 h 594779"/>
                <a:gd name="csX7" fmla="*/ 148801 w 384829"/>
                <a:gd name="csY7" fmla="*/ 582575 h 594779"/>
                <a:gd name="csX8" fmla="*/ 48126 w 384829"/>
                <a:gd name="csY8" fmla="*/ 479389 h 594779"/>
                <a:gd name="csX9" fmla="*/ 1162 w 384829"/>
                <a:gd name="csY9" fmla="*/ 148530 h 594779"/>
                <a:gd name="csX0" fmla="*/ 1162 w 646714"/>
                <a:gd name="csY0" fmla="*/ 148530 h 594779"/>
                <a:gd name="csX1" fmla="*/ 88607 w 646714"/>
                <a:gd name="csY1" fmla="*/ 13458 h 594779"/>
                <a:gd name="csX2" fmla="*/ 307415 w 646714"/>
                <a:gd name="csY2" fmla="*/ 18220 h 594779"/>
                <a:gd name="csX3" fmla="*/ 375812 w 646714"/>
                <a:gd name="csY3" fmla="*/ 131861 h 594779"/>
                <a:gd name="csX4" fmla="*/ 646712 w 646714"/>
                <a:gd name="csY4" fmla="*/ 379487 h 594779"/>
                <a:gd name="csX5" fmla="*/ 354624 w 646714"/>
                <a:gd name="csY5" fmla="*/ 464054 h 594779"/>
                <a:gd name="csX6" fmla="*/ 269042 w 646714"/>
                <a:gd name="csY6" fmla="*/ 579599 h 594779"/>
                <a:gd name="csX7" fmla="*/ 148801 w 646714"/>
                <a:gd name="csY7" fmla="*/ 582575 h 594779"/>
                <a:gd name="csX8" fmla="*/ 48126 w 646714"/>
                <a:gd name="csY8" fmla="*/ 479389 h 594779"/>
                <a:gd name="csX9" fmla="*/ 1162 w 646714"/>
                <a:gd name="csY9" fmla="*/ 148530 h 594779"/>
                <a:gd name="csX0" fmla="*/ 1162 w 646714"/>
                <a:gd name="csY0" fmla="*/ 154689 h 600938"/>
                <a:gd name="csX1" fmla="*/ 88607 w 646714"/>
                <a:gd name="csY1" fmla="*/ 19617 h 600938"/>
                <a:gd name="csX2" fmla="*/ 307415 w 646714"/>
                <a:gd name="csY2" fmla="*/ 24379 h 600938"/>
                <a:gd name="csX3" fmla="*/ 341674 w 646714"/>
                <a:gd name="csY3" fmla="*/ 240501 h 600938"/>
                <a:gd name="csX4" fmla="*/ 646712 w 646714"/>
                <a:gd name="csY4" fmla="*/ 385646 h 600938"/>
                <a:gd name="csX5" fmla="*/ 354624 w 646714"/>
                <a:gd name="csY5" fmla="*/ 470213 h 600938"/>
                <a:gd name="csX6" fmla="*/ 269042 w 646714"/>
                <a:gd name="csY6" fmla="*/ 585758 h 600938"/>
                <a:gd name="csX7" fmla="*/ 148801 w 646714"/>
                <a:gd name="csY7" fmla="*/ 588734 h 600938"/>
                <a:gd name="csX8" fmla="*/ 48126 w 646714"/>
                <a:gd name="csY8" fmla="*/ 485548 h 600938"/>
                <a:gd name="csX9" fmla="*/ 1162 w 646714"/>
                <a:gd name="csY9" fmla="*/ 154689 h 600938"/>
                <a:gd name="csX0" fmla="*/ 1162 w 646715"/>
                <a:gd name="csY0" fmla="*/ 154689 h 596643"/>
                <a:gd name="csX1" fmla="*/ 88607 w 646715"/>
                <a:gd name="csY1" fmla="*/ 19617 h 596643"/>
                <a:gd name="csX2" fmla="*/ 307415 w 646715"/>
                <a:gd name="csY2" fmla="*/ 24379 h 596643"/>
                <a:gd name="csX3" fmla="*/ 341674 w 646715"/>
                <a:gd name="csY3" fmla="*/ 240501 h 596643"/>
                <a:gd name="csX4" fmla="*/ 646712 w 646715"/>
                <a:gd name="csY4" fmla="*/ 385646 h 596643"/>
                <a:gd name="csX5" fmla="*/ 428047 w 646715"/>
                <a:gd name="csY5" fmla="*/ 555105 h 596643"/>
                <a:gd name="csX6" fmla="*/ 269042 w 646715"/>
                <a:gd name="csY6" fmla="*/ 585758 h 596643"/>
                <a:gd name="csX7" fmla="*/ 148801 w 646715"/>
                <a:gd name="csY7" fmla="*/ 588734 h 596643"/>
                <a:gd name="csX8" fmla="*/ 48126 w 646715"/>
                <a:gd name="csY8" fmla="*/ 485548 h 596643"/>
                <a:gd name="csX9" fmla="*/ 1162 w 646715"/>
                <a:gd name="csY9" fmla="*/ 154689 h 596643"/>
                <a:gd name="csX0" fmla="*/ 1162 w 646714"/>
                <a:gd name="csY0" fmla="*/ 154689 h 598432"/>
                <a:gd name="csX1" fmla="*/ 88607 w 646714"/>
                <a:gd name="csY1" fmla="*/ 19617 h 598432"/>
                <a:gd name="csX2" fmla="*/ 307415 w 646714"/>
                <a:gd name="csY2" fmla="*/ 24379 h 598432"/>
                <a:gd name="csX3" fmla="*/ 341674 w 646714"/>
                <a:gd name="csY3" fmla="*/ 240501 h 598432"/>
                <a:gd name="csX4" fmla="*/ 646712 w 646714"/>
                <a:gd name="csY4" fmla="*/ 385646 h 598432"/>
                <a:gd name="csX5" fmla="*/ 428047 w 646714"/>
                <a:gd name="csY5" fmla="*/ 555105 h 598432"/>
                <a:gd name="csX6" fmla="*/ 269042 w 646714"/>
                <a:gd name="csY6" fmla="*/ 585758 h 598432"/>
                <a:gd name="csX7" fmla="*/ 148801 w 646714"/>
                <a:gd name="csY7" fmla="*/ 588734 h 598432"/>
                <a:gd name="csX8" fmla="*/ 48126 w 646714"/>
                <a:gd name="csY8" fmla="*/ 485548 h 598432"/>
                <a:gd name="csX9" fmla="*/ 1162 w 646714"/>
                <a:gd name="csY9" fmla="*/ 154689 h 598432"/>
                <a:gd name="csX0" fmla="*/ 1162 w 646715"/>
                <a:gd name="csY0" fmla="*/ 154689 h 596643"/>
                <a:gd name="csX1" fmla="*/ 88607 w 646715"/>
                <a:gd name="csY1" fmla="*/ 19617 h 596643"/>
                <a:gd name="csX2" fmla="*/ 307415 w 646715"/>
                <a:gd name="csY2" fmla="*/ 24379 h 596643"/>
                <a:gd name="csX3" fmla="*/ 341674 w 646715"/>
                <a:gd name="csY3" fmla="*/ 240501 h 596643"/>
                <a:gd name="csX4" fmla="*/ 646712 w 646715"/>
                <a:gd name="csY4" fmla="*/ 385646 h 596643"/>
                <a:gd name="csX5" fmla="*/ 428047 w 646715"/>
                <a:gd name="csY5" fmla="*/ 555105 h 596643"/>
                <a:gd name="csX6" fmla="*/ 269042 w 646715"/>
                <a:gd name="csY6" fmla="*/ 585758 h 596643"/>
                <a:gd name="csX7" fmla="*/ 148801 w 646715"/>
                <a:gd name="csY7" fmla="*/ 588734 h 596643"/>
                <a:gd name="csX8" fmla="*/ 48126 w 646715"/>
                <a:gd name="csY8" fmla="*/ 485548 h 596643"/>
                <a:gd name="csX9" fmla="*/ 1162 w 646715"/>
                <a:gd name="csY9" fmla="*/ 154689 h 596643"/>
                <a:gd name="csX0" fmla="*/ 1162 w 646715"/>
                <a:gd name="csY0" fmla="*/ 154689 h 608002"/>
                <a:gd name="csX1" fmla="*/ 88607 w 646715"/>
                <a:gd name="csY1" fmla="*/ 19617 h 608002"/>
                <a:gd name="csX2" fmla="*/ 307415 w 646715"/>
                <a:gd name="csY2" fmla="*/ 24379 h 608002"/>
                <a:gd name="csX3" fmla="*/ 341674 w 646715"/>
                <a:gd name="csY3" fmla="*/ 240501 h 608002"/>
                <a:gd name="csX4" fmla="*/ 646712 w 646715"/>
                <a:gd name="csY4" fmla="*/ 385646 h 608002"/>
                <a:gd name="csX5" fmla="*/ 420931 w 646715"/>
                <a:gd name="csY5" fmla="*/ 588359 h 608002"/>
                <a:gd name="csX6" fmla="*/ 269042 w 646715"/>
                <a:gd name="csY6" fmla="*/ 585758 h 608002"/>
                <a:gd name="csX7" fmla="*/ 148801 w 646715"/>
                <a:gd name="csY7" fmla="*/ 588734 h 608002"/>
                <a:gd name="csX8" fmla="*/ 48126 w 646715"/>
                <a:gd name="csY8" fmla="*/ 485548 h 608002"/>
                <a:gd name="csX9" fmla="*/ 1162 w 646715"/>
                <a:gd name="csY9" fmla="*/ 154689 h 608002"/>
                <a:gd name="csX0" fmla="*/ 699 w 646252"/>
                <a:gd name="csY0" fmla="*/ 154689 h 608260"/>
                <a:gd name="csX1" fmla="*/ 88144 w 646252"/>
                <a:gd name="csY1" fmla="*/ 19617 h 608260"/>
                <a:gd name="csX2" fmla="*/ 306952 w 646252"/>
                <a:gd name="csY2" fmla="*/ 24379 h 608260"/>
                <a:gd name="csX3" fmla="*/ 341211 w 646252"/>
                <a:gd name="csY3" fmla="*/ 240501 h 608260"/>
                <a:gd name="csX4" fmla="*/ 646249 w 646252"/>
                <a:gd name="csY4" fmla="*/ 385646 h 608260"/>
                <a:gd name="csX5" fmla="*/ 420468 w 646252"/>
                <a:gd name="csY5" fmla="*/ 588359 h 608260"/>
                <a:gd name="csX6" fmla="*/ 268579 w 646252"/>
                <a:gd name="csY6" fmla="*/ 585758 h 608260"/>
                <a:gd name="csX7" fmla="*/ 58312 w 646252"/>
                <a:gd name="csY7" fmla="*/ 581434 h 608260"/>
                <a:gd name="csX8" fmla="*/ 47663 w 646252"/>
                <a:gd name="csY8" fmla="*/ 485548 h 608260"/>
                <a:gd name="csX9" fmla="*/ 699 w 646252"/>
                <a:gd name="csY9" fmla="*/ 154689 h 608260"/>
                <a:gd name="csX0" fmla="*/ 699 w 646251"/>
                <a:gd name="csY0" fmla="*/ 154689 h 608558"/>
                <a:gd name="csX1" fmla="*/ 88144 w 646251"/>
                <a:gd name="csY1" fmla="*/ 19617 h 608558"/>
                <a:gd name="csX2" fmla="*/ 306952 w 646251"/>
                <a:gd name="csY2" fmla="*/ 24379 h 608558"/>
                <a:gd name="csX3" fmla="*/ 341211 w 646251"/>
                <a:gd name="csY3" fmla="*/ 240501 h 608558"/>
                <a:gd name="csX4" fmla="*/ 646249 w 646251"/>
                <a:gd name="csY4" fmla="*/ 385646 h 608558"/>
                <a:gd name="csX5" fmla="*/ 420468 w 646251"/>
                <a:gd name="csY5" fmla="*/ 588359 h 608558"/>
                <a:gd name="csX6" fmla="*/ 265417 w 646251"/>
                <a:gd name="csY6" fmla="*/ 600537 h 608558"/>
                <a:gd name="csX7" fmla="*/ 58312 w 646251"/>
                <a:gd name="csY7" fmla="*/ 581434 h 608558"/>
                <a:gd name="csX8" fmla="*/ 47663 w 646251"/>
                <a:gd name="csY8" fmla="*/ 485548 h 608558"/>
                <a:gd name="csX9" fmla="*/ 699 w 646251"/>
                <a:gd name="csY9" fmla="*/ 154689 h 608558"/>
                <a:gd name="csX0" fmla="*/ 699 w 646251"/>
                <a:gd name="csY0" fmla="*/ 154689 h 632056"/>
                <a:gd name="csX1" fmla="*/ 88144 w 646251"/>
                <a:gd name="csY1" fmla="*/ 19617 h 632056"/>
                <a:gd name="csX2" fmla="*/ 306952 w 646251"/>
                <a:gd name="csY2" fmla="*/ 24379 h 632056"/>
                <a:gd name="csX3" fmla="*/ 341211 w 646251"/>
                <a:gd name="csY3" fmla="*/ 240501 h 632056"/>
                <a:gd name="csX4" fmla="*/ 646249 w 646251"/>
                <a:gd name="csY4" fmla="*/ 385646 h 632056"/>
                <a:gd name="csX5" fmla="*/ 426147 w 646251"/>
                <a:gd name="csY5" fmla="*/ 618891 h 632056"/>
                <a:gd name="csX6" fmla="*/ 265417 w 646251"/>
                <a:gd name="csY6" fmla="*/ 600537 h 632056"/>
                <a:gd name="csX7" fmla="*/ 58312 w 646251"/>
                <a:gd name="csY7" fmla="*/ 581434 h 632056"/>
                <a:gd name="csX8" fmla="*/ 47663 w 646251"/>
                <a:gd name="csY8" fmla="*/ 485548 h 632056"/>
                <a:gd name="csX9" fmla="*/ 699 w 646251"/>
                <a:gd name="csY9" fmla="*/ 154689 h 632056"/>
                <a:gd name="csX0" fmla="*/ 699 w 646251"/>
                <a:gd name="csY0" fmla="*/ 154689 h 627539"/>
                <a:gd name="csX1" fmla="*/ 88144 w 646251"/>
                <a:gd name="csY1" fmla="*/ 19617 h 627539"/>
                <a:gd name="csX2" fmla="*/ 306952 w 646251"/>
                <a:gd name="csY2" fmla="*/ 24379 h 627539"/>
                <a:gd name="csX3" fmla="*/ 341211 w 646251"/>
                <a:gd name="csY3" fmla="*/ 240501 h 627539"/>
                <a:gd name="csX4" fmla="*/ 646249 w 646251"/>
                <a:gd name="csY4" fmla="*/ 385646 h 627539"/>
                <a:gd name="csX5" fmla="*/ 426147 w 646251"/>
                <a:gd name="csY5" fmla="*/ 618891 h 627539"/>
                <a:gd name="csX6" fmla="*/ 265417 w 646251"/>
                <a:gd name="csY6" fmla="*/ 600537 h 627539"/>
                <a:gd name="csX7" fmla="*/ 58312 w 646251"/>
                <a:gd name="csY7" fmla="*/ 581434 h 627539"/>
                <a:gd name="csX8" fmla="*/ 47663 w 646251"/>
                <a:gd name="csY8" fmla="*/ 485548 h 627539"/>
                <a:gd name="csX9" fmla="*/ 699 w 646251"/>
                <a:gd name="csY9" fmla="*/ 154689 h 627539"/>
                <a:gd name="csX0" fmla="*/ 699 w 646251"/>
                <a:gd name="csY0" fmla="*/ 154689 h 627539"/>
                <a:gd name="csX1" fmla="*/ 88144 w 646251"/>
                <a:gd name="csY1" fmla="*/ 19617 h 627539"/>
                <a:gd name="csX2" fmla="*/ 306952 w 646251"/>
                <a:gd name="csY2" fmla="*/ 24379 h 627539"/>
                <a:gd name="csX3" fmla="*/ 341211 w 646251"/>
                <a:gd name="csY3" fmla="*/ 240501 h 627539"/>
                <a:gd name="csX4" fmla="*/ 646249 w 646251"/>
                <a:gd name="csY4" fmla="*/ 385646 h 627539"/>
                <a:gd name="csX5" fmla="*/ 426147 w 646251"/>
                <a:gd name="csY5" fmla="*/ 618891 h 627539"/>
                <a:gd name="csX6" fmla="*/ 265417 w 646251"/>
                <a:gd name="csY6" fmla="*/ 600537 h 627539"/>
                <a:gd name="csX7" fmla="*/ 58312 w 646251"/>
                <a:gd name="csY7" fmla="*/ 581434 h 627539"/>
                <a:gd name="csX8" fmla="*/ 47663 w 646251"/>
                <a:gd name="csY8" fmla="*/ 485548 h 627539"/>
                <a:gd name="csX9" fmla="*/ 699 w 646251"/>
                <a:gd name="csY9" fmla="*/ 154689 h 627539"/>
                <a:gd name="csX0" fmla="*/ 539 w 646091"/>
                <a:gd name="csY0" fmla="*/ 172929 h 645779"/>
                <a:gd name="csX1" fmla="*/ 82477 w 646091"/>
                <a:gd name="csY1" fmla="*/ 10531 h 645779"/>
                <a:gd name="csX2" fmla="*/ 306792 w 646091"/>
                <a:gd name="csY2" fmla="*/ 42619 h 645779"/>
                <a:gd name="csX3" fmla="*/ 341051 w 646091"/>
                <a:gd name="csY3" fmla="*/ 258741 h 645779"/>
                <a:gd name="csX4" fmla="*/ 646089 w 646091"/>
                <a:gd name="csY4" fmla="*/ 403886 h 645779"/>
                <a:gd name="csX5" fmla="*/ 425987 w 646091"/>
                <a:gd name="csY5" fmla="*/ 637131 h 645779"/>
                <a:gd name="csX6" fmla="*/ 265257 w 646091"/>
                <a:gd name="csY6" fmla="*/ 618777 h 645779"/>
                <a:gd name="csX7" fmla="*/ 58152 w 646091"/>
                <a:gd name="csY7" fmla="*/ 599674 h 645779"/>
                <a:gd name="csX8" fmla="*/ 47503 w 646091"/>
                <a:gd name="csY8" fmla="*/ 503788 h 645779"/>
                <a:gd name="csX9" fmla="*/ 539 w 646091"/>
                <a:gd name="csY9" fmla="*/ 172929 h 645779"/>
                <a:gd name="csX0" fmla="*/ 539 w 646091"/>
                <a:gd name="csY0" fmla="*/ 181982 h 654832"/>
                <a:gd name="csX1" fmla="*/ 82477 w 646091"/>
                <a:gd name="csY1" fmla="*/ 19584 h 654832"/>
                <a:gd name="csX2" fmla="*/ 290408 w 646091"/>
                <a:gd name="csY2" fmla="*/ 30471 h 654832"/>
                <a:gd name="csX3" fmla="*/ 341051 w 646091"/>
                <a:gd name="csY3" fmla="*/ 267794 h 654832"/>
                <a:gd name="csX4" fmla="*/ 646089 w 646091"/>
                <a:gd name="csY4" fmla="*/ 412939 h 654832"/>
                <a:gd name="csX5" fmla="*/ 425987 w 646091"/>
                <a:gd name="csY5" fmla="*/ 646184 h 654832"/>
                <a:gd name="csX6" fmla="*/ 265257 w 646091"/>
                <a:gd name="csY6" fmla="*/ 627830 h 654832"/>
                <a:gd name="csX7" fmla="*/ 58152 w 646091"/>
                <a:gd name="csY7" fmla="*/ 608727 h 654832"/>
                <a:gd name="csX8" fmla="*/ 47503 w 646091"/>
                <a:gd name="csY8" fmla="*/ 512841 h 654832"/>
                <a:gd name="csX9" fmla="*/ 539 w 646091"/>
                <a:gd name="csY9" fmla="*/ 181982 h 654832"/>
                <a:gd name="csX0" fmla="*/ 602 w 646154"/>
                <a:gd name="csY0" fmla="*/ 181982 h 654928"/>
                <a:gd name="csX1" fmla="*/ 82540 w 646154"/>
                <a:gd name="csY1" fmla="*/ 19584 h 654928"/>
                <a:gd name="csX2" fmla="*/ 290471 w 646154"/>
                <a:gd name="csY2" fmla="*/ 30471 h 654928"/>
                <a:gd name="csX3" fmla="*/ 341114 w 646154"/>
                <a:gd name="csY3" fmla="*/ 267794 h 654928"/>
                <a:gd name="csX4" fmla="*/ 646152 w 646154"/>
                <a:gd name="csY4" fmla="*/ 412939 h 654928"/>
                <a:gd name="csX5" fmla="*/ 426050 w 646154"/>
                <a:gd name="csY5" fmla="*/ 646184 h 654928"/>
                <a:gd name="csX6" fmla="*/ 265320 w 646154"/>
                <a:gd name="csY6" fmla="*/ 627830 h 654928"/>
                <a:gd name="csX7" fmla="*/ 89174 w 646154"/>
                <a:gd name="csY7" fmla="*/ 604602 h 654928"/>
                <a:gd name="csX8" fmla="*/ 47566 w 646154"/>
                <a:gd name="csY8" fmla="*/ 512841 h 654928"/>
                <a:gd name="csX9" fmla="*/ 602 w 646154"/>
                <a:gd name="csY9" fmla="*/ 181982 h 654928"/>
                <a:gd name="csX0" fmla="*/ 602 w 646154"/>
                <a:gd name="csY0" fmla="*/ 181982 h 659711"/>
                <a:gd name="csX1" fmla="*/ 82540 w 646154"/>
                <a:gd name="csY1" fmla="*/ 19584 h 659711"/>
                <a:gd name="csX2" fmla="*/ 290471 w 646154"/>
                <a:gd name="csY2" fmla="*/ 30471 h 659711"/>
                <a:gd name="csX3" fmla="*/ 341114 w 646154"/>
                <a:gd name="csY3" fmla="*/ 267794 h 659711"/>
                <a:gd name="csX4" fmla="*/ 646152 w 646154"/>
                <a:gd name="csY4" fmla="*/ 412939 h 659711"/>
                <a:gd name="csX5" fmla="*/ 426050 w 646154"/>
                <a:gd name="csY5" fmla="*/ 646184 h 659711"/>
                <a:gd name="csX6" fmla="*/ 275364 w 646154"/>
                <a:gd name="csY6" fmla="*/ 628830 h 659711"/>
                <a:gd name="csX7" fmla="*/ 89174 w 646154"/>
                <a:gd name="csY7" fmla="*/ 604602 h 659711"/>
                <a:gd name="csX8" fmla="*/ 47566 w 646154"/>
                <a:gd name="csY8" fmla="*/ 512841 h 659711"/>
                <a:gd name="csX9" fmla="*/ 602 w 646154"/>
                <a:gd name="csY9" fmla="*/ 181982 h 659711"/>
                <a:gd name="csX0" fmla="*/ 602 w 646156"/>
                <a:gd name="csY0" fmla="*/ 181982 h 650345"/>
                <a:gd name="csX1" fmla="*/ 82540 w 646156"/>
                <a:gd name="csY1" fmla="*/ 19584 h 650345"/>
                <a:gd name="csX2" fmla="*/ 290471 w 646156"/>
                <a:gd name="csY2" fmla="*/ 30471 h 650345"/>
                <a:gd name="csX3" fmla="*/ 341114 w 646156"/>
                <a:gd name="csY3" fmla="*/ 267794 h 650345"/>
                <a:gd name="csX4" fmla="*/ 646152 w 646156"/>
                <a:gd name="csY4" fmla="*/ 412939 h 650345"/>
                <a:gd name="csX5" fmla="*/ 476726 w 646156"/>
                <a:gd name="csY5" fmla="*/ 634755 h 650345"/>
                <a:gd name="csX6" fmla="*/ 275364 w 646156"/>
                <a:gd name="csY6" fmla="*/ 628830 h 650345"/>
                <a:gd name="csX7" fmla="*/ 89174 w 646156"/>
                <a:gd name="csY7" fmla="*/ 604602 h 650345"/>
                <a:gd name="csX8" fmla="*/ 47566 w 646156"/>
                <a:gd name="csY8" fmla="*/ 512841 h 650345"/>
                <a:gd name="csX9" fmla="*/ 602 w 646156"/>
                <a:gd name="csY9" fmla="*/ 181982 h 6503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6156" h="650345">
                  <a:moveTo>
                    <a:pt x="602" y="181982"/>
                  </a:moveTo>
                  <a:cubicBezTo>
                    <a:pt x="6431" y="99773"/>
                    <a:pt x="34228" y="44836"/>
                    <a:pt x="82540" y="19584"/>
                  </a:cubicBezTo>
                  <a:cubicBezTo>
                    <a:pt x="130852" y="-5668"/>
                    <a:pt x="247375" y="-10897"/>
                    <a:pt x="290471" y="30471"/>
                  </a:cubicBezTo>
                  <a:cubicBezTo>
                    <a:pt x="333567" y="71839"/>
                    <a:pt x="281834" y="204049"/>
                    <a:pt x="341114" y="267794"/>
                  </a:cubicBezTo>
                  <a:cubicBezTo>
                    <a:pt x="400394" y="331539"/>
                    <a:pt x="645358" y="348161"/>
                    <a:pt x="646152" y="412939"/>
                  </a:cubicBezTo>
                  <a:cubicBezTo>
                    <a:pt x="646946" y="477717"/>
                    <a:pt x="538524" y="598773"/>
                    <a:pt x="476726" y="634755"/>
                  </a:cubicBezTo>
                  <a:cubicBezTo>
                    <a:pt x="414928" y="670737"/>
                    <a:pt x="339956" y="633855"/>
                    <a:pt x="275364" y="628830"/>
                  </a:cubicBezTo>
                  <a:cubicBezTo>
                    <a:pt x="210772" y="623805"/>
                    <a:pt x="127140" y="623934"/>
                    <a:pt x="89174" y="604602"/>
                  </a:cubicBezTo>
                  <a:cubicBezTo>
                    <a:pt x="51208" y="585270"/>
                    <a:pt x="62328" y="583278"/>
                    <a:pt x="47566" y="512841"/>
                  </a:cubicBezTo>
                  <a:cubicBezTo>
                    <a:pt x="32804" y="442404"/>
                    <a:pt x="-5227" y="264192"/>
                    <a:pt x="602" y="181982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四角形: 角を丸くする 1">
              <a:extLst>
                <a:ext uri="{FF2B5EF4-FFF2-40B4-BE49-F238E27FC236}">
                  <a16:creationId xmlns:a16="http://schemas.microsoft.com/office/drawing/2014/main" id="{06298A17-C09E-FABD-2BC7-0D0FA0B64910}"/>
                </a:ext>
              </a:extLst>
            </p:cNvPr>
            <p:cNvSpPr/>
            <p:nvPr/>
          </p:nvSpPr>
          <p:spPr>
            <a:xfrm rot="622812">
              <a:off x="3786784" y="1890755"/>
              <a:ext cx="270757" cy="532374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45 w 384812"/>
                <a:gd name="csY0" fmla="*/ 148530 h 577769"/>
                <a:gd name="csX1" fmla="*/ 88590 w 384812"/>
                <a:gd name="csY1" fmla="*/ 13458 h 577769"/>
                <a:gd name="csX2" fmla="*/ 307398 w 384812"/>
                <a:gd name="csY2" fmla="*/ 18220 h 577769"/>
                <a:gd name="csX3" fmla="*/ 375795 w 384812"/>
                <a:gd name="csY3" fmla="*/ 131861 h 577769"/>
                <a:gd name="csX4" fmla="*/ 384527 w 384812"/>
                <a:gd name="csY4" fmla="*/ 320639 h 577769"/>
                <a:gd name="csX5" fmla="*/ 371032 w 384812"/>
                <a:gd name="csY5" fmla="*/ 472904 h 577769"/>
                <a:gd name="csX6" fmla="*/ 309779 w 384812"/>
                <a:gd name="csY6" fmla="*/ 560351 h 577769"/>
                <a:gd name="csX7" fmla="*/ 179187 w 384812"/>
                <a:gd name="csY7" fmla="*/ 570837 h 577769"/>
                <a:gd name="csX8" fmla="*/ 48109 w 384812"/>
                <a:gd name="csY8" fmla="*/ 479389 h 577769"/>
                <a:gd name="csX9" fmla="*/ 1145 w 384812"/>
                <a:gd name="csY9" fmla="*/ 148530 h 577769"/>
                <a:gd name="csX0" fmla="*/ 1 w 383668"/>
                <a:gd name="csY0" fmla="*/ 148530 h 582175"/>
                <a:gd name="csX1" fmla="*/ 87446 w 383668"/>
                <a:gd name="csY1" fmla="*/ 13458 h 582175"/>
                <a:gd name="csX2" fmla="*/ 306254 w 383668"/>
                <a:gd name="csY2" fmla="*/ 18220 h 582175"/>
                <a:gd name="csX3" fmla="*/ 374651 w 383668"/>
                <a:gd name="csY3" fmla="*/ 131861 h 582175"/>
                <a:gd name="csX4" fmla="*/ 383383 w 383668"/>
                <a:gd name="csY4" fmla="*/ 320639 h 582175"/>
                <a:gd name="csX5" fmla="*/ 369888 w 383668"/>
                <a:gd name="csY5" fmla="*/ 472904 h 582175"/>
                <a:gd name="csX6" fmla="*/ 308635 w 383668"/>
                <a:gd name="csY6" fmla="*/ 560351 h 582175"/>
                <a:gd name="csX7" fmla="*/ 178043 w 383668"/>
                <a:gd name="csY7" fmla="*/ 570837 h 582175"/>
                <a:gd name="csX8" fmla="*/ 87945 w 383668"/>
                <a:gd name="csY8" fmla="*/ 419773 h 582175"/>
                <a:gd name="csX9" fmla="*/ 1 w 383668"/>
                <a:gd name="csY9" fmla="*/ 148530 h 582175"/>
                <a:gd name="csX0" fmla="*/ 1 w 395895"/>
                <a:gd name="csY0" fmla="*/ 148530 h 579864"/>
                <a:gd name="csX1" fmla="*/ 87446 w 395895"/>
                <a:gd name="csY1" fmla="*/ 13458 h 579864"/>
                <a:gd name="csX2" fmla="*/ 306254 w 395895"/>
                <a:gd name="csY2" fmla="*/ 18220 h 579864"/>
                <a:gd name="csX3" fmla="*/ 374651 w 395895"/>
                <a:gd name="csY3" fmla="*/ 131861 h 579864"/>
                <a:gd name="csX4" fmla="*/ 383383 w 395895"/>
                <a:gd name="csY4" fmla="*/ 320639 h 579864"/>
                <a:gd name="csX5" fmla="*/ 391836 w 395895"/>
                <a:gd name="csY5" fmla="*/ 541406 h 579864"/>
                <a:gd name="csX6" fmla="*/ 308635 w 395895"/>
                <a:gd name="csY6" fmla="*/ 560351 h 579864"/>
                <a:gd name="csX7" fmla="*/ 178043 w 395895"/>
                <a:gd name="csY7" fmla="*/ 570837 h 579864"/>
                <a:gd name="csX8" fmla="*/ 87945 w 395895"/>
                <a:gd name="csY8" fmla="*/ 419773 h 579864"/>
                <a:gd name="csX9" fmla="*/ 1 w 395895"/>
                <a:gd name="csY9" fmla="*/ 148530 h 579864"/>
                <a:gd name="csX0" fmla="*/ 1 w 411964"/>
                <a:gd name="csY0" fmla="*/ 148530 h 579864"/>
                <a:gd name="csX1" fmla="*/ 87446 w 411964"/>
                <a:gd name="csY1" fmla="*/ 13458 h 579864"/>
                <a:gd name="csX2" fmla="*/ 306254 w 411964"/>
                <a:gd name="csY2" fmla="*/ 18220 h 579864"/>
                <a:gd name="csX3" fmla="*/ 374651 w 411964"/>
                <a:gd name="csY3" fmla="*/ 131861 h 579864"/>
                <a:gd name="csX4" fmla="*/ 411863 w 411964"/>
                <a:gd name="csY4" fmla="*/ 317607 h 579864"/>
                <a:gd name="csX5" fmla="*/ 391836 w 411964"/>
                <a:gd name="csY5" fmla="*/ 541406 h 579864"/>
                <a:gd name="csX6" fmla="*/ 308635 w 411964"/>
                <a:gd name="csY6" fmla="*/ 560351 h 579864"/>
                <a:gd name="csX7" fmla="*/ 178043 w 411964"/>
                <a:gd name="csY7" fmla="*/ 570837 h 579864"/>
                <a:gd name="csX8" fmla="*/ 87945 w 411964"/>
                <a:gd name="csY8" fmla="*/ 419773 h 579864"/>
                <a:gd name="csX9" fmla="*/ 1 w 411964"/>
                <a:gd name="csY9" fmla="*/ 148530 h 579864"/>
                <a:gd name="csX0" fmla="*/ 1 w 411891"/>
                <a:gd name="csY0" fmla="*/ 148530 h 580299"/>
                <a:gd name="csX1" fmla="*/ 87446 w 411891"/>
                <a:gd name="csY1" fmla="*/ 13458 h 580299"/>
                <a:gd name="csX2" fmla="*/ 306254 w 411891"/>
                <a:gd name="csY2" fmla="*/ 18220 h 580299"/>
                <a:gd name="csX3" fmla="*/ 374651 w 411891"/>
                <a:gd name="csY3" fmla="*/ 131861 h 580299"/>
                <a:gd name="csX4" fmla="*/ 411863 w 411891"/>
                <a:gd name="csY4" fmla="*/ 317607 h 580299"/>
                <a:gd name="csX5" fmla="*/ 379647 w 411891"/>
                <a:gd name="csY5" fmla="*/ 526646 h 580299"/>
                <a:gd name="csX6" fmla="*/ 308635 w 411891"/>
                <a:gd name="csY6" fmla="*/ 560351 h 580299"/>
                <a:gd name="csX7" fmla="*/ 178043 w 411891"/>
                <a:gd name="csY7" fmla="*/ 570837 h 580299"/>
                <a:gd name="csX8" fmla="*/ 87945 w 411891"/>
                <a:gd name="csY8" fmla="*/ 419773 h 580299"/>
                <a:gd name="csX9" fmla="*/ 1 w 411891"/>
                <a:gd name="csY9" fmla="*/ 148530 h 580299"/>
                <a:gd name="csX0" fmla="*/ 1 w 411900"/>
                <a:gd name="csY0" fmla="*/ 148530 h 578322"/>
                <a:gd name="csX1" fmla="*/ 87446 w 411900"/>
                <a:gd name="csY1" fmla="*/ 13458 h 578322"/>
                <a:gd name="csX2" fmla="*/ 306254 w 411900"/>
                <a:gd name="csY2" fmla="*/ 18220 h 578322"/>
                <a:gd name="csX3" fmla="*/ 374651 w 411900"/>
                <a:gd name="csY3" fmla="*/ 131861 h 578322"/>
                <a:gd name="csX4" fmla="*/ 411863 w 411900"/>
                <a:gd name="csY4" fmla="*/ 317607 h 578322"/>
                <a:gd name="csX5" fmla="*/ 379647 w 411900"/>
                <a:gd name="csY5" fmla="*/ 526646 h 578322"/>
                <a:gd name="csX6" fmla="*/ 285670 w 411900"/>
                <a:gd name="csY6" fmla="*/ 552405 h 578322"/>
                <a:gd name="csX7" fmla="*/ 178043 w 411900"/>
                <a:gd name="csY7" fmla="*/ 570837 h 578322"/>
                <a:gd name="csX8" fmla="*/ 87945 w 411900"/>
                <a:gd name="csY8" fmla="*/ 419773 h 578322"/>
                <a:gd name="csX9" fmla="*/ 1 w 411900"/>
                <a:gd name="csY9" fmla="*/ 148530 h 578322"/>
                <a:gd name="csX0" fmla="*/ 1 w 411900"/>
                <a:gd name="csY0" fmla="*/ 148530 h 587822"/>
                <a:gd name="csX1" fmla="*/ 87446 w 411900"/>
                <a:gd name="csY1" fmla="*/ 13458 h 587822"/>
                <a:gd name="csX2" fmla="*/ 306254 w 411900"/>
                <a:gd name="csY2" fmla="*/ 18220 h 587822"/>
                <a:gd name="csX3" fmla="*/ 374651 w 411900"/>
                <a:gd name="csY3" fmla="*/ 131861 h 587822"/>
                <a:gd name="csX4" fmla="*/ 411863 w 411900"/>
                <a:gd name="csY4" fmla="*/ 317607 h 587822"/>
                <a:gd name="csX5" fmla="*/ 379647 w 411900"/>
                <a:gd name="csY5" fmla="*/ 526646 h 587822"/>
                <a:gd name="csX6" fmla="*/ 285670 w 411900"/>
                <a:gd name="csY6" fmla="*/ 552405 h 587822"/>
                <a:gd name="csX7" fmla="*/ 160129 w 411900"/>
                <a:gd name="csY7" fmla="*/ 581479 h 587822"/>
                <a:gd name="csX8" fmla="*/ 87945 w 411900"/>
                <a:gd name="csY8" fmla="*/ 419773 h 587822"/>
                <a:gd name="csX9" fmla="*/ 1 w 411900"/>
                <a:gd name="csY9" fmla="*/ 148530 h 587822"/>
                <a:gd name="csX0" fmla="*/ 1 w 411905"/>
                <a:gd name="csY0" fmla="*/ 148530 h 586084"/>
                <a:gd name="csX1" fmla="*/ 87446 w 411905"/>
                <a:gd name="csY1" fmla="*/ 13458 h 586084"/>
                <a:gd name="csX2" fmla="*/ 306254 w 411905"/>
                <a:gd name="csY2" fmla="*/ 18220 h 586084"/>
                <a:gd name="csX3" fmla="*/ 374651 w 411905"/>
                <a:gd name="csY3" fmla="*/ 131861 h 586084"/>
                <a:gd name="csX4" fmla="*/ 411863 w 411905"/>
                <a:gd name="csY4" fmla="*/ 317607 h 586084"/>
                <a:gd name="csX5" fmla="*/ 379647 w 411905"/>
                <a:gd name="csY5" fmla="*/ 526646 h 586084"/>
                <a:gd name="csX6" fmla="*/ 275203 w 411905"/>
                <a:gd name="csY6" fmla="*/ 540598 h 586084"/>
                <a:gd name="csX7" fmla="*/ 160129 w 411905"/>
                <a:gd name="csY7" fmla="*/ 581479 h 586084"/>
                <a:gd name="csX8" fmla="*/ 87945 w 411905"/>
                <a:gd name="csY8" fmla="*/ 419773 h 586084"/>
                <a:gd name="csX9" fmla="*/ 1 w 411905"/>
                <a:gd name="csY9" fmla="*/ 148530 h 586084"/>
                <a:gd name="csX0" fmla="*/ 1 w 411905"/>
                <a:gd name="csY0" fmla="*/ 148530 h 586341"/>
                <a:gd name="csX1" fmla="*/ 87446 w 411905"/>
                <a:gd name="csY1" fmla="*/ 13458 h 586341"/>
                <a:gd name="csX2" fmla="*/ 306254 w 411905"/>
                <a:gd name="csY2" fmla="*/ 18220 h 586341"/>
                <a:gd name="csX3" fmla="*/ 374651 w 411905"/>
                <a:gd name="csY3" fmla="*/ 131861 h 586341"/>
                <a:gd name="csX4" fmla="*/ 411863 w 411905"/>
                <a:gd name="csY4" fmla="*/ 317607 h 586341"/>
                <a:gd name="csX5" fmla="*/ 379647 w 411905"/>
                <a:gd name="csY5" fmla="*/ 526646 h 586341"/>
                <a:gd name="csX6" fmla="*/ 275203 w 411905"/>
                <a:gd name="csY6" fmla="*/ 540598 h 586341"/>
                <a:gd name="csX7" fmla="*/ 160129 w 411905"/>
                <a:gd name="csY7" fmla="*/ 581479 h 586341"/>
                <a:gd name="csX8" fmla="*/ 87945 w 411905"/>
                <a:gd name="csY8" fmla="*/ 419773 h 586341"/>
                <a:gd name="csX9" fmla="*/ 1 w 411905"/>
                <a:gd name="csY9" fmla="*/ 148530 h 586341"/>
                <a:gd name="csX0" fmla="*/ 1 w 411905"/>
                <a:gd name="csY0" fmla="*/ 148530 h 589374"/>
                <a:gd name="csX1" fmla="*/ 87446 w 411905"/>
                <a:gd name="csY1" fmla="*/ 13458 h 589374"/>
                <a:gd name="csX2" fmla="*/ 306254 w 411905"/>
                <a:gd name="csY2" fmla="*/ 18220 h 589374"/>
                <a:gd name="csX3" fmla="*/ 374651 w 411905"/>
                <a:gd name="csY3" fmla="*/ 131861 h 589374"/>
                <a:gd name="csX4" fmla="*/ 411863 w 411905"/>
                <a:gd name="csY4" fmla="*/ 317607 h 589374"/>
                <a:gd name="csX5" fmla="*/ 379647 w 411905"/>
                <a:gd name="csY5" fmla="*/ 526646 h 589374"/>
                <a:gd name="csX6" fmla="*/ 275620 w 411905"/>
                <a:gd name="csY6" fmla="*/ 558106 h 589374"/>
                <a:gd name="csX7" fmla="*/ 160129 w 411905"/>
                <a:gd name="csY7" fmla="*/ 581479 h 589374"/>
                <a:gd name="csX8" fmla="*/ 87945 w 411905"/>
                <a:gd name="csY8" fmla="*/ 419773 h 589374"/>
                <a:gd name="csX9" fmla="*/ 1 w 411905"/>
                <a:gd name="csY9" fmla="*/ 148530 h 589374"/>
                <a:gd name="csX0" fmla="*/ 1 w 382212"/>
                <a:gd name="csY0" fmla="*/ 146929 h 589271"/>
                <a:gd name="csX1" fmla="*/ 57753 w 382212"/>
                <a:gd name="csY1" fmla="*/ 13355 h 589271"/>
                <a:gd name="csX2" fmla="*/ 276561 w 382212"/>
                <a:gd name="csY2" fmla="*/ 18117 h 589271"/>
                <a:gd name="csX3" fmla="*/ 344958 w 382212"/>
                <a:gd name="csY3" fmla="*/ 131758 h 589271"/>
                <a:gd name="csX4" fmla="*/ 382170 w 382212"/>
                <a:gd name="csY4" fmla="*/ 317504 h 589271"/>
                <a:gd name="csX5" fmla="*/ 349954 w 382212"/>
                <a:gd name="csY5" fmla="*/ 526543 h 589271"/>
                <a:gd name="csX6" fmla="*/ 245927 w 382212"/>
                <a:gd name="csY6" fmla="*/ 558003 h 589271"/>
                <a:gd name="csX7" fmla="*/ 130436 w 382212"/>
                <a:gd name="csY7" fmla="*/ 581376 h 589271"/>
                <a:gd name="csX8" fmla="*/ 58252 w 382212"/>
                <a:gd name="csY8" fmla="*/ 419670 h 589271"/>
                <a:gd name="csX9" fmla="*/ 1 w 382212"/>
                <a:gd name="csY9" fmla="*/ 146929 h 589271"/>
                <a:gd name="csX0" fmla="*/ 1 w 382231"/>
                <a:gd name="csY0" fmla="*/ 146929 h 589088"/>
                <a:gd name="csX1" fmla="*/ 57753 w 382231"/>
                <a:gd name="csY1" fmla="*/ 13355 h 589088"/>
                <a:gd name="csX2" fmla="*/ 276561 w 382231"/>
                <a:gd name="csY2" fmla="*/ 18117 h 589088"/>
                <a:gd name="csX3" fmla="*/ 344958 w 382231"/>
                <a:gd name="csY3" fmla="*/ 131758 h 589088"/>
                <a:gd name="csX4" fmla="*/ 382170 w 382231"/>
                <a:gd name="csY4" fmla="*/ 317504 h 589088"/>
                <a:gd name="csX5" fmla="*/ 353462 w 382231"/>
                <a:gd name="csY5" fmla="*/ 512083 h 589088"/>
                <a:gd name="csX6" fmla="*/ 245927 w 382231"/>
                <a:gd name="csY6" fmla="*/ 558003 h 589088"/>
                <a:gd name="csX7" fmla="*/ 130436 w 382231"/>
                <a:gd name="csY7" fmla="*/ 581376 h 589088"/>
                <a:gd name="csX8" fmla="*/ 58252 w 382231"/>
                <a:gd name="csY8" fmla="*/ 419670 h 589088"/>
                <a:gd name="csX9" fmla="*/ 1 w 382231"/>
                <a:gd name="csY9" fmla="*/ 146929 h 589088"/>
                <a:gd name="csX0" fmla="*/ 1 w 382193"/>
                <a:gd name="csY0" fmla="*/ 146929 h 589088"/>
                <a:gd name="csX1" fmla="*/ 57753 w 382193"/>
                <a:gd name="csY1" fmla="*/ 13355 h 589088"/>
                <a:gd name="csX2" fmla="*/ 276561 w 382193"/>
                <a:gd name="csY2" fmla="*/ 18117 h 589088"/>
                <a:gd name="csX3" fmla="*/ 344958 w 382193"/>
                <a:gd name="csY3" fmla="*/ 131758 h 589088"/>
                <a:gd name="csX4" fmla="*/ 382170 w 382193"/>
                <a:gd name="csY4" fmla="*/ 317504 h 589088"/>
                <a:gd name="csX5" fmla="*/ 353462 w 382193"/>
                <a:gd name="csY5" fmla="*/ 512083 h 589088"/>
                <a:gd name="csX6" fmla="*/ 245927 w 382193"/>
                <a:gd name="csY6" fmla="*/ 558003 h 589088"/>
                <a:gd name="csX7" fmla="*/ 130436 w 382193"/>
                <a:gd name="csY7" fmla="*/ 581376 h 589088"/>
                <a:gd name="csX8" fmla="*/ 58252 w 382193"/>
                <a:gd name="csY8" fmla="*/ 419670 h 589088"/>
                <a:gd name="csX9" fmla="*/ 1 w 382193"/>
                <a:gd name="csY9" fmla="*/ 146929 h 589088"/>
                <a:gd name="csX0" fmla="*/ 1 w 361276"/>
                <a:gd name="csY0" fmla="*/ 146929 h 589088"/>
                <a:gd name="csX1" fmla="*/ 57753 w 361276"/>
                <a:gd name="csY1" fmla="*/ 13355 h 589088"/>
                <a:gd name="csX2" fmla="*/ 276561 w 361276"/>
                <a:gd name="csY2" fmla="*/ 18117 h 589088"/>
                <a:gd name="csX3" fmla="*/ 344958 w 361276"/>
                <a:gd name="csY3" fmla="*/ 131758 h 589088"/>
                <a:gd name="csX4" fmla="*/ 352476 w 361276"/>
                <a:gd name="csY4" fmla="*/ 319002 h 589088"/>
                <a:gd name="csX5" fmla="*/ 353462 w 361276"/>
                <a:gd name="csY5" fmla="*/ 512083 h 589088"/>
                <a:gd name="csX6" fmla="*/ 245927 w 361276"/>
                <a:gd name="csY6" fmla="*/ 558003 h 589088"/>
                <a:gd name="csX7" fmla="*/ 130436 w 361276"/>
                <a:gd name="csY7" fmla="*/ 581376 h 589088"/>
                <a:gd name="csX8" fmla="*/ 58252 w 361276"/>
                <a:gd name="csY8" fmla="*/ 419670 h 589088"/>
                <a:gd name="csX9" fmla="*/ 1 w 361276"/>
                <a:gd name="csY9" fmla="*/ 146929 h 589088"/>
                <a:gd name="csX0" fmla="*/ 1 w 361276"/>
                <a:gd name="csY0" fmla="*/ 146667 h 588826"/>
                <a:gd name="csX1" fmla="*/ 57753 w 361276"/>
                <a:gd name="csY1" fmla="*/ 13093 h 588826"/>
                <a:gd name="csX2" fmla="*/ 276561 w 361276"/>
                <a:gd name="csY2" fmla="*/ 17855 h 588826"/>
                <a:gd name="csX3" fmla="*/ 327499 w 361276"/>
                <a:gd name="csY3" fmla="*/ 126533 h 588826"/>
                <a:gd name="csX4" fmla="*/ 352476 w 361276"/>
                <a:gd name="csY4" fmla="*/ 318740 h 588826"/>
                <a:gd name="csX5" fmla="*/ 353462 w 361276"/>
                <a:gd name="csY5" fmla="*/ 511821 h 588826"/>
                <a:gd name="csX6" fmla="*/ 245927 w 361276"/>
                <a:gd name="csY6" fmla="*/ 557741 h 588826"/>
                <a:gd name="csX7" fmla="*/ 130436 w 361276"/>
                <a:gd name="csY7" fmla="*/ 581114 h 588826"/>
                <a:gd name="csX8" fmla="*/ 58252 w 361276"/>
                <a:gd name="csY8" fmla="*/ 419408 h 588826"/>
                <a:gd name="csX9" fmla="*/ 1 w 361276"/>
                <a:gd name="csY9" fmla="*/ 146667 h 588826"/>
                <a:gd name="csX0" fmla="*/ 1 w 361276"/>
                <a:gd name="csY0" fmla="*/ 145991 h 588150"/>
                <a:gd name="csX1" fmla="*/ 57753 w 361276"/>
                <a:gd name="csY1" fmla="*/ 12417 h 588150"/>
                <a:gd name="csX2" fmla="*/ 246868 w 361276"/>
                <a:gd name="csY2" fmla="*/ 18677 h 588150"/>
                <a:gd name="csX3" fmla="*/ 327499 w 361276"/>
                <a:gd name="csY3" fmla="*/ 125857 h 588150"/>
                <a:gd name="csX4" fmla="*/ 352476 w 361276"/>
                <a:gd name="csY4" fmla="*/ 318064 h 588150"/>
                <a:gd name="csX5" fmla="*/ 353462 w 361276"/>
                <a:gd name="csY5" fmla="*/ 511145 h 588150"/>
                <a:gd name="csX6" fmla="*/ 245927 w 361276"/>
                <a:gd name="csY6" fmla="*/ 557065 h 588150"/>
                <a:gd name="csX7" fmla="*/ 130436 w 361276"/>
                <a:gd name="csY7" fmla="*/ 580438 h 588150"/>
                <a:gd name="csX8" fmla="*/ 58252 w 361276"/>
                <a:gd name="csY8" fmla="*/ 418732 h 588150"/>
                <a:gd name="csX9" fmla="*/ 1 w 361276"/>
                <a:gd name="csY9" fmla="*/ 145991 h 588150"/>
                <a:gd name="csX0" fmla="*/ 1 w 354322"/>
                <a:gd name="csY0" fmla="*/ 145991 h 587972"/>
                <a:gd name="csX1" fmla="*/ 57753 w 354322"/>
                <a:gd name="csY1" fmla="*/ 12417 h 587972"/>
                <a:gd name="csX2" fmla="*/ 246868 w 354322"/>
                <a:gd name="csY2" fmla="*/ 18677 h 587972"/>
                <a:gd name="csX3" fmla="*/ 327499 w 354322"/>
                <a:gd name="csY3" fmla="*/ 125857 h 587972"/>
                <a:gd name="csX4" fmla="*/ 352476 w 354322"/>
                <a:gd name="csY4" fmla="*/ 318064 h 587972"/>
                <a:gd name="csX5" fmla="*/ 342101 w 354322"/>
                <a:gd name="csY5" fmla="*/ 519509 h 587972"/>
                <a:gd name="csX6" fmla="*/ 245927 w 354322"/>
                <a:gd name="csY6" fmla="*/ 557065 h 587972"/>
                <a:gd name="csX7" fmla="*/ 130436 w 354322"/>
                <a:gd name="csY7" fmla="*/ 580438 h 587972"/>
                <a:gd name="csX8" fmla="*/ 58252 w 354322"/>
                <a:gd name="csY8" fmla="*/ 418732 h 587972"/>
                <a:gd name="csX9" fmla="*/ 1 w 354322"/>
                <a:gd name="csY9" fmla="*/ 145991 h 587972"/>
                <a:gd name="csX0" fmla="*/ 1 w 352886"/>
                <a:gd name="csY0" fmla="*/ 145991 h 587972"/>
                <a:gd name="csX1" fmla="*/ 57753 w 352886"/>
                <a:gd name="csY1" fmla="*/ 12417 h 587972"/>
                <a:gd name="csX2" fmla="*/ 246868 w 352886"/>
                <a:gd name="csY2" fmla="*/ 18677 h 587972"/>
                <a:gd name="csX3" fmla="*/ 327499 w 352886"/>
                <a:gd name="csY3" fmla="*/ 125857 h 587972"/>
                <a:gd name="csX4" fmla="*/ 352476 w 352886"/>
                <a:gd name="csY4" fmla="*/ 318064 h 587972"/>
                <a:gd name="csX5" fmla="*/ 342101 w 352886"/>
                <a:gd name="csY5" fmla="*/ 519509 h 587972"/>
                <a:gd name="csX6" fmla="*/ 245927 w 352886"/>
                <a:gd name="csY6" fmla="*/ 557065 h 587972"/>
                <a:gd name="csX7" fmla="*/ 130436 w 352886"/>
                <a:gd name="csY7" fmla="*/ 580438 h 587972"/>
                <a:gd name="csX8" fmla="*/ 58252 w 352886"/>
                <a:gd name="csY8" fmla="*/ 418732 h 587972"/>
                <a:gd name="csX9" fmla="*/ 1 w 352886"/>
                <a:gd name="csY9" fmla="*/ 145991 h 587972"/>
                <a:gd name="csX0" fmla="*/ 1 w 355181"/>
                <a:gd name="csY0" fmla="*/ 145991 h 588128"/>
                <a:gd name="csX1" fmla="*/ 57753 w 355181"/>
                <a:gd name="csY1" fmla="*/ 12417 h 588128"/>
                <a:gd name="csX2" fmla="*/ 246868 w 355181"/>
                <a:gd name="csY2" fmla="*/ 18677 h 588128"/>
                <a:gd name="csX3" fmla="*/ 327499 w 355181"/>
                <a:gd name="csY3" fmla="*/ 125857 h 588128"/>
                <a:gd name="csX4" fmla="*/ 352476 w 355181"/>
                <a:gd name="csY4" fmla="*/ 318064 h 588128"/>
                <a:gd name="csX5" fmla="*/ 342101 w 355181"/>
                <a:gd name="csY5" fmla="*/ 519509 h 588128"/>
                <a:gd name="csX6" fmla="*/ 231080 w 355181"/>
                <a:gd name="csY6" fmla="*/ 557813 h 588128"/>
                <a:gd name="csX7" fmla="*/ 130436 w 355181"/>
                <a:gd name="csY7" fmla="*/ 580438 h 588128"/>
                <a:gd name="csX8" fmla="*/ 58252 w 355181"/>
                <a:gd name="csY8" fmla="*/ 418732 h 588128"/>
                <a:gd name="csX9" fmla="*/ 1 w 355181"/>
                <a:gd name="csY9" fmla="*/ 145991 h 5881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55181" h="588128">
                  <a:moveTo>
                    <a:pt x="1" y="145991"/>
                  </a:moveTo>
                  <a:cubicBezTo>
                    <a:pt x="-82" y="78272"/>
                    <a:pt x="16609" y="33636"/>
                    <a:pt x="57753" y="12417"/>
                  </a:cubicBezTo>
                  <a:cubicBezTo>
                    <a:pt x="98898" y="-8802"/>
                    <a:pt x="201910" y="-230"/>
                    <a:pt x="246868" y="18677"/>
                  </a:cubicBezTo>
                  <a:cubicBezTo>
                    <a:pt x="291826" y="37584"/>
                    <a:pt x="309898" y="75959"/>
                    <a:pt x="327499" y="125857"/>
                  </a:cubicBezTo>
                  <a:cubicBezTo>
                    <a:pt x="345100" y="175755"/>
                    <a:pt x="351682" y="253286"/>
                    <a:pt x="352476" y="318064"/>
                  </a:cubicBezTo>
                  <a:cubicBezTo>
                    <a:pt x="353270" y="382842"/>
                    <a:pt x="362334" y="479551"/>
                    <a:pt x="342101" y="519509"/>
                  </a:cubicBezTo>
                  <a:cubicBezTo>
                    <a:pt x="321868" y="559467"/>
                    <a:pt x="266357" y="547658"/>
                    <a:pt x="231080" y="557813"/>
                  </a:cubicBezTo>
                  <a:cubicBezTo>
                    <a:pt x="195803" y="567968"/>
                    <a:pt x="159241" y="603618"/>
                    <a:pt x="130436" y="580438"/>
                  </a:cubicBezTo>
                  <a:cubicBezTo>
                    <a:pt x="101631" y="557258"/>
                    <a:pt x="79991" y="491140"/>
                    <a:pt x="58252" y="418732"/>
                  </a:cubicBezTo>
                  <a:cubicBezTo>
                    <a:pt x="36513" y="346324"/>
                    <a:pt x="84" y="213710"/>
                    <a:pt x="1" y="145991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四角形: 角を丸くする 1">
              <a:extLst>
                <a:ext uri="{FF2B5EF4-FFF2-40B4-BE49-F238E27FC236}">
                  <a16:creationId xmlns:a16="http://schemas.microsoft.com/office/drawing/2014/main" id="{919671C4-480B-C1BF-01BA-0C2DF70A3E4D}"/>
                </a:ext>
              </a:extLst>
            </p:cNvPr>
            <p:cNvSpPr/>
            <p:nvPr/>
          </p:nvSpPr>
          <p:spPr>
            <a:xfrm rot="622812">
              <a:off x="3829569" y="2495680"/>
              <a:ext cx="273348" cy="449160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61672"/>
                <a:gd name="csY0" fmla="*/ 148530 h 589075"/>
                <a:gd name="csX1" fmla="*/ 88607 w 461672"/>
                <a:gd name="csY1" fmla="*/ 13458 h 589075"/>
                <a:gd name="csX2" fmla="*/ 307415 w 461672"/>
                <a:gd name="csY2" fmla="*/ 18220 h 589075"/>
                <a:gd name="csX3" fmla="*/ 375812 w 461672"/>
                <a:gd name="csY3" fmla="*/ 131861 h 589075"/>
                <a:gd name="csX4" fmla="*/ 384544 w 461672"/>
                <a:gd name="csY4" fmla="*/ 320639 h 589075"/>
                <a:gd name="csX5" fmla="*/ 460460 w 461672"/>
                <a:gd name="csY5" fmla="*/ 413663 h 589075"/>
                <a:gd name="csX6" fmla="*/ 309796 w 461672"/>
                <a:gd name="csY6" fmla="*/ 560351 h 589075"/>
                <a:gd name="csX7" fmla="*/ 148801 w 461672"/>
                <a:gd name="csY7" fmla="*/ 582575 h 589075"/>
                <a:gd name="csX8" fmla="*/ 48126 w 461672"/>
                <a:gd name="csY8" fmla="*/ 479389 h 589075"/>
                <a:gd name="csX9" fmla="*/ 1162 w 461672"/>
                <a:gd name="csY9" fmla="*/ 148530 h 589075"/>
                <a:gd name="csX0" fmla="*/ 1162 w 466356"/>
                <a:gd name="csY0" fmla="*/ 148530 h 589075"/>
                <a:gd name="csX1" fmla="*/ 88607 w 466356"/>
                <a:gd name="csY1" fmla="*/ 13458 h 589075"/>
                <a:gd name="csX2" fmla="*/ 307415 w 466356"/>
                <a:gd name="csY2" fmla="*/ 18220 h 589075"/>
                <a:gd name="csX3" fmla="*/ 375812 w 466356"/>
                <a:gd name="csY3" fmla="*/ 131861 h 589075"/>
                <a:gd name="csX4" fmla="*/ 437706 w 466356"/>
                <a:gd name="csY4" fmla="*/ 274081 h 589075"/>
                <a:gd name="csX5" fmla="*/ 460460 w 466356"/>
                <a:gd name="csY5" fmla="*/ 413663 h 589075"/>
                <a:gd name="csX6" fmla="*/ 309796 w 466356"/>
                <a:gd name="csY6" fmla="*/ 560351 h 589075"/>
                <a:gd name="csX7" fmla="*/ 148801 w 466356"/>
                <a:gd name="csY7" fmla="*/ 582575 h 589075"/>
                <a:gd name="csX8" fmla="*/ 48126 w 466356"/>
                <a:gd name="csY8" fmla="*/ 479389 h 589075"/>
                <a:gd name="csX9" fmla="*/ 1162 w 466356"/>
                <a:gd name="csY9" fmla="*/ 148530 h 589075"/>
                <a:gd name="csX0" fmla="*/ 1162 w 468736"/>
                <a:gd name="csY0" fmla="*/ 148530 h 584077"/>
                <a:gd name="csX1" fmla="*/ 88607 w 468736"/>
                <a:gd name="csY1" fmla="*/ 13458 h 584077"/>
                <a:gd name="csX2" fmla="*/ 307415 w 468736"/>
                <a:gd name="csY2" fmla="*/ 18220 h 584077"/>
                <a:gd name="csX3" fmla="*/ 375812 w 468736"/>
                <a:gd name="csY3" fmla="*/ 131861 h 584077"/>
                <a:gd name="csX4" fmla="*/ 437706 w 468736"/>
                <a:gd name="csY4" fmla="*/ 274081 h 584077"/>
                <a:gd name="csX5" fmla="*/ 460460 w 468736"/>
                <a:gd name="csY5" fmla="*/ 413663 h 584077"/>
                <a:gd name="csX6" fmla="*/ 273269 w 468736"/>
                <a:gd name="csY6" fmla="*/ 531968 h 584077"/>
                <a:gd name="csX7" fmla="*/ 148801 w 468736"/>
                <a:gd name="csY7" fmla="*/ 582575 h 584077"/>
                <a:gd name="csX8" fmla="*/ 48126 w 468736"/>
                <a:gd name="csY8" fmla="*/ 479389 h 584077"/>
                <a:gd name="csX9" fmla="*/ 1162 w 468736"/>
                <a:gd name="csY9" fmla="*/ 148530 h 584077"/>
                <a:gd name="csX0" fmla="*/ 1382 w 468956"/>
                <a:gd name="csY0" fmla="*/ 148530 h 538762"/>
                <a:gd name="csX1" fmla="*/ 88827 w 468956"/>
                <a:gd name="csY1" fmla="*/ 13458 h 538762"/>
                <a:gd name="csX2" fmla="*/ 307635 w 468956"/>
                <a:gd name="csY2" fmla="*/ 18220 h 538762"/>
                <a:gd name="csX3" fmla="*/ 376032 w 468956"/>
                <a:gd name="csY3" fmla="*/ 131861 h 538762"/>
                <a:gd name="csX4" fmla="*/ 437926 w 468956"/>
                <a:gd name="csY4" fmla="*/ 274081 h 538762"/>
                <a:gd name="csX5" fmla="*/ 460680 w 468956"/>
                <a:gd name="csY5" fmla="*/ 413663 h 538762"/>
                <a:gd name="csX6" fmla="*/ 273489 w 468956"/>
                <a:gd name="csY6" fmla="*/ 531968 h 538762"/>
                <a:gd name="csX7" fmla="*/ 213729 w 468956"/>
                <a:gd name="csY7" fmla="*/ 519551 h 538762"/>
                <a:gd name="csX8" fmla="*/ 48346 w 468956"/>
                <a:gd name="csY8" fmla="*/ 479389 h 538762"/>
                <a:gd name="csX9" fmla="*/ 1382 w 468956"/>
                <a:gd name="csY9" fmla="*/ 148530 h 538762"/>
                <a:gd name="csX0" fmla="*/ 4389 w 471963"/>
                <a:gd name="csY0" fmla="*/ 148530 h 538762"/>
                <a:gd name="csX1" fmla="*/ 91834 w 471963"/>
                <a:gd name="csY1" fmla="*/ 13458 h 538762"/>
                <a:gd name="csX2" fmla="*/ 310642 w 471963"/>
                <a:gd name="csY2" fmla="*/ 18220 h 538762"/>
                <a:gd name="csX3" fmla="*/ 379039 w 471963"/>
                <a:gd name="csY3" fmla="*/ 131861 h 538762"/>
                <a:gd name="csX4" fmla="*/ 440933 w 471963"/>
                <a:gd name="csY4" fmla="*/ 274081 h 538762"/>
                <a:gd name="csX5" fmla="*/ 463687 w 471963"/>
                <a:gd name="csY5" fmla="*/ 413663 h 538762"/>
                <a:gd name="csX6" fmla="*/ 276496 w 471963"/>
                <a:gd name="csY6" fmla="*/ 531968 h 538762"/>
                <a:gd name="csX7" fmla="*/ 216736 w 471963"/>
                <a:gd name="csY7" fmla="*/ 519551 h 538762"/>
                <a:gd name="csX8" fmla="*/ 4389 w 471963"/>
                <a:gd name="csY8" fmla="*/ 148530 h 538762"/>
                <a:gd name="csX0" fmla="*/ 4389 w 471963"/>
                <a:gd name="csY0" fmla="*/ 148530 h 538762"/>
                <a:gd name="csX1" fmla="*/ 91834 w 471963"/>
                <a:gd name="csY1" fmla="*/ 13458 h 538762"/>
                <a:gd name="csX2" fmla="*/ 310642 w 471963"/>
                <a:gd name="csY2" fmla="*/ 18220 h 538762"/>
                <a:gd name="csX3" fmla="*/ 379039 w 471963"/>
                <a:gd name="csY3" fmla="*/ 131861 h 538762"/>
                <a:gd name="csX4" fmla="*/ 440933 w 471963"/>
                <a:gd name="csY4" fmla="*/ 274081 h 538762"/>
                <a:gd name="csX5" fmla="*/ 463687 w 471963"/>
                <a:gd name="csY5" fmla="*/ 413663 h 538762"/>
                <a:gd name="csX6" fmla="*/ 276496 w 471963"/>
                <a:gd name="csY6" fmla="*/ 531968 h 538762"/>
                <a:gd name="csX7" fmla="*/ 216736 w 471963"/>
                <a:gd name="csY7" fmla="*/ 519551 h 538762"/>
                <a:gd name="csX8" fmla="*/ 4389 w 471963"/>
                <a:gd name="csY8" fmla="*/ 148530 h 538762"/>
                <a:gd name="csX0" fmla="*/ 4389 w 478106"/>
                <a:gd name="csY0" fmla="*/ 148530 h 538762"/>
                <a:gd name="csX1" fmla="*/ 91834 w 478106"/>
                <a:gd name="csY1" fmla="*/ 13458 h 538762"/>
                <a:gd name="csX2" fmla="*/ 310642 w 478106"/>
                <a:gd name="csY2" fmla="*/ 18220 h 538762"/>
                <a:gd name="csX3" fmla="*/ 379039 w 478106"/>
                <a:gd name="csY3" fmla="*/ 131861 h 538762"/>
                <a:gd name="csX4" fmla="*/ 440933 w 478106"/>
                <a:gd name="csY4" fmla="*/ 274081 h 538762"/>
                <a:gd name="csX5" fmla="*/ 463687 w 478106"/>
                <a:gd name="csY5" fmla="*/ 413663 h 538762"/>
                <a:gd name="csX6" fmla="*/ 276496 w 478106"/>
                <a:gd name="csY6" fmla="*/ 531968 h 538762"/>
                <a:gd name="csX7" fmla="*/ 216736 w 478106"/>
                <a:gd name="csY7" fmla="*/ 519551 h 538762"/>
                <a:gd name="csX8" fmla="*/ 4389 w 478106"/>
                <a:gd name="csY8" fmla="*/ 148530 h 538762"/>
                <a:gd name="csX0" fmla="*/ 4389 w 475691"/>
                <a:gd name="csY0" fmla="*/ 157332 h 547564"/>
                <a:gd name="csX1" fmla="*/ 91834 w 475691"/>
                <a:gd name="csY1" fmla="*/ 22260 h 547564"/>
                <a:gd name="csX2" fmla="*/ 310642 w 475691"/>
                <a:gd name="csY2" fmla="*/ 27022 h 547564"/>
                <a:gd name="csX3" fmla="*/ 440933 w 475691"/>
                <a:gd name="csY3" fmla="*/ 282883 h 547564"/>
                <a:gd name="csX4" fmla="*/ 463687 w 475691"/>
                <a:gd name="csY4" fmla="*/ 422465 h 547564"/>
                <a:gd name="csX5" fmla="*/ 276496 w 475691"/>
                <a:gd name="csY5" fmla="*/ 540770 h 547564"/>
                <a:gd name="csX6" fmla="*/ 216736 w 475691"/>
                <a:gd name="csY6" fmla="*/ 528353 h 547564"/>
                <a:gd name="csX7" fmla="*/ 4389 w 475691"/>
                <a:gd name="csY7" fmla="*/ 157332 h 547564"/>
                <a:gd name="csX0" fmla="*/ 4389 w 469359"/>
                <a:gd name="csY0" fmla="*/ 155402 h 545634"/>
                <a:gd name="csX1" fmla="*/ 91834 w 469359"/>
                <a:gd name="csY1" fmla="*/ 20330 h 545634"/>
                <a:gd name="csX2" fmla="*/ 310642 w 469359"/>
                <a:gd name="csY2" fmla="*/ 25092 h 545634"/>
                <a:gd name="csX3" fmla="*/ 411031 w 469359"/>
                <a:gd name="csY3" fmla="*/ 252065 h 545634"/>
                <a:gd name="csX4" fmla="*/ 463687 w 469359"/>
                <a:gd name="csY4" fmla="*/ 420535 h 545634"/>
                <a:gd name="csX5" fmla="*/ 276496 w 469359"/>
                <a:gd name="csY5" fmla="*/ 538840 h 545634"/>
                <a:gd name="csX6" fmla="*/ 216736 w 469359"/>
                <a:gd name="csY6" fmla="*/ 526423 h 545634"/>
                <a:gd name="csX7" fmla="*/ 4389 w 469359"/>
                <a:gd name="csY7" fmla="*/ 155402 h 545634"/>
                <a:gd name="csX0" fmla="*/ 4389 w 477407"/>
                <a:gd name="csY0" fmla="*/ 155402 h 546641"/>
                <a:gd name="csX1" fmla="*/ 91834 w 477407"/>
                <a:gd name="csY1" fmla="*/ 20330 h 546641"/>
                <a:gd name="csX2" fmla="*/ 310642 w 477407"/>
                <a:gd name="csY2" fmla="*/ 25092 h 546641"/>
                <a:gd name="csX3" fmla="*/ 411031 w 477407"/>
                <a:gd name="csY3" fmla="*/ 252065 h 546641"/>
                <a:gd name="csX4" fmla="*/ 472277 w 477407"/>
                <a:gd name="csY4" fmla="*/ 406657 h 546641"/>
                <a:gd name="csX5" fmla="*/ 276496 w 477407"/>
                <a:gd name="csY5" fmla="*/ 538840 h 546641"/>
                <a:gd name="csX6" fmla="*/ 216736 w 477407"/>
                <a:gd name="csY6" fmla="*/ 526423 h 546641"/>
                <a:gd name="csX7" fmla="*/ 4389 w 477407"/>
                <a:gd name="csY7" fmla="*/ 155402 h 546641"/>
                <a:gd name="csX0" fmla="*/ 4389 w 482517"/>
                <a:gd name="csY0" fmla="*/ 155694 h 546933"/>
                <a:gd name="csX1" fmla="*/ 91834 w 482517"/>
                <a:gd name="csY1" fmla="*/ 20622 h 546933"/>
                <a:gd name="csX2" fmla="*/ 310642 w 482517"/>
                <a:gd name="csY2" fmla="*/ 25384 h 546933"/>
                <a:gd name="csX3" fmla="*/ 439854 w 482517"/>
                <a:gd name="csY3" fmla="*/ 256770 h 546933"/>
                <a:gd name="csX4" fmla="*/ 472277 w 482517"/>
                <a:gd name="csY4" fmla="*/ 406949 h 546933"/>
                <a:gd name="csX5" fmla="*/ 276496 w 482517"/>
                <a:gd name="csY5" fmla="*/ 539132 h 546933"/>
                <a:gd name="csX6" fmla="*/ 216736 w 482517"/>
                <a:gd name="csY6" fmla="*/ 526715 h 546933"/>
                <a:gd name="csX7" fmla="*/ 4389 w 482517"/>
                <a:gd name="csY7" fmla="*/ 155694 h 546933"/>
                <a:gd name="csX0" fmla="*/ 3598 w 481726"/>
                <a:gd name="csY0" fmla="*/ 148478 h 539717"/>
                <a:gd name="csX1" fmla="*/ 98923 w 481726"/>
                <a:gd name="csY1" fmla="*/ 29806 h 539717"/>
                <a:gd name="csX2" fmla="*/ 309851 w 481726"/>
                <a:gd name="csY2" fmla="*/ 18168 h 539717"/>
                <a:gd name="csX3" fmla="*/ 439063 w 481726"/>
                <a:gd name="csY3" fmla="*/ 249554 h 539717"/>
                <a:gd name="csX4" fmla="*/ 471486 w 481726"/>
                <a:gd name="csY4" fmla="*/ 399733 h 539717"/>
                <a:gd name="csX5" fmla="*/ 275705 w 481726"/>
                <a:gd name="csY5" fmla="*/ 531916 h 539717"/>
                <a:gd name="csX6" fmla="*/ 215945 w 481726"/>
                <a:gd name="csY6" fmla="*/ 519499 h 539717"/>
                <a:gd name="csX7" fmla="*/ 3598 w 481726"/>
                <a:gd name="csY7" fmla="*/ 148478 h 539717"/>
                <a:gd name="csX0" fmla="*/ 5936 w 444861"/>
                <a:gd name="csY0" fmla="*/ 132590 h 557976"/>
                <a:gd name="csX1" fmla="*/ 62058 w 444861"/>
                <a:gd name="csY1" fmla="*/ 29187 h 557976"/>
                <a:gd name="csX2" fmla="*/ 272986 w 444861"/>
                <a:gd name="csY2" fmla="*/ 17549 h 557976"/>
                <a:gd name="csX3" fmla="*/ 402198 w 444861"/>
                <a:gd name="csY3" fmla="*/ 248935 h 557976"/>
                <a:gd name="csX4" fmla="*/ 434621 w 444861"/>
                <a:gd name="csY4" fmla="*/ 399114 h 557976"/>
                <a:gd name="csX5" fmla="*/ 238840 w 444861"/>
                <a:gd name="csY5" fmla="*/ 531297 h 557976"/>
                <a:gd name="csX6" fmla="*/ 179080 w 444861"/>
                <a:gd name="csY6" fmla="*/ 518880 h 557976"/>
                <a:gd name="csX7" fmla="*/ 5936 w 444861"/>
                <a:gd name="csY7" fmla="*/ 132590 h 557976"/>
                <a:gd name="csX0" fmla="*/ 9956 w 448881"/>
                <a:gd name="csY0" fmla="*/ 132590 h 531297"/>
                <a:gd name="csX1" fmla="*/ 66078 w 448881"/>
                <a:gd name="csY1" fmla="*/ 29187 h 531297"/>
                <a:gd name="csX2" fmla="*/ 277006 w 448881"/>
                <a:gd name="csY2" fmla="*/ 17549 h 531297"/>
                <a:gd name="csX3" fmla="*/ 406218 w 448881"/>
                <a:gd name="csY3" fmla="*/ 248935 h 531297"/>
                <a:gd name="csX4" fmla="*/ 438641 w 448881"/>
                <a:gd name="csY4" fmla="*/ 399114 h 531297"/>
                <a:gd name="csX5" fmla="*/ 242860 w 448881"/>
                <a:gd name="csY5" fmla="*/ 531297 h 531297"/>
                <a:gd name="csX6" fmla="*/ 9956 w 448881"/>
                <a:gd name="csY6" fmla="*/ 132590 h 531297"/>
                <a:gd name="csX0" fmla="*/ 9073 w 448925"/>
                <a:gd name="csY0" fmla="*/ 132590 h 517168"/>
                <a:gd name="csX1" fmla="*/ 65195 w 448925"/>
                <a:gd name="csY1" fmla="*/ 29187 h 517168"/>
                <a:gd name="csX2" fmla="*/ 276123 w 448925"/>
                <a:gd name="csY2" fmla="*/ 17549 h 517168"/>
                <a:gd name="csX3" fmla="*/ 405335 w 448925"/>
                <a:gd name="csY3" fmla="*/ 248935 h 517168"/>
                <a:gd name="csX4" fmla="*/ 437758 w 448925"/>
                <a:gd name="csY4" fmla="*/ 399114 h 517168"/>
                <a:gd name="csX5" fmla="*/ 229084 w 448925"/>
                <a:gd name="csY5" fmla="*/ 517168 h 517168"/>
                <a:gd name="csX6" fmla="*/ 9073 w 448925"/>
                <a:gd name="csY6" fmla="*/ 132590 h 517168"/>
                <a:gd name="csX0" fmla="*/ 7114 w 446965"/>
                <a:gd name="csY0" fmla="*/ 133235 h 517813"/>
                <a:gd name="csX1" fmla="*/ 63236 w 446965"/>
                <a:gd name="csY1" fmla="*/ 29832 h 517813"/>
                <a:gd name="csX2" fmla="*/ 157295 w 446965"/>
                <a:gd name="csY2" fmla="*/ 16445 h 517813"/>
                <a:gd name="csX3" fmla="*/ 274164 w 446965"/>
                <a:gd name="csY3" fmla="*/ 18194 h 517813"/>
                <a:gd name="csX4" fmla="*/ 403376 w 446965"/>
                <a:gd name="csY4" fmla="*/ 249580 h 517813"/>
                <a:gd name="csX5" fmla="*/ 435799 w 446965"/>
                <a:gd name="csY5" fmla="*/ 399759 h 517813"/>
                <a:gd name="csX6" fmla="*/ 227125 w 446965"/>
                <a:gd name="csY6" fmla="*/ 517813 h 517813"/>
                <a:gd name="csX7" fmla="*/ 7114 w 446965"/>
                <a:gd name="csY7" fmla="*/ 133235 h 517813"/>
                <a:gd name="csX0" fmla="*/ 7114 w 476424"/>
                <a:gd name="csY0" fmla="*/ 134100 h 518678"/>
                <a:gd name="csX1" fmla="*/ 63236 w 476424"/>
                <a:gd name="csY1" fmla="*/ 30697 h 518678"/>
                <a:gd name="csX2" fmla="*/ 157295 w 476424"/>
                <a:gd name="csY2" fmla="*/ 17310 h 518678"/>
                <a:gd name="csX3" fmla="*/ 274164 w 476424"/>
                <a:gd name="csY3" fmla="*/ 19059 h 518678"/>
                <a:gd name="csX4" fmla="*/ 462666 w 476424"/>
                <a:gd name="csY4" fmla="*/ 262152 h 518678"/>
                <a:gd name="csX5" fmla="*/ 435799 w 476424"/>
                <a:gd name="csY5" fmla="*/ 400624 h 518678"/>
                <a:gd name="csX6" fmla="*/ 227125 w 476424"/>
                <a:gd name="csY6" fmla="*/ 518678 h 518678"/>
                <a:gd name="csX7" fmla="*/ 7114 w 476424"/>
                <a:gd name="csY7" fmla="*/ 134100 h 518678"/>
                <a:gd name="csX0" fmla="*/ 7114 w 498278"/>
                <a:gd name="csY0" fmla="*/ 134100 h 525858"/>
                <a:gd name="csX1" fmla="*/ 63236 w 498278"/>
                <a:gd name="csY1" fmla="*/ 30697 h 525858"/>
                <a:gd name="csX2" fmla="*/ 157295 w 498278"/>
                <a:gd name="csY2" fmla="*/ 17310 h 525858"/>
                <a:gd name="csX3" fmla="*/ 274164 w 498278"/>
                <a:gd name="csY3" fmla="*/ 19059 h 525858"/>
                <a:gd name="csX4" fmla="*/ 462666 w 498278"/>
                <a:gd name="csY4" fmla="*/ 262152 h 525858"/>
                <a:gd name="csX5" fmla="*/ 476458 w 498278"/>
                <a:gd name="csY5" fmla="*/ 375783 h 525858"/>
                <a:gd name="csX6" fmla="*/ 227125 w 498278"/>
                <a:gd name="csY6" fmla="*/ 518678 h 525858"/>
                <a:gd name="csX7" fmla="*/ 7114 w 498278"/>
                <a:gd name="csY7" fmla="*/ 134100 h 525858"/>
                <a:gd name="csX0" fmla="*/ 7114 w 498277"/>
                <a:gd name="csY0" fmla="*/ 134100 h 519550"/>
                <a:gd name="csX1" fmla="*/ 63236 w 498277"/>
                <a:gd name="csY1" fmla="*/ 30697 h 519550"/>
                <a:gd name="csX2" fmla="*/ 157295 w 498277"/>
                <a:gd name="csY2" fmla="*/ 17310 h 519550"/>
                <a:gd name="csX3" fmla="*/ 274164 w 498277"/>
                <a:gd name="csY3" fmla="*/ 19059 h 519550"/>
                <a:gd name="csX4" fmla="*/ 462666 w 498277"/>
                <a:gd name="csY4" fmla="*/ 262152 h 519550"/>
                <a:gd name="csX5" fmla="*/ 476458 w 498277"/>
                <a:gd name="csY5" fmla="*/ 375783 h 519550"/>
                <a:gd name="csX6" fmla="*/ 227125 w 498277"/>
                <a:gd name="csY6" fmla="*/ 518678 h 519550"/>
                <a:gd name="csX7" fmla="*/ 7114 w 498277"/>
                <a:gd name="csY7" fmla="*/ 134100 h 519550"/>
                <a:gd name="csX0" fmla="*/ 6575 w 498383"/>
                <a:gd name="csY0" fmla="*/ 134100 h 498381"/>
                <a:gd name="csX1" fmla="*/ 62697 w 498383"/>
                <a:gd name="csY1" fmla="*/ 30697 h 498381"/>
                <a:gd name="csX2" fmla="*/ 156756 w 498383"/>
                <a:gd name="csY2" fmla="*/ 17310 h 498381"/>
                <a:gd name="csX3" fmla="*/ 273625 w 498383"/>
                <a:gd name="csY3" fmla="*/ 19059 h 498381"/>
                <a:gd name="csX4" fmla="*/ 462127 w 498383"/>
                <a:gd name="csY4" fmla="*/ 262152 h 498381"/>
                <a:gd name="csX5" fmla="*/ 475919 w 498383"/>
                <a:gd name="csY5" fmla="*/ 375783 h 498381"/>
                <a:gd name="csX6" fmla="*/ 217681 w 498383"/>
                <a:gd name="csY6" fmla="*/ 497359 h 498381"/>
                <a:gd name="csX7" fmla="*/ 6575 w 498383"/>
                <a:gd name="csY7" fmla="*/ 134100 h 498381"/>
                <a:gd name="csX0" fmla="*/ 8466 w 500274"/>
                <a:gd name="csY0" fmla="*/ 133456 h 497737"/>
                <a:gd name="csX1" fmla="*/ 64588 w 500274"/>
                <a:gd name="csY1" fmla="*/ 30053 h 497737"/>
                <a:gd name="csX2" fmla="*/ 275516 w 500274"/>
                <a:gd name="csY2" fmla="*/ 18415 h 497737"/>
                <a:gd name="csX3" fmla="*/ 464018 w 500274"/>
                <a:gd name="csY3" fmla="*/ 261508 h 497737"/>
                <a:gd name="csX4" fmla="*/ 477810 w 500274"/>
                <a:gd name="csY4" fmla="*/ 375139 h 497737"/>
                <a:gd name="csX5" fmla="*/ 219572 w 500274"/>
                <a:gd name="csY5" fmla="*/ 496715 h 497737"/>
                <a:gd name="csX6" fmla="*/ 8466 w 500274"/>
                <a:gd name="csY6" fmla="*/ 133456 h 497737"/>
                <a:gd name="csX0" fmla="*/ 8589 w 500397"/>
                <a:gd name="csY0" fmla="*/ 131919 h 496200"/>
                <a:gd name="csX1" fmla="*/ 64095 w 500397"/>
                <a:gd name="csY1" fmla="*/ 33082 h 496200"/>
                <a:gd name="csX2" fmla="*/ 275639 w 500397"/>
                <a:gd name="csY2" fmla="*/ 16878 h 496200"/>
                <a:gd name="csX3" fmla="*/ 464141 w 500397"/>
                <a:gd name="csY3" fmla="*/ 259971 h 496200"/>
                <a:gd name="csX4" fmla="*/ 477933 w 500397"/>
                <a:gd name="csY4" fmla="*/ 373602 h 496200"/>
                <a:gd name="csX5" fmla="*/ 219695 w 500397"/>
                <a:gd name="csY5" fmla="*/ 495178 h 496200"/>
                <a:gd name="csX6" fmla="*/ 8589 w 500397"/>
                <a:gd name="csY6" fmla="*/ 131919 h 4962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500397" h="496200">
                  <a:moveTo>
                    <a:pt x="8589" y="131919"/>
                  </a:moveTo>
                  <a:cubicBezTo>
                    <a:pt x="-17344" y="54903"/>
                    <a:pt x="19587" y="52255"/>
                    <a:pt x="64095" y="33082"/>
                  </a:cubicBezTo>
                  <a:cubicBezTo>
                    <a:pt x="108603" y="13909"/>
                    <a:pt x="208965" y="-20937"/>
                    <a:pt x="275639" y="16878"/>
                  </a:cubicBezTo>
                  <a:cubicBezTo>
                    <a:pt x="342313" y="54693"/>
                    <a:pt x="430425" y="200517"/>
                    <a:pt x="464141" y="259971"/>
                  </a:cubicBezTo>
                  <a:cubicBezTo>
                    <a:pt x="497857" y="319425"/>
                    <a:pt x="518674" y="334401"/>
                    <a:pt x="477933" y="373602"/>
                  </a:cubicBezTo>
                  <a:cubicBezTo>
                    <a:pt x="437192" y="412803"/>
                    <a:pt x="270339" y="507025"/>
                    <a:pt x="219695" y="495178"/>
                  </a:cubicBezTo>
                  <a:cubicBezTo>
                    <a:pt x="169051" y="483331"/>
                    <a:pt x="34522" y="208935"/>
                    <a:pt x="8589" y="131919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四角形: 角を丸くする 1">
              <a:extLst>
                <a:ext uri="{FF2B5EF4-FFF2-40B4-BE49-F238E27FC236}">
                  <a16:creationId xmlns:a16="http://schemas.microsoft.com/office/drawing/2014/main" id="{10A0F3C4-0253-098B-FFF4-E70386332F49}"/>
                </a:ext>
              </a:extLst>
            </p:cNvPr>
            <p:cNvSpPr/>
            <p:nvPr/>
          </p:nvSpPr>
          <p:spPr>
            <a:xfrm rot="18719306">
              <a:off x="2709754" y="2448081"/>
              <a:ext cx="257299" cy="47423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5534"/>
                <a:gd name="csY0" fmla="*/ 146900 h 585735"/>
                <a:gd name="csX1" fmla="*/ 88607 w 385534"/>
                <a:gd name="csY1" fmla="*/ 11828 h 585735"/>
                <a:gd name="csX2" fmla="*/ 294369 w 385534"/>
                <a:gd name="csY2" fmla="*/ 20280 h 585735"/>
                <a:gd name="csX3" fmla="*/ 375812 w 385534"/>
                <a:gd name="csY3" fmla="*/ 130231 h 585735"/>
                <a:gd name="csX4" fmla="*/ 384544 w 385534"/>
                <a:gd name="csY4" fmla="*/ 319009 h 585735"/>
                <a:gd name="csX5" fmla="*/ 371049 w 385534"/>
                <a:gd name="csY5" fmla="*/ 471274 h 585735"/>
                <a:gd name="csX6" fmla="*/ 309796 w 385534"/>
                <a:gd name="csY6" fmla="*/ 558721 h 585735"/>
                <a:gd name="csX7" fmla="*/ 148801 w 385534"/>
                <a:gd name="csY7" fmla="*/ 580945 h 585735"/>
                <a:gd name="csX8" fmla="*/ 48126 w 385534"/>
                <a:gd name="csY8" fmla="*/ 477759 h 585735"/>
                <a:gd name="csX9" fmla="*/ 1162 w 385534"/>
                <a:gd name="csY9" fmla="*/ 146900 h 585735"/>
                <a:gd name="csX0" fmla="*/ 1162 w 385534"/>
                <a:gd name="csY0" fmla="*/ 144621 h 583456"/>
                <a:gd name="csX1" fmla="*/ 88607 w 385534"/>
                <a:gd name="csY1" fmla="*/ 9549 h 583456"/>
                <a:gd name="csX2" fmla="*/ 162678 w 385534"/>
                <a:gd name="csY2" fmla="*/ 11892 h 583456"/>
                <a:gd name="csX3" fmla="*/ 294369 w 385534"/>
                <a:gd name="csY3" fmla="*/ 18001 h 583456"/>
                <a:gd name="csX4" fmla="*/ 375812 w 385534"/>
                <a:gd name="csY4" fmla="*/ 127952 h 583456"/>
                <a:gd name="csX5" fmla="*/ 384544 w 385534"/>
                <a:gd name="csY5" fmla="*/ 316730 h 583456"/>
                <a:gd name="csX6" fmla="*/ 371049 w 385534"/>
                <a:gd name="csY6" fmla="*/ 468995 h 583456"/>
                <a:gd name="csX7" fmla="*/ 309796 w 385534"/>
                <a:gd name="csY7" fmla="*/ 556442 h 583456"/>
                <a:gd name="csX8" fmla="*/ 148801 w 385534"/>
                <a:gd name="csY8" fmla="*/ 578666 h 583456"/>
                <a:gd name="csX9" fmla="*/ 48126 w 385534"/>
                <a:gd name="csY9" fmla="*/ 475480 h 583456"/>
                <a:gd name="csX10" fmla="*/ 1162 w 385534"/>
                <a:gd name="csY10" fmla="*/ 144621 h 583456"/>
                <a:gd name="csX0" fmla="*/ 1162 w 384704"/>
                <a:gd name="csY0" fmla="*/ 144621 h 583456"/>
                <a:gd name="csX1" fmla="*/ 88607 w 384704"/>
                <a:gd name="csY1" fmla="*/ 9549 h 583456"/>
                <a:gd name="csX2" fmla="*/ 162678 w 384704"/>
                <a:gd name="csY2" fmla="*/ 11892 h 583456"/>
                <a:gd name="csX3" fmla="*/ 294369 w 384704"/>
                <a:gd name="csY3" fmla="*/ 18001 h 583456"/>
                <a:gd name="csX4" fmla="*/ 360156 w 384704"/>
                <a:gd name="csY4" fmla="*/ 132380 h 583456"/>
                <a:gd name="csX5" fmla="*/ 384544 w 384704"/>
                <a:gd name="csY5" fmla="*/ 316730 h 583456"/>
                <a:gd name="csX6" fmla="*/ 371049 w 384704"/>
                <a:gd name="csY6" fmla="*/ 468995 h 583456"/>
                <a:gd name="csX7" fmla="*/ 309796 w 384704"/>
                <a:gd name="csY7" fmla="*/ 556442 h 583456"/>
                <a:gd name="csX8" fmla="*/ 148801 w 384704"/>
                <a:gd name="csY8" fmla="*/ 578666 h 583456"/>
                <a:gd name="csX9" fmla="*/ 48126 w 384704"/>
                <a:gd name="csY9" fmla="*/ 475480 h 583456"/>
                <a:gd name="csX10" fmla="*/ 1162 w 384704"/>
                <a:gd name="csY10" fmla="*/ 144621 h 583456"/>
                <a:gd name="csX0" fmla="*/ 1162 w 384703"/>
                <a:gd name="csY0" fmla="*/ 144621 h 583456"/>
                <a:gd name="csX1" fmla="*/ 88607 w 384703"/>
                <a:gd name="csY1" fmla="*/ 9549 h 583456"/>
                <a:gd name="csX2" fmla="*/ 162678 w 384703"/>
                <a:gd name="csY2" fmla="*/ 11892 h 583456"/>
                <a:gd name="csX3" fmla="*/ 313411 w 384703"/>
                <a:gd name="csY3" fmla="*/ 7896 h 583456"/>
                <a:gd name="csX4" fmla="*/ 360156 w 384703"/>
                <a:gd name="csY4" fmla="*/ 132380 h 583456"/>
                <a:gd name="csX5" fmla="*/ 384544 w 384703"/>
                <a:gd name="csY5" fmla="*/ 316730 h 583456"/>
                <a:gd name="csX6" fmla="*/ 371049 w 384703"/>
                <a:gd name="csY6" fmla="*/ 468995 h 583456"/>
                <a:gd name="csX7" fmla="*/ 309796 w 384703"/>
                <a:gd name="csY7" fmla="*/ 556442 h 583456"/>
                <a:gd name="csX8" fmla="*/ 148801 w 384703"/>
                <a:gd name="csY8" fmla="*/ 578666 h 583456"/>
                <a:gd name="csX9" fmla="*/ 48126 w 384703"/>
                <a:gd name="csY9" fmla="*/ 475480 h 583456"/>
                <a:gd name="csX10" fmla="*/ 1162 w 384703"/>
                <a:gd name="csY10" fmla="*/ 144621 h 583456"/>
                <a:gd name="csX0" fmla="*/ 59 w 383600"/>
                <a:gd name="csY0" fmla="*/ 144469 h 583304"/>
                <a:gd name="csX1" fmla="*/ 40393 w 383600"/>
                <a:gd name="csY1" fmla="*/ 15639 h 583304"/>
                <a:gd name="csX2" fmla="*/ 161575 w 383600"/>
                <a:gd name="csY2" fmla="*/ 11740 h 583304"/>
                <a:gd name="csX3" fmla="*/ 312308 w 383600"/>
                <a:gd name="csY3" fmla="*/ 7744 h 583304"/>
                <a:gd name="csX4" fmla="*/ 359053 w 383600"/>
                <a:gd name="csY4" fmla="*/ 132228 h 583304"/>
                <a:gd name="csX5" fmla="*/ 383441 w 383600"/>
                <a:gd name="csY5" fmla="*/ 316578 h 583304"/>
                <a:gd name="csX6" fmla="*/ 369946 w 383600"/>
                <a:gd name="csY6" fmla="*/ 468843 h 583304"/>
                <a:gd name="csX7" fmla="*/ 308693 w 383600"/>
                <a:gd name="csY7" fmla="*/ 556290 h 583304"/>
                <a:gd name="csX8" fmla="*/ 147698 w 383600"/>
                <a:gd name="csY8" fmla="*/ 578514 h 583304"/>
                <a:gd name="csX9" fmla="*/ 47023 w 383600"/>
                <a:gd name="csY9" fmla="*/ 475328 h 583304"/>
                <a:gd name="csX10" fmla="*/ 59 w 383600"/>
                <a:gd name="csY10" fmla="*/ 144469 h 583304"/>
                <a:gd name="csX0" fmla="*/ 158 w 383699"/>
                <a:gd name="csY0" fmla="*/ 144469 h 583304"/>
                <a:gd name="csX1" fmla="*/ 40492 w 383699"/>
                <a:gd name="csY1" fmla="*/ 15639 h 583304"/>
                <a:gd name="csX2" fmla="*/ 161674 w 383699"/>
                <a:gd name="csY2" fmla="*/ 11740 h 583304"/>
                <a:gd name="csX3" fmla="*/ 312407 w 383699"/>
                <a:gd name="csY3" fmla="*/ 7744 h 583304"/>
                <a:gd name="csX4" fmla="*/ 359152 w 383699"/>
                <a:gd name="csY4" fmla="*/ 132228 h 583304"/>
                <a:gd name="csX5" fmla="*/ 383540 w 383699"/>
                <a:gd name="csY5" fmla="*/ 316578 h 583304"/>
                <a:gd name="csX6" fmla="*/ 370045 w 383699"/>
                <a:gd name="csY6" fmla="*/ 468843 h 583304"/>
                <a:gd name="csX7" fmla="*/ 308792 w 383699"/>
                <a:gd name="csY7" fmla="*/ 556290 h 583304"/>
                <a:gd name="csX8" fmla="*/ 147797 w 383699"/>
                <a:gd name="csY8" fmla="*/ 578514 h 583304"/>
                <a:gd name="csX9" fmla="*/ 47122 w 383699"/>
                <a:gd name="csY9" fmla="*/ 475328 h 583304"/>
                <a:gd name="csX10" fmla="*/ 158 w 383699"/>
                <a:gd name="csY10" fmla="*/ 144469 h 583304"/>
                <a:gd name="csX0" fmla="*/ 60 w 383601"/>
                <a:gd name="csY0" fmla="*/ 142003 h 580838"/>
                <a:gd name="csX1" fmla="*/ 40394 w 383601"/>
                <a:gd name="csY1" fmla="*/ 13173 h 580838"/>
                <a:gd name="csX2" fmla="*/ 163549 w 383601"/>
                <a:gd name="csY2" fmla="*/ 20518 h 580838"/>
                <a:gd name="csX3" fmla="*/ 312309 w 383601"/>
                <a:gd name="csY3" fmla="*/ 5278 h 580838"/>
                <a:gd name="csX4" fmla="*/ 359054 w 383601"/>
                <a:gd name="csY4" fmla="*/ 129762 h 580838"/>
                <a:gd name="csX5" fmla="*/ 383442 w 383601"/>
                <a:gd name="csY5" fmla="*/ 314112 h 580838"/>
                <a:gd name="csX6" fmla="*/ 369947 w 383601"/>
                <a:gd name="csY6" fmla="*/ 466377 h 580838"/>
                <a:gd name="csX7" fmla="*/ 308694 w 383601"/>
                <a:gd name="csY7" fmla="*/ 553824 h 580838"/>
                <a:gd name="csX8" fmla="*/ 147699 w 383601"/>
                <a:gd name="csY8" fmla="*/ 576048 h 580838"/>
                <a:gd name="csX9" fmla="*/ 47024 w 383601"/>
                <a:gd name="csY9" fmla="*/ 472862 h 580838"/>
                <a:gd name="csX10" fmla="*/ 60 w 383601"/>
                <a:gd name="csY10" fmla="*/ 142003 h 580838"/>
                <a:gd name="csX0" fmla="*/ 405 w 383946"/>
                <a:gd name="csY0" fmla="*/ 142003 h 580838"/>
                <a:gd name="csX1" fmla="*/ 33052 w 383946"/>
                <a:gd name="csY1" fmla="*/ 22429 h 580838"/>
                <a:gd name="csX2" fmla="*/ 163894 w 383946"/>
                <a:gd name="csY2" fmla="*/ 20518 h 580838"/>
                <a:gd name="csX3" fmla="*/ 312654 w 383946"/>
                <a:gd name="csY3" fmla="*/ 5278 h 580838"/>
                <a:gd name="csX4" fmla="*/ 359399 w 383946"/>
                <a:gd name="csY4" fmla="*/ 129762 h 580838"/>
                <a:gd name="csX5" fmla="*/ 383787 w 383946"/>
                <a:gd name="csY5" fmla="*/ 314112 h 580838"/>
                <a:gd name="csX6" fmla="*/ 370292 w 383946"/>
                <a:gd name="csY6" fmla="*/ 466377 h 580838"/>
                <a:gd name="csX7" fmla="*/ 309039 w 383946"/>
                <a:gd name="csY7" fmla="*/ 553824 h 580838"/>
                <a:gd name="csX8" fmla="*/ 148044 w 383946"/>
                <a:gd name="csY8" fmla="*/ 576048 h 580838"/>
                <a:gd name="csX9" fmla="*/ 47369 w 383946"/>
                <a:gd name="csY9" fmla="*/ 472862 h 580838"/>
                <a:gd name="csX10" fmla="*/ 405 w 383946"/>
                <a:gd name="csY10" fmla="*/ 142003 h 580838"/>
                <a:gd name="csX0" fmla="*/ 405 w 383946"/>
                <a:gd name="csY0" fmla="*/ 144788 h 583623"/>
                <a:gd name="csX1" fmla="*/ 33052 w 383946"/>
                <a:gd name="csY1" fmla="*/ 25214 h 583623"/>
                <a:gd name="csX2" fmla="*/ 163894 w 383946"/>
                <a:gd name="csY2" fmla="*/ 23303 h 583623"/>
                <a:gd name="csX3" fmla="*/ 312654 w 383946"/>
                <a:gd name="csY3" fmla="*/ 8063 h 583623"/>
                <a:gd name="csX4" fmla="*/ 359399 w 383946"/>
                <a:gd name="csY4" fmla="*/ 132547 h 583623"/>
                <a:gd name="csX5" fmla="*/ 383787 w 383946"/>
                <a:gd name="csY5" fmla="*/ 316897 h 583623"/>
                <a:gd name="csX6" fmla="*/ 370292 w 383946"/>
                <a:gd name="csY6" fmla="*/ 469162 h 583623"/>
                <a:gd name="csX7" fmla="*/ 309039 w 383946"/>
                <a:gd name="csY7" fmla="*/ 556609 h 583623"/>
                <a:gd name="csX8" fmla="*/ 148044 w 383946"/>
                <a:gd name="csY8" fmla="*/ 578833 h 583623"/>
                <a:gd name="csX9" fmla="*/ 47369 w 383946"/>
                <a:gd name="csY9" fmla="*/ 475647 h 583623"/>
                <a:gd name="csX10" fmla="*/ 405 w 383946"/>
                <a:gd name="csY10" fmla="*/ 144788 h 583623"/>
                <a:gd name="csX0" fmla="*/ 405 w 383946"/>
                <a:gd name="csY0" fmla="*/ 133315 h 572150"/>
                <a:gd name="csX1" fmla="*/ 33052 w 383946"/>
                <a:gd name="csY1" fmla="*/ 13741 h 572150"/>
                <a:gd name="csX2" fmla="*/ 163894 w 383946"/>
                <a:gd name="csY2" fmla="*/ 11830 h 572150"/>
                <a:gd name="csX3" fmla="*/ 321680 w 383946"/>
                <a:gd name="csY3" fmla="*/ 10561 h 572150"/>
                <a:gd name="csX4" fmla="*/ 359399 w 383946"/>
                <a:gd name="csY4" fmla="*/ 121074 h 572150"/>
                <a:gd name="csX5" fmla="*/ 383787 w 383946"/>
                <a:gd name="csY5" fmla="*/ 305424 h 572150"/>
                <a:gd name="csX6" fmla="*/ 370292 w 383946"/>
                <a:gd name="csY6" fmla="*/ 457689 h 572150"/>
                <a:gd name="csX7" fmla="*/ 309039 w 383946"/>
                <a:gd name="csY7" fmla="*/ 545136 h 572150"/>
                <a:gd name="csX8" fmla="*/ 148044 w 383946"/>
                <a:gd name="csY8" fmla="*/ 567360 h 572150"/>
                <a:gd name="csX9" fmla="*/ 47369 w 383946"/>
                <a:gd name="csY9" fmla="*/ 464174 h 572150"/>
                <a:gd name="csX10" fmla="*/ 405 w 383946"/>
                <a:gd name="csY10" fmla="*/ 133315 h 572150"/>
                <a:gd name="csX0" fmla="*/ 1511 w 385052"/>
                <a:gd name="csY0" fmla="*/ 133315 h 572566"/>
                <a:gd name="csX1" fmla="*/ 34158 w 385052"/>
                <a:gd name="csY1" fmla="*/ 13741 h 572566"/>
                <a:gd name="csX2" fmla="*/ 165000 w 385052"/>
                <a:gd name="csY2" fmla="*/ 11830 h 572566"/>
                <a:gd name="csX3" fmla="*/ 322786 w 385052"/>
                <a:gd name="csY3" fmla="*/ 10561 h 572566"/>
                <a:gd name="csX4" fmla="*/ 360505 w 385052"/>
                <a:gd name="csY4" fmla="*/ 121074 h 572566"/>
                <a:gd name="csX5" fmla="*/ 384893 w 385052"/>
                <a:gd name="csY5" fmla="*/ 305424 h 572566"/>
                <a:gd name="csX6" fmla="*/ 371398 w 385052"/>
                <a:gd name="csY6" fmla="*/ 457689 h 572566"/>
                <a:gd name="csX7" fmla="*/ 310145 w 385052"/>
                <a:gd name="csY7" fmla="*/ 545136 h 572566"/>
                <a:gd name="csX8" fmla="*/ 149150 w 385052"/>
                <a:gd name="csY8" fmla="*/ 567360 h 572566"/>
                <a:gd name="csX9" fmla="*/ 69351 w 385052"/>
                <a:gd name="csY9" fmla="*/ 458271 h 572566"/>
                <a:gd name="csX10" fmla="*/ 1511 w 385052"/>
                <a:gd name="csY10" fmla="*/ 133315 h 572566"/>
                <a:gd name="csX0" fmla="*/ 1511 w 385845"/>
                <a:gd name="csY0" fmla="*/ 133315 h 597913"/>
                <a:gd name="csX1" fmla="*/ 34158 w 385845"/>
                <a:gd name="csY1" fmla="*/ 13741 h 597913"/>
                <a:gd name="csX2" fmla="*/ 165000 w 385845"/>
                <a:gd name="csY2" fmla="*/ 11830 h 597913"/>
                <a:gd name="csX3" fmla="*/ 322786 w 385845"/>
                <a:gd name="csY3" fmla="*/ 10561 h 597913"/>
                <a:gd name="csX4" fmla="*/ 360505 w 385845"/>
                <a:gd name="csY4" fmla="*/ 121074 h 597913"/>
                <a:gd name="csX5" fmla="*/ 384893 w 385845"/>
                <a:gd name="csY5" fmla="*/ 305424 h 597913"/>
                <a:gd name="csX6" fmla="*/ 371398 w 385845"/>
                <a:gd name="csY6" fmla="*/ 457689 h 597913"/>
                <a:gd name="csX7" fmla="*/ 274311 w 385845"/>
                <a:gd name="csY7" fmla="*/ 590677 h 597913"/>
                <a:gd name="csX8" fmla="*/ 149150 w 385845"/>
                <a:gd name="csY8" fmla="*/ 567360 h 597913"/>
                <a:gd name="csX9" fmla="*/ 69351 w 385845"/>
                <a:gd name="csY9" fmla="*/ 458271 h 597913"/>
                <a:gd name="csX10" fmla="*/ 1511 w 385845"/>
                <a:gd name="csY10" fmla="*/ 133315 h 597913"/>
                <a:gd name="csX0" fmla="*/ 1511 w 385845"/>
                <a:gd name="csY0" fmla="*/ 133315 h 611764"/>
                <a:gd name="csX1" fmla="*/ 34158 w 385845"/>
                <a:gd name="csY1" fmla="*/ 13741 h 611764"/>
                <a:gd name="csX2" fmla="*/ 165000 w 385845"/>
                <a:gd name="csY2" fmla="*/ 11830 h 611764"/>
                <a:gd name="csX3" fmla="*/ 322786 w 385845"/>
                <a:gd name="csY3" fmla="*/ 10561 h 611764"/>
                <a:gd name="csX4" fmla="*/ 360505 w 385845"/>
                <a:gd name="csY4" fmla="*/ 121074 h 611764"/>
                <a:gd name="csX5" fmla="*/ 384893 w 385845"/>
                <a:gd name="csY5" fmla="*/ 305424 h 611764"/>
                <a:gd name="csX6" fmla="*/ 371398 w 385845"/>
                <a:gd name="csY6" fmla="*/ 457689 h 611764"/>
                <a:gd name="csX7" fmla="*/ 274311 w 385845"/>
                <a:gd name="csY7" fmla="*/ 590677 h 611764"/>
                <a:gd name="csX8" fmla="*/ 174252 w 385845"/>
                <a:gd name="csY8" fmla="*/ 598028 h 611764"/>
                <a:gd name="csX9" fmla="*/ 69351 w 385845"/>
                <a:gd name="csY9" fmla="*/ 458271 h 611764"/>
                <a:gd name="csX10" fmla="*/ 1511 w 385845"/>
                <a:gd name="csY10" fmla="*/ 133315 h 611764"/>
                <a:gd name="csX0" fmla="*/ 1511 w 384916"/>
                <a:gd name="csY0" fmla="*/ 133315 h 611785"/>
                <a:gd name="csX1" fmla="*/ 34158 w 384916"/>
                <a:gd name="csY1" fmla="*/ 13741 h 611785"/>
                <a:gd name="csX2" fmla="*/ 165000 w 384916"/>
                <a:gd name="csY2" fmla="*/ 11830 h 611785"/>
                <a:gd name="csX3" fmla="*/ 322786 w 384916"/>
                <a:gd name="csY3" fmla="*/ 10561 h 611785"/>
                <a:gd name="csX4" fmla="*/ 360505 w 384916"/>
                <a:gd name="csY4" fmla="*/ 121074 h 611785"/>
                <a:gd name="csX5" fmla="*/ 384893 w 384916"/>
                <a:gd name="csY5" fmla="*/ 305424 h 611785"/>
                <a:gd name="csX6" fmla="*/ 347773 w 384916"/>
                <a:gd name="csY6" fmla="*/ 457290 h 611785"/>
                <a:gd name="csX7" fmla="*/ 274311 w 384916"/>
                <a:gd name="csY7" fmla="*/ 590677 h 611785"/>
                <a:gd name="csX8" fmla="*/ 174252 w 384916"/>
                <a:gd name="csY8" fmla="*/ 598028 h 611785"/>
                <a:gd name="csX9" fmla="*/ 69351 w 384916"/>
                <a:gd name="csY9" fmla="*/ 458271 h 611785"/>
                <a:gd name="csX10" fmla="*/ 1511 w 384916"/>
                <a:gd name="csY10" fmla="*/ 133315 h 6117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4916" h="611785">
                  <a:moveTo>
                    <a:pt x="1511" y="133315"/>
                  </a:moveTo>
                  <a:cubicBezTo>
                    <a:pt x="-4354" y="59227"/>
                    <a:pt x="6910" y="33988"/>
                    <a:pt x="34158" y="13741"/>
                  </a:cubicBezTo>
                  <a:cubicBezTo>
                    <a:pt x="61406" y="-6506"/>
                    <a:pt x="130706" y="10421"/>
                    <a:pt x="165000" y="11830"/>
                  </a:cubicBezTo>
                  <a:cubicBezTo>
                    <a:pt x="199294" y="13239"/>
                    <a:pt x="281316" y="-14575"/>
                    <a:pt x="322786" y="10561"/>
                  </a:cubicBezTo>
                  <a:cubicBezTo>
                    <a:pt x="364256" y="35697"/>
                    <a:pt x="350154" y="71930"/>
                    <a:pt x="360505" y="121074"/>
                  </a:cubicBezTo>
                  <a:cubicBezTo>
                    <a:pt x="370856" y="170218"/>
                    <a:pt x="384099" y="240646"/>
                    <a:pt x="384893" y="305424"/>
                  </a:cubicBezTo>
                  <a:cubicBezTo>
                    <a:pt x="385687" y="370202"/>
                    <a:pt x="366203" y="409748"/>
                    <a:pt x="347773" y="457290"/>
                  </a:cubicBezTo>
                  <a:cubicBezTo>
                    <a:pt x="329343" y="504832"/>
                    <a:pt x="303231" y="567221"/>
                    <a:pt x="274311" y="590677"/>
                  </a:cubicBezTo>
                  <a:cubicBezTo>
                    <a:pt x="245391" y="614133"/>
                    <a:pt x="208412" y="620096"/>
                    <a:pt x="174252" y="598028"/>
                  </a:cubicBezTo>
                  <a:cubicBezTo>
                    <a:pt x="140092" y="575960"/>
                    <a:pt x="98141" y="535723"/>
                    <a:pt x="69351" y="458271"/>
                  </a:cubicBezTo>
                  <a:cubicBezTo>
                    <a:pt x="40561" y="380819"/>
                    <a:pt x="7376" y="207403"/>
                    <a:pt x="1511" y="133315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四角形: 角を丸くする 1">
              <a:extLst>
                <a:ext uri="{FF2B5EF4-FFF2-40B4-BE49-F238E27FC236}">
                  <a16:creationId xmlns:a16="http://schemas.microsoft.com/office/drawing/2014/main" id="{2355B824-8A33-C9F4-544C-F9D01D148FAB}"/>
                </a:ext>
              </a:extLst>
            </p:cNvPr>
            <p:cNvSpPr/>
            <p:nvPr/>
          </p:nvSpPr>
          <p:spPr>
            <a:xfrm rot="16859655">
              <a:off x="2463371" y="3146669"/>
              <a:ext cx="244541" cy="42199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603960"/>
                <a:gd name="csX1" fmla="*/ 88607 w 384829"/>
                <a:gd name="csY1" fmla="*/ 13458 h 603960"/>
                <a:gd name="csX2" fmla="*/ 307415 w 384829"/>
                <a:gd name="csY2" fmla="*/ 18220 h 603960"/>
                <a:gd name="csX3" fmla="*/ 375812 w 384829"/>
                <a:gd name="csY3" fmla="*/ 131861 h 603960"/>
                <a:gd name="csX4" fmla="*/ 384544 w 384829"/>
                <a:gd name="csY4" fmla="*/ 320639 h 603960"/>
                <a:gd name="csX5" fmla="*/ 371049 w 384829"/>
                <a:gd name="csY5" fmla="*/ 472904 h 603960"/>
                <a:gd name="csX6" fmla="*/ 335554 w 384829"/>
                <a:gd name="csY6" fmla="*/ 594666 h 603960"/>
                <a:gd name="csX7" fmla="*/ 148801 w 384829"/>
                <a:gd name="csY7" fmla="*/ 582575 h 603960"/>
                <a:gd name="csX8" fmla="*/ 48126 w 384829"/>
                <a:gd name="csY8" fmla="*/ 479389 h 603960"/>
                <a:gd name="csX9" fmla="*/ 1162 w 384829"/>
                <a:gd name="csY9" fmla="*/ 148530 h 603960"/>
                <a:gd name="csX0" fmla="*/ 777 w 384444"/>
                <a:gd name="csY0" fmla="*/ 148530 h 610532"/>
                <a:gd name="csX1" fmla="*/ 88222 w 384444"/>
                <a:gd name="csY1" fmla="*/ 13458 h 610532"/>
                <a:gd name="csX2" fmla="*/ 307030 w 384444"/>
                <a:gd name="csY2" fmla="*/ 18220 h 610532"/>
                <a:gd name="csX3" fmla="*/ 375427 w 384444"/>
                <a:gd name="csY3" fmla="*/ 131861 h 610532"/>
                <a:gd name="csX4" fmla="*/ 384159 w 384444"/>
                <a:gd name="csY4" fmla="*/ 320639 h 610532"/>
                <a:gd name="csX5" fmla="*/ 370664 w 384444"/>
                <a:gd name="csY5" fmla="*/ 472904 h 610532"/>
                <a:gd name="csX6" fmla="*/ 335169 w 384444"/>
                <a:gd name="csY6" fmla="*/ 594666 h 610532"/>
                <a:gd name="csX7" fmla="*/ 88775 w 384444"/>
                <a:gd name="csY7" fmla="*/ 596513 h 610532"/>
                <a:gd name="csX8" fmla="*/ 47741 w 384444"/>
                <a:gd name="csY8" fmla="*/ 479389 h 610532"/>
                <a:gd name="csX9" fmla="*/ 777 w 384444"/>
                <a:gd name="csY9" fmla="*/ 148530 h 610532"/>
                <a:gd name="csX0" fmla="*/ 26262 w 409929"/>
                <a:gd name="csY0" fmla="*/ 139160 h 601162"/>
                <a:gd name="csX1" fmla="*/ 23954 w 409929"/>
                <a:gd name="csY1" fmla="*/ 22211 h 601162"/>
                <a:gd name="csX2" fmla="*/ 332515 w 409929"/>
                <a:gd name="csY2" fmla="*/ 8850 h 601162"/>
                <a:gd name="csX3" fmla="*/ 400912 w 409929"/>
                <a:gd name="csY3" fmla="*/ 122491 h 601162"/>
                <a:gd name="csX4" fmla="*/ 409644 w 409929"/>
                <a:gd name="csY4" fmla="*/ 311269 h 601162"/>
                <a:gd name="csX5" fmla="*/ 396149 w 409929"/>
                <a:gd name="csY5" fmla="*/ 463534 h 601162"/>
                <a:gd name="csX6" fmla="*/ 360654 w 409929"/>
                <a:gd name="csY6" fmla="*/ 585296 h 601162"/>
                <a:gd name="csX7" fmla="*/ 114260 w 409929"/>
                <a:gd name="csY7" fmla="*/ 587143 h 601162"/>
                <a:gd name="csX8" fmla="*/ 73226 w 409929"/>
                <a:gd name="csY8" fmla="*/ 470019 h 601162"/>
                <a:gd name="csX9" fmla="*/ 26262 w 409929"/>
                <a:gd name="csY9" fmla="*/ 139160 h 601162"/>
                <a:gd name="csX0" fmla="*/ 24517 w 409532"/>
                <a:gd name="csY0" fmla="*/ 142591 h 604593"/>
                <a:gd name="csX1" fmla="*/ 22209 w 409532"/>
                <a:gd name="csY1" fmla="*/ 25642 h 604593"/>
                <a:gd name="csX2" fmla="*/ 307143 w 409532"/>
                <a:gd name="csY2" fmla="*/ 7800 h 604593"/>
                <a:gd name="csX3" fmla="*/ 399167 w 409532"/>
                <a:gd name="csY3" fmla="*/ 125922 h 604593"/>
                <a:gd name="csX4" fmla="*/ 407899 w 409532"/>
                <a:gd name="csY4" fmla="*/ 314700 h 604593"/>
                <a:gd name="csX5" fmla="*/ 394404 w 409532"/>
                <a:gd name="csY5" fmla="*/ 466965 h 604593"/>
                <a:gd name="csX6" fmla="*/ 358909 w 409532"/>
                <a:gd name="csY6" fmla="*/ 588727 h 604593"/>
                <a:gd name="csX7" fmla="*/ 112515 w 409532"/>
                <a:gd name="csY7" fmla="*/ 590574 h 604593"/>
                <a:gd name="csX8" fmla="*/ 71481 w 409532"/>
                <a:gd name="csY8" fmla="*/ 473450 h 604593"/>
                <a:gd name="csX9" fmla="*/ 24517 w 409532"/>
                <a:gd name="csY9" fmla="*/ 142591 h 604593"/>
                <a:gd name="csX0" fmla="*/ 24517 w 409532"/>
                <a:gd name="csY0" fmla="*/ 140096 h 602098"/>
                <a:gd name="csX1" fmla="*/ 22209 w 409532"/>
                <a:gd name="csY1" fmla="*/ 23147 h 602098"/>
                <a:gd name="csX2" fmla="*/ 307143 w 409532"/>
                <a:gd name="csY2" fmla="*/ 5305 h 602098"/>
                <a:gd name="csX3" fmla="*/ 399167 w 409532"/>
                <a:gd name="csY3" fmla="*/ 123427 h 602098"/>
                <a:gd name="csX4" fmla="*/ 407899 w 409532"/>
                <a:gd name="csY4" fmla="*/ 312205 h 602098"/>
                <a:gd name="csX5" fmla="*/ 394404 w 409532"/>
                <a:gd name="csY5" fmla="*/ 464470 h 602098"/>
                <a:gd name="csX6" fmla="*/ 358909 w 409532"/>
                <a:gd name="csY6" fmla="*/ 586232 h 602098"/>
                <a:gd name="csX7" fmla="*/ 112515 w 409532"/>
                <a:gd name="csY7" fmla="*/ 588079 h 602098"/>
                <a:gd name="csX8" fmla="*/ 71481 w 409532"/>
                <a:gd name="csY8" fmla="*/ 470955 h 602098"/>
                <a:gd name="csX9" fmla="*/ 24517 w 409532"/>
                <a:gd name="csY9" fmla="*/ 140096 h 602098"/>
                <a:gd name="csX0" fmla="*/ 24517 w 407968"/>
                <a:gd name="csY0" fmla="*/ 142625 h 604627"/>
                <a:gd name="csX1" fmla="*/ 22209 w 407968"/>
                <a:gd name="csY1" fmla="*/ 25676 h 604627"/>
                <a:gd name="csX2" fmla="*/ 307143 w 407968"/>
                <a:gd name="csY2" fmla="*/ 7834 h 604627"/>
                <a:gd name="csX3" fmla="*/ 379865 w 407968"/>
                <a:gd name="csY3" fmla="*/ 126407 h 604627"/>
                <a:gd name="csX4" fmla="*/ 407899 w 407968"/>
                <a:gd name="csY4" fmla="*/ 314734 h 604627"/>
                <a:gd name="csX5" fmla="*/ 394404 w 407968"/>
                <a:gd name="csY5" fmla="*/ 466999 h 604627"/>
                <a:gd name="csX6" fmla="*/ 358909 w 407968"/>
                <a:gd name="csY6" fmla="*/ 588761 h 604627"/>
                <a:gd name="csX7" fmla="*/ 112515 w 407968"/>
                <a:gd name="csY7" fmla="*/ 590608 h 604627"/>
                <a:gd name="csX8" fmla="*/ 71481 w 407968"/>
                <a:gd name="csY8" fmla="*/ 473484 h 604627"/>
                <a:gd name="csX9" fmla="*/ 24517 w 407968"/>
                <a:gd name="csY9" fmla="*/ 142625 h 604627"/>
                <a:gd name="csX0" fmla="*/ 17347 w 400798"/>
                <a:gd name="csY0" fmla="*/ 142641 h 604643"/>
                <a:gd name="csX1" fmla="*/ 15039 w 400798"/>
                <a:gd name="csY1" fmla="*/ 25692 h 604643"/>
                <a:gd name="csX2" fmla="*/ 299973 w 400798"/>
                <a:gd name="csY2" fmla="*/ 7850 h 604643"/>
                <a:gd name="csX3" fmla="*/ 372695 w 400798"/>
                <a:gd name="csY3" fmla="*/ 126423 h 604643"/>
                <a:gd name="csX4" fmla="*/ 400729 w 400798"/>
                <a:gd name="csY4" fmla="*/ 314750 h 604643"/>
                <a:gd name="csX5" fmla="*/ 387234 w 400798"/>
                <a:gd name="csY5" fmla="*/ 467015 h 604643"/>
                <a:gd name="csX6" fmla="*/ 351739 w 400798"/>
                <a:gd name="csY6" fmla="*/ 588777 h 604643"/>
                <a:gd name="csX7" fmla="*/ 105345 w 400798"/>
                <a:gd name="csY7" fmla="*/ 590624 h 604643"/>
                <a:gd name="csX8" fmla="*/ 64311 w 400798"/>
                <a:gd name="csY8" fmla="*/ 473500 h 604643"/>
                <a:gd name="csX9" fmla="*/ 17347 w 400798"/>
                <a:gd name="csY9" fmla="*/ 142641 h 604643"/>
                <a:gd name="csX0" fmla="*/ 13801 w 397252"/>
                <a:gd name="csY0" fmla="*/ 140226 h 602228"/>
                <a:gd name="csX1" fmla="*/ 11493 w 397252"/>
                <a:gd name="csY1" fmla="*/ 23277 h 602228"/>
                <a:gd name="csX2" fmla="*/ 151098 w 397252"/>
                <a:gd name="csY2" fmla="*/ 20319 h 602228"/>
                <a:gd name="csX3" fmla="*/ 296427 w 397252"/>
                <a:gd name="csY3" fmla="*/ 5435 h 602228"/>
                <a:gd name="csX4" fmla="*/ 369149 w 397252"/>
                <a:gd name="csY4" fmla="*/ 124008 h 602228"/>
                <a:gd name="csX5" fmla="*/ 397183 w 397252"/>
                <a:gd name="csY5" fmla="*/ 312335 h 602228"/>
                <a:gd name="csX6" fmla="*/ 383688 w 397252"/>
                <a:gd name="csY6" fmla="*/ 464600 h 602228"/>
                <a:gd name="csX7" fmla="*/ 348193 w 397252"/>
                <a:gd name="csY7" fmla="*/ 586362 h 602228"/>
                <a:gd name="csX8" fmla="*/ 101799 w 397252"/>
                <a:gd name="csY8" fmla="*/ 588209 h 602228"/>
                <a:gd name="csX9" fmla="*/ 60765 w 397252"/>
                <a:gd name="csY9" fmla="*/ 471085 h 602228"/>
                <a:gd name="csX10" fmla="*/ 13801 w 397252"/>
                <a:gd name="csY10" fmla="*/ 140226 h 602228"/>
                <a:gd name="csX0" fmla="*/ 13801 w 397252"/>
                <a:gd name="csY0" fmla="*/ 140226 h 598307"/>
                <a:gd name="csX1" fmla="*/ 11493 w 397252"/>
                <a:gd name="csY1" fmla="*/ 23277 h 598307"/>
                <a:gd name="csX2" fmla="*/ 151098 w 397252"/>
                <a:gd name="csY2" fmla="*/ 20319 h 598307"/>
                <a:gd name="csX3" fmla="*/ 296427 w 397252"/>
                <a:gd name="csY3" fmla="*/ 5435 h 598307"/>
                <a:gd name="csX4" fmla="*/ 369149 w 397252"/>
                <a:gd name="csY4" fmla="*/ 124008 h 598307"/>
                <a:gd name="csX5" fmla="*/ 397183 w 397252"/>
                <a:gd name="csY5" fmla="*/ 312335 h 598307"/>
                <a:gd name="csX6" fmla="*/ 383688 w 397252"/>
                <a:gd name="csY6" fmla="*/ 464600 h 598307"/>
                <a:gd name="csX7" fmla="*/ 348193 w 397252"/>
                <a:gd name="csY7" fmla="*/ 586362 h 598307"/>
                <a:gd name="csX8" fmla="*/ 129236 w 397252"/>
                <a:gd name="csY8" fmla="*/ 580701 h 598307"/>
                <a:gd name="csX9" fmla="*/ 60765 w 397252"/>
                <a:gd name="csY9" fmla="*/ 471085 h 598307"/>
                <a:gd name="csX10" fmla="*/ 13801 w 397252"/>
                <a:gd name="csY10" fmla="*/ 140226 h 598307"/>
                <a:gd name="csX0" fmla="*/ 13834 w 397285"/>
                <a:gd name="csY0" fmla="*/ 140226 h 599708"/>
                <a:gd name="csX1" fmla="*/ 11526 w 397285"/>
                <a:gd name="csY1" fmla="*/ 23277 h 599708"/>
                <a:gd name="csX2" fmla="*/ 151131 w 397285"/>
                <a:gd name="csY2" fmla="*/ 20319 h 599708"/>
                <a:gd name="csX3" fmla="*/ 296460 w 397285"/>
                <a:gd name="csY3" fmla="*/ 5435 h 599708"/>
                <a:gd name="csX4" fmla="*/ 369182 w 397285"/>
                <a:gd name="csY4" fmla="*/ 124008 h 599708"/>
                <a:gd name="csX5" fmla="*/ 397216 w 397285"/>
                <a:gd name="csY5" fmla="*/ 312335 h 599708"/>
                <a:gd name="csX6" fmla="*/ 383721 w 397285"/>
                <a:gd name="csY6" fmla="*/ 464600 h 599708"/>
                <a:gd name="csX7" fmla="*/ 348226 w 397285"/>
                <a:gd name="csY7" fmla="*/ 586362 h 599708"/>
                <a:gd name="csX8" fmla="*/ 129269 w 397285"/>
                <a:gd name="csY8" fmla="*/ 580701 h 599708"/>
                <a:gd name="csX9" fmla="*/ 61582 w 397285"/>
                <a:gd name="csY9" fmla="*/ 445436 h 599708"/>
                <a:gd name="csX10" fmla="*/ 13834 w 397285"/>
                <a:gd name="csY10" fmla="*/ 140226 h 599708"/>
                <a:gd name="csX0" fmla="*/ 13834 w 397298"/>
                <a:gd name="csY0" fmla="*/ 140226 h 591736"/>
                <a:gd name="csX1" fmla="*/ 11526 w 397298"/>
                <a:gd name="csY1" fmla="*/ 23277 h 591736"/>
                <a:gd name="csX2" fmla="*/ 151131 w 397298"/>
                <a:gd name="csY2" fmla="*/ 20319 h 591736"/>
                <a:gd name="csX3" fmla="*/ 296460 w 397298"/>
                <a:gd name="csY3" fmla="*/ 5435 h 591736"/>
                <a:gd name="csX4" fmla="*/ 369182 w 397298"/>
                <a:gd name="csY4" fmla="*/ 124008 h 591736"/>
                <a:gd name="csX5" fmla="*/ 397216 w 397298"/>
                <a:gd name="csY5" fmla="*/ 312335 h 591736"/>
                <a:gd name="csX6" fmla="*/ 383721 w 397298"/>
                <a:gd name="csY6" fmla="*/ 464600 h 591736"/>
                <a:gd name="csX7" fmla="*/ 341478 w 397298"/>
                <a:gd name="csY7" fmla="*/ 570502 h 591736"/>
                <a:gd name="csX8" fmla="*/ 129269 w 397298"/>
                <a:gd name="csY8" fmla="*/ 580701 h 591736"/>
                <a:gd name="csX9" fmla="*/ 61582 w 397298"/>
                <a:gd name="csY9" fmla="*/ 445436 h 591736"/>
                <a:gd name="csX10" fmla="*/ 13834 w 397298"/>
                <a:gd name="csY10" fmla="*/ 140226 h 59173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97298" h="591736">
                  <a:moveTo>
                    <a:pt x="13834" y="140226"/>
                  </a:moveTo>
                  <a:cubicBezTo>
                    <a:pt x="5491" y="69866"/>
                    <a:pt x="-11357" y="43261"/>
                    <a:pt x="11526" y="23277"/>
                  </a:cubicBezTo>
                  <a:cubicBezTo>
                    <a:pt x="34409" y="3293"/>
                    <a:pt x="103642" y="23293"/>
                    <a:pt x="151131" y="20319"/>
                  </a:cubicBezTo>
                  <a:cubicBezTo>
                    <a:pt x="198620" y="17345"/>
                    <a:pt x="260118" y="-11846"/>
                    <a:pt x="296460" y="5435"/>
                  </a:cubicBezTo>
                  <a:cubicBezTo>
                    <a:pt x="332802" y="22716"/>
                    <a:pt x="352389" y="72858"/>
                    <a:pt x="369182" y="124008"/>
                  </a:cubicBezTo>
                  <a:cubicBezTo>
                    <a:pt x="385975" y="175158"/>
                    <a:pt x="396422" y="247557"/>
                    <a:pt x="397216" y="312335"/>
                  </a:cubicBezTo>
                  <a:cubicBezTo>
                    <a:pt x="398010" y="377113"/>
                    <a:pt x="393011" y="421572"/>
                    <a:pt x="383721" y="464600"/>
                  </a:cubicBezTo>
                  <a:cubicBezTo>
                    <a:pt x="374431" y="507628"/>
                    <a:pt x="383887" y="551152"/>
                    <a:pt x="341478" y="570502"/>
                  </a:cubicBezTo>
                  <a:cubicBezTo>
                    <a:pt x="299069" y="589852"/>
                    <a:pt x="175918" y="601545"/>
                    <a:pt x="129269" y="580701"/>
                  </a:cubicBezTo>
                  <a:cubicBezTo>
                    <a:pt x="82620" y="559857"/>
                    <a:pt x="80821" y="518849"/>
                    <a:pt x="61582" y="445436"/>
                  </a:cubicBezTo>
                  <a:cubicBezTo>
                    <a:pt x="42343" y="372023"/>
                    <a:pt x="22177" y="210586"/>
                    <a:pt x="13834" y="140226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四角形: 角を丸くする 1">
              <a:extLst>
                <a:ext uri="{FF2B5EF4-FFF2-40B4-BE49-F238E27FC236}">
                  <a16:creationId xmlns:a16="http://schemas.microsoft.com/office/drawing/2014/main" id="{EA1EC15C-1E6C-3233-0616-3BBF48E849E4}"/>
                </a:ext>
              </a:extLst>
            </p:cNvPr>
            <p:cNvSpPr/>
            <p:nvPr/>
          </p:nvSpPr>
          <p:spPr>
            <a:xfrm rot="16859655">
              <a:off x="3069637" y="3177437"/>
              <a:ext cx="242362" cy="55140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3774 w 353819"/>
                <a:gd name="csY0" fmla="*/ 149485 h 587427"/>
                <a:gd name="csX1" fmla="*/ 57597 w 353819"/>
                <a:gd name="csY1" fmla="*/ 13520 h 587427"/>
                <a:gd name="csX2" fmla="*/ 276405 w 353819"/>
                <a:gd name="csY2" fmla="*/ 18282 h 587427"/>
                <a:gd name="csX3" fmla="*/ 344802 w 353819"/>
                <a:gd name="csY3" fmla="*/ 131923 h 587427"/>
                <a:gd name="csX4" fmla="*/ 353534 w 353819"/>
                <a:gd name="csY4" fmla="*/ 320701 h 587427"/>
                <a:gd name="csX5" fmla="*/ 340039 w 353819"/>
                <a:gd name="csY5" fmla="*/ 472966 h 587427"/>
                <a:gd name="csX6" fmla="*/ 278786 w 353819"/>
                <a:gd name="csY6" fmla="*/ 560413 h 587427"/>
                <a:gd name="csX7" fmla="*/ 117791 w 353819"/>
                <a:gd name="csY7" fmla="*/ 582637 h 587427"/>
                <a:gd name="csX8" fmla="*/ 17116 w 353819"/>
                <a:gd name="csY8" fmla="*/ 479451 h 587427"/>
                <a:gd name="csX9" fmla="*/ 3774 w 353819"/>
                <a:gd name="csY9" fmla="*/ 149485 h 587427"/>
                <a:gd name="csX0" fmla="*/ 3774 w 353694"/>
                <a:gd name="csY0" fmla="*/ 152350 h 590292"/>
                <a:gd name="csX1" fmla="*/ 57597 w 353694"/>
                <a:gd name="csY1" fmla="*/ 16385 h 590292"/>
                <a:gd name="csX2" fmla="*/ 292182 w 353694"/>
                <a:gd name="csY2" fmla="*/ 15526 h 590292"/>
                <a:gd name="csX3" fmla="*/ 344802 w 353694"/>
                <a:gd name="csY3" fmla="*/ 134788 h 590292"/>
                <a:gd name="csX4" fmla="*/ 353534 w 353694"/>
                <a:gd name="csY4" fmla="*/ 323566 h 590292"/>
                <a:gd name="csX5" fmla="*/ 340039 w 353694"/>
                <a:gd name="csY5" fmla="*/ 475831 h 590292"/>
                <a:gd name="csX6" fmla="*/ 278786 w 353694"/>
                <a:gd name="csY6" fmla="*/ 563278 h 590292"/>
                <a:gd name="csX7" fmla="*/ 117791 w 353694"/>
                <a:gd name="csY7" fmla="*/ 585502 h 590292"/>
                <a:gd name="csX8" fmla="*/ 17116 w 353694"/>
                <a:gd name="csY8" fmla="*/ 482316 h 590292"/>
                <a:gd name="csX9" fmla="*/ 3774 w 353694"/>
                <a:gd name="csY9" fmla="*/ 152350 h 590292"/>
                <a:gd name="csX0" fmla="*/ 3774 w 353693"/>
                <a:gd name="csY0" fmla="*/ 149551 h 587493"/>
                <a:gd name="csX1" fmla="*/ 57597 w 353693"/>
                <a:gd name="csY1" fmla="*/ 13586 h 587493"/>
                <a:gd name="csX2" fmla="*/ 292182 w 353693"/>
                <a:gd name="csY2" fmla="*/ 12727 h 587493"/>
                <a:gd name="csX3" fmla="*/ 344802 w 353693"/>
                <a:gd name="csY3" fmla="*/ 131989 h 587493"/>
                <a:gd name="csX4" fmla="*/ 353534 w 353693"/>
                <a:gd name="csY4" fmla="*/ 320767 h 587493"/>
                <a:gd name="csX5" fmla="*/ 340039 w 353693"/>
                <a:gd name="csY5" fmla="*/ 473032 h 587493"/>
                <a:gd name="csX6" fmla="*/ 278786 w 353693"/>
                <a:gd name="csY6" fmla="*/ 560479 h 587493"/>
                <a:gd name="csX7" fmla="*/ 117791 w 353693"/>
                <a:gd name="csY7" fmla="*/ 582703 h 587493"/>
                <a:gd name="csX8" fmla="*/ 17116 w 353693"/>
                <a:gd name="csY8" fmla="*/ 479517 h 587493"/>
                <a:gd name="csX9" fmla="*/ 3774 w 353693"/>
                <a:gd name="csY9" fmla="*/ 149551 h 587493"/>
                <a:gd name="csX0" fmla="*/ 3774 w 353693"/>
                <a:gd name="csY0" fmla="*/ 144192 h 582134"/>
                <a:gd name="csX1" fmla="*/ 57597 w 353693"/>
                <a:gd name="csY1" fmla="*/ 8227 h 582134"/>
                <a:gd name="csX2" fmla="*/ 292182 w 353693"/>
                <a:gd name="csY2" fmla="*/ 7368 h 582134"/>
                <a:gd name="csX3" fmla="*/ 344802 w 353693"/>
                <a:gd name="csY3" fmla="*/ 126630 h 582134"/>
                <a:gd name="csX4" fmla="*/ 353534 w 353693"/>
                <a:gd name="csY4" fmla="*/ 315408 h 582134"/>
                <a:gd name="csX5" fmla="*/ 340039 w 353693"/>
                <a:gd name="csY5" fmla="*/ 467673 h 582134"/>
                <a:gd name="csX6" fmla="*/ 278786 w 353693"/>
                <a:gd name="csY6" fmla="*/ 555120 h 582134"/>
                <a:gd name="csX7" fmla="*/ 117791 w 353693"/>
                <a:gd name="csY7" fmla="*/ 577344 h 582134"/>
                <a:gd name="csX8" fmla="*/ 17116 w 353693"/>
                <a:gd name="csY8" fmla="*/ 474158 h 582134"/>
                <a:gd name="csX9" fmla="*/ 3774 w 353693"/>
                <a:gd name="csY9" fmla="*/ 144192 h 582134"/>
                <a:gd name="csX0" fmla="*/ 3774 w 353693"/>
                <a:gd name="csY0" fmla="*/ 144074 h 582016"/>
                <a:gd name="csX1" fmla="*/ 57597 w 353693"/>
                <a:gd name="csY1" fmla="*/ 8109 h 582016"/>
                <a:gd name="csX2" fmla="*/ 168418 w 353693"/>
                <a:gd name="csY2" fmla="*/ 14688 h 582016"/>
                <a:gd name="csX3" fmla="*/ 292182 w 353693"/>
                <a:gd name="csY3" fmla="*/ 7250 h 582016"/>
                <a:gd name="csX4" fmla="*/ 344802 w 353693"/>
                <a:gd name="csY4" fmla="*/ 126512 h 582016"/>
                <a:gd name="csX5" fmla="*/ 353534 w 353693"/>
                <a:gd name="csY5" fmla="*/ 315290 h 582016"/>
                <a:gd name="csX6" fmla="*/ 340039 w 353693"/>
                <a:gd name="csY6" fmla="*/ 467555 h 582016"/>
                <a:gd name="csX7" fmla="*/ 278786 w 353693"/>
                <a:gd name="csY7" fmla="*/ 555002 h 582016"/>
                <a:gd name="csX8" fmla="*/ 117791 w 353693"/>
                <a:gd name="csY8" fmla="*/ 577226 h 582016"/>
                <a:gd name="csX9" fmla="*/ 17116 w 353693"/>
                <a:gd name="csY9" fmla="*/ 474040 h 582016"/>
                <a:gd name="csX10" fmla="*/ 3774 w 353693"/>
                <a:gd name="csY10" fmla="*/ 144074 h 582016"/>
                <a:gd name="csX0" fmla="*/ 4496 w 354415"/>
                <a:gd name="csY0" fmla="*/ 144074 h 591249"/>
                <a:gd name="csX1" fmla="*/ 58319 w 354415"/>
                <a:gd name="csY1" fmla="*/ 8109 h 591249"/>
                <a:gd name="csX2" fmla="*/ 169140 w 354415"/>
                <a:gd name="csY2" fmla="*/ 14688 h 591249"/>
                <a:gd name="csX3" fmla="*/ 292904 w 354415"/>
                <a:gd name="csY3" fmla="*/ 7250 h 591249"/>
                <a:gd name="csX4" fmla="*/ 345524 w 354415"/>
                <a:gd name="csY4" fmla="*/ 126512 h 591249"/>
                <a:gd name="csX5" fmla="*/ 354256 w 354415"/>
                <a:gd name="csY5" fmla="*/ 315290 h 591249"/>
                <a:gd name="csX6" fmla="*/ 340761 w 354415"/>
                <a:gd name="csY6" fmla="*/ 467555 h 591249"/>
                <a:gd name="csX7" fmla="*/ 279508 w 354415"/>
                <a:gd name="csY7" fmla="*/ 555002 h 591249"/>
                <a:gd name="csX8" fmla="*/ 135243 w 354415"/>
                <a:gd name="csY8" fmla="*/ 587525 h 591249"/>
                <a:gd name="csX9" fmla="*/ 17838 w 354415"/>
                <a:gd name="csY9" fmla="*/ 474040 h 591249"/>
                <a:gd name="csX10" fmla="*/ 4496 w 354415"/>
                <a:gd name="csY10" fmla="*/ 144074 h 591249"/>
                <a:gd name="csX0" fmla="*/ 4497 w 354762"/>
                <a:gd name="csY0" fmla="*/ 144074 h 592902"/>
                <a:gd name="csX1" fmla="*/ 58320 w 354762"/>
                <a:gd name="csY1" fmla="*/ 8109 h 592902"/>
                <a:gd name="csX2" fmla="*/ 169141 w 354762"/>
                <a:gd name="csY2" fmla="*/ 14688 h 592902"/>
                <a:gd name="csX3" fmla="*/ 292905 w 354762"/>
                <a:gd name="csY3" fmla="*/ 7250 h 592902"/>
                <a:gd name="csX4" fmla="*/ 345525 w 354762"/>
                <a:gd name="csY4" fmla="*/ 126512 h 592902"/>
                <a:gd name="csX5" fmla="*/ 354257 w 354762"/>
                <a:gd name="csY5" fmla="*/ 315290 h 592902"/>
                <a:gd name="csX6" fmla="*/ 340762 w 354762"/>
                <a:gd name="csY6" fmla="*/ 467555 h 592902"/>
                <a:gd name="csX7" fmla="*/ 257196 w 354762"/>
                <a:gd name="csY7" fmla="*/ 563628 h 592902"/>
                <a:gd name="csX8" fmla="*/ 135244 w 354762"/>
                <a:gd name="csY8" fmla="*/ 587525 h 592902"/>
                <a:gd name="csX9" fmla="*/ 17839 w 354762"/>
                <a:gd name="csY9" fmla="*/ 474040 h 592902"/>
                <a:gd name="csX10" fmla="*/ 4497 w 354762"/>
                <a:gd name="csY10" fmla="*/ 144074 h 592902"/>
                <a:gd name="csX0" fmla="*/ 1004 w 351269"/>
                <a:gd name="csY0" fmla="*/ 144074 h 593595"/>
                <a:gd name="csX1" fmla="*/ 54827 w 351269"/>
                <a:gd name="csY1" fmla="*/ 8109 h 593595"/>
                <a:gd name="csX2" fmla="*/ 165648 w 351269"/>
                <a:gd name="csY2" fmla="*/ 14688 h 593595"/>
                <a:gd name="csX3" fmla="*/ 289412 w 351269"/>
                <a:gd name="csY3" fmla="*/ 7250 h 593595"/>
                <a:gd name="csX4" fmla="*/ 342032 w 351269"/>
                <a:gd name="csY4" fmla="*/ 126512 h 593595"/>
                <a:gd name="csX5" fmla="*/ 350764 w 351269"/>
                <a:gd name="csY5" fmla="*/ 315290 h 593595"/>
                <a:gd name="csX6" fmla="*/ 337269 w 351269"/>
                <a:gd name="csY6" fmla="*/ 467555 h 593595"/>
                <a:gd name="csX7" fmla="*/ 253703 w 351269"/>
                <a:gd name="csY7" fmla="*/ 563628 h 593595"/>
                <a:gd name="csX8" fmla="*/ 131751 w 351269"/>
                <a:gd name="csY8" fmla="*/ 587525 h 593595"/>
                <a:gd name="csX9" fmla="*/ 28530 w 351269"/>
                <a:gd name="csY9" fmla="*/ 464245 h 593595"/>
                <a:gd name="csX10" fmla="*/ 1004 w 351269"/>
                <a:gd name="csY10" fmla="*/ 144074 h 59359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51269" h="593595">
                  <a:moveTo>
                    <a:pt x="1004" y="144074"/>
                  </a:moveTo>
                  <a:cubicBezTo>
                    <a:pt x="5387" y="68051"/>
                    <a:pt x="27387" y="29673"/>
                    <a:pt x="54827" y="8109"/>
                  </a:cubicBezTo>
                  <a:cubicBezTo>
                    <a:pt x="82267" y="-13455"/>
                    <a:pt x="126551" y="14831"/>
                    <a:pt x="165648" y="14688"/>
                  </a:cubicBezTo>
                  <a:cubicBezTo>
                    <a:pt x="204745" y="14545"/>
                    <a:pt x="260015" y="-11387"/>
                    <a:pt x="289412" y="7250"/>
                  </a:cubicBezTo>
                  <a:cubicBezTo>
                    <a:pt x="318809" y="25887"/>
                    <a:pt x="331807" y="75172"/>
                    <a:pt x="342032" y="126512"/>
                  </a:cubicBezTo>
                  <a:cubicBezTo>
                    <a:pt x="352257" y="177852"/>
                    <a:pt x="349970" y="250512"/>
                    <a:pt x="350764" y="315290"/>
                  </a:cubicBezTo>
                  <a:cubicBezTo>
                    <a:pt x="351558" y="380068"/>
                    <a:pt x="353446" y="426165"/>
                    <a:pt x="337269" y="467555"/>
                  </a:cubicBezTo>
                  <a:cubicBezTo>
                    <a:pt x="321092" y="508945"/>
                    <a:pt x="287956" y="543633"/>
                    <a:pt x="253703" y="563628"/>
                  </a:cubicBezTo>
                  <a:cubicBezTo>
                    <a:pt x="219450" y="583623"/>
                    <a:pt x="169280" y="604089"/>
                    <a:pt x="131751" y="587525"/>
                  </a:cubicBezTo>
                  <a:cubicBezTo>
                    <a:pt x="94222" y="570961"/>
                    <a:pt x="50321" y="538154"/>
                    <a:pt x="28530" y="464245"/>
                  </a:cubicBezTo>
                  <a:cubicBezTo>
                    <a:pt x="6739" y="390336"/>
                    <a:pt x="-3379" y="220097"/>
                    <a:pt x="1004" y="144074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四角形: 角を丸くする 1">
              <a:extLst>
                <a:ext uri="{FF2B5EF4-FFF2-40B4-BE49-F238E27FC236}">
                  <a16:creationId xmlns:a16="http://schemas.microsoft.com/office/drawing/2014/main" id="{FCDD4E38-256B-6162-14B9-27A05E9B90FC}"/>
                </a:ext>
              </a:extLst>
            </p:cNvPr>
            <p:cNvSpPr/>
            <p:nvPr/>
          </p:nvSpPr>
          <p:spPr>
            <a:xfrm rot="14997972">
              <a:off x="3014669" y="3750548"/>
              <a:ext cx="261740" cy="405900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827 w 384494"/>
                <a:gd name="csY0" fmla="*/ 148530 h 597984"/>
                <a:gd name="csX1" fmla="*/ 88272 w 384494"/>
                <a:gd name="csY1" fmla="*/ 13458 h 597984"/>
                <a:gd name="csX2" fmla="*/ 307080 w 384494"/>
                <a:gd name="csY2" fmla="*/ 18220 h 597984"/>
                <a:gd name="csX3" fmla="*/ 375477 w 384494"/>
                <a:gd name="csY3" fmla="*/ 131861 h 597984"/>
                <a:gd name="csX4" fmla="*/ 384209 w 384494"/>
                <a:gd name="csY4" fmla="*/ 320639 h 597984"/>
                <a:gd name="csX5" fmla="*/ 370714 w 384494"/>
                <a:gd name="csY5" fmla="*/ 472904 h 597984"/>
                <a:gd name="csX6" fmla="*/ 309461 w 384494"/>
                <a:gd name="csY6" fmla="*/ 560351 h 597984"/>
                <a:gd name="csX7" fmla="*/ 105953 w 384494"/>
                <a:gd name="csY7" fmla="*/ 594379 h 597984"/>
                <a:gd name="csX8" fmla="*/ 47791 w 384494"/>
                <a:gd name="csY8" fmla="*/ 479389 h 597984"/>
                <a:gd name="csX9" fmla="*/ 827 w 384494"/>
                <a:gd name="csY9" fmla="*/ 148530 h 597984"/>
                <a:gd name="csX0" fmla="*/ 849 w 384516"/>
                <a:gd name="csY0" fmla="*/ 148530 h 574807"/>
                <a:gd name="csX1" fmla="*/ 88294 w 384516"/>
                <a:gd name="csY1" fmla="*/ 13458 h 574807"/>
                <a:gd name="csX2" fmla="*/ 307102 w 384516"/>
                <a:gd name="csY2" fmla="*/ 18220 h 574807"/>
                <a:gd name="csX3" fmla="*/ 375499 w 384516"/>
                <a:gd name="csY3" fmla="*/ 131861 h 574807"/>
                <a:gd name="csX4" fmla="*/ 384231 w 384516"/>
                <a:gd name="csY4" fmla="*/ 320639 h 574807"/>
                <a:gd name="csX5" fmla="*/ 370736 w 384516"/>
                <a:gd name="csY5" fmla="*/ 472904 h 574807"/>
                <a:gd name="csX6" fmla="*/ 309483 w 384516"/>
                <a:gd name="csY6" fmla="*/ 560351 h 574807"/>
                <a:gd name="csX7" fmla="*/ 112519 w 384516"/>
                <a:gd name="csY7" fmla="*/ 566708 h 574807"/>
                <a:gd name="csX8" fmla="*/ 47813 w 384516"/>
                <a:gd name="csY8" fmla="*/ 479389 h 574807"/>
                <a:gd name="csX9" fmla="*/ 849 w 384516"/>
                <a:gd name="csY9" fmla="*/ 148530 h 574807"/>
                <a:gd name="csX0" fmla="*/ 849 w 384516"/>
                <a:gd name="csY0" fmla="*/ 148530 h 569735"/>
                <a:gd name="csX1" fmla="*/ 88294 w 384516"/>
                <a:gd name="csY1" fmla="*/ 13458 h 569735"/>
                <a:gd name="csX2" fmla="*/ 307102 w 384516"/>
                <a:gd name="csY2" fmla="*/ 18220 h 569735"/>
                <a:gd name="csX3" fmla="*/ 375499 w 384516"/>
                <a:gd name="csY3" fmla="*/ 131861 h 569735"/>
                <a:gd name="csX4" fmla="*/ 384231 w 384516"/>
                <a:gd name="csY4" fmla="*/ 320639 h 569735"/>
                <a:gd name="csX5" fmla="*/ 370736 w 384516"/>
                <a:gd name="csY5" fmla="*/ 472904 h 569735"/>
                <a:gd name="csX6" fmla="*/ 328229 w 384516"/>
                <a:gd name="csY6" fmla="*/ 542533 h 569735"/>
                <a:gd name="csX7" fmla="*/ 112519 w 384516"/>
                <a:gd name="csY7" fmla="*/ 566708 h 569735"/>
                <a:gd name="csX8" fmla="*/ 47813 w 384516"/>
                <a:gd name="csY8" fmla="*/ 479389 h 569735"/>
                <a:gd name="csX9" fmla="*/ 849 w 384516"/>
                <a:gd name="csY9" fmla="*/ 148530 h 56973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4516" h="569735">
                  <a:moveTo>
                    <a:pt x="849" y="148530"/>
                  </a:moveTo>
                  <a:cubicBezTo>
                    <a:pt x="7596" y="70875"/>
                    <a:pt x="37252" y="35176"/>
                    <a:pt x="88294" y="13458"/>
                  </a:cubicBezTo>
                  <a:cubicBezTo>
                    <a:pt x="139336" y="-8260"/>
                    <a:pt x="259235" y="-1514"/>
                    <a:pt x="307102" y="18220"/>
                  </a:cubicBezTo>
                  <a:cubicBezTo>
                    <a:pt x="354970" y="37954"/>
                    <a:pt x="362644" y="81458"/>
                    <a:pt x="375499" y="131861"/>
                  </a:cubicBezTo>
                  <a:cubicBezTo>
                    <a:pt x="388354" y="182264"/>
                    <a:pt x="383437" y="255861"/>
                    <a:pt x="384231" y="320639"/>
                  </a:cubicBezTo>
                  <a:cubicBezTo>
                    <a:pt x="385025" y="385417"/>
                    <a:pt x="380070" y="435922"/>
                    <a:pt x="370736" y="472904"/>
                  </a:cubicBezTo>
                  <a:cubicBezTo>
                    <a:pt x="361402" y="509886"/>
                    <a:pt x="371265" y="526899"/>
                    <a:pt x="328229" y="542533"/>
                  </a:cubicBezTo>
                  <a:cubicBezTo>
                    <a:pt x="285193" y="558167"/>
                    <a:pt x="159255" y="577232"/>
                    <a:pt x="112519" y="566708"/>
                  </a:cubicBezTo>
                  <a:cubicBezTo>
                    <a:pt x="65783" y="556184"/>
                    <a:pt x="66425" y="549085"/>
                    <a:pt x="47813" y="479389"/>
                  </a:cubicBezTo>
                  <a:cubicBezTo>
                    <a:pt x="29201" y="409693"/>
                    <a:pt x="-5898" y="226185"/>
                    <a:pt x="849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四角形: 角を丸くする 1">
              <a:extLst>
                <a:ext uri="{FF2B5EF4-FFF2-40B4-BE49-F238E27FC236}">
                  <a16:creationId xmlns:a16="http://schemas.microsoft.com/office/drawing/2014/main" id="{545F3CB3-74F3-D45A-2419-B3C690F8479A}"/>
                </a:ext>
              </a:extLst>
            </p:cNvPr>
            <p:cNvSpPr/>
            <p:nvPr/>
          </p:nvSpPr>
          <p:spPr>
            <a:xfrm rot="16313557">
              <a:off x="2818041" y="3411803"/>
              <a:ext cx="185601" cy="62431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646 w 385313"/>
                <a:gd name="csY0" fmla="*/ 148530 h 593001"/>
                <a:gd name="csX1" fmla="*/ 89091 w 385313"/>
                <a:gd name="csY1" fmla="*/ 13458 h 593001"/>
                <a:gd name="csX2" fmla="*/ 307899 w 385313"/>
                <a:gd name="csY2" fmla="*/ 18220 h 593001"/>
                <a:gd name="csX3" fmla="*/ 376296 w 385313"/>
                <a:gd name="csY3" fmla="*/ 131861 h 593001"/>
                <a:gd name="csX4" fmla="*/ 385028 w 385313"/>
                <a:gd name="csY4" fmla="*/ 320639 h 593001"/>
                <a:gd name="csX5" fmla="*/ 371533 w 385313"/>
                <a:gd name="csY5" fmla="*/ 472904 h 593001"/>
                <a:gd name="csX6" fmla="*/ 310280 w 385313"/>
                <a:gd name="csY6" fmla="*/ 560351 h 593001"/>
                <a:gd name="csX7" fmla="*/ 241817 w 385313"/>
                <a:gd name="csY7" fmla="*/ 588926 h 593001"/>
                <a:gd name="csX8" fmla="*/ 48610 w 385313"/>
                <a:gd name="csY8" fmla="*/ 479389 h 593001"/>
                <a:gd name="csX9" fmla="*/ 1646 w 385313"/>
                <a:gd name="csY9" fmla="*/ 148530 h 593001"/>
                <a:gd name="csX0" fmla="*/ 284 w 383951"/>
                <a:gd name="csY0" fmla="*/ 148530 h 595473"/>
                <a:gd name="csX1" fmla="*/ 87729 w 383951"/>
                <a:gd name="csY1" fmla="*/ 13458 h 595473"/>
                <a:gd name="csX2" fmla="*/ 306537 w 383951"/>
                <a:gd name="csY2" fmla="*/ 18220 h 595473"/>
                <a:gd name="csX3" fmla="*/ 374934 w 383951"/>
                <a:gd name="csY3" fmla="*/ 131861 h 595473"/>
                <a:gd name="csX4" fmla="*/ 383666 w 383951"/>
                <a:gd name="csY4" fmla="*/ 320639 h 595473"/>
                <a:gd name="csX5" fmla="*/ 370171 w 383951"/>
                <a:gd name="csY5" fmla="*/ 472904 h 595473"/>
                <a:gd name="csX6" fmla="*/ 308918 w 383951"/>
                <a:gd name="csY6" fmla="*/ 560351 h 595473"/>
                <a:gd name="csX7" fmla="*/ 240455 w 383951"/>
                <a:gd name="csY7" fmla="*/ 588926 h 595473"/>
                <a:gd name="csX8" fmla="*/ 112207 w 383951"/>
                <a:gd name="csY8" fmla="*/ 442720 h 595473"/>
                <a:gd name="csX9" fmla="*/ 284 w 383951"/>
                <a:gd name="csY9" fmla="*/ 148530 h 595473"/>
                <a:gd name="csX0" fmla="*/ 284 w 383951"/>
                <a:gd name="csY0" fmla="*/ 148530 h 629525"/>
                <a:gd name="csX1" fmla="*/ 87729 w 383951"/>
                <a:gd name="csY1" fmla="*/ 13458 h 629525"/>
                <a:gd name="csX2" fmla="*/ 306537 w 383951"/>
                <a:gd name="csY2" fmla="*/ 18220 h 629525"/>
                <a:gd name="csX3" fmla="*/ 374934 w 383951"/>
                <a:gd name="csY3" fmla="*/ 131861 h 629525"/>
                <a:gd name="csX4" fmla="*/ 383666 w 383951"/>
                <a:gd name="csY4" fmla="*/ 320639 h 629525"/>
                <a:gd name="csX5" fmla="*/ 370171 w 383951"/>
                <a:gd name="csY5" fmla="*/ 472904 h 629525"/>
                <a:gd name="csX6" fmla="*/ 337187 w 383951"/>
                <a:gd name="csY6" fmla="*/ 622380 h 629525"/>
                <a:gd name="csX7" fmla="*/ 240455 w 383951"/>
                <a:gd name="csY7" fmla="*/ 588926 h 629525"/>
                <a:gd name="csX8" fmla="*/ 112207 w 383951"/>
                <a:gd name="csY8" fmla="*/ 442720 h 629525"/>
                <a:gd name="csX9" fmla="*/ 284 w 383951"/>
                <a:gd name="csY9" fmla="*/ 148530 h 629525"/>
                <a:gd name="csX0" fmla="*/ 284 w 383951"/>
                <a:gd name="csY0" fmla="*/ 148530 h 633837"/>
                <a:gd name="csX1" fmla="*/ 87729 w 383951"/>
                <a:gd name="csY1" fmla="*/ 13458 h 633837"/>
                <a:gd name="csX2" fmla="*/ 306537 w 383951"/>
                <a:gd name="csY2" fmla="*/ 18220 h 633837"/>
                <a:gd name="csX3" fmla="*/ 374934 w 383951"/>
                <a:gd name="csY3" fmla="*/ 131861 h 633837"/>
                <a:gd name="csX4" fmla="*/ 383666 w 383951"/>
                <a:gd name="csY4" fmla="*/ 320639 h 633837"/>
                <a:gd name="csX5" fmla="*/ 370171 w 383951"/>
                <a:gd name="csY5" fmla="*/ 472904 h 633837"/>
                <a:gd name="csX6" fmla="*/ 337187 w 383951"/>
                <a:gd name="csY6" fmla="*/ 622380 h 633837"/>
                <a:gd name="csX7" fmla="*/ 237083 w 383951"/>
                <a:gd name="csY7" fmla="*/ 603383 h 633837"/>
                <a:gd name="csX8" fmla="*/ 112207 w 383951"/>
                <a:gd name="csY8" fmla="*/ 442720 h 633837"/>
                <a:gd name="csX9" fmla="*/ 284 w 383951"/>
                <a:gd name="csY9" fmla="*/ 148530 h 633837"/>
                <a:gd name="csX0" fmla="*/ 6366 w 390033"/>
                <a:gd name="csY0" fmla="*/ 141033 h 626340"/>
                <a:gd name="csX1" fmla="*/ 46209 w 390033"/>
                <a:gd name="csY1" fmla="*/ 19518 h 626340"/>
                <a:gd name="csX2" fmla="*/ 312619 w 390033"/>
                <a:gd name="csY2" fmla="*/ 10723 h 626340"/>
                <a:gd name="csX3" fmla="*/ 381016 w 390033"/>
                <a:gd name="csY3" fmla="*/ 124364 h 626340"/>
                <a:gd name="csX4" fmla="*/ 389748 w 390033"/>
                <a:gd name="csY4" fmla="*/ 313142 h 626340"/>
                <a:gd name="csX5" fmla="*/ 376253 w 390033"/>
                <a:gd name="csY5" fmla="*/ 465407 h 626340"/>
                <a:gd name="csX6" fmla="*/ 343269 w 390033"/>
                <a:gd name="csY6" fmla="*/ 614883 h 626340"/>
                <a:gd name="csX7" fmla="*/ 243165 w 390033"/>
                <a:gd name="csY7" fmla="*/ 595886 h 626340"/>
                <a:gd name="csX8" fmla="*/ 118289 w 390033"/>
                <a:gd name="csY8" fmla="*/ 435223 h 626340"/>
                <a:gd name="csX9" fmla="*/ 6366 w 390033"/>
                <a:gd name="csY9" fmla="*/ 141033 h 626340"/>
                <a:gd name="csX0" fmla="*/ 6453 w 390004"/>
                <a:gd name="csY0" fmla="*/ 143337 h 628644"/>
                <a:gd name="csX1" fmla="*/ 46296 w 390004"/>
                <a:gd name="csY1" fmla="*/ 21822 h 628644"/>
                <a:gd name="csX2" fmla="*/ 315184 w 390004"/>
                <a:gd name="csY2" fmla="*/ 9725 h 628644"/>
                <a:gd name="csX3" fmla="*/ 381103 w 390004"/>
                <a:gd name="csY3" fmla="*/ 126668 h 628644"/>
                <a:gd name="csX4" fmla="*/ 389835 w 390004"/>
                <a:gd name="csY4" fmla="*/ 315446 h 628644"/>
                <a:gd name="csX5" fmla="*/ 376340 w 390004"/>
                <a:gd name="csY5" fmla="*/ 467711 h 628644"/>
                <a:gd name="csX6" fmla="*/ 343356 w 390004"/>
                <a:gd name="csY6" fmla="*/ 617187 h 628644"/>
                <a:gd name="csX7" fmla="*/ 243252 w 390004"/>
                <a:gd name="csY7" fmla="*/ 598190 h 628644"/>
                <a:gd name="csX8" fmla="*/ 118376 w 390004"/>
                <a:gd name="csY8" fmla="*/ 437527 h 628644"/>
                <a:gd name="csX9" fmla="*/ 6453 w 390004"/>
                <a:gd name="csY9" fmla="*/ 143337 h 628644"/>
                <a:gd name="csX0" fmla="*/ 6561 w 390007"/>
                <a:gd name="csY0" fmla="*/ 152919 h 638226"/>
                <a:gd name="csX1" fmla="*/ 46404 w 390007"/>
                <a:gd name="csY1" fmla="*/ 31404 h 638226"/>
                <a:gd name="csX2" fmla="*/ 318355 w 390007"/>
                <a:gd name="csY2" fmla="*/ 7070 h 638226"/>
                <a:gd name="csX3" fmla="*/ 381211 w 390007"/>
                <a:gd name="csY3" fmla="*/ 136250 h 638226"/>
                <a:gd name="csX4" fmla="*/ 389943 w 390007"/>
                <a:gd name="csY4" fmla="*/ 325028 h 638226"/>
                <a:gd name="csX5" fmla="*/ 376448 w 390007"/>
                <a:gd name="csY5" fmla="*/ 477293 h 638226"/>
                <a:gd name="csX6" fmla="*/ 343464 w 390007"/>
                <a:gd name="csY6" fmla="*/ 626769 h 638226"/>
                <a:gd name="csX7" fmla="*/ 243360 w 390007"/>
                <a:gd name="csY7" fmla="*/ 607772 h 638226"/>
                <a:gd name="csX8" fmla="*/ 118484 w 390007"/>
                <a:gd name="csY8" fmla="*/ 447109 h 638226"/>
                <a:gd name="csX9" fmla="*/ 6561 w 390007"/>
                <a:gd name="csY9" fmla="*/ 152919 h 638226"/>
                <a:gd name="csX0" fmla="*/ 6561 w 390009"/>
                <a:gd name="csY0" fmla="*/ 150485 h 635792"/>
                <a:gd name="csX1" fmla="*/ 46404 w 390009"/>
                <a:gd name="csY1" fmla="*/ 28970 h 635792"/>
                <a:gd name="csX2" fmla="*/ 318355 w 390009"/>
                <a:gd name="csY2" fmla="*/ 4636 h 635792"/>
                <a:gd name="csX3" fmla="*/ 381211 w 390009"/>
                <a:gd name="csY3" fmla="*/ 133816 h 635792"/>
                <a:gd name="csX4" fmla="*/ 389943 w 390009"/>
                <a:gd name="csY4" fmla="*/ 322594 h 635792"/>
                <a:gd name="csX5" fmla="*/ 376448 w 390009"/>
                <a:gd name="csY5" fmla="*/ 474859 h 635792"/>
                <a:gd name="csX6" fmla="*/ 343464 w 390009"/>
                <a:gd name="csY6" fmla="*/ 624335 h 635792"/>
                <a:gd name="csX7" fmla="*/ 243360 w 390009"/>
                <a:gd name="csY7" fmla="*/ 605338 h 635792"/>
                <a:gd name="csX8" fmla="*/ 118484 w 390009"/>
                <a:gd name="csY8" fmla="*/ 444675 h 635792"/>
                <a:gd name="csX9" fmla="*/ 6561 w 390009"/>
                <a:gd name="csY9" fmla="*/ 150485 h 635792"/>
                <a:gd name="csX0" fmla="*/ 2517 w 385964"/>
                <a:gd name="csY0" fmla="*/ 149591 h 634898"/>
                <a:gd name="csX1" fmla="*/ 42360 w 385964"/>
                <a:gd name="csY1" fmla="*/ 28076 h 634898"/>
                <a:gd name="csX2" fmla="*/ 314311 w 385964"/>
                <a:gd name="csY2" fmla="*/ 3742 h 634898"/>
                <a:gd name="csX3" fmla="*/ 377167 w 385964"/>
                <a:gd name="csY3" fmla="*/ 132922 h 634898"/>
                <a:gd name="csX4" fmla="*/ 385899 w 385964"/>
                <a:gd name="csY4" fmla="*/ 321700 h 634898"/>
                <a:gd name="csX5" fmla="*/ 372404 w 385964"/>
                <a:gd name="csY5" fmla="*/ 473965 h 634898"/>
                <a:gd name="csX6" fmla="*/ 339420 w 385964"/>
                <a:gd name="csY6" fmla="*/ 623441 h 634898"/>
                <a:gd name="csX7" fmla="*/ 239316 w 385964"/>
                <a:gd name="csY7" fmla="*/ 604444 h 634898"/>
                <a:gd name="csX8" fmla="*/ 114440 w 385964"/>
                <a:gd name="csY8" fmla="*/ 443781 h 634898"/>
                <a:gd name="csX9" fmla="*/ 2517 w 385964"/>
                <a:gd name="csY9" fmla="*/ 149591 h 634898"/>
                <a:gd name="csX0" fmla="*/ 3163 w 386610"/>
                <a:gd name="csY0" fmla="*/ 153061 h 638368"/>
                <a:gd name="csX1" fmla="*/ 43006 w 386610"/>
                <a:gd name="csY1" fmla="*/ 31546 h 638368"/>
                <a:gd name="csX2" fmla="*/ 169531 w 386610"/>
                <a:gd name="csY2" fmla="*/ 18077 h 638368"/>
                <a:gd name="csX3" fmla="*/ 314957 w 386610"/>
                <a:gd name="csY3" fmla="*/ 7212 h 638368"/>
                <a:gd name="csX4" fmla="*/ 377813 w 386610"/>
                <a:gd name="csY4" fmla="*/ 136392 h 638368"/>
                <a:gd name="csX5" fmla="*/ 386545 w 386610"/>
                <a:gd name="csY5" fmla="*/ 325170 h 638368"/>
                <a:gd name="csX6" fmla="*/ 373050 w 386610"/>
                <a:gd name="csY6" fmla="*/ 477435 h 638368"/>
                <a:gd name="csX7" fmla="*/ 340066 w 386610"/>
                <a:gd name="csY7" fmla="*/ 626911 h 638368"/>
                <a:gd name="csX8" fmla="*/ 239962 w 386610"/>
                <a:gd name="csY8" fmla="*/ 607914 h 638368"/>
                <a:gd name="csX9" fmla="*/ 115086 w 386610"/>
                <a:gd name="csY9" fmla="*/ 447251 h 638368"/>
                <a:gd name="csX10" fmla="*/ 3163 w 386610"/>
                <a:gd name="csY10" fmla="*/ 153061 h 638368"/>
                <a:gd name="csX0" fmla="*/ 2495 w 397408"/>
                <a:gd name="csY0" fmla="*/ 153262 h 638368"/>
                <a:gd name="csX1" fmla="*/ 53804 w 397408"/>
                <a:gd name="csY1" fmla="*/ 31546 h 638368"/>
                <a:gd name="csX2" fmla="*/ 180329 w 397408"/>
                <a:gd name="csY2" fmla="*/ 18077 h 638368"/>
                <a:gd name="csX3" fmla="*/ 325755 w 397408"/>
                <a:gd name="csY3" fmla="*/ 7212 h 638368"/>
                <a:gd name="csX4" fmla="*/ 388611 w 397408"/>
                <a:gd name="csY4" fmla="*/ 136392 h 638368"/>
                <a:gd name="csX5" fmla="*/ 397343 w 397408"/>
                <a:gd name="csY5" fmla="*/ 325170 h 638368"/>
                <a:gd name="csX6" fmla="*/ 383848 w 397408"/>
                <a:gd name="csY6" fmla="*/ 477435 h 638368"/>
                <a:gd name="csX7" fmla="*/ 350864 w 397408"/>
                <a:gd name="csY7" fmla="*/ 626911 h 638368"/>
                <a:gd name="csX8" fmla="*/ 250760 w 397408"/>
                <a:gd name="csY8" fmla="*/ 607914 h 638368"/>
                <a:gd name="csX9" fmla="*/ 125884 w 397408"/>
                <a:gd name="csY9" fmla="*/ 447251 h 638368"/>
                <a:gd name="csX10" fmla="*/ 2495 w 397408"/>
                <a:gd name="csY10" fmla="*/ 153262 h 638368"/>
                <a:gd name="csX0" fmla="*/ 3539 w 398452"/>
                <a:gd name="csY0" fmla="*/ 153262 h 638382"/>
                <a:gd name="csX1" fmla="*/ 54848 w 398452"/>
                <a:gd name="csY1" fmla="*/ 31546 h 638382"/>
                <a:gd name="csX2" fmla="*/ 181373 w 398452"/>
                <a:gd name="csY2" fmla="*/ 18077 h 638382"/>
                <a:gd name="csX3" fmla="*/ 326799 w 398452"/>
                <a:gd name="csY3" fmla="*/ 7212 h 638382"/>
                <a:gd name="csX4" fmla="*/ 389655 w 398452"/>
                <a:gd name="csY4" fmla="*/ 136392 h 638382"/>
                <a:gd name="csX5" fmla="*/ 398387 w 398452"/>
                <a:gd name="csY5" fmla="*/ 325170 h 638382"/>
                <a:gd name="csX6" fmla="*/ 384892 w 398452"/>
                <a:gd name="csY6" fmla="*/ 477435 h 638382"/>
                <a:gd name="csX7" fmla="*/ 351908 w 398452"/>
                <a:gd name="csY7" fmla="*/ 626911 h 638382"/>
                <a:gd name="csX8" fmla="*/ 251804 w 398452"/>
                <a:gd name="csY8" fmla="*/ 607914 h 638382"/>
                <a:gd name="csX9" fmla="*/ 146039 w 398452"/>
                <a:gd name="csY9" fmla="*/ 446916 h 638382"/>
                <a:gd name="csX10" fmla="*/ 3539 w 398452"/>
                <a:gd name="csY10" fmla="*/ 153262 h 638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98452" h="638382">
                  <a:moveTo>
                    <a:pt x="3539" y="153262"/>
                  </a:moveTo>
                  <a:cubicBezTo>
                    <a:pt x="-11660" y="84034"/>
                    <a:pt x="25209" y="54077"/>
                    <a:pt x="54848" y="31546"/>
                  </a:cubicBezTo>
                  <a:cubicBezTo>
                    <a:pt x="84487" y="9015"/>
                    <a:pt x="136048" y="22133"/>
                    <a:pt x="181373" y="18077"/>
                  </a:cubicBezTo>
                  <a:cubicBezTo>
                    <a:pt x="226698" y="14021"/>
                    <a:pt x="292085" y="-12507"/>
                    <a:pt x="326799" y="7212"/>
                  </a:cubicBezTo>
                  <a:cubicBezTo>
                    <a:pt x="361513" y="26931"/>
                    <a:pt x="377724" y="83399"/>
                    <a:pt x="389655" y="136392"/>
                  </a:cubicBezTo>
                  <a:cubicBezTo>
                    <a:pt x="401586" y="189385"/>
                    <a:pt x="397593" y="260392"/>
                    <a:pt x="398387" y="325170"/>
                  </a:cubicBezTo>
                  <a:cubicBezTo>
                    <a:pt x="399181" y="389948"/>
                    <a:pt x="392639" y="427145"/>
                    <a:pt x="384892" y="477435"/>
                  </a:cubicBezTo>
                  <a:cubicBezTo>
                    <a:pt x="377146" y="527725"/>
                    <a:pt x="374089" y="605165"/>
                    <a:pt x="351908" y="626911"/>
                  </a:cubicBezTo>
                  <a:cubicBezTo>
                    <a:pt x="329727" y="648657"/>
                    <a:pt x="286116" y="637913"/>
                    <a:pt x="251804" y="607914"/>
                  </a:cubicBezTo>
                  <a:cubicBezTo>
                    <a:pt x="217492" y="577915"/>
                    <a:pt x="187416" y="522691"/>
                    <a:pt x="146039" y="446916"/>
                  </a:cubicBezTo>
                  <a:cubicBezTo>
                    <a:pt x="104662" y="371141"/>
                    <a:pt x="18738" y="222490"/>
                    <a:pt x="3539" y="153262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四角形: 角を丸くする 1">
              <a:extLst>
                <a:ext uri="{FF2B5EF4-FFF2-40B4-BE49-F238E27FC236}">
                  <a16:creationId xmlns:a16="http://schemas.microsoft.com/office/drawing/2014/main" id="{131A645E-A590-1BF3-94CE-8D75116C6E72}"/>
                </a:ext>
              </a:extLst>
            </p:cNvPr>
            <p:cNvSpPr/>
            <p:nvPr/>
          </p:nvSpPr>
          <p:spPr>
            <a:xfrm rot="15361604">
              <a:off x="2348663" y="3936402"/>
              <a:ext cx="479940" cy="58442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92 w 384359"/>
                <a:gd name="csY0" fmla="*/ 148530 h 591292"/>
                <a:gd name="csX1" fmla="*/ 88137 w 384359"/>
                <a:gd name="csY1" fmla="*/ 13458 h 591292"/>
                <a:gd name="csX2" fmla="*/ 306945 w 384359"/>
                <a:gd name="csY2" fmla="*/ 18220 h 591292"/>
                <a:gd name="csX3" fmla="*/ 375342 w 384359"/>
                <a:gd name="csY3" fmla="*/ 131861 h 591292"/>
                <a:gd name="csX4" fmla="*/ 384074 w 384359"/>
                <a:gd name="csY4" fmla="*/ 320639 h 591292"/>
                <a:gd name="csX5" fmla="*/ 370579 w 384359"/>
                <a:gd name="csY5" fmla="*/ 472904 h 591292"/>
                <a:gd name="csX6" fmla="*/ 309326 w 384359"/>
                <a:gd name="csY6" fmla="*/ 560351 h 591292"/>
                <a:gd name="csX7" fmla="*/ 54581 w 384359"/>
                <a:gd name="csY7" fmla="*/ 587025 h 591292"/>
                <a:gd name="csX8" fmla="*/ 47656 w 384359"/>
                <a:gd name="csY8" fmla="*/ 479389 h 591292"/>
                <a:gd name="csX9" fmla="*/ 692 w 384359"/>
                <a:gd name="csY9" fmla="*/ 148530 h 591292"/>
                <a:gd name="csX0" fmla="*/ 12535 w 396202"/>
                <a:gd name="csY0" fmla="*/ 148530 h 592047"/>
                <a:gd name="csX1" fmla="*/ 99980 w 396202"/>
                <a:gd name="csY1" fmla="*/ 13458 h 592047"/>
                <a:gd name="csX2" fmla="*/ 318788 w 396202"/>
                <a:gd name="csY2" fmla="*/ 18220 h 592047"/>
                <a:gd name="csX3" fmla="*/ 387185 w 396202"/>
                <a:gd name="csY3" fmla="*/ 131861 h 592047"/>
                <a:gd name="csX4" fmla="*/ 395917 w 396202"/>
                <a:gd name="csY4" fmla="*/ 320639 h 592047"/>
                <a:gd name="csX5" fmla="*/ 382422 w 396202"/>
                <a:gd name="csY5" fmla="*/ 472904 h 592047"/>
                <a:gd name="csX6" fmla="*/ 321169 w 396202"/>
                <a:gd name="csY6" fmla="*/ 560351 h 592047"/>
                <a:gd name="csX7" fmla="*/ 66424 w 396202"/>
                <a:gd name="csY7" fmla="*/ 587025 h 592047"/>
                <a:gd name="csX8" fmla="*/ 6202 w 396202"/>
                <a:gd name="csY8" fmla="*/ 468213 h 592047"/>
                <a:gd name="csX9" fmla="*/ 12535 w 396202"/>
                <a:gd name="csY9" fmla="*/ 148530 h 592047"/>
                <a:gd name="csX0" fmla="*/ 12535 w 396202"/>
                <a:gd name="csY0" fmla="*/ 148530 h 593497"/>
                <a:gd name="csX1" fmla="*/ 99980 w 396202"/>
                <a:gd name="csY1" fmla="*/ 13458 h 593497"/>
                <a:gd name="csX2" fmla="*/ 318788 w 396202"/>
                <a:gd name="csY2" fmla="*/ 18220 h 593497"/>
                <a:gd name="csX3" fmla="*/ 387185 w 396202"/>
                <a:gd name="csY3" fmla="*/ 131861 h 593497"/>
                <a:gd name="csX4" fmla="*/ 395917 w 396202"/>
                <a:gd name="csY4" fmla="*/ 320639 h 593497"/>
                <a:gd name="csX5" fmla="*/ 382422 w 396202"/>
                <a:gd name="csY5" fmla="*/ 472904 h 593497"/>
                <a:gd name="csX6" fmla="*/ 338023 w 396202"/>
                <a:gd name="csY6" fmla="*/ 566668 h 593497"/>
                <a:gd name="csX7" fmla="*/ 66424 w 396202"/>
                <a:gd name="csY7" fmla="*/ 587025 h 593497"/>
                <a:gd name="csX8" fmla="*/ 6202 w 396202"/>
                <a:gd name="csY8" fmla="*/ 468213 h 593497"/>
                <a:gd name="csX9" fmla="*/ 12535 w 396202"/>
                <a:gd name="csY9" fmla="*/ 148530 h 593497"/>
                <a:gd name="csX0" fmla="*/ 340729 w 724396"/>
                <a:gd name="csY0" fmla="*/ 148530 h 593497"/>
                <a:gd name="csX1" fmla="*/ 428174 w 724396"/>
                <a:gd name="csY1" fmla="*/ 13458 h 593497"/>
                <a:gd name="csX2" fmla="*/ 646982 w 724396"/>
                <a:gd name="csY2" fmla="*/ 18220 h 593497"/>
                <a:gd name="csX3" fmla="*/ 715379 w 724396"/>
                <a:gd name="csY3" fmla="*/ 131861 h 593497"/>
                <a:gd name="csX4" fmla="*/ 724111 w 724396"/>
                <a:gd name="csY4" fmla="*/ 320639 h 593497"/>
                <a:gd name="csX5" fmla="*/ 710616 w 724396"/>
                <a:gd name="csY5" fmla="*/ 472904 h 593497"/>
                <a:gd name="csX6" fmla="*/ 666217 w 724396"/>
                <a:gd name="csY6" fmla="*/ 566668 h 593497"/>
                <a:gd name="csX7" fmla="*/ 394618 w 724396"/>
                <a:gd name="csY7" fmla="*/ 587025 h 593497"/>
                <a:gd name="csX8" fmla="*/ 334396 w 724396"/>
                <a:gd name="csY8" fmla="*/ 468213 h 593497"/>
                <a:gd name="csX9" fmla="*/ 3 w 724396"/>
                <a:gd name="csY9" fmla="*/ 249705 h 593497"/>
                <a:gd name="csX10" fmla="*/ 340729 w 724396"/>
                <a:gd name="csY10" fmla="*/ 148530 h 593497"/>
                <a:gd name="csX0" fmla="*/ 328206 w 724396"/>
                <a:gd name="csY0" fmla="*/ 157626 h 594091"/>
                <a:gd name="csX1" fmla="*/ 428174 w 724396"/>
                <a:gd name="csY1" fmla="*/ 14052 h 594091"/>
                <a:gd name="csX2" fmla="*/ 646982 w 724396"/>
                <a:gd name="csY2" fmla="*/ 18814 h 594091"/>
                <a:gd name="csX3" fmla="*/ 715379 w 724396"/>
                <a:gd name="csY3" fmla="*/ 132455 h 594091"/>
                <a:gd name="csX4" fmla="*/ 724111 w 724396"/>
                <a:gd name="csY4" fmla="*/ 321233 h 594091"/>
                <a:gd name="csX5" fmla="*/ 710616 w 724396"/>
                <a:gd name="csY5" fmla="*/ 473498 h 594091"/>
                <a:gd name="csX6" fmla="*/ 666217 w 724396"/>
                <a:gd name="csY6" fmla="*/ 567262 h 594091"/>
                <a:gd name="csX7" fmla="*/ 394618 w 724396"/>
                <a:gd name="csY7" fmla="*/ 587619 h 594091"/>
                <a:gd name="csX8" fmla="*/ 334396 w 724396"/>
                <a:gd name="csY8" fmla="*/ 468807 h 594091"/>
                <a:gd name="csX9" fmla="*/ 3 w 724396"/>
                <a:gd name="csY9" fmla="*/ 250299 h 594091"/>
                <a:gd name="csX10" fmla="*/ 328206 w 724396"/>
                <a:gd name="csY10" fmla="*/ 157626 h 594091"/>
                <a:gd name="csX0" fmla="*/ 328206 w 724580"/>
                <a:gd name="csY0" fmla="*/ 157626 h 596499"/>
                <a:gd name="csX1" fmla="*/ 428174 w 724580"/>
                <a:gd name="csY1" fmla="*/ 14052 h 596499"/>
                <a:gd name="csX2" fmla="*/ 646982 w 724580"/>
                <a:gd name="csY2" fmla="*/ 18814 h 596499"/>
                <a:gd name="csX3" fmla="*/ 715379 w 724580"/>
                <a:gd name="csY3" fmla="*/ 132455 h 596499"/>
                <a:gd name="csX4" fmla="*/ 724111 w 724580"/>
                <a:gd name="csY4" fmla="*/ 321233 h 596499"/>
                <a:gd name="csX5" fmla="*/ 710616 w 724580"/>
                <a:gd name="csY5" fmla="*/ 473498 h 596499"/>
                <a:gd name="csX6" fmla="*/ 628489 w 724580"/>
                <a:gd name="csY6" fmla="*/ 575115 h 596499"/>
                <a:gd name="csX7" fmla="*/ 394618 w 724580"/>
                <a:gd name="csY7" fmla="*/ 587619 h 596499"/>
                <a:gd name="csX8" fmla="*/ 334396 w 724580"/>
                <a:gd name="csY8" fmla="*/ 468807 h 596499"/>
                <a:gd name="csX9" fmla="*/ 3 w 724580"/>
                <a:gd name="csY9" fmla="*/ 250299 h 596499"/>
                <a:gd name="csX10" fmla="*/ 328206 w 724580"/>
                <a:gd name="csY10" fmla="*/ 157626 h 596499"/>
                <a:gd name="csX0" fmla="*/ 328206 w 763799"/>
                <a:gd name="csY0" fmla="*/ 147625 h 586498"/>
                <a:gd name="csX1" fmla="*/ 428174 w 763799"/>
                <a:gd name="csY1" fmla="*/ 4051 h 586498"/>
                <a:gd name="csX2" fmla="*/ 748115 w 763799"/>
                <a:gd name="csY2" fmla="*/ 46713 h 586498"/>
                <a:gd name="csX3" fmla="*/ 715379 w 763799"/>
                <a:gd name="csY3" fmla="*/ 122454 h 586498"/>
                <a:gd name="csX4" fmla="*/ 724111 w 763799"/>
                <a:gd name="csY4" fmla="*/ 311232 h 586498"/>
                <a:gd name="csX5" fmla="*/ 710616 w 763799"/>
                <a:gd name="csY5" fmla="*/ 463497 h 586498"/>
                <a:gd name="csX6" fmla="*/ 628489 w 763799"/>
                <a:gd name="csY6" fmla="*/ 565114 h 586498"/>
                <a:gd name="csX7" fmla="*/ 394618 w 763799"/>
                <a:gd name="csY7" fmla="*/ 577618 h 586498"/>
                <a:gd name="csX8" fmla="*/ 334396 w 763799"/>
                <a:gd name="csY8" fmla="*/ 458806 h 586498"/>
                <a:gd name="csX9" fmla="*/ 3 w 763799"/>
                <a:gd name="csY9" fmla="*/ 240298 h 586498"/>
                <a:gd name="csX10" fmla="*/ 328206 w 763799"/>
                <a:gd name="csY10" fmla="*/ 147625 h 586498"/>
                <a:gd name="csX0" fmla="*/ 328206 w 796467"/>
                <a:gd name="csY0" fmla="*/ 148176 h 587049"/>
                <a:gd name="csX1" fmla="*/ 428174 w 796467"/>
                <a:gd name="csY1" fmla="*/ 4602 h 587049"/>
                <a:gd name="csX2" fmla="*/ 748115 w 796467"/>
                <a:gd name="csY2" fmla="*/ 47264 h 587049"/>
                <a:gd name="csX3" fmla="*/ 792753 w 796467"/>
                <a:gd name="csY3" fmla="*/ 165195 h 587049"/>
                <a:gd name="csX4" fmla="*/ 724111 w 796467"/>
                <a:gd name="csY4" fmla="*/ 311783 h 587049"/>
                <a:gd name="csX5" fmla="*/ 710616 w 796467"/>
                <a:gd name="csY5" fmla="*/ 464048 h 587049"/>
                <a:gd name="csX6" fmla="*/ 628489 w 796467"/>
                <a:gd name="csY6" fmla="*/ 565665 h 587049"/>
                <a:gd name="csX7" fmla="*/ 394618 w 796467"/>
                <a:gd name="csY7" fmla="*/ 578169 h 587049"/>
                <a:gd name="csX8" fmla="*/ 334396 w 796467"/>
                <a:gd name="csY8" fmla="*/ 459357 h 587049"/>
                <a:gd name="csX9" fmla="*/ 3 w 796467"/>
                <a:gd name="csY9" fmla="*/ 240849 h 587049"/>
                <a:gd name="csX10" fmla="*/ 328206 w 796467"/>
                <a:gd name="csY10" fmla="*/ 148176 h 587049"/>
                <a:gd name="csX0" fmla="*/ 328206 w 793575"/>
                <a:gd name="csY0" fmla="*/ 156938 h 595811"/>
                <a:gd name="csX1" fmla="*/ 428174 w 793575"/>
                <a:gd name="csY1" fmla="*/ 13364 h 595811"/>
                <a:gd name="csX2" fmla="*/ 560619 w 793575"/>
                <a:gd name="csY2" fmla="*/ 11073 h 595811"/>
                <a:gd name="csX3" fmla="*/ 748115 w 793575"/>
                <a:gd name="csY3" fmla="*/ 56026 h 595811"/>
                <a:gd name="csX4" fmla="*/ 792753 w 793575"/>
                <a:gd name="csY4" fmla="*/ 173957 h 595811"/>
                <a:gd name="csX5" fmla="*/ 724111 w 793575"/>
                <a:gd name="csY5" fmla="*/ 320545 h 595811"/>
                <a:gd name="csX6" fmla="*/ 710616 w 793575"/>
                <a:gd name="csY6" fmla="*/ 472810 h 595811"/>
                <a:gd name="csX7" fmla="*/ 628489 w 793575"/>
                <a:gd name="csY7" fmla="*/ 574427 h 595811"/>
                <a:gd name="csX8" fmla="*/ 394618 w 793575"/>
                <a:gd name="csY8" fmla="*/ 586931 h 595811"/>
                <a:gd name="csX9" fmla="*/ 334396 w 793575"/>
                <a:gd name="csY9" fmla="*/ 468119 h 595811"/>
                <a:gd name="csX10" fmla="*/ 3 w 793575"/>
                <a:gd name="csY10" fmla="*/ 249611 h 595811"/>
                <a:gd name="csX11" fmla="*/ 328206 w 793575"/>
                <a:gd name="csY11" fmla="*/ 156938 h 595811"/>
                <a:gd name="csX0" fmla="*/ 307176 w 793574"/>
                <a:gd name="csY0" fmla="*/ 153209 h 595564"/>
                <a:gd name="csX1" fmla="*/ 428174 w 793574"/>
                <a:gd name="csY1" fmla="*/ 13117 h 595564"/>
                <a:gd name="csX2" fmla="*/ 560619 w 793574"/>
                <a:gd name="csY2" fmla="*/ 10826 h 595564"/>
                <a:gd name="csX3" fmla="*/ 748115 w 793574"/>
                <a:gd name="csY3" fmla="*/ 55779 h 595564"/>
                <a:gd name="csX4" fmla="*/ 792753 w 793574"/>
                <a:gd name="csY4" fmla="*/ 173710 h 595564"/>
                <a:gd name="csX5" fmla="*/ 724111 w 793574"/>
                <a:gd name="csY5" fmla="*/ 320298 h 595564"/>
                <a:gd name="csX6" fmla="*/ 710616 w 793574"/>
                <a:gd name="csY6" fmla="*/ 472563 h 595564"/>
                <a:gd name="csX7" fmla="*/ 628489 w 793574"/>
                <a:gd name="csY7" fmla="*/ 574180 h 595564"/>
                <a:gd name="csX8" fmla="*/ 394618 w 793574"/>
                <a:gd name="csY8" fmla="*/ 586684 h 595564"/>
                <a:gd name="csX9" fmla="*/ 334396 w 793574"/>
                <a:gd name="csY9" fmla="*/ 467872 h 595564"/>
                <a:gd name="csX10" fmla="*/ 3 w 793574"/>
                <a:gd name="csY10" fmla="*/ 249364 h 595564"/>
                <a:gd name="csX11" fmla="*/ 307176 w 793574"/>
                <a:gd name="csY11" fmla="*/ 153209 h 595564"/>
                <a:gd name="csX0" fmla="*/ 368821 w 855219"/>
                <a:gd name="csY0" fmla="*/ 153209 h 595564"/>
                <a:gd name="csX1" fmla="*/ 489819 w 855219"/>
                <a:gd name="csY1" fmla="*/ 13117 h 595564"/>
                <a:gd name="csX2" fmla="*/ 622264 w 855219"/>
                <a:gd name="csY2" fmla="*/ 10826 h 595564"/>
                <a:gd name="csX3" fmla="*/ 809760 w 855219"/>
                <a:gd name="csY3" fmla="*/ 55779 h 595564"/>
                <a:gd name="csX4" fmla="*/ 854398 w 855219"/>
                <a:gd name="csY4" fmla="*/ 173710 h 595564"/>
                <a:gd name="csX5" fmla="*/ 785756 w 855219"/>
                <a:gd name="csY5" fmla="*/ 320298 h 595564"/>
                <a:gd name="csX6" fmla="*/ 772261 w 855219"/>
                <a:gd name="csY6" fmla="*/ 472563 h 595564"/>
                <a:gd name="csX7" fmla="*/ 690134 w 855219"/>
                <a:gd name="csY7" fmla="*/ 574180 h 595564"/>
                <a:gd name="csX8" fmla="*/ 456263 w 855219"/>
                <a:gd name="csY8" fmla="*/ 586684 h 595564"/>
                <a:gd name="csX9" fmla="*/ 396041 w 855219"/>
                <a:gd name="csY9" fmla="*/ 467872 h 595564"/>
                <a:gd name="csX10" fmla="*/ 2 w 855219"/>
                <a:gd name="csY10" fmla="*/ 243856 h 595564"/>
                <a:gd name="csX11" fmla="*/ 368821 w 855219"/>
                <a:gd name="csY11" fmla="*/ 153209 h 595564"/>
                <a:gd name="csX0" fmla="*/ 372980 w 859378"/>
                <a:gd name="csY0" fmla="*/ 153209 h 595564"/>
                <a:gd name="csX1" fmla="*/ 493978 w 859378"/>
                <a:gd name="csY1" fmla="*/ 13117 h 595564"/>
                <a:gd name="csX2" fmla="*/ 626423 w 859378"/>
                <a:gd name="csY2" fmla="*/ 10826 h 595564"/>
                <a:gd name="csX3" fmla="*/ 813919 w 859378"/>
                <a:gd name="csY3" fmla="*/ 55779 h 595564"/>
                <a:gd name="csX4" fmla="*/ 858557 w 859378"/>
                <a:gd name="csY4" fmla="*/ 173710 h 595564"/>
                <a:gd name="csX5" fmla="*/ 789915 w 859378"/>
                <a:gd name="csY5" fmla="*/ 320298 h 595564"/>
                <a:gd name="csX6" fmla="*/ 776420 w 859378"/>
                <a:gd name="csY6" fmla="*/ 472563 h 595564"/>
                <a:gd name="csX7" fmla="*/ 694293 w 859378"/>
                <a:gd name="csY7" fmla="*/ 574180 h 595564"/>
                <a:gd name="csX8" fmla="*/ 460422 w 859378"/>
                <a:gd name="csY8" fmla="*/ 586684 h 595564"/>
                <a:gd name="csX9" fmla="*/ 400200 w 859378"/>
                <a:gd name="csY9" fmla="*/ 467872 h 595564"/>
                <a:gd name="csX10" fmla="*/ 4161 w 859378"/>
                <a:gd name="csY10" fmla="*/ 243856 h 595564"/>
                <a:gd name="csX11" fmla="*/ 372980 w 859378"/>
                <a:gd name="csY11" fmla="*/ 153209 h 595564"/>
                <a:gd name="csX0" fmla="*/ 374285 w 860683"/>
                <a:gd name="csY0" fmla="*/ 153209 h 592055"/>
                <a:gd name="csX1" fmla="*/ 495283 w 860683"/>
                <a:gd name="csY1" fmla="*/ 13117 h 592055"/>
                <a:gd name="csX2" fmla="*/ 627728 w 860683"/>
                <a:gd name="csY2" fmla="*/ 10826 h 592055"/>
                <a:gd name="csX3" fmla="*/ 815224 w 860683"/>
                <a:gd name="csY3" fmla="*/ 55779 h 592055"/>
                <a:gd name="csX4" fmla="*/ 859862 w 860683"/>
                <a:gd name="csY4" fmla="*/ 173710 h 592055"/>
                <a:gd name="csX5" fmla="*/ 791220 w 860683"/>
                <a:gd name="csY5" fmla="*/ 320298 h 592055"/>
                <a:gd name="csX6" fmla="*/ 777725 w 860683"/>
                <a:gd name="csY6" fmla="*/ 472563 h 592055"/>
                <a:gd name="csX7" fmla="*/ 695598 w 860683"/>
                <a:gd name="csY7" fmla="*/ 574180 h 592055"/>
                <a:gd name="csX8" fmla="*/ 461727 w 860683"/>
                <a:gd name="csY8" fmla="*/ 586684 h 592055"/>
                <a:gd name="csX9" fmla="*/ 305341 w 860683"/>
                <a:gd name="csY9" fmla="*/ 515402 h 592055"/>
                <a:gd name="csX10" fmla="*/ 5466 w 860683"/>
                <a:gd name="csY10" fmla="*/ 243856 h 592055"/>
                <a:gd name="csX11" fmla="*/ 374285 w 860683"/>
                <a:gd name="csY11" fmla="*/ 153209 h 592055"/>
                <a:gd name="csX0" fmla="*/ 374541 w 860939"/>
                <a:gd name="csY0" fmla="*/ 153209 h 592055"/>
                <a:gd name="csX1" fmla="*/ 495539 w 860939"/>
                <a:gd name="csY1" fmla="*/ 13117 h 592055"/>
                <a:gd name="csX2" fmla="*/ 627984 w 860939"/>
                <a:gd name="csY2" fmla="*/ 10826 h 592055"/>
                <a:gd name="csX3" fmla="*/ 815480 w 860939"/>
                <a:gd name="csY3" fmla="*/ 55779 h 592055"/>
                <a:gd name="csX4" fmla="*/ 860118 w 860939"/>
                <a:gd name="csY4" fmla="*/ 173710 h 592055"/>
                <a:gd name="csX5" fmla="*/ 791476 w 860939"/>
                <a:gd name="csY5" fmla="*/ 320298 h 592055"/>
                <a:gd name="csX6" fmla="*/ 777981 w 860939"/>
                <a:gd name="csY6" fmla="*/ 472563 h 592055"/>
                <a:gd name="csX7" fmla="*/ 695854 w 860939"/>
                <a:gd name="csY7" fmla="*/ 574180 h 592055"/>
                <a:gd name="csX8" fmla="*/ 461983 w 860939"/>
                <a:gd name="csY8" fmla="*/ 586684 h 592055"/>
                <a:gd name="csX9" fmla="*/ 305597 w 860939"/>
                <a:gd name="csY9" fmla="*/ 515402 h 592055"/>
                <a:gd name="csX10" fmla="*/ 5722 w 860939"/>
                <a:gd name="csY10" fmla="*/ 243856 h 592055"/>
                <a:gd name="csX11" fmla="*/ 374541 w 860939"/>
                <a:gd name="csY11" fmla="*/ 153209 h 592055"/>
                <a:gd name="csX0" fmla="*/ 374176 w 860574"/>
                <a:gd name="csY0" fmla="*/ 153209 h 610807"/>
                <a:gd name="csX1" fmla="*/ 495174 w 860574"/>
                <a:gd name="csY1" fmla="*/ 13117 h 610807"/>
                <a:gd name="csX2" fmla="*/ 627619 w 860574"/>
                <a:gd name="csY2" fmla="*/ 10826 h 610807"/>
                <a:gd name="csX3" fmla="*/ 815115 w 860574"/>
                <a:gd name="csY3" fmla="*/ 55779 h 610807"/>
                <a:gd name="csX4" fmla="*/ 859753 w 860574"/>
                <a:gd name="csY4" fmla="*/ 173710 h 610807"/>
                <a:gd name="csX5" fmla="*/ 791111 w 860574"/>
                <a:gd name="csY5" fmla="*/ 320298 h 610807"/>
                <a:gd name="csX6" fmla="*/ 777616 w 860574"/>
                <a:gd name="csY6" fmla="*/ 472563 h 610807"/>
                <a:gd name="csX7" fmla="*/ 695489 w 860574"/>
                <a:gd name="csY7" fmla="*/ 574180 h 610807"/>
                <a:gd name="csX8" fmla="*/ 422738 w 860574"/>
                <a:gd name="csY8" fmla="*/ 608365 h 610807"/>
                <a:gd name="csX9" fmla="*/ 305232 w 860574"/>
                <a:gd name="csY9" fmla="*/ 515402 h 610807"/>
                <a:gd name="csX10" fmla="*/ 5357 w 860574"/>
                <a:gd name="csY10" fmla="*/ 243856 h 610807"/>
                <a:gd name="csX11" fmla="*/ 374176 w 860574"/>
                <a:gd name="csY11" fmla="*/ 153209 h 610807"/>
                <a:gd name="csX0" fmla="*/ 374176 w 860574"/>
                <a:gd name="csY0" fmla="*/ 153209 h 611657"/>
                <a:gd name="csX1" fmla="*/ 495174 w 860574"/>
                <a:gd name="csY1" fmla="*/ 13117 h 611657"/>
                <a:gd name="csX2" fmla="*/ 627619 w 860574"/>
                <a:gd name="csY2" fmla="*/ 10826 h 611657"/>
                <a:gd name="csX3" fmla="*/ 815115 w 860574"/>
                <a:gd name="csY3" fmla="*/ 55779 h 611657"/>
                <a:gd name="csX4" fmla="*/ 859753 w 860574"/>
                <a:gd name="csY4" fmla="*/ 173710 h 611657"/>
                <a:gd name="csX5" fmla="*/ 791111 w 860574"/>
                <a:gd name="csY5" fmla="*/ 320298 h 611657"/>
                <a:gd name="csX6" fmla="*/ 777616 w 860574"/>
                <a:gd name="csY6" fmla="*/ 472563 h 611657"/>
                <a:gd name="csX7" fmla="*/ 748259 w 860574"/>
                <a:gd name="csY7" fmla="*/ 579561 h 611657"/>
                <a:gd name="csX8" fmla="*/ 422738 w 860574"/>
                <a:gd name="csY8" fmla="*/ 608365 h 611657"/>
                <a:gd name="csX9" fmla="*/ 305232 w 860574"/>
                <a:gd name="csY9" fmla="*/ 515402 h 611657"/>
                <a:gd name="csX10" fmla="*/ 5357 w 860574"/>
                <a:gd name="csY10" fmla="*/ 243856 h 611657"/>
                <a:gd name="csX11" fmla="*/ 374176 w 860574"/>
                <a:gd name="csY11" fmla="*/ 153209 h 611657"/>
                <a:gd name="csX0" fmla="*/ 374176 w 860574"/>
                <a:gd name="csY0" fmla="*/ 153209 h 610933"/>
                <a:gd name="csX1" fmla="*/ 495174 w 860574"/>
                <a:gd name="csY1" fmla="*/ 13117 h 610933"/>
                <a:gd name="csX2" fmla="*/ 627619 w 860574"/>
                <a:gd name="csY2" fmla="*/ 10826 h 610933"/>
                <a:gd name="csX3" fmla="*/ 815115 w 860574"/>
                <a:gd name="csY3" fmla="*/ 55779 h 610933"/>
                <a:gd name="csX4" fmla="*/ 859753 w 860574"/>
                <a:gd name="csY4" fmla="*/ 173710 h 610933"/>
                <a:gd name="csX5" fmla="*/ 791111 w 860574"/>
                <a:gd name="csY5" fmla="*/ 320298 h 610933"/>
                <a:gd name="csX6" fmla="*/ 777616 w 860574"/>
                <a:gd name="csY6" fmla="*/ 472563 h 610933"/>
                <a:gd name="csX7" fmla="*/ 748259 w 860574"/>
                <a:gd name="csY7" fmla="*/ 579561 h 610933"/>
                <a:gd name="csX8" fmla="*/ 422738 w 860574"/>
                <a:gd name="csY8" fmla="*/ 608365 h 610933"/>
                <a:gd name="csX9" fmla="*/ 305232 w 860574"/>
                <a:gd name="csY9" fmla="*/ 515402 h 610933"/>
                <a:gd name="csX10" fmla="*/ 5357 w 860574"/>
                <a:gd name="csY10" fmla="*/ 243856 h 610933"/>
                <a:gd name="csX11" fmla="*/ 374176 w 860574"/>
                <a:gd name="csY11" fmla="*/ 153209 h 610933"/>
                <a:gd name="csX0" fmla="*/ 374176 w 860574"/>
                <a:gd name="csY0" fmla="*/ 153209 h 611134"/>
                <a:gd name="csX1" fmla="*/ 495174 w 860574"/>
                <a:gd name="csY1" fmla="*/ 13117 h 611134"/>
                <a:gd name="csX2" fmla="*/ 627619 w 860574"/>
                <a:gd name="csY2" fmla="*/ 10826 h 611134"/>
                <a:gd name="csX3" fmla="*/ 815115 w 860574"/>
                <a:gd name="csY3" fmla="*/ 55779 h 611134"/>
                <a:gd name="csX4" fmla="*/ 859753 w 860574"/>
                <a:gd name="csY4" fmla="*/ 173710 h 611134"/>
                <a:gd name="csX5" fmla="*/ 791111 w 860574"/>
                <a:gd name="csY5" fmla="*/ 320298 h 611134"/>
                <a:gd name="csX6" fmla="*/ 777616 w 860574"/>
                <a:gd name="csY6" fmla="*/ 472563 h 611134"/>
                <a:gd name="csX7" fmla="*/ 773346 w 860574"/>
                <a:gd name="csY7" fmla="*/ 581022 h 611134"/>
                <a:gd name="csX8" fmla="*/ 422738 w 860574"/>
                <a:gd name="csY8" fmla="*/ 608365 h 611134"/>
                <a:gd name="csX9" fmla="*/ 305232 w 860574"/>
                <a:gd name="csY9" fmla="*/ 515402 h 611134"/>
                <a:gd name="csX10" fmla="*/ 5357 w 860574"/>
                <a:gd name="csY10" fmla="*/ 243856 h 611134"/>
                <a:gd name="csX11" fmla="*/ 374176 w 860574"/>
                <a:gd name="csY11" fmla="*/ 153209 h 611134"/>
                <a:gd name="csX0" fmla="*/ 374176 w 860574"/>
                <a:gd name="csY0" fmla="*/ 153209 h 611932"/>
                <a:gd name="csX1" fmla="*/ 495174 w 860574"/>
                <a:gd name="csY1" fmla="*/ 13117 h 611932"/>
                <a:gd name="csX2" fmla="*/ 627619 w 860574"/>
                <a:gd name="csY2" fmla="*/ 10826 h 611932"/>
                <a:gd name="csX3" fmla="*/ 815115 w 860574"/>
                <a:gd name="csY3" fmla="*/ 55779 h 611932"/>
                <a:gd name="csX4" fmla="*/ 859753 w 860574"/>
                <a:gd name="csY4" fmla="*/ 173710 h 611932"/>
                <a:gd name="csX5" fmla="*/ 791111 w 860574"/>
                <a:gd name="csY5" fmla="*/ 320298 h 611932"/>
                <a:gd name="csX6" fmla="*/ 777616 w 860574"/>
                <a:gd name="csY6" fmla="*/ 472563 h 611932"/>
                <a:gd name="csX7" fmla="*/ 773346 w 860574"/>
                <a:gd name="csY7" fmla="*/ 581022 h 611932"/>
                <a:gd name="csX8" fmla="*/ 613218 w 860574"/>
                <a:gd name="csY8" fmla="*/ 591579 h 611932"/>
                <a:gd name="csX9" fmla="*/ 422738 w 860574"/>
                <a:gd name="csY9" fmla="*/ 608365 h 611932"/>
                <a:gd name="csX10" fmla="*/ 305232 w 860574"/>
                <a:gd name="csY10" fmla="*/ 515402 h 611932"/>
                <a:gd name="csX11" fmla="*/ 5357 w 860574"/>
                <a:gd name="csY11" fmla="*/ 243856 h 611932"/>
                <a:gd name="csX12" fmla="*/ 374176 w 860574"/>
                <a:gd name="csY12" fmla="*/ 153209 h 611932"/>
                <a:gd name="csX0" fmla="*/ 374112 w 860510"/>
                <a:gd name="csY0" fmla="*/ 153209 h 607192"/>
                <a:gd name="csX1" fmla="*/ 495110 w 860510"/>
                <a:gd name="csY1" fmla="*/ 13117 h 607192"/>
                <a:gd name="csX2" fmla="*/ 627555 w 860510"/>
                <a:gd name="csY2" fmla="*/ 10826 h 607192"/>
                <a:gd name="csX3" fmla="*/ 815051 w 860510"/>
                <a:gd name="csY3" fmla="*/ 55779 h 607192"/>
                <a:gd name="csX4" fmla="*/ 859689 w 860510"/>
                <a:gd name="csY4" fmla="*/ 173710 h 607192"/>
                <a:gd name="csX5" fmla="*/ 791047 w 860510"/>
                <a:gd name="csY5" fmla="*/ 320298 h 607192"/>
                <a:gd name="csX6" fmla="*/ 777552 w 860510"/>
                <a:gd name="csY6" fmla="*/ 472563 h 607192"/>
                <a:gd name="csX7" fmla="*/ 773282 w 860510"/>
                <a:gd name="csY7" fmla="*/ 581022 h 607192"/>
                <a:gd name="csX8" fmla="*/ 613154 w 860510"/>
                <a:gd name="csY8" fmla="*/ 591579 h 607192"/>
                <a:gd name="csX9" fmla="*/ 399311 w 860510"/>
                <a:gd name="csY9" fmla="*/ 602967 h 607192"/>
                <a:gd name="csX10" fmla="*/ 305168 w 860510"/>
                <a:gd name="csY10" fmla="*/ 515402 h 607192"/>
                <a:gd name="csX11" fmla="*/ 5293 w 860510"/>
                <a:gd name="csY11" fmla="*/ 243856 h 607192"/>
                <a:gd name="csX12" fmla="*/ 374112 w 860510"/>
                <a:gd name="csY12" fmla="*/ 153209 h 607192"/>
                <a:gd name="csX0" fmla="*/ 374112 w 860510"/>
                <a:gd name="csY0" fmla="*/ 153209 h 605889"/>
                <a:gd name="csX1" fmla="*/ 495110 w 860510"/>
                <a:gd name="csY1" fmla="*/ 13117 h 605889"/>
                <a:gd name="csX2" fmla="*/ 627555 w 860510"/>
                <a:gd name="csY2" fmla="*/ 10826 h 605889"/>
                <a:gd name="csX3" fmla="*/ 815051 w 860510"/>
                <a:gd name="csY3" fmla="*/ 55779 h 605889"/>
                <a:gd name="csX4" fmla="*/ 859689 w 860510"/>
                <a:gd name="csY4" fmla="*/ 173710 h 605889"/>
                <a:gd name="csX5" fmla="*/ 791047 w 860510"/>
                <a:gd name="csY5" fmla="*/ 320298 h 605889"/>
                <a:gd name="csX6" fmla="*/ 777552 w 860510"/>
                <a:gd name="csY6" fmla="*/ 472563 h 605889"/>
                <a:gd name="csX7" fmla="*/ 773282 w 860510"/>
                <a:gd name="csY7" fmla="*/ 581022 h 605889"/>
                <a:gd name="csX8" fmla="*/ 590651 w 860510"/>
                <a:gd name="csY8" fmla="*/ 584209 h 605889"/>
                <a:gd name="csX9" fmla="*/ 399311 w 860510"/>
                <a:gd name="csY9" fmla="*/ 602967 h 605889"/>
                <a:gd name="csX10" fmla="*/ 305168 w 860510"/>
                <a:gd name="csY10" fmla="*/ 515402 h 605889"/>
                <a:gd name="csX11" fmla="*/ 5293 w 860510"/>
                <a:gd name="csY11" fmla="*/ 243856 h 605889"/>
                <a:gd name="csX12" fmla="*/ 374112 w 860510"/>
                <a:gd name="csY12" fmla="*/ 153209 h 605889"/>
                <a:gd name="csX0" fmla="*/ 379310 w 865708"/>
                <a:gd name="csY0" fmla="*/ 153209 h 605889"/>
                <a:gd name="csX1" fmla="*/ 500308 w 865708"/>
                <a:gd name="csY1" fmla="*/ 13117 h 605889"/>
                <a:gd name="csX2" fmla="*/ 632753 w 865708"/>
                <a:gd name="csY2" fmla="*/ 10826 h 605889"/>
                <a:gd name="csX3" fmla="*/ 820249 w 865708"/>
                <a:gd name="csY3" fmla="*/ 55779 h 605889"/>
                <a:gd name="csX4" fmla="*/ 864887 w 865708"/>
                <a:gd name="csY4" fmla="*/ 173710 h 605889"/>
                <a:gd name="csX5" fmla="*/ 796245 w 865708"/>
                <a:gd name="csY5" fmla="*/ 320298 h 605889"/>
                <a:gd name="csX6" fmla="*/ 782750 w 865708"/>
                <a:gd name="csY6" fmla="*/ 472563 h 605889"/>
                <a:gd name="csX7" fmla="*/ 778480 w 865708"/>
                <a:gd name="csY7" fmla="*/ 581022 h 605889"/>
                <a:gd name="csX8" fmla="*/ 595849 w 865708"/>
                <a:gd name="csY8" fmla="*/ 584209 h 605889"/>
                <a:gd name="csX9" fmla="*/ 404509 w 865708"/>
                <a:gd name="csY9" fmla="*/ 602967 h 605889"/>
                <a:gd name="csX10" fmla="*/ 310366 w 865708"/>
                <a:gd name="csY10" fmla="*/ 515402 h 605889"/>
                <a:gd name="csX11" fmla="*/ 10491 w 865708"/>
                <a:gd name="csY11" fmla="*/ 243856 h 605889"/>
                <a:gd name="csX12" fmla="*/ 379310 w 865708"/>
                <a:gd name="csY12" fmla="*/ 153209 h 605889"/>
                <a:gd name="csX0" fmla="*/ 368824 w 855222"/>
                <a:gd name="csY0" fmla="*/ 153209 h 605889"/>
                <a:gd name="csX1" fmla="*/ 489822 w 855222"/>
                <a:gd name="csY1" fmla="*/ 13117 h 605889"/>
                <a:gd name="csX2" fmla="*/ 622267 w 855222"/>
                <a:gd name="csY2" fmla="*/ 10826 h 605889"/>
                <a:gd name="csX3" fmla="*/ 809763 w 855222"/>
                <a:gd name="csY3" fmla="*/ 55779 h 605889"/>
                <a:gd name="csX4" fmla="*/ 854401 w 855222"/>
                <a:gd name="csY4" fmla="*/ 173710 h 605889"/>
                <a:gd name="csX5" fmla="*/ 785759 w 855222"/>
                <a:gd name="csY5" fmla="*/ 320298 h 605889"/>
                <a:gd name="csX6" fmla="*/ 772264 w 855222"/>
                <a:gd name="csY6" fmla="*/ 472563 h 605889"/>
                <a:gd name="csX7" fmla="*/ 767994 w 855222"/>
                <a:gd name="csY7" fmla="*/ 581022 h 605889"/>
                <a:gd name="csX8" fmla="*/ 585363 w 855222"/>
                <a:gd name="csY8" fmla="*/ 584209 h 605889"/>
                <a:gd name="csX9" fmla="*/ 394023 w 855222"/>
                <a:gd name="csY9" fmla="*/ 602967 h 605889"/>
                <a:gd name="csX10" fmla="*/ 299880 w 855222"/>
                <a:gd name="csY10" fmla="*/ 515402 h 605889"/>
                <a:gd name="csX11" fmla="*/ 5 w 855222"/>
                <a:gd name="csY11" fmla="*/ 243856 h 605889"/>
                <a:gd name="csX12" fmla="*/ 368824 w 855222"/>
                <a:gd name="csY12" fmla="*/ 153209 h 605889"/>
                <a:gd name="csX0" fmla="*/ 395736 w 882134"/>
                <a:gd name="csY0" fmla="*/ 153209 h 605889"/>
                <a:gd name="csX1" fmla="*/ 516734 w 882134"/>
                <a:gd name="csY1" fmla="*/ 13117 h 605889"/>
                <a:gd name="csX2" fmla="*/ 649179 w 882134"/>
                <a:gd name="csY2" fmla="*/ 10826 h 605889"/>
                <a:gd name="csX3" fmla="*/ 836675 w 882134"/>
                <a:gd name="csY3" fmla="*/ 55779 h 605889"/>
                <a:gd name="csX4" fmla="*/ 881313 w 882134"/>
                <a:gd name="csY4" fmla="*/ 173710 h 605889"/>
                <a:gd name="csX5" fmla="*/ 812671 w 882134"/>
                <a:gd name="csY5" fmla="*/ 320298 h 605889"/>
                <a:gd name="csX6" fmla="*/ 799176 w 882134"/>
                <a:gd name="csY6" fmla="*/ 472563 h 605889"/>
                <a:gd name="csX7" fmla="*/ 794906 w 882134"/>
                <a:gd name="csY7" fmla="*/ 581022 h 605889"/>
                <a:gd name="csX8" fmla="*/ 612275 w 882134"/>
                <a:gd name="csY8" fmla="*/ 584209 h 605889"/>
                <a:gd name="csX9" fmla="*/ 420935 w 882134"/>
                <a:gd name="csY9" fmla="*/ 602967 h 605889"/>
                <a:gd name="csX10" fmla="*/ 326792 w 882134"/>
                <a:gd name="csY10" fmla="*/ 515402 h 605889"/>
                <a:gd name="csX11" fmla="*/ 26917 w 882134"/>
                <a:gd name="csY11" fmla="*/ 243856 h 605889"/>
                <a:gd name="csX12" fmla="*/ 395736 w 882134"/>
                <a:gd name="csY12" fmla="*/ 153209 h 605889"/>
                <a:gd name="csX0" fmla="*/ 372791 w 855647"/>
                <a:gd name="csY0" fmla="*/ 198575 h 608928"/>
                <a:gd name="csX1" fmla="*/ 490247 w 855647"/>
                <a:gd name="csY1" fmla="*/ 16156 h 608928"/>
                <a:gd name="csX2" fmla="*/ 622692 w 855647"/>
                <a:gd name="csY2" fmla="*/ 13865 h 608928"/>
                <a:gd name="csX3" fmla="*/ 810188 w 855647"/>
                <a:gd name="csY3" fmla="*/ 58818 h 608928"/>
                <a:gd name="csX4" fmla="*/ 854826 w 855647"/>
                <a:gd name="csY4" fmla="*/ 176749 h 608928"/>
                <a:gd name="csX5" fmla="*/ 786184 w 855647"/>
                <a:gd name="csY5" fmla="*/ 323337 h 608928"/>
                <a:gd name="csX6" fmla="*/ 772689 w 855647"/>
                <a:gd name="csY6" fmla="*/ 475602 h 608928"/>
                <a:gd name="csX7" fmla="*/ 768419 w 855647"/>
                <a:gd name="csY7" fmla="*/ 584061 h 608928"/>
                <a:gd name="csX8" fmla="*/ 585788 w 855647"/>
                <a:gd name="csY8" fmla="*/ 587248 h 608928"/>
                <a:gd name="csX9" fmla="*/ 394448 w 855647"/>
                <a:gd name="csY9" fmla="*/ 606006 h 608928"/>
                <a:gd name="csX10" fmla="*/ 300305 w 855647"/>
                <a:gd name="csY10" fmla="*/ 518441 h 608928"/>
                <a:gd name="csX11" fmla="*/ 430 w 855647"/>
                <a:gd name="csY11" fmla="*/ 246895 h 608928"/>
                <a:gd name="csX12" fmla="*/ 372791 w 855647"/>
                <a:gd name="csY12" fmla="*/ 198575 h 608928"/>
                <a:gd name="csX0" fmla="*/ 395950 w 878806"/>
                <a:gd name="csY0" fmla="*/ 198575 h 608928"/>
                <a:gd name="csX1" fmla="*/ 513406 w 878806"/>
                <a:gd name="csY1" fmla="*/ 16156 h 608928"/>
                <a:gd name="csX2" fmla="*/ 645851 w 878806"/>
                <a:gd name="csY2" fmla="*/ 13865 h 608928"/>
                <a:gd name="csX3" fmla="*/ 833347 w 878806"/>
                <a:gd name="csY3" fmla="*/ 58818 h 608928"/>
                <a:gd name="csX4" fmla="*/ 877985 w 878806"/>
                <a:gd name="csY4" fmla="*/ 176749 h 608928"/>
                <a:gd name="csX5" fmla="*/ 809343 w 878806"/>
                <a:gd name="csY5" fmla="*/ 323337 h 608928"/>
                <a:gd name="csX6" fmla="*/ 795848 w 878806"/>
                <a:gd name="csY6" fmla="*/ 475602 h 608928"/>
                <a:gd name="csX7" fmla="*/ 791578 w 878806"/>
                <a:gd name="csY7" fmla="*/ 584061 h 608928"/>
                <a:gd name="csX8" fmla="*/ 608947 w 878806"/>
                <a:gd name="csY8" fmla="*/ 587248 h 608928"/>
                <a:gd name="csX9" fmla="*/ 417607 w 878806"/>
                <a:gd name="csY9" fmla="*/ 606006 h 608928"/>
                <a:gd name="csX10" fmla="*/ 323464 w 878806"/>
                <a:gd name="csY10" fmla="*/ 518441 h 608928"/>
                <a:gd name="csX11" fmla="*/ 23589 w 878806"/>
                <a:gd name="csY11" fmla="*/ 246895 h 608928"/>
                <a:gd name="csX12" fmla="*/ 395950 w 878806"/>
                <a:gd name="csY12" fmla="*/ 198575 h 608928"/>
                <a:gd name="csX0" fmla="*/ 381070 w 863926"/>
                <a:gd name="csY0" fmla="*/ 198575 h 608928"/>
                <a:gd name="csX1" fmla="*/ 498526 w 863926"/>
                <a:gd name="csY1" fmla="*/ 16156 h 608928"/>
                <a:gd name="csX2" fmla="*/ 630971 w 863926"/>
                <a:gd name="csY2" fmla="*/ 13865 h 608928"/>
                <a:gd name="csX3" fmla="*/ 818467 w 863926"/>
                <a:gd name="csY3" fmla="*/ 58818 h 608928"/>
                <a:gd name="csX4" fmla="*/ 863105 w 863926"/>
                <a:gd name="csY4" fmla="*/ 176749 h 608928"/>
                <a:gd name="csX5" fmla="*/ 794463 w 863926"/>
                <a:gd name="csY5" fmla="*/ 323337 h 608928"/>
                <a:gd name="csX6" fmla="*/ 780968 w 863926"/>
                <a:gd name="csY6" fmla="*/ 475602 h 608928"/>
                <a:gd name="csX7" fmla="*/ 776698 w 863926"/>
                <a:gd name="csY7" fmla="*/ 584061 h 608928"/>
                <a:gd name="csX8" fmla="*/ 594067 w 863926"/>
                <a:gd name="csY8" fmla="*/ 587248 h 608928"/>
                <a:gd name="csX9" fmla="*/ 402727 w 863926"/>
                <a:gd name="csY9" fmla="*/ 606006 h 608928"/>
                <a:gd name="csX10" fmla="*/ 308584 w 863926"/>
                <a:gd name="csY10" fmla="*/ 518441 h 608928"/>
                <a:gd name="csX11" fmla="*/ 133492 w 863926"/>
                <a:gd name="csY11" fmla="*/ 363094 h 608928"/>
                <a:gd name="csX12" fmla="*/ 8709 w 863926"/>
                <a:gd name="csY12" fmla="*/ 246895 h 608928"/>
                <a:gd name="csX13" fmla="*/ 381070 w 863926"/>
                <a:gd name="csY13" fmla="*/ 198575 h 608928"/>
                <a:gd name="csX0" fmla="*/ 389251 w 872107"/>
                <a:gd name="csY0" fmla="*/ 198575 h 608928"/>
                <a:gd name="csX1" fmla="*/ 506707 w 872107"/>
                <a:gd name="csY1" fmla="*/ 16156 h 608928"/>
                <a:gd name="csX2" fmla="*/ 639152 w 872107"/>
                <a:gd name="csY2" fmla="*/ 13865 h 608928"/>
                <a:gd name="csX3" fmla="*/ 826648 w 872107"/>
                <a:gd name="csY3" fmla="*/ 58818 h 608928"/>
                <a:gd name="csX4" fmla="*/ 871286 w 872107"/>
                <a:gd name="csY4" fmla="*/ 176749 h 608928"/>
                <a:gd name="csX5" fmla="*/ 802644 w 872107"/>
                <a:gd name="csY5" fmla="*/ 323337 h 608928"/>
                <a:gd name="csX6" fmla="*/ 789149 w 872107"/>
                <a:gd name="csY6" fmla="*/ 475602 h 608928"/>
                <a:gd name="csX7" fmla="*/ 784879 w 872107"/>
                <a:gd name="csY7" fmla="*/ 584061 h 608928"/>
                <a:gd name="csX8" fmla="*/ 602248 w 872107"/>
                <a:gd name="csY8" fmla="*/ 587248 h 608928"/>
                <a:gd name="csX9" fmla="*/ 410908 w 872107"/>
                <a:gd name="csY9" fmla="*/ 606006 h 608928"/>
                <a:gd name="csX10" fmla="*/ 316765 w 872107"/>
                <a:gd name="csY10" fmla="*/ 518441 h 608928"/>
                <a:gd name="csX11" fmla="*/ 141673 w 872107"/>
                <a:gd name="csY11" fmla="*/ 363094 h 608928"/>
                <a:gd name="csX12" fmla="*/ 8231 w 872107"/>
                <a:gd name="csY12" fmla="*/ 241486 h 608928"/>
                <a:gd name="csX13" fmla="*/ 389251 w 872107"/>
                <a:gd name="csY13" fmla="*/ 198575 h 608928"/>
                <a:gd name="csX0" fmla="*/ 441119 w 923975"/>
                <a:gd name="csY0" fmla="*/ 198575 h 608928"/>
                <a:gd name="csX1" fmla="*/ 558575 w 923975"/>
                <a:gd name="csY1" fmla="*/ 16156 h 608928"/>
                <a:gd name="csX2" fmla="*/ 691020 w 923975"/>
                <a:gd name="csY2" fmla="*/ 13865 h 608928"/>
                <a:gd name="csX3" fmla="*/ 878516 w 923975"/>
                <a:gd name="csY3" fmla="*/ 58818 h 608928"/>
                <a:gd name="csX4" fmla="*/ 923154 w 923975"/>
                <a:gd name="csY4" fmla="*/ 176749 h 608928"/>
                <a:gd name="csX5" fmla="*/ 854512 w 923975"/>
                <a:gd name="csY5" fmla="*/ 323337 h 608928"/>
                <a:gd name="csX6" fmla="*/ 841017 w 923975"/>
                <a:gd name="csY6" fmla="*/ 475602 h 608928"/>
                <a:gd name="csX7" fmla="*/ 836747 w 923975"/>
                <a:gd name="csY7" fmla="*/ 584061 h 608928"/>
                <a:gd name="csX8" fmla="*/ 654116 w 923975"/>
                <a:gd name="csY8" fmla="*/ 587248 h 608928"/>
                <a:gd name="csX9" fmla="*/ 462776 w 923975"/>
                <a:gd name="csY9" fmla="*/ 606006 h 608928"/>
                <a:gd name="csX10" fmla="*/ 368633 w 923975"/>
                <a:gd name="csY10" fmla="*/ 518441 h 608928"/>
                <a:gd name="csX11" fmla="*/ 193541 w 923975"/>
                <a:gd name="csY11" fmla="*/ 363094 h 608928"/>
                <a:gd name="csX12" fmla="*/ 60099 w 923975"/>
                <a:gd name="csY12" fmla="*/ 241486 h 608928"/>
                <a:gd name="csX13" fmla="*/ 441119 w 923975"/>
                <a:gd name="csY13" fmla="*/ 198575 h 608928"/>
                <a:gd name="csX0" fmla="*/ 383624 w 866480"/>
                <a:gd name="csY0" fmla="*/ 198575 h 608928"/>
                <a:gd name="csX1" fmla="*/ 501080 w 866480"/>
                <a:gd name="csY1" fmla="*/ 16156 h 608928"/>
                <a:gd name="csX2" fmla="*/ 633525 w 866480"/>
                <a:gd name="csY2" fmla="*/ 13865 h 608928"/>
                <a:gd name="csX3" fmla="*/ 821021 w 866480"/>
                <a:gd name="csY3" fmla="*/ 58818 h 608928"/>
                <a:gd name="csX4" fmla="*/ 865659 w 866480"/>
                <a:gd name="csY4" fmla="*/ 176749 h 608928"/>
                <a:gd name="csX5" fmla="*/ 797017 w 866480"/>
                <a:gd name="csY5" fmla="*/ 323337 h 608928"/>
                <a:gd name="csX6" fmla="*/ 783522 w 866480"/>
                <a:gd name="csY6" fmla="*/ 475602 h 608928"/>
                <a:gd name="csX7" fmla="*/ 779252 w 866480"/>
                <a:gd name="csY7" fmla="*/ 584061 h 608928"/>
                <a:gd name="csX8" fmla="*/ 596621 w 866480"/>
                <a:gd name="csY8" fmla="*/ 587248 h 608928"/>
                <a:gd name="csX9" fmla="*/ 405281 w 866480"/>
                <a:gd name="csY9" fmla="*/ 606006 h 608928"/>
                <a:gd name="csX10" fmla="*/ 311138 w 866480"/>
                <a:gd name="csY10" fmla="*/ 518441 h 608928"/>
                <a:gd name="csX11" fmla="*/ 136046 w 866480"/>
                <a:gd name="csY11" fmla="*/ 363094 h 608928"/>
                <a:gd name="csX12" fmla="*/ 2604 w 866480"/>
                <a:gd name="csY12" fmla="*/ 241486 h 608928"/>
                <a:gd name="csX13" fmla="*/ 383624 w 866480"/>
                <a:gd name="csY13" fmla="*/ 198575 h 608928"/>
                <a:gd name="csX0" fmla="*/ 383730 w 866586"/>
                <a:gd name="csY0" fmla="*/ 198575 h 608928"/>
                <a:gd name="csX1" fmla="*/ 501186 w 866586"/>
                <a:gd name="csY1" fmla="*/ 16156 h 608928"/>
                <a:gd name="csX2" fmla="*/ 633631 w 866586"/>
                <a:gd name="csY2" fmla="*/ 13865 h 608928"/>
                <a:gd name="csX3" fmla="*/ 821127 w 866586"/>
                <a:gd name="csY3" fmla="*/ 58818 h 608928"/>
                <a:gd name="csX4" fmla="*/ 865765 w 866586"/>
                <a:gd name="csY4" fmla="*/ 176749 h 608928"/>
                <a:gd name="csX5" fmla="*/ 797123 w 866586"/>
                <a:gd name="csY5" fmla="*/ 323337 h 608928"/>
                <a:gd name="csX6" fmla="*/ 783628 w 866586"/>
                <a:gd name="csY6" fmla="*/ 475602 h 608928"/>
                <a:gd name="csX7" fmla="*/ 779358 w 866586"/>
                <a:gd name="csY7" fmla="*/ 584061 h 608928"/>
                <a:gd name="csX8" fmla="*/ 596727 w 866586"/>
                <a:gd name="csY8" fmla="*/ 587248 h 608928"/>
                <a:gd name="csX9" fmla="*/ 405387 w 866586"/>
                <a:gd name="csY9" fmla="*/ 606006 h 608928"/>
                <a:gd name="csX10" fmla="*/ 311244 w 866586"/>
                <a:gd name="csY10" fmla="*/ 518441 h 608928"/>
                <a:gd name="csX11" fmla="*/ 217520 w 866586"/>
                <a:gd name="csY11" fmla="*/ 395529 h 608928"/>
                <a:gd name="csX12" fmla="*/ 2710 w 866586"/>
                <a:gd name="csY12" fmla="*/ 241486 h 608928"/>
                <a:gd name="csX13" fmla="*/ 383730 w 866586"/>
                <a:gd name="csY13" fmla="*/ 198575 h 608928"/>
                <a:gd name="csX0" fmla="*/ 389619 w 872475"/>
                <a:gd name="csY0" fmla="*/ 198575 h 608928"/>
                <a:gd name="csX1" fmla="*/ 507075 w 872475"/>
                <a:gd name="csY1" fmla="*/ 16156 h 608928"/>
                <a:gd name="csX2" fmla="*/ 639520 w 872475"/>
                <a:gd name="csY2" fmla="*/ 13865 h 608928"/>
                <a:gd name="csX3" fmla="*/ 827016 w 872475"/>
                <a:gd name="csY3" fmla="*/ 58818 h 608928"/>
                <a:gd name="csX4" fmla="*/ 871654 w 872475"/>
                <a:gd name="csY4" fmla="*/ 176749 h 608928"/>
                <a:gd name="csX5" fmla="*/ 803012 w 872475"/>
                <a:gd name="csY5" fmla="*/ 323337 h 608928"/>
                <a:gd name="csX6" fmla="*/ 789517 w 872475"/>
                <a:gd name="csY6" fmla="*/ 475602 h 608928"/>
                <a:gd name="csX7" fmla="*/ 785247 w 872475"/>
                <a:gd name="csY7" fmla="*/ 584061 h 608928"/>
                <a:gd name="csX8" fmla="*/ 602616 w 872475"/>
                <a:gd name="csY8" fmla="*/ 587248 h 608928"/>
                <a:gd name="csX9" fmla="*/ 411276 w 872475"/>
                <a:gd name="csY9" fmla="*/ 606006 h 608928"/>
                <a:gd name="csX10" fmla="*/ 317133 w 872475"/>
                <a:gd name="csY10" fmla="*/ 518441 h 608928"/>
                <a:gd name="csX11" fmla="*/ 223409 w 872475"/>
                <a:gd name="csY11" fmla="*/ 395529 h 608928"/>
                <a:gd name="csX12" fmla="*/ 8599 w 872475"/>
                <a:gd name="csY12" fmla="*/ 241486 h 608928"/>
                <a:gd name="csX13" fmla="*/ 389619 w 872475"/>
                <a:gd name="csY13" fmla="*/ 198575 h 608928"/>
                <a:gd name="csX0" fmla="*/ 389619 w 872475"/>
                <a:gd name="csY0" fmla="*/ 187238 h 597591"/>
                <a:gd name="csX1" fmla="*/ 516645 w 872475"/>
                <a:gd name="csY1" fmla="*/ 33361 h 597591"/>
                <a:gd name="csX2" fmla="*/ 639520 w 872475"/>
                <a:gd name="csY2" fmla="*/ 2528 h 597591"/>
                <a:gd name="csX3" fmla="*/ 827016 w 872475"/>
                <a:gd name="csY3" fmla="*/ 47481 h 597591"/>
                <a:gd name="csX4" fmla="*/ 871654 w 872475"/>
                <a:gd name="csY4" fmla="*/ 165412 h 597591"/>
                <a:gd name="csX5" fmla="*/ 803012 w 872475"/>
                <a:gd name="csY5" fmla="*/ 312000 h 597591"/>
                <a:gd name="csX6" fmla="*/ 789517 w 872475"/>
                <a:gd name="csY6" fmla="*/ 464265 h 597591"/>
                <a:gd name="csX7" fmla="*/ 785247 w 872475"/>
                <a:gd name="csY7" fmla="*/ 572724 h 597591"/>
                <a:gd name="csX8" fmla="*/ 602616 w 872475"/>
                <a:gd name="csY8" fmla="*/ 575911 h 597591"/>
                <a:gd name="csX9" fmla="*/ 411276 w 872475"/>
                <a:gd name="csY9" fmla="*/ 594669 h 597591"/>
                <a:gd name="csX10" fmla="*/ 317133 w 872475"/>
                <a:gd name="csY10" fmla="*/ 507104 h 597591"/>
                <a:gd name="csX11" fmla="*/ 223409 w 872475"/>
                <a:gd name="csY11" fmla="*/ 384192 h 597591"/>
                <a:gd name="csX12" fmla="*/ 8599 w 872475"/>
                <a:gd name="csY12" fmla="*/ 230149 h 597591"/>
                <a:gd name="csX13" fmla="*/ 389619 w 872475"/>
                <a:gd name="csY13" fmla="*/ 187238 h 5975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</a:cxnLst>
              <a:rect l="l" t="t" r="r" b="b"/>
              <a:pathLst>
                <a:path w="872475" h="597591">
                  <a:moveTo>
                    <a:pt x="389619" y="187238"/>
                  </a:moveTo>
                  <a:cubicBezTo>
                    <a:pt x="474293" y="154440"/>
                    <a:pt x="474995" y="64146"/>
                    <a:pt x="516645" y="33361"/>
                  </a:cubicBezTo>
                  <a:cubicBezTo>
                    <a:pt x="558295" y="2576"/>
                    <a:pt x="586197" y="-4582"/>
                    <a:pt x="639520" y="2528"/>
                  </a:cubicBezTo>
                  <a:cubicBezTo>
                    <a:pt x="692843" y="9638"/>
                    <a:pt x="788327" y="20334"/>
                    <a:pt x="827016" y="47481"/>
                  </a:cubicBezTo>
                  <a:cubicBezTo>
                    <a:pt x="865705" y="74628"/>
                    <a:pt x="875655" y="121326"/>
                    <a:pt x="871654" y="165412"/>
                  </a:cubicBezTo>
                  <a:cubicBezTo>
                    <a:pt x="867653" y="209498"/>
                    <a:pt x="802218" y="247222"/>
                    <a:pt x="803012" y="312000"/>
                  </a:cubicBezTo>
                  <a:cubicBezTo>
                    <a:pt x="803806" y="376778"/>
                    <a:pt x="792478" y="420811"/>
                    <a:pt x="789517" y="464265"/>
                  </a:cubicBezTo>
                  <a:cubicBezTo>
                    <a:pt x="786556" y="507719"/>
                    <a:pt x="816397" y="554116"/>
                    <a:pt x="785247" y="572724"/>
                  </a:cubicBezTo>
                  <a:cubicBezTo>
                    <a:pt x="754097" y="591332"/>
                    <a:pt x="661051" y="571354"/>
                    <a:pt x="602616" y="575911"/>
                  </a:cubicBezTo>
                  <a:cubicBezTo>
                    <a:pt x="544181" y="580468"/>
                    <a:pt x="458857" y="606137"/>
                    <a:pt x="411276" y="594669"/>
                  </a:cubicBezTo>
                  <a:cubicBezTo>
                    <a:pt x="363695" y="583201"/>
                    <a:pt x="348444" y="542183"/>
                    <a:pt x="317133" y="507104"/>
                  </a:cubicBezTo>
                  <a:cubicBezTo>
                    <a:pt x="285822" y="472025"/>
                    <a:pt x="273388" y="429450"/>
                    <a:pt x="223409" y="384192"/>
                  </a:cubicBezTo>
                  <a:cubicBezTo>
                    <a:pt x="173430" y="338934"/>
                    <a:pt x="-45764" y="340759"/>
                    <a:pt x="8599" y="230149"/>
                  </a:cubicBezTo>
                  <a:cubicBezTo>
                    <a:pt x="62962" y="119539"/>
                    <a:pt x="304945" y="220036"/>
                    <a:pt x="389619" y="187238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四角形: 角を丸くする 1">
              <a:extLst>
                <a:ext uri="{FF2B5EF4-FFF2-40B4-BE49-F238E27FC236}">
                  <a16:creationId xmlns:a16="http://schemas.microsoft.com/office/drawing/2014/main" id="{A743ECA1-A1FA-289B-E0EF-F8C6927D4976}"/>
                </a:ext>
              </a:extLst>
            </p:cNvPr>
            <p:cNvSpPr/>
            <p:nvPr/>
          </p:nvSpPr>
          <p:spPr>
            <a:xfrm rot="13583396">
              <a:off x="2837315" y="4307099"/>
              <a:ext cx="214943" cy="50875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611152"/>
                <a:gd name="csX1" fmla="*/ 88607 w 384829"/>
                <a:gd name="csY1" fmla="*/ 13458 h 611152"/>
                <a:gd name="csX2" fmla="*/ 307415 w 384829"/>
                <a:gd name="csY2" fmla="*/ 18220 h 611152"/>
                <a:gd name="csX3" fmla="*/ 375812 w 384829"/>
                <a:gd name="csY3" fmla="*/ 131861 h 611152"/>
                <a:gd name="csX4" fmla="*/ 384544 w 384829"/>
                <a:gd name="csY4" fmla="*/ 320639 h 611152"/>
                <a:gd name="csX5" fmla="*/ 371049 w 384829"/>
                <a:gd name="csY5" fmla="*/ 472904 h 611152"/>
                <a:gd name="csX6" fmla="*/ 334625 w 384829"/>
                <a:gd name="csY6" fmla="*/ 603728 h 611152"/>
                <a:gd name="csX7" fmla="*/ 148801 w 384829"/>
                <a:gd name="csY7" fmla="*/ 582575 h 611152"/>
                <a:gd name="csX8" fmla="*/ 48126 w 384829"/>
                <a:gd name="csY8" fmla="*/ 479389 h 611152"/>
                <a:gd name="csX9" fmla="*/ 1162 w 384829"/>
                <a:gd name="csY9" fmla="*/ 148530 h 611152"/>
                <a:gd name="csX0" fmla="*/ 911 w 384578"/>
                <a:gd name="csY0" fmla="*/ 148530 h 609605"/>
                <a:gd name="csX1" fmla="*/ 88356 w 384578"/>
                <a:gd name="csY1" fmla="*/ 13458 h 609605"/>
                <a:gd name="csX2" fmla="*/ 307164 w 384578"/>
                <a:gd name="csY2" fmla="*/ 18220 h 609605"/>
                <a:gd name="csX3" fmla="*/ 375561 w 384578"/>
                <a:gd name="csY3" fmla="*/ 131861 h 609605"/>
                <a:gd name="csX4" fmla="*/ 384293 w 384578"/>
                <a:gd name="csY4" fmla="*/ 320639 h 609605"/>
                <a:gd name="csX5" fmla="*/ 370798 w 384578"/>
                <a:gd name="csY5" fmla="*/ 472904 h 609605"/>
                <a:gd name="csX6" fmla="*/ 334374 w 384578"/>
                <a:gd name="csY6" fmla="*/ 603728 h 609605"/>
                <a:gd name="csX7" fmla="*/ 129638 w 384578"/>
                <a:gd name="csY7" fmla="*/ 576165 h 609605"/>
                <a:gd name="csX8" fmla="*/ 47875 w 384578"/>
                <a:gd name="csY8" fmla="*/ 479389 h 609605"/>
                <a:gd name="csX9" fmla="*/ 911 w 384578"/>
                <a:gd name="csY9" fmla="*/ 148530 h 609605"/>
                <a:gd name="csX0" fmla="*/ 1359 w 385026"/>
                <a:gd name="csY0" fmla="*/ 148530 h 610692"/>
                <a:gd name="csX1" fmla="*/ 88804 w 385026"/>
                <a:gd name="csY1" fmla="*/ 13458 h 610692"/>
                <a:gd name="csX2" fmla="*/ 307612 w 385026"/>
                <a:gd name="csY2" fmla="*/ 18220 h 610692"/>
                <a:gd name="csX3" fmla="*/ 376009 w 385026"/>
                <a:gd name="csY3" fmla="*/ 131861 h 610692"/>
                <a:gd name="csX4" fmla="*/ 384741 w 385026"/>
                <a:gd name="csY4" fmla="*/ 320639 h 610692"/>
                <a:gd name="csX5" fmla="*/ 371246 w 385026"/>
                <a:gd name="csY5" fmla="*/ 472904 h 610692"/>
                <a:gd name="csX6" fmla="*/ 334822 w 385026"/>
                <a:gd name="csY6" fmla="*/ 603728 h 610692"/>
                <a:gd name="csX7" fmla="*/ 130086 w 385026"/>
                <a:gd name="csY7" fmla="*/ 576165 h 610692"/>
                <a:gd name="csX8" fmla="*/ 42177 w 385026"/>
                <a:gd name="csY8" fmla="*/ 435683 h 610692"/>
                <a:gd name="csX9" fmla="*/ 1359 w 385026"/>
                <a:gd name="csY9" fmla="*/ 148530 h 6106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5026" h="610692">
                  <a:moveTo>
                    <a:pt x="1359" y="148530"/>
                  </a:moveTo>
                  <a:cubicBezTo>
                    <a:pt x="9130" y="78159"/>
                    <a:pt x="37762" y="35176"/>
                    <a:pt x="88804" y="13458"/>
                  </a:cubicBezTo>
                  <a:cubicBezTo>
                    <a:pt x="139846" y="-8260"/>
                    <a:pt x="259745" y="-1514"/>
                    <a:pt x="307612" y="18220"/>
                  </a:cubicBezTo>
                  <a:cubicBezTo>
                    <a:pt x="355480" y="37954"/>
                    <a:pt x="363154" y="81458"/>
                    <a:pt x="376009" y="131861"/>
                  </a:cubicBezTo>
                  <a:cubicBezTo>
                    <a:pt x="388864" y="182264"/>
                    <a:pt x="383947" y="255861"/>
                    <a:pt x="384741" y="320639"/>
                  </a:cubicBezTo>
                  <a:cubicBezTo>
                    <a:pt x="385535" y="385417"/>
                    <a:pt x="379566" y="425723"/>
                    <a:pt x="371246" y="472904"/>
                  </a:cubicBezTo>
                  <a:cubicBezTo>
                    <a:pt x="362926" y="520085"/>
                    <a:pt x="375015" y="586518"/>
                    <a:pt x="334822" y="603728"/>
                  </a:cubicBezTo>
                  <a:cubicBezTo>
                    <a:pt x="294629" y="620938"/>
                    <a:pt x="178860" y="604173"/>
                    <a:pt x="130086" y="576165"/>
                  </a:cubicBezTo>
                  <a:cubicBezTo>
                    <a:pt x="81312" y="548158"/>
                    <a:pt x="63632" y="506956"/>
                    <a:pt x="42177" y="435683"/>
                  </a:cubicBezTo>
                  <a:cubicBezTo>
                    <a:pt x="20722" y="364410"/>
                    <a:pt x="-6412" y="218901"/>
                    <a:pt x="1359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四角形: 角を丸くする 1">
              <a:extLst>
                <a:ext uri="{FF2B5EF4-FFF2-40B4-BE49-F238E27FC236}">
                  <a16:creationId xmlns:a16="http://schemas.microsoft.com/office/drawing/2014/main" id="{2F439C85-DB14-EA75-26D0-33D5566690A5}"/>
                </a:ext>
              </a:extLst>
            </p:cNvPr>
            <p:cNvSpPr/>
            <p:nvPr/>
          </p:nvSpPr>
          <p:spPr>
            <a:xfrm rot="15033204">
              <a:off x="3277195" y="3975931"/>
              <a:ext cx="228643" cy="43908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28482 w 412149"/>
                <a:gd name="csY0" fmla="*/ 138645 h 577480"/>
                <a:gd name="csX1" fmla="*/ 23271 w 412149"/>
                <a:gd name="csY1" fmla="*/ 23111 h 577480"/>
                <a:gd name="csX2" fmla="*/ 334735 w 412149"/>
                <a:gd name="csY2" fmla="*/ 8335 h 577480"/>
                <a:gd name="csX3" fmla="*/ 403132 w 412149"/>
                <a:gd name="csY3" fmla="*/ 121976 h 577480"/>
                <a:gd name="csX4" fmla="*/ 411864 w 412149"/>
                <a:gd name="csY4" fmla="*/ 310754 h 577480"/>
                <a:gd name="csX5" fmla="*/ 398369 w 412149"/>
                <a:gd name="csY5" fmla="*/ 463019 h 577480"/>
                <a:gd name="csX6" fmla="*/ 337116 w 412149"/>
                <a:gd name="csY6" fmla="*/ 550466 h 577480"/>
                <a:gd name="csX7" fmla="*/ 176121 w 412149"/>
                <a:gd name="csY7" fmla="*/ 572690 h 577480"/>
                <a:gd name="csX8" fmla="*/ 75446 w 412149"/>
                <a:gd name="csY8" fmla="*/ 469504 h 577480"/>
                <a:gd name="csX9" fmla="*/ 28482 w 412149"/>
                <a:gd name="csY9" fmla="*/ 138645 h 577480"/>
                <a:gd name="csX0" fmla="*/ 18072 w 418993"/>
                <a:gd name="csY0" fmla="*/ 173494 h 578924"/>
                <a:gd name="csX1" fmla="*/ 30115 w 418993"/>
                <a:gd name="csY1" fmla="*/ 24555 h 578924"/>
                <a:gd name="csX2" fmla="*/ 341579 w 418993"/>
                <a:gd name="csY2" fmla="*/ 9779 h 578924"/>
                <a:gd name="csX3" fmla="*/ 409976 w 418993"/>
                <a:gd name="csY3" fmla="*/ 123420 h 578924"/>
                <a:gd name="csX4" fmla="*/ 418708 w 418993"/>
                <a:gd name="csY4" fmla="*/ 312198 h 578924"/>
                <a:gd name="csX5" fmla="*/ 405213 w 418993"/>
                <a:gd name="csY5" fmla="*/ 464463 h 578924"/>
                <a:gd name="csX6" fmla="*/ 343960 w 418993"/>
                <a:gd name="csY6" fmla="*/ 551910 h 578924"/>
                <a:gd name="csX7" fmla="*/ 182965 w 418993"/>
                <a:gd name="csY7" fmla="*/ 574134 h 578924"/>
                <a:gd name="csX8" fmla="*/ 82290 w 418993"/>
                <a:gd name="csY8" fmla="*/ 470948 h 578924"/>
                <a:gd name="csX9" fmla="*/ 18072 w 418993"/>
                <a:gd name="csY9" fmla="*/ 173494 h 578924"/>
                <a:gd name="csX0" fmla="*/ 22925 w 445863"/>
                <a:gd name="csY0" fmla="*/ 149732 h 555162"/>
                <a:gd name="csX1" fmla="*/ 34968 w 445863"/>
                <a:gd name="csY1" fmla="*/ 793 h 555162"/>
                <a:gd name="csX2" fmla="*/ 414829 w 445863"/>
                <a:gd name="csY2" fmla="*/ 99658 h 555162"/>
                <a:gd name="csX3" fmla="*/ 423561 w 445863"/>
                <a:gd name="csY3" fmla="*/ 288436 h 555162"/>
                <a:gd name="csX4" fmla="*/ 410066 w 445863"/>
                <a:gd name="csY4" fmla="*/ 440701 h 555162"/>
                <a:gd name="csX5" fmla="*/ 348813 w 445863"/>
                <a:gd name="csY5" fmla="*/ 528148 h 555162"/>
                <a:gd name="csX6" fmla="*/ 187818 w 445863"/>
                <a:gd name="csY6" fmla="*/ 550372 h 555162"/>
                <a:gd name="csX7" fmla="*/ 87143 w 445863"/>
                <a:gd name="csY7" fmla="*/ 447186 h 555162"/>
                <a:gd name="csX8" fmla="*/ 22925 w 445863"/>
                <a:gd name="csY8" fmla="*/ 149732 h 555162"/>
                <a:gd name="csX0" fmla="*/ 16413 w 417209"/>
                <a:gd name="csY0" fmla="*/ 149082 h 554512"/>
                <a:gd name="csX1" fmla="*/ 28456 w 417209"/>
                <a:gd name="csY1" fmla="*/ 143 h 554512"/>
                <a:gd name="csX2" fmla="*/ 316165 w 417209"/>
                <a:gd name="csY2" fmla="*/ 125094 h 554512"/>
                <a:gd name="csX3" fmla="*/ 417049 w 417209"/>
                <a:gd name="csY3" fmla="*/ 287786 h 554512"/>
                <a:gd name="csX4" fmla="*/ 403554 w 417209"/>
                <a:gd name="csY4" fmla="*/ 440051 h 554512"/>
                <a:gd name="csX5" fmla="*/ 342301 w 417209"/>
                <a:gd name="csY5" fmla="*/ 527498 h 554512"/>
                <a:gd name="csX6" fmla="*/ 181306 w 417209"/>
                <a:gd name="csY6" fmla="*/ 549722 h 554512"/>
                <a:gd name="csX7" fmla="*/ 80631 w 417209"/>
                <a:gd name="csY7" fmla="*/ 446536 h 554512"/>
                <a:gd name="csX8" fmla="*/ 16413 w 417209"/>
                <a:gd name="csY8" fmla="*/ 149082 h 554512"/>
                <a:gd name="csX0" fmla="*/ 12521 w 413316"/>
                <a:gd name="csY0" fmla="*/ 161437 h 566867"/>
                <a:gd name="csX1" fmla="*/ 24564 w 413316"/>
                <a:gd name="csY1" fmla="*/ 12498 h 566867"/>
                <a:gd name="csX2" fmla="*/ 255289 w 413316"/>
                <a:gd name="csY2" fmla="*/ 40902 h 566867"/>
                <a:gd name="csX3" fmla="*/ 413157 w 413316"/>
                <a:gd name="csY3" fmla="*/ 300141 h 566867"/>
                <a:gd name="csX4" fmla="*/ 399662 w 413316"/>
                <a:gd name="csY4" fmla="*/ 452406 h 566867"/>
                <a:gd name="csX5" fmla="*/ 338409 w 413316"/>
                <a:gd name="csY5" fmla="*/ 539853 h 566867"/>
                <a:gd name="csX6" fmla="*/ 177414 w 413316"/>
                <a:gd name="csY6" fmla="*/ 562077 h 566867"/>
                <a:gd name="csX7" fmla="*/ 76739 w 413316"/>
                <a:gd name="csY7" fmla="*/ 458891 h 566867"/>
                <a:gd name="csX8" fmla="*/ 12521 w 413316"/>
                <a:gd name="csY8" fmla="*/ 161437 h 566867"/>
                <a:gd name="csX0" fmla="*/ 13049 w 413844"/>
                <a:gd name="csY0" fmla="*/ 175648 h 581078"/>
                <a:gd name="csX1" fmla="*/ 25092 w 413844"/>
                <a:gd name="csY1" fmla="*/ 26709 h 581078"/>
                <a:gd name="csX2" fmla="*/ 263688 w 413844"/>
                <a:gd name="csY2" fmla="*/ 28590 h 581078"/>
                <a:gd name="csX3" fmla="*/ 413685 w 413844"/>
                <a:gd name="csY3" fmla="*/ 314352 h 581078"/>
                <a:gd name="csX4" fmla="*/ 400190 w 413844"/>
                <a:gd name="csY4" fmla="*/ 466617 h 581078"/>
                <a:gd name="csX5" fmla="*/ 338937 w 413844"/>
                <a:gd name="csY5" fmla="*/ 554064 h 581078"/>
                <a:gd name="csX6" fmla="*/ 177942 w 413844"/>
                <a:gd name="csY6" fmla="*/ 576288 h 581078"/>
                <a:gd name="csX7" fmla="*/ 77267 w 413844"/>
                <a:gd name="csY7" fmla="*/ 473102 h 581078"/>
                <a:gd name="csX8" fmla="*/ 13049 w 413844"/>
                <a:gd name="csY8" fmla="*/ 175648 h 581078"/>
                <a:gd name="csX0" fmla="*/ 20274 w 421069"/>
                <a:gd name="csY0" fmla="*/ 175648 h 585118"/>
                <a:gd name="csX1" fmla="*/ 32317 w 421069"/>
                <a:gd name="csY1" fmla="*/ 26709 h 585118"/>
                <a:gd name="csX2" fmla="*/ 270913 w 421069"/>
                <a:gd name="csY2" fmla="*/ 28590 h 585118"/>
                <a:gd name="csX3" fmla="*/ 420910 w 421069"/>
                <a:gd name="csY3" fmla="*/ 314352 h 585118"/>
                <a:gd name="csX4" fmla="*/ 407415 w 421069"/>
                <a:gd name="csY4" fmla="*/ 466617 h 585118"/>
                <a:gd name="csX5" fmla="*/ 346162 w 421069"/>
                <a:gd name="csY5" fmla="*/ 554064 h 585118"/>
                <a:gd name="csX6" fmla="*/ 185167 w 421069"/>
                <a:gd name="csY6" fmla="*/ 576288 h 585118"/>
                <a:gd name="csX7" fmla="*/ 10760 w 421069"/>
                <a:gd name="csY7" fmla="*/ 416509 h 585118"/>
                <a:gd name="csX8" fmla="*/ 20274 w 421069"/>
                <a:gd name="csY8" fmla="*/ 175648 h 585118"/>
                <a:gd name="csX0" fmla="*/ 3347 w 435312"/>
                <a:gd name="csY0" fmla="*/ 156026 h 584137"/>
                <a:gd name="csX1" fmla="*/ 46560 w 435312"/>
                <a:gd name="csY1" fmla="*/ 25728 h 584137"/>
                <a:gd name="csX2" fmla="*/ 285156 w 435312"/>
                <a:gd name="csY2" fmla="*/ 27609 h 584137"/>
                <a:gd name="csX3" fmla="*/ 435153 w 435312"/>
                <a:gd name="csY3" fmla="*/ 313371 h 584137"/>
                <a:gd name="csX4" fmla="*/ 421658 w 435312"/>
                <a:gd name="csY4" fmla="*/ 465636 h 584137"/>
                <a:gd name="csX5" fmla="*/ 360405 w 435312"/>
                <a:gd name="csY5" fmla="*/ 553083 h 584137"/>
                <a:gd name="csX6" fmla="*/ 199410 w 435312"/>
                <a:gd name="csY6" fmla="*/ 575307 h 584137"/>
                <a:gd name="csX7" fmla="*/ 25003 w 435312"/>
                <a:gd name="csY7" fmla="*/ 415528 h 584137"/>
                <a:gd name="csX8" fmla="*/ 3347 w 435312"/>
                <a:gd name="csY8" fmla="*/ 156026 h 584137"/>
                <a:gd name="csX0" fmla="*/ 8732 w 440697"/>
                <a:gd name="csY0" fmla="*/ 157771 h 585882"/>
                <a:gd name="csX1" fmla="*/ 27218 w 440697"/>
                <a:gd name="csY1" fmla="*/ 23776 h 585882"/>
                <a:gd name="csX2" fmla="*/ 290541 w 440697"/>
                <a:gd name="csY2" fmla="*/ 29354 h 585882"/>
                <a:gd name="csX3" fmla="*/ 440538 w 440697"/>
                <a:gd name="csY3" fmla="*/ 315116 h 585882"/>
                <a:gd name="csX4" fmla="*/ 427043 w 440697"/>
                <a:gd name="csY4" fmla="*/ 467381 h 585882"/>
                <a:gd name="csX5" fmla="*/ 365790 w 440697"/>
                <a:gd name="csY5" fmla="*/ 554828 h 585882"/>
                <a:gd name="csX6" fmla="*/ 204795 w 440697"/>
                <a:gd name="csY6" fmla="*/ 577052 h 585882"/>
                <a:gd name="csX7" fmla="*/ 30388 w 440697"/>
                <a:gd name="csY7" fmla="*/ 417273 h 585882"/>
                <a:gd name="csX8" fmla="*/ 8732 w 440697"/>
                <a:gd name="csY8" fmla="*/ 157771 h 585882"/>
                <a:gd name="csX0" fmla="*/ 1561 w 433526"/>
                <a:gd name="csY0" fmla="*/ 155114 h 583225"/>
                <a:gd name="csX1" fmla="*/ 20047 w 433526"/>
                <a:gd name="csY1" fmla="*/ 21119 h 583225"/>
                <a:gd name="csX2" fmla="*/ 159828 w 433526"/>
                <a:gd name="csY2" fmla="*/ 11668 h 583225"/>
                <a:gd name="csX3" fmla="*/ 283370 w 433526"/>
                <a:gd name="csY3" fmla="*/ 26697 h 583225"/>
                <a:gd name="csX4" fmla="*/ 433367 w 433526"/>
                <a:gd name="csY4" fmla="*/ 312459 h 583225"/>
                <a:gd name="csX5" fmla="*/ 419872 w 433526"/>
                <a:gd name="csY5" fmla="*/ 464724 h 583225"/>
                <a:gd name="csX6" fmla="*/ 358619 w 433526"/>
                <a:gd name="csY6" fmla="*/ 552171 h 583225"/>
                <a:gd name="csX7" fmla="*/ 197624 w 433526"/>
                <a:gd name="csY7" fmla="*/ 574395 h 583225"/>
                <a:gd name="csX8" fmla="*/ 23217 w 433526"/>
                <a:gd name="csY8" fmla="*/ 414616 h 583225"/>
                <a:gd name="csX9" fmla="*/ 1561 w 433526"/>
                <a:gd name="csY9" fmla="*/ 155114 h 583225"/>
                <a:gd name="csX0" fmla="*/ 1561 w 433526"/>
                <a:gd name="csY0" fmla="*/ 161889 h 590000"/>
                <a:gd name="csX1" fmla="*/ 20047 w 433526"/>
                <a:gd name="csY1" fmla="*/ 27894 h 590000"/>
                <a:gd name="csX2" fmla="*/ 159828 w 433526"/>
                <a:gd name="csY2" fmla="*/ 18443 h 590000"/>
                <a:gd name="csX3" fmla="*/ 288117 w 433526"/>
                <a:gd name="csY3" fmla="*/ 23422 h 590000"/>
                <a:gd name="csX4" fmla="*/ 433367 w 433526"/>
                <a:gd name="csY4" fmla="*/ 319234 h 590000"/>
                <a:gd name="csX5" fmla="*/ 419872 w 433526"/>
                <a:gd name="csY5" fmla="*/ 471499 h 590000"/>
                <a:gd name="csX6" fmla="*/ 358619 w 433526"/>
                <a:gd name="csY6" fmla="*/ 558946 h 590000"/>
                <a:gd name="csX7" fmla="*/ 197624 w 433526"/>
                <a:gd name="csY7" fmla="*/ 581170 h 590000"/>
                <a:gd name="csX8" fmla="*/ 23217 w 433526"/>
                <a:gd name="csY8" fmla="*/ 421391 h 590000"/>
                <a:gd name="csX9" fmla="*/ 1561 w 433526"/>
                <a:gd name="csY9" fmla="*/ 161889 h 590000"/>
                <a:gd name="csX0" fmla="*/ 1561 w 433526"/>
                <a:gd name="csY0" fmla="*/ 150397 h 578508"/>
                <a:gd name="csX1" fmla="*/ 20047 w 433526"/>
                <a:gd name="csY1" fmla="*/ 16402 h 578508"/>
                <a:gd name="csX2" fmla="*/ 159828 w 433526"/>
                <a:gd name="csY2" fmla="*/ 6951 h 578508"/>
                <a:gd name="csX3" fmla="*/ 288117 w 433526"/>
                <a:gd name="csY3" fmla="*/ 11930 h 578508"/>
                <a:gd name="csX4" fmla="*/ 433367 w 433526"/>
                <a:gd name="csY4" fmla="*/ 307742 h 578508"/>
                <a:gd name="csX5" fmla="*/ 419872 w 433526"/>
                <a:gd name="csY5" fmla="*/ 460007 h 578508"/>
                <a:gd name="csX6" fmla="*/ 358619 w 433526"/>
                <a:gd name="csY6" fmla="*/ 547454 h 578508"/>
                <a:gd name="csX7" fmla="*/ 197624 w 433526"/>
                <a:gd name="csY7" fmla="*/ 569678 h 578508"/>
                <a:gd name="csX8" fmla="*/ 23217 w 433526"/>
                <a:gd name="csY8" fmla="*/ 409899 h 578508"/>
                <a:gd name="csX9" fmla="*/ 1561 w 433526"/>
                <a:gd name="csY9" fmla="*/ 150397 h 578508"/>
                <a:gd name="csX0" fmla="*/ 6186 w 438151"/>
                <a:gd name="csY0" fmla="*/ 150397 h 578508"/>
                <a:gd name="csX1" fmla="*/ 15374 w 438151"/>
                <a:gd name="csY1" fmla="*/ 28079 h 578508"/>
                <a:gd name="csX2" fmla="*/ 164453 w 438151"/>
                <a:gd name="csY2" fmla="*/ 6951 h 578508"/>
                <a:gd name="csX3" fmla="*/ 292742 w 438151"/>
                <a:gd name="csY3" fmla="*/ 11930 h 578508"/>
                <a:gd name="csX4" fmla="*/ 437992 w 438151"/>
                <a:gd name="csY4" fmla="*/ 307742 h 578508"/>
                <a:gd name="csX5" fmla="*/ 424497 w 438151"/>
                <a:gd name="csY5" fmla="*/ 460007 h 578508"/>
                <a:gd name="csX6" fmla="*/ 363244 w 438151"/>
                <a:gd name="csY6" fmla="*/ 547454 h 578508"/>
                <a:gd name="csX7" fmla="*/ 202249 w 438151"/>
                <a:gd name="csY7" fmla="*/ 569678 h 578508"/>
                <a:gd name="csX8" fmla="*/ 27842 w 438151"/>
                <a:gd name="csY8" fmla="*/ 409899 h 578508"/>
                <a:gd name="csX9" fmla="*/ 6186 w 438151"/>
                <a:gd name="csY9" fmla="*/ 150397 h 578508"/>
                <a:gd name="csX0" fmla="*/ 5034 w 436999"/>
                <a:gd name="csY0" fmla="*/ 157881 h 585992"/>
                <a:gd name="csX1" fmla="*/ 14222 w 436999"/>
                <a:gd name="csY1" fmla="*/ 35563 h 585992"/>
                <a:gd name="csX2" fmla="*/ 146089 w 436999"/>
                <a:gd name="csY2" fmla="*/ 26848 h 585992"/>
                <a:gd name="csX3" fmla="*/ 291590 w 436999"/>
                <a:gd name="csY3" fmla="*/ 19414 h 585992"/>
                <a:gd name="csX4" fmla="*/ 436840 w 436999"/>
                <a:gd name="csY4" fmla="*/ 315226 h 585992"/>
                <a:gd name="csX5" fmla="*/ 423345 w 436999"/>
                <a:gd name="csY5" fmla="*/ 467491 h 585992"/>
                <a:gd name="csX6" fmla="*/ 362092 w 436999"/>
                <a:gd name="csY6" fmla="*/ 554938 h 585992"/>
                <a:gd name="csX7" fmla="*/ 201097 w 436999"/>
                <a:gd name="csY7" fmla="*/ 577162 h 585992"/>
                <a:gd name="csX8" fmla="*/ 26690 w 436999"/>
                <a:gd name="csY8" fmla="*/ 417383 h 585992"/>
                <a:gd name="csX9" fmla="*/ 5034 w 436999"/>
                <a:gd name="csY9" fmla="*/ 157881 h 585992"/>
                <a:gd name="csX0" fmla="*/ 5034 w 436999"/>
                <a:gd name="csY0" fmla="*/ 161427 h 589538"/>
                <a:gd name="csX1" fmla="*/ 14222 w 436999"/>
                <a:gd name="csY1" fmla="*/ 39109 h 589538"/>
                <a:gd name="csX2" fmla="*/ 146089 w 436999"/>
                <a:gd name="csY2" fmla="*/ 30394 h 589538"/>
                <a:gd name="csX3" fmla="*/ 291590 w 436999"/>
                <a:gd name="csY3" fmla="*/ 22960 h 589538"/>
                <a:gd name="csX4" fmla="*/ 436840 w 436999"/>
                <a:gd name="csY4" fmla="*/ 318772 h 589538"/>
                <a:gd name="csX5" fmla="*/ 423345 w 436999"/>
                <a:gd name="csY5" fmla="*/ 471037 h 589538"/>
                <a:gd name="csX6" fmla="*/ 362092 w 436999"/>
                <a:gd name="csY6" fmla="*/ 558484 h 589538"/>
                <a:gd name="csX7" fmla="*/ 201097 w 436999"/>
                <a:gd name="csY7" fmla="*/ 580708 h 589538"/>
                <a:gd name="csX8" fmla="*/ 26690 w 436999"/>
                <a:gd name="csY8" fmla="*/ 420929 h 589538"/>
                <a:gd name="csX9" fmla="*/ 5034 w 436999"/>
                <a:gd name="csY9" fmla="*/ 161427 h 589538"/>
                <a:gd name="csX0" fmla="*/ 5034 w 436999"/>
                <a:gd name="csY0" fmla="*/ 161427 h 589538"/>
                <a:gd name="csX1" fmla="*/ 14222 w 436999"/>
                <a:gd name="csY1" fmla="*/ 39109 h 589538"/>
                <a:gd name="csX2" fmla="*/ 146089 w 436999"/>
                <a:gd name="csY2" fmla="*/ 30394 h 589538"/>
                <a:gd name="csX3" fmla="*/ 291590 w 436999"/>
                <a:gd name="csY3" fmla="*/ 22960 h 589538"/>
                <a:gd name="csX4" fmla="*/ 436840 w 436999"/>
                <a:gd name="csY4" fmla="*/ 318772 h 589538"/>
                <a:gd name="csX5" fmla="*/ 423345 w 436999"/>
                <a:gd name="csY5" fmla="*/ 471037 h 589538"/>
                <a:gd name="csX6" fmla="*/ 362092 w 436999"/>
                <a:gd name="csY6" fmla="*/ 558484 h 589538"/>
                <a:gd name="csX7" fmla="*/ 201097 w 436999"/>
                <a:gd name="csY7" fmla="*/ 580708 h 589538"/>
                <a:gd name="csX8" fmla="*/ 26690 w 436999"/>
                <a:gd name="csY8" fmla="*/ 420929 h 589538"/>
                <a:gd name="csX9" fmla="*/ 5034 w 436999"/>
                <a:gd name="csY9" fmla="*/ 161427 h 5895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36999" h="589538">
                  <a:moveTo>
                    <a:pt x="5034" y="161427"/>
                  </a:moveTo>
                  <a:cubicBezTo>
                    <a:pt x="2956" y="97790"/>
                    <a:pt x="-9287" y="60948"/>
                    <a:pt x="14222" y="39109"/>
                  </a:cubicBezTo>
                  <a:cubicBezTo>
                    <a:pt x="37731" y="17270"/>
                    <a:pt x="79252" y="46017"/>
                    <a:pt x="146089" y="30394"/>
                  </a:cubicBezTo>
                  <a:cubicBezTo>
                    <a:pt x="212926" y="14771"/>
                    <a:pt x="243132" y="-25103"/>
                    <a:pt x="291590" y="22960"/>
                  </a:cubicBezTo>
                  <a:cubicBezTo>
                    <a:pt x="340048" y="71023"/>
                    <a:pt x="436046" y="253994"/>
                    <a:pt x="436840" y="318772"/>
                  </a:cubicBezTo>
                  <a:cubicBezTo>
                    <a:pt x="437634" y="383550"/>
                    <a:pt x="435803" y="431085"/>
                    <a:pt x="423345" y="471037"/>
                  </a:cubicBezTo>
                  <a:cubicBezTo>
                    <a:pt x="410887" y="510989"/>
                    <a:pt x="399133" y="540206"/>
                    <a:pt x="362092" y="558484"/>
                  </a:cubicBezTo>
                  <a:cubicBezTo>
                    <a:pt x="325051" y="576762"/>
                    <a:pt x="256997" y="603634"/>
                    <a:pt x="201097" y="580708"/>
                  </a:cubicBezTo>
                  <a:cubicBezTo>
                    <a:pt x="145197" y="557782"/>
                    <a:pt x="59367" y="490809"/>
                    <a:pt x="26690" y="420929"/>
                  </a:cubicBezTo>
                  <a:cubicBezTo>
                    <a:pt x="-5987" y="351049"/>
                    <a:pt x="7112" y="225064"/>
                    <a:pt x="5034" y="161427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四角形: 角を丸くする 1">
              <a:extLst>
                <a:ext uri="{FF2B5EF4-FFF2-40B4-BE49-F238E27FC236}">
                  <a16:creationId xmlns:a16="http://schemas.microsoft.com/office/drawing/2014/main" id="{BEAE5F1F-620C-3FC2-5953-FF79497FA434}"/>
                </a:ext>
              </a:extLst>
            </p:cNvPr>
            <p:cNvSpPr/>
            <p:nvPr/>
          </p:nvSpPr>
          <p:spPr>
            <a:xfrm rot="13714975">
              <a:off x="3631848" y="3985386"/>
              <a:ext cx="218381" cy="62911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981"/>
                <a:gd name="csX1" fmla="*/ 88607 w 384829"/>
                <a:gd name="csY1" fmla="*/ 13458 h 587981"/>
                <a:gd name="csX2" fmla="*/ 307415 w 384829"/>
                <a:gd name="csY2" fmla="*/ 18220 h 587981"/>
                <a:gd name="csX3" fmla="*/ 375812 w 384829"/>
                <a:gd name="csY3" fmla="*/ 131861 h 587981"/>
                <a:gd name="csX4" fmla="*/ 384544 w 384829"/>
                <a:gd name="csY4" fmla="*/ 320639 h 587981"/>
                <a:gd name="csX5" fmla="*/ 327075 w 384829"/>
                <a:gd name="csY5" fmla="*/ 448613 h 587981"/>
                <a:gd name="csX6" fmla="*/ 309796 w 384829"/>
                <a:gd name="csY6" fmla="*/ 560351 h 587981"/>
                <a:gd name="csX7" fmla="*/ 148801 w 384829"/>
                <a:gd name="csY7" fmla="*/ 582575 h 587981"/>
                <a:gd name="csX8" fmla="*/ 48126 w 384829"/>
                <a:gd name="csY8" fmla="*/ 479389 h 587981"/>
                <a:gd name="csX9" fmla="*/ 1162 w 384829"/>
                <a:gd name="csY9" fmla="*/ 148530 h 587981"/>
                <a:gd name="csX0" fmla="*/ 22112 w 340770"/>
                <a:gd name="csY0" fmla="*/ 170778 h 589439"/>
                <a:gd name="csX1" fmla="*/ 44548 w 340770"/>
                <a:gd name="csY1" fmla="*/ 14916 h 589439"/>
                <a:gd name="csX2" fmla="*/ 263356 w 340770"/>
                <a:gd name="csY2" fmla="*/ 19678 h 589439"/>
                <a:gd name="csX3" fmla="*/ 331753 w 340770"/>
                <a:gd name="csY3" fmla="*/ 133319 h 589439"/>
                <a:gd name="csX4" fmla="*/ 340485 w 340770"/>
                <a:gd name="csY4" fmla="*/ 322097 h 589439"/>
                <a:gd name="csX5" fmla="*/ 283016 w 340770"/>
                <a:gd name="csY5" fmla="*/ 450071 h 589439"/>
                <a:gd name="csX6" fmla="*/ 265737 w 340770"/>
                <a:gd name="csY6" fmla="*/ 561809 h 589439"/>
                <a:gd name="csX7" fmla="*/ 104742 w 340770"/>
                <a:gd name="csY7" fmla="*/ 584033 h 589439"/>
                <a:gd name="csX8" fmla="*/ 4067 w 340770"/>
                <a:gd name="csY8" fmla="*/ 480847 h 589439"/>
                <a:gd name="csX9" fmla="*/ 22112 w 340770"/>
                <a:gd name="csY9" fmla="*/ 170778 h 589439"/>
                <a:gd name="csX0" fmla="*/ 21914 w 340572"/>
                <a:gd name="csY0" fmla="*/ 170778 h 637569"/>
                <a:gd name="csX1" fmla="*/ 44350 w 340572"/>
                <a:gd name="csY1" fmla="*/ 14916 h 637569"/>
                <a:gd name="csX2" fmla="*/ 263158 w 340572"/>
                <a:gd name="csY2" fmla="*/ 19678 h 637569"/>
                <a:gd name="csX3" fmla="*/ 331555 w 340572"/>
                <a:gd name="csY3" fmla="*/ 133319 h 637569"/>
                <a:gd name="csX4" fmla="*/ 340287 w 340572"/>
                <a:gd name="csY4" fmla="*/ 322097 h 637569"/>
                <a:gd name="csX5" fmla="*/ 282818 w 340572"/>
                <a:gd name="csY5" fmla="*/ 450071 h 637569"/>
                <a:gd name="csX6" fmla="*/ 265539 w 340572"/>
                <a:gd name="csY6" fmla="*/ 561809 h 637569"/>
                <a:gd name="csX7" fmla="*/ 101507 w 340572"/>
                <a:gd name="csY7" fmla="*/ 635517 h 637569"/>
                <a:gd name="csX8" fmla="*/ 3869 w 340572"/>
                <a:gd name="csY8" fmla="*/ 480847 h 637569"/>
                <a:gd name="csX9" fmla="*/ 21914 w 340572"/>
                <a:gd name="csY9" fmla="*/ 170778 h 637569"/>
                <a:gd name="csX0" fmla="*/ 21914 w 340572"/>
                <a:gd name="csY0" fmla="*/ 170778 h 647001"/>
                <a:gd name="csX1" fmla="*/ 44350 w 340572"/>
                <a:gd name="csY1" fmla="*/ 14916 h 647001"/>
                <a:gd name="csX2" fmla="*/ 263158 w 340572"/>
                <a:gd name="csY2" fmla="*/ 19678 h 647001"/>
                <a:gd name="csX3" fmla="*/ 331555 w 340572"/>
                <a:gd name="csY3" fmla="*/ 133319 h 647001"/>
                <a:gd name="csX4" fmla="*/ 340287 w 340572"/>
                <a:gd name="csY4" fmla="*/ 322097 h 647001"/>
                <a:gd name="csX5" fmla="*/ 282818 w 340572"/>
                <a:gd name="csY5" fmla="*/ 450071 h 647001"/>
                <a:gd name="csX6" fmla="*/ 234497 w 340572"/>
                <a:gd name="csY6" fmla="*/ 614894 h 647001"/>
                <a:gd name="csX7" fmla="*/ 101507 w 340572"/>
                <a:gd name="csY7" fmla="*/ 635517 h 647001"/>
                <a:gd name="csX8" fmla="*/ 3869 w 340572"/>
                <a:gd name="csY8" fmla="*/ 480847 h 647001"/>
                <a:gd name="csX9" fmla="*/ 21914 w 340572"/>
                <a:gd name="csY9" fmla="*/ 170778 h 647001"/>
                <a:gd name="csX0" fmla="*/ 21914 w 340298"/>
                <a:gd name="csY0" fmla="*/ 170447 h 646670"/>
                <a:gd name="csX1" fmla="*/ 44350 w 340298"/>
                <a:gd name="csY1" fmla="*/ 14585 h 646670"/>
                <a:gd name="csX2" fmla="*/ 263158 w 340298"/>
                <a:gd name="csY2" fmla="*/ 19347 h 646670"/>
                <a:gd name="csX3" fmla="*/ 311857 w 340298"/>
                <a:gd name="csY3" fmla="*/ 126427 h 646670"/>
                <a:gd name="csX4" fmla="*/ 340287 w 340298"/>
                <a:gd name="csY4" fmla="*/ 321766 h 646670"/>
                <a:gd name="csX5" fmla="*/ 282818 w 340298"/>
                <a:gd name="csY5" fmla="*/ 449740 h 646670"/>
                <a:gd name="csX6" fmla="*/ 234497 w 340298"/>
                <a:gd name="csY6" fmla="*/ 614563 h 646670"/>
                <a:gd name="csX7" fmla="*/ 101507 w 340298"/>
                <a:gd name="csY7" fmla="*/ 635186 h 646670"/>
                <a:gd name="csX8" fmla="*/ 3869 w 340298"/>
                <a:gd name="csY8" fmla="*/ 480516 h 646670"/>
                <a:gd name="csX9" fmla="*/ 21914 w 340298"/>
                <a:gd name="csY9" fmla="*/ 170447 h 646670"/>
                <a:gd name="csX0" fmla="*/ 2562 w 358360"/>
                <a:gd name="csY0" fmla="*/ 154711 h 645629"/>
                <a:gd name="csX1" fmla="*/ 62412 w 358360"/>
                <a:gd name="csY1" fmla="*/ 13544 h 645629"/>
                <a:gd name="csX2" fmla="*/ 281220 w 358360"/>
                <a:gd name="csY2" fmla="*/ 18306 h 645629"/>
                <a:gd name="csX3" fmla="*/ 329919 w 358360"/>
                <a:gd name="csY3" fmla="*/ 125386 h 645629"/>
                <a:gd name="csX4" fmla="*/ 358349 w 358360"/>
                <a:gd name="csY4" fmla="*/ 320725 h 645629"/>
                <a:gd name="csX5" fmla="*/ 300880 w 358360"/>
                <a:gd name="csY5" fmla="*/ 448699 h 645629"/>
                <a:gd name="csX6" fmla="*/ 252559 w 358360"/>
                <a:gd name="csY6" fmla="*/ 613522 h 645629"/>
                <a:gd name="csX7" fmla="*/ 119569 w 358360"/>
                <a:gd name="csY7" fmla="*/ 634145 h 645629"/>
                <a:gd name="csX8" fmla="*/ 21931 w 358360"/>
                <a:gd name="csY8" fmla="*/ 479475 h 645629"/>
                <a:gd name="csX9" fmla="*/ 2562 w 358360"/>
                <a:gd name="csY9" fmla="*/ 154711 h 645629"/>
                <a:gd name="csX0" fmla="*/ 1115 w 356913"/>
                <a:gd name="csY0" fmla="*/ 154895 h 645813"/>
                <a:gd name="csX1" fmla="*/ 33338 w 356913"/>
                <a:gd name="csY1" fmla="*/ 13452 h 645813"/>
                <a:gd name="csX2" fmla="*/ 279773 w 356913"/>
                <a:gd name="csY2" fmla="*/ 18490 h 645813"/>
                <a:gd name="csX3" fmla="*/ 328472 w 356913"/>
                <a:gd name="csY3" fmla="*/ 125570 h 645813"/>
                <a:gd name="csX4" fmla="*/ 356902 w 356913"/>
                <a:gd name="csY4" fmla="*/ 320909 h 645813"/>
                <a:gd name="csX5" fmla="*/ 299433 w 356913"/>
                <a:gd name="csY5" fmla="*/ 448883 h 645813"/>
                <a:gd name="csX6" fmla="*/ 251112 w 356913"/>
                <a:gd name="csY6" fmla="*/ 613706 h 645813"/>
                <a:gd name="csX7" fmla="*/ 118122 w 356913"/>
                <a:gd name="csY7" fmla="*/ 634329 h 645813"/>
                <a:gd name="csX8" fmla="*/ 20484 w 356913"/>
                <a:gd name="csY8" fmla="*/ 479659 h 645813"/>
                <a:gd name="csX9" fmla="*/ 1115 w 356913"/>
                <a:gd name="csY9" fmla="*/ 154895 h 645813"/>
                <a:gd name="csX0" fmla="*/ 681 w 356479"/>
                <a:gd name="csY0" fmla="*/ 152253 h 643171"/>
                <a:gd name="csX1" fmla="*/ 32904 w 356479"/>
                <a:gd name="csY1" fmla="*/ 10810 h 643171"/>
                <a:gd name="csX2" fmla="*/ 162681 w 356479"/>
                <a:gd name="csY2" fmla="*/ 10395 h 643171"/>
                <a:gd name="csX3" fmla="*/ 279339 w 356479"/>
                <a:gd name="csY3" fmla="*/ 15848 h 643171"/>
                <a:gd name="csX4" fmla="*/ 328038 w 356479"/>
                <a:gd name="csY4" fmla="*/ 122928 h 643171"/>
                <a:gd name="csX5" fmla="*/ 356468 w 356479"/>
                <a:gd name="csY5" fmla="*/ 318267 h 643171"/>
                <a:gd name="csX6" fmla="*/ 298999 w 356479"/>
                <a:gd name="csY6" fmla="*/ 446241 h 643171"/>
                <a:gd name="csX7" fmla="*/ 250678 w 356479"/>
                <a:gd name="csY7" fmla="*/ 611064 h 643171"/>
                <a:gd name="csX8" fmla="*/ 117688 w 356479"/>
                <a:gd name="csY8" fmla="*/ 631687 h 643171"/>
                <a:gd name="csX9" fmla="*/ 20050 w 356479"/>
                <a:gd name="csY9" fmla="*/ 477017 h 643171"/>
                <a:gd name="csX10" fmla="*/ 681 w 356479"/>
                <a:gd name="csY10" fmla="*/ 152253 h 6431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56479" h="643171">
                  <a:moveTo>
                    <a:pt x="681" y="152253"/>
                  </a:moveTo>
                  <a:cubicBezTo>
                    <a:pt x="2823" y="74552"/>
                    <a:pt x="5904" y="34453"/>
                    <a:pt x="32904" y="10810"/>
                  </a:cubicBezTo>
                  <a:cubicBezTo>
                    <a:pt x="59904" y="-12833"/>
                    <a:pt x="121609" y="9555"/>
                    <a:pt x="162681" y="10395"/>
                  </a:cubicBezTo>
                  <a:cubicBezTo>
                    <a:pt x="203753" y="11235"/>
                    <a:pt x="251780" y="-2908"/>
                    <a:pt x="279339" y="15848"/>
                  </a:cubicBezTo>
                  <a:cubicBezTo>
                    <a:pt x="306899" y="34604"/>
                    <a:pt x="315183" y="72525"/>
                    <a:pt x="328038" y="122928"/>
                  </a:cubicBezTo>
                  <a:cubicBezTo>
                    <a:pt x="340893" y="173331"/>
                    <a:pt x="355674" y="253489"/>
                    <a:pt x="356468" y="318267"/>
                  </a:cubicBezTo>
                  <a:cubicBezTo>
                    <a:pt x="357262" y="383045"/>
                    <a:pt x="316631" y="397442"/>
                    <a:pt x="298999" y="446241"/>
                  </a:cubicBezTo>
                  <a:cubicBezTo>
                    <a:pt x="281367" y="495040"/>
                    <a:pt x="280896" y="580156"/>
                    <a:pt x="250678" y="611064"/>
                  </a:cubicBezTo>
                  <a:cubicBezTo>
                    <a:pt x="220460" y="641972"/>
                    <a:pt x="156126" y="654028"/>
                    <a:pt x="117688" y="631687"/>
                  </a:cubicBezTo>
                  <a:cubicBezTo>
                    <a:pt x="79250" y="609346"/>
                    <a:pt x="39551" y="556923"/>
                    <a:pt x="20050" y="477017"/>
                  </a:cubicBezTo>
                  <a:cubicBezTo>
                    <a:pt x="549" y="397111"/>
                    <a:pt x="-1461" y="229954"/>
                    <a:pt x="681" y="152253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四角形: 角を丸くする 1">
              <a:extLst>
                <a:ext uri="{FF2B5EF4-FFF2-40B4-BE49-F238E27FC236}">
                  <a16:creationId xmlns:a16="http://schemas.microsoft.com/office/drawing/2014/main" id="{22D2222F-9CE2-A3BF-1BE9-7B6F6EC559EA}"/>
                </a:ext>
              </a:extLst>
            </p:cNvPr>
            <p:cNvSpPr/>
            <p:nvPr/>
          </p:nvSpPr>
          <p:spPr>
            <a:xfrm rot="13714975">
              <a:off x="3701754" y="4515726"/>
              <a:ext cx="289692" cy="399604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926 w 384593"/>
                <a:gd name="csY0" fmla="*/ 148530 h 627894"/>
                <a:gd name="csX1" fmla="*/ 88371 w 384593"/>
                <a:gd name="csY1" fmla="*/ 13458 h 627894"/>
                <a:gd name="csX2" fmla="*/ 307179 w 384593"/>
                <a:gd name="csY2" fmla="*/ 18220 h 627894"/>
                <a:gd name="csX3" fmla="*/ 375576 w 384593"/>
                <a:gd name="csY3" fmla="*/ 131861 h 627894"/>
                <a:gd name="csX4" fmla="*/ 384308 w 384593"/>
                <a:gd name="csY4" fmla="*/ 320639 h 627894"/>
                <a:gd name="csX5" fmla="*/ 370813 w 384593"/>
                <a:gd name="csY5" fmla="*/ 472904 h 627894"/>
                <a:gd name="csX6" fmla="*/ 309560 w 384593"/>
                <a:gd name="csY6" fmla="*/ 560351 h 627894"/>
                <a:gd name="csX7" fmla="*/ 133447 w 384593"/>
                <a:gd name="csY7" fmla="*/ 625744 h 627894"/>
                <a:gd name="csX8" fmla="*/ 47890 w 384593"/>
                <a:gd name="csY8" fmla="*/ 479389 h 627894"/>
                <a:gd name="csX9" fmla="*/ 926 w 384593"/>
                <a:gd name="csY9" fmla="*/ 148530 h 627894"/>
                <a:gd name="csX0" fmla="*/ 61926 w 336895"/>
                <a:gd name="csY0" fmla="*/ 142285 h 627489"/>
                <a:gd name="csX1" fmla="*/ 40673 w 336895"/>
                <a:gd name="csY1" fmla="*/ 13053 h 627489"/>
                <a:gd name="csX2" fmla="*/ 259481 w 336895"/>
                <a:gd name="csY2" fmla="*/ 17815 h 627489"/>
                <a:gd name="csX3" fmla="*/ 327878 w 336895"/>
                <a:gd name="csY3" fmla="*/ 131456 h 627489"/>
                <a:gd name="csX4" fmla="*/ 336610 w 336895"/>
                <a:gd name="csY4" fmla="*/ 320234 h 627489"/>
                <a:gd name="csX5" fmla="*/ 323115 w 336895"/>
                <a:gd name="csY5" fmla="*/ 472499 h 627489"/>
                <a:gd name="csX6" fmla="*/ 261862 w 336895"/>
                <a:gd name="csY6" fmla="*/ 559946 h 627489"/>
                <a:gd name="csX7" fmla="*/ 85749 w 336895"/>
                <a:gd name="csY7" fmla="*/ 625339 h 627489"/>
                <a:gd name="csX8" fmla="*/ 192 w 336895"/>
                <a:gd name="csY8" fmla="*/ 478984 h 627489"/>
                <a:gd name="csX9" fmla="*/ 61926 w 336895"/>
                <a:gd name="csY9" fmla="*/ 142285 h 627489"/>
                <a:gd name="csX0" fmla="*/ 40799 w 315768"/>
                <a:gd name="csY0" fmla="*/ 142285 h 626379"/>
                <a:gd name="csX1" fmla="*/ 19546 w 315768"/>
                <a:gd name="csY1" fmla="*/ 13053 h 626379"/>
                <a:gd name="csX2" fmla="*/ 238354 w 315768"/>
                <a:gd name="csY2" fmla="*/ 17815 h 626379"/>
                <a:gd name="csX3" fmla="*/ 306751 w 315768"/>
                <a:gd name="csY3" fmla="*/ 131456 h 626379"/>
                <a:gd name="csX4" fmla="*/ 315483 w 315768"/>
                <a:gd name="csY4" fmla="*/ 320234 h 626379"/>
                <a:gd name="csX5" fmla="*/ 301988 w 315768"/>
                <a:gd name="csY5" fmla="*/ 472499 h 626379"/>
                <a:gd name="csX6" fmla="*/ 240735 w 315768"/>
                <a:gd name="csY6" fmla="*/ 559946 h 626379"/>
                <a:gd name="csX7" fmla="*/ 64622 w 315768"/>
                <a:gd name="csY7" fmla="*/ 625339 h 626379"/>
                <a:gd name="csX8" fmla="*/ 269 w 315768"/>
                <a:gd name="csY8" fmla="*/ 507435 h 626379"/>
                <a:gd name="csX9" fmla="*/ 40799 w 315768"/>
                <a:gd name="csY9" fmla="*/ 142285 h 626379"/>
                <a:gd name="csX0" fmla="*/ 40799 w 315768"/>
                <a:gd name="csY0" fmla="*/ 124507 h 608600"/>
                <a:gd name="csX1" fmla="*/ 238354 w 315768"/>
                <a:gd name="csY1" fmla="*/ 37 h 608600"/>
                <a:gd name="csX2" fmla="*/ 306751 w 315768"/>
                <a:gd name="csY2" fmla="*/ 113678 h 608600"/>
                <a:gd name="csX3" fmla="*/ 315483 w 315768"/>
                <a:gd name="csY3" fmla="*/ 302456 h 608600"/>
                <a:gd name="csX4" fmla="*/ 301988 w 315768"/>
                <a:gd name="csY4" fmla="*/ 454721 h 608600"/>
                <a:gd name="csX5" fmla="*/ 240735 w 315768"/>
                <a:gd name="csY5" fmla="*/ 542168 h 608600"/>
                <a:gd name="csX6" fmla="*/ 64622 w 315768"/>
                <a:gd name="csY6" fmla="*/ 607561 h 608600"/>
                <a:gd name="csX7" fmla="*/ 269 w 315768"/>
                <a:gd name="csY7" fmla="*/ 489657 h 608600"/>
                <a:gd name="csX8" fmla="*/ 40799 w 315768"/>
                <a:gd name="csY8" fmla="*/ 124507 h 608600"/>
                <a:gd name="csX0" fmla="*/ 40799 w 315768"/>
                <a:gd name="csY0" fmla="*/ 124507 h 610273"/>
                <a:gd name="csX1" fmla="*/ 238354 w 315768"/>
                <a:gd name="csY1" fmla="*/ 37 h 610273"/>
                <a:gd name="csX2" fmla="*/ 306751 w 315768"/>
                <a:gd name="csY2" fmla="*/ 113678 h 610273"/>
                <a:gd name="csX3" fmla="*/ 315483 w 315768"/>
                <a:gd name="csY3" fmla="*/ 302456 h 610273"/>
                <a:gd name="csX4" fmla="*/ 301988 w 315768"/>
                <a:gd name="csY4" fmla="*/ 454721 h 610273"/>
                <a:gd name="csX5" fmla="*/ 255408 w 315768"/>
                <a:gd name="csY5" fmla="*/ 562848 h 610273"/>
                <a:gd name="csX6" fmla="*/ 64622 w 315768"/>
                <a:gd name="csY6" fmla="*/ 607561 h 610273"/>
                <a:gd name="csX7" fmla="*/ 269 w 315768"/>
                <a:gd name="csY7" fmla="*/ 489657 h 610273"/>
                <a:gd name="csX8" fmla="*/ 40799 w 315768"/>
                <a:gd name="csY8" fmla="*/ 124507 h 610273"/>
                <a:gd name="csX0" fmla="*/ 41805 w 316581"/>
                <a:gd name="csY0" fmla="*/ 100096 h 585862"/>
                <a:gd name="csX1" fmla="*/ 249067 w 316581"/>
                <a:gd name="csY1" fmla="*/ 54 h 585862"/>
                <a:gd name="csX2" fmla="*/ 307757 w 316581"/>
                <a:gd name="csY2" fmla="*/ 89267 h 585862"/>
                <a:gd name="csX3" fmla="*/ 316489 w 316581"/>
                <a:gd name="csY3" fmla="*/ 278045 h 585862"/>
                <a:gd name="csX4" fmla="*/ 302994 w 316581"/>
                <a:gd name="csY4" fmla="*/ 430310 h 585862"/>
                <a:gd name="csX5" fmla="*/ 256414 w 316581"/>
                <a:gd name="csY5" fmla="*/ 538437 h 585862"/>
                <a:gd name="csX6" fmla="*/ 65628 w 316581"/>
                <a:gd name="csY6" fmla="*/ 583150 h 585862"/>
                <a:gd name="csX7" fmla="*/ 1275 w 316581"/>
                <a:gd name="csY7" fmla="*/ 465246 h 585862"/>
                <a:gd name="csX8" fmla="*/ 41805 w 316581"/>
                <a:gd name="csY8" fmla="*/ 100096 h 58586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16581" h="585862">
                  <a:moveTo>
                    <a:pt x="41805" y="100096"/>
                  </a:moveTo>
                  <a:cubicBezTo>
                    <a:pt x="83104" y="22564"/>
                    <a:pt x="204742" y="1859"/>
                    <a:pt x="249067" y="54"/>
                  </a:cubicBezTo>
                  <a:cubicBezTo>
                    <a:pt x="293392" y="-1751"/>
                    <a:pt x="296520" y="42935"/>
                    <a:pt x="307757" y="89267"/>
                  </a:cubicBezTo>
                  <a:cubicBezTo>
                    <a:pt x="318994" y="135599"/>
                    <a:pt x="315695" y="213267"/>
                    <a:pt x="316489" y="278045"/>
                  </a:cubicBezTo>
                  <a:cubicBezTo>
                    <a:pt x="317283" y="342823"/>
                    <a:pt x="313007" y="386911"/>
                    <a:pt x="302994" y="430310"/>
                  </a:cubicBezTo>
                  <a:cubicBezTo>
                    <a:pt x="292981" y="473709"/>
                    <a:pt x="295975" y="512964"/>
                    <a:pt x="256414" y="538437"/>
                  </a:cubicBezTo>
                  <a:cubicBezTo>
                    <a:pt x="216853" y="563910"/>
                    <a:pt x="108151" y="595348"/>
                    <a:pt x="65628" y="583150"/>
                  </a:cubicBezTo>
                  <a:cubicBezTo>
                    <a:pt x="23105" y="570952"/>
                    <a:pt x="5245" y="545755"/>
                    <a:pt x="1275" y="465246"/>
                  </a:cubicBezTo>
                  <a:cubicBezTo>
                    <a:pt x="-2695" y="384737"/>
                    <a:pt x="506" y="177628"/>
                    <a:pt x="41805" y="100096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四角形: 角を丸くする 1">
              <a:extLst>
                <a:ext uri="{FF2B5EF4-FFF2-40B4-BE49-F238E27FC236}">
                  <a16:creationId xmlns:a16="http://schemas.microsoft.com/office/drawing/2014/main" id="{DAD2B4D9-2E62-7762-6329-83DEC16C0BCC}"/>
                </a:ext>
              </a:extLst>
            </p:cNvPr>
            <p:cNvSpPr/>
            <p:nvPr/>
          </p:nvSpPr>
          <p:spPr>
            <a:xfrm rot="8569960">
              <a:off x="4738914" y="4794636"/>
              <a:ext cx="263180" cy="35154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016 w 384683"/>
                <a:gd name="csY0" fmla="*/ 148530 h 561218"/>
                <a:gd name="csX1" fmla="*/ 88461 w 384683"/>
                <a:gd name="csY1" fmla="*/ 13458 h 561218"/>
                <a:gd name="csX2" fmla="*/ 307269 w 384683"/>
                <a:gd name="csY2" fmla="*/ 18220 h 561218"/>
                <a:gd name="csX3" fmla="*/ 375666 w 384683"/>
                <a:gd name="csY3" fmla="*/ 131861 h 561218"/>
                <a:gd name="csX4" fmla="*/ 384398 w 384683"/>
                <a:gd name="csY4" fmla="*/ 320639 h 561218"/>
                <a:gd name="csX5" fmla="*/ 370903 w 384683"/>
                <a:gd name="csY5" fmla="*/ 472904 h 561218"/>
                <a:gd name="csX6" fmla="*/ 309650 w 384683"/>
                <a:gd name="csY6" fmla="*/ 560351 h 561218"/>
                <a:gd name="csX7" fmla="*/ 154485 w 384683"/>
                <a:gd name="csY7" fmla="*/ 515524 h 561218"/>
                <a:gd name="csX8" fmla="*/ 47980 w 384683"/>
                <a:gd name="csY8" fmla="*/ 479389 h 561218"/>
                <a:gd name="csX9" fmla="*/ 1016 w 384683"/>
                <a:gd name="csY9" fmla="*/ 148530 h 561218"/>
                <a:gd name="csX0" fmla="*/ 1016 w 384683"/>
                <a:gd name="csY0" fmla="*/ 148530 h 542317"/>
                <a:gd name="csX1" fmla="*/ 88461 w 384683"/>
                <a:gd name="csY1" fmla="*/ 13458 h 542317"/>
                <a:gd name="csX2" fmla="*/ 307269 w 384683"/>
                <a:gd name="csY2" fmla="*/ 18220 h 542317"/>
                <a:gd name="csX3" fmla="*/ 375666 w 384683"/>
                <a:gd name="csY3" fmla="*/ 131861 h 542317"/>
                <a:gd name="csX4" fmla="*/ 384398 w 384683"/>
                <a:gd name="csY4" fmla="*/ 320639 h 542317"/>
                <a:gd name="csX5" fmla="*/ 370903 w 384683"/>
                <a:gd name="csY5" fmla="*/ 472904 h 542317"/>
                <a:gd name="csX6" fmla="*/ 344206 w 384683"/>
                <a:gd name="csY6" fmla="*/ 540944 h 542317"/>
                <a:gd name="csX7" fmla="*/ 154485 w 384683"/>
                <a:gd name="csY7" fmla="*/ 515524 h 542317"/>
                <a:gd name="csX8" fmla="*/ 47980 w 384683"/>
                <a:gd name="csY8" fmla="*/ 479389 h 542317"/>
                <a:gd name="csX9" fmla="*/ 1016 w 384683"/>
                <a:gd name="csY9" fmla="*/ 148530 h 542317"/>
                <a:gd name="csX0" fmla="*/ 2218 w 385885"/>
                <a:gd name="csY0" fmla="*/ 148530 h 542222"/>
                <a:gd name="csX1" fmla="*/ 89663 w 385885"/>
                <a:gd name="csY1" fmla="*/ 13458 h 542222"/>
                <a:gd name="csX2" fmla="*/ 308471 w 385885"/>
                <a:gd name="csY2" fmla="*/ 18220 h 542222"/>
                <a:gd name="csX3" fmla="*/ 376868 w 385885"/>
                <a:gd name="csY3" fmla="*/ 131861 h 542222"/>
                <a:gd name="csX4" fmla="*/ 385600 w 385885"/>
                <a:gd name="csY4" fmla="*/ 320639 h 542222"/>
                <a:gd name="csX5" fmla="*/ 372105 w 385885"/>
                <a:gd name="csY5" fmla="*/ 472904 h 542222"/>
                <a:gd name="csX6" fmla="*/ 345408 w 385885"/>
                <a:gd name="csY6" fmla="*/ 540944 h 542222"/>
                <a:gd name="csX7" fmla="*/ 155687 w 385885"/>
                <a:gd name="csY7" fmla="*/ 515524 h 542222"/>
                <a:gd name="csX8" fmla="*/ 37244 w 385885"/>
                <a:gd name="csY8" fmla="*/ 492471 h 542222"/>
                <a:gd name="csX9" fmla="*/ 2218 w 385885"/>
                <a:gd name="csY9" fmla="*/ 148530 h 54222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5885" h="542222">
                  <a:moveTo>
                    <a:pt x="2218" y="148530"/>
                  </a:moveTo>
                  <a:cubicBezTo>
                    <a:pt x="10954" y="68695"/>
                    <a:pt x="38621" y="35176"/>
                    <a:pt x="89663" y="13458"/>
                  </a:cubicBezTo>
                  <a:cubicBezTo>
                    <a:pt x="140705" y="-8260"/>
                    <a:pt x="260604" y="-1514"/>
                    <a:pt x="308471" y="18220"/>
                  </a:cubicBezTo>
                  <a:cubicBezTo>
                    <a:pt x="356339" y="37954"/>
                    <a:pt x="364013" y="81458"/>
                    <a:pt x="376868" y="131861"/>
                  </a:cubicBezTo>
                  <a:cubicBezTo>
                    <a:pt x="389723" y="182264"/>
                    <a:pt x="384806" y="255861"/>
                    <a:pt x="385600" y="320639"/>
                  </a:cubicBezTo>
                  <a:cubicBezTo>
                    <a:pt x="386394" y="385417"/>
                    <a:pt x="378804" y="436187"/>
                    <a:pt x="372105" y="472904"/>
                  </a:cubicBezTo>
                  <a:cubicBezTo>
                    <a:pt x="365406" y="509622"/>
                    <a:pt x="381478" y="533841"/>
                    <a:pt x="345408" y="540944"/>
                  </a:cubicBezTo>
                  <a:cubicBezTo>
                    <a:pt x="309338" y="548047"/>
                    <a:pt x="207048" y="523603"/>
                    <a:pt x="155687" y="515524"/>
                  </a:cubicBezTo>
                  <a:cubicBezTo>
                    <a:pt x="104326" y="507445"/>
                    <a:pt x="62822" y="553637"/>
                    <a:pt x="37244" y="492471"/>
                  </a:cubicBezTo>
                  <a:cubicBezTo>
                    <a:pt x="11666" y="431305"/>
                    <a:pt x="-6518" y="228365"/>
                    <a:pt x="2218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四角形: 角を丸くする 1">
              <a:extLst>
                <a:ext uri="{FF2B5EF4-FFF2-40B4-BE49-F238E27FC236}">
                  <a16:creationId xmlns:a16="http://schemas.microsoft.com/office/drawing/2014/main" id="{3C8FB33A-C1A7-E743-F549-CFDCFB2F5365}"/>
                </a:ext>
              </a:extLst>
            </p:cNvPr>
            <p:cNvSpPr/>
            <p:nvPr/>
          </p:nvSpPr>
          <p:spPr>
            <a:xfrm rot="8569960">
              <a:off x="4385941" y="5068718"/>
              <a:ext cx="264490" cy="28931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04 w 384771"/>
                <a:gd name="csY0" fmla="*/ 148530 h 563129"/>
                <a:gd name="csX1" fmla="*/ 88549 w 384771"/>
                <a:gd name="csY1" fmla="*/ 13458 h 563129"/>
                <a:gd name="csX2" fmla="*/ 307357 w 384771"/>
                <a:gd name="csY2" fmla="*/ 18220 h 563129"/>
                <a:gd name="csX3" fmla="*/ 375754 w 384771"/>
                <a:gd name="csY3" fmla="*/ 131861 h 563129"/>
                <a:gd name="csX4" fmla="*/ 384486 w 384771"/>
                <a:gd name="csY4" fmla="*/ 320639 h 563129"/>
                <a:gd name="csX5" fmla="*/ 370991 w 384771"/>
                <a:gd name="csY5" fmla="*/ 472904 h 563129"/>
                <a:gd name="csX6" fmla="*/ 309738 w 384771"/>
                <a:gd name="csY6" fmla="*/ 560351 h 563129"/>
                <a:gd name="csX7" fmla="*/ 171808 w 384771"/>
                <a:gd name="csY7" fmla="*/ 535763 h 563129"/>
                <a:gd name="csX8" fmla="*/ 48068 w 384771"/>
                <a:gd name="csY8" fmla="*/ 479389 h 563129"/>
                <a:gd name="csX9" fmla="*/ 1104 w 384771"/>
                <a:gd name="csY9" fmla="*/ 148530 h 563129"/>
                <a:gd name="csX0" fmla="*/ 1977 w 385644"/>
                <a:gd name="csY0" fmla="*/ 148530 h 563390"/>
                <a:gd name="csX1" fmla="*/ 89422 w 385644"/>
                <a:gd name="csY1" fmla="*/ 13458 h 563390"/>
                <a:gd name="csX2" fmla="*/ 308230 w 385644"/>
                <a:gd name="csY2" fmla="*/ 18220 h 563390"/>
                <a:gd name="csX3" fmla="*/ 376627 w 385644"/>
                <a:gd name="csY3" fmla="*/ 131861 h 563390"/>
                <a:gd name="csX4" fmla="*/ 385359 w 385644"/>
                <a:gd name="csY4" fmla="*/ 320639 h 563390"/>
                <a:gd name="csX5" fmla="*/ 371864 w 385644"/>
                <a:gd name="csY5" fmla="*/ 472904 h 563390"/>
                <a:gd name="csX6" fmla="*/ 310611 w 385644"/>
                <a:gd name="csY6" fmla="*/ 560351 h 563390"/>
                <a:gd name="csX7" fmla="*/ 172681 w 385644"/>
                <a:gd name="csY7" fmla="*/ 535763 h 563390"/>
                <a:gd name="csX8" fmla="*/ 40323 w 385644"/>
                <a:gd name="csY8" fmla="*/ 461994 h 563390"/>
                <a:gd name="csX9" fmla="*/ 1977 w 385644"/>
                <a:gd name="csY9" fmla="*/ 148530 h 563390"/>
                <a:gd name="csX0" fmla="*/ 3780 w 387447"/>
                <a:gd name="csY0" fmla="*/ 148530 h 562903"/>
                <a:gd name="csX1" fmla="*/ 91225 w 387447"/>
                <a:gd name="csY1" fmla="*/ 13458 h 562903"/>
                <a:gd name="csX2" fmla="*/ 310033 w 387447"/>
                <a:gd name="csY2" fmla="*/ 18220 h 562903"/>
                <a:gd name="csX3" fmla="*/ 378430 w 387447"/>
                <a:gd name="csY3" fmla="*/ 131861 h 562903"/>
                <a:gd name="csX4" fmla="*/ 387162 w 387447"/>
                <a:gd name="csY4" fmla="*/ 320639 h 562903"/>
                <a:gd name="csX5" fmla="*/ 373667 w 387447"/>
                <a:gd name="csY5" fmla="*/ 472904 h 562903"/>
                <a:gd name="csX6" fmla="*/ 312414 w 387447"/>
                <a:gd name="csY6" fmla="*/ 560351 h 562903"/>
                <a:gd name="csX7" fmla="*/ 174484 w 387447"/>
                <a:gd name="csY7" fmla="*/ 535763 h 562903"/>
                <a:gd name="csX8" fmla="*/ 31901 w 387447"/>
                <a:gd name="csY8" fmla="*/ 496885 h 562903"/>
                <a:gd name="csX9" fmla="*/ 3780 w 387447"/>
                <a:gd name="csY9" fmla="*/ 148530 h 562903"/>
                <a:gd name="csX0" fmla="*/ 3378 w 387045"/>
                <a:gd name="csY0" fmla="*/ 148530 h 562903"/>
                <a:gd name="csX1" fmla="*/ 90823 w 387045"/>
                <a:gd name="csY1" fmla="*/ 13458 h 562903"/>
                <a:gd name="csX2" fmla="*/ 309631 w 387045"/>
                <a:gd name="csY2" fmla="*/ 18220 h 562903"/>
                <a:gd name="csX3" fmla="*/ 378028 w 387045"/>
                <a:gd name="csY3" fmla="*/ 131861 h 562903"/>
                <a:gd name="csX4" fmla="*/ 386760 w 387045"/>
                <a:gd name="csY4" fmla="*/ 320639 h 562903"/>
                <a:gd name="csX5" fmla="*/ 373265 w 387045"/>
                <a:gd name="csY5" fmla="*/ 472904 h 562903"/>
                <a:gd name="csX6" fmla="*/ 312012 w 387045"/>
                <a:gd name="csY6" fmla="*/ 560351 h 562903"/>
                <a:gd name="csX7" fmla="*/ 174082 w 387045"/>
                <a:gd name="csY7" fmla="*/ 535763 h 562903"/>
                <a:gd name="csX8" fmla="*/ 31499 w 387045"/>
                <a:gd name="csY8" fmla="*/ 496885 h 562903"/>
                <a:gd name="csX9" fmla="*/ 3378 w 387045"/>
                <a:gd name="csY9" fmla="*/ 148530 h 562903"/>
                <a:gd name="csX0" fmla="*/ 3378 w 387329"/>
                <a:gd name="csY0" fmla="*/ 140348 h 554721"/>
                <a:gd name="csX1" fmla="*/ 90823 w 387329"/>
                <a:gd name="csY1" fmla="*/ 5276 h 554721"/>
                <a:gd name="csX2" fmla="*/ 304096 w 387329"/>
                <a:gd name="csY2" fmla="*/ 36734 h 554721"/>
                <a:gd name="csX3" fmla="*/ 378028 w 387329"/>
                <a:gd name="csY3" fmla="*/ 123679 h 554721"/>
                <a:gd name="csX4" fmla="*/ 386760 w 387329"/>
                <a:gd name="csY4" fmla="*/ 312457 h 554721"/>
                <a:gd name="csX5" fmla="*/ 373265 w 387329"/>
                <a:gd name="csY5" fmla="*/ 464722 h 554721"/>
                <a:gd name="csX6" fmla="*/ 312012 w 387329"/>
                <a:gd name="csY6" fmla="*/ 552169 h 554721"/>
                <a:gd name="csX7" fmla="*/ 174082 w 387329"/>
                <a:gd name="csY7" fmla="*/ 527581 h 554721"/>
                <a:gd name="csX8" fmla="*/ 31499 w 387329"/>
                <a:gd name="csY8" fmla="*/ 488703 h 554721"/>
                <a:gd name="csX9" fmla="*/ 3378 w 387329"/>
                <a:gd name="csY9" fmla="*/ 140348 h 554721"/>
                <a:gd name="csX0" fmla="*/ 3855 w 387804"/>
                <a:gd name="csY0" fmla="*/ 128692 h 543065"/>
                <a:gd name="csX1" fmla="*/ 98232 w 387804"/>
                <a:gd name="csY1" fmla="*/ 7036 h 543065"/>
                <a:gd name="csX2" fmla="*/ 304573 w 387804"/>
                <a:gd name="csY2" fmla="*/ 25078 h 543065"/>
                <a:gd name="csX3" fmla="*/ 378505 w 387804"/>
                <a:gd name="csY3" fmla="*/ 112023 h 543065"/>
                <a:gd name="csX4" fmla="*/ 387237 w 387804"/>
                <a:gd name="csY4" fmla="*/ 300801 h 543065"/>
                <a:gd name="csX5" fmla="*/ 373742 w 387804"/>
                <a:gd name="csY5" fmla="*/ 453066 h 543065"/>
                <a:gd name="csX6" fmla="*/ 312489 w 387804"/>
                <a:gd name="csY6" fmla="*/ 540513 h 543065"/>
                <a:gd name="csX7" fmla="*/ 174559 w 387804"/>
                <a:gd name="csY7" fmla="*/ 515925 h 543065"/>
                <a:gd name="csX8" fmla="*/ 31976 w 387804"/>
                <a:gd name="csY8" fmla="*/ 477047 h 543065"/>
                <a:gd name="csX9" fmla="*/ 3855 w 387804"/>
                <a:gd name="csY9" fmla="*/ 128692 h 5430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7804" h="543065">
                  <a:moveTo>
                    <a:pt x="3855" y="128692"/>
                  </a:moveTo>
                  <a:cubicBezTo>
                    <a:pt x="14898" y="50357"/>
                    <a:pt x="48112" y="24305"/>
                    <a:pt x="98232" y="7036"/>
                  </a:cubicBezTo>
                  <a:cubicBezTo>
                    <a:pt x="148352" y="-10233"/>
                    <a:pt x="257861" y="7580"/>
                    <a:pt x="304573" y="25078"/>
                  </a:cubicBezTo>
                  <a:cubicBezTo>
                    <a:pt x="351285" y="42576"/>
                    <a:pt x="364728" y="66069"/>
                    <a:pt x="378505" y="112023"/>
                  </a:cubicBezTo>
                  <a:cubicBezTo>
                    <a:pt x="392282" y="157977"/>
                    <a:pt x="386443" y="236023"/>
                    <a:pt x="387237" y="300801"/>
                  </a:cubicBezTo>
                  <a:cubicBezTo>
                    <a:pt x="388031" y="365579"/>
                    <a:pt x="386200" y="413114"/>
                    <a:pt x="373742" y="453066"/>
                  </a:cubicBezTo>
                  <a:cubicBezTo>
                    <a:pt x="361284" y="493018"/>
                    <a:pt x="345686" y="530037"/>
                    <a:pt x="312489" y="540513"/>
                  </a:cubicBezTo>
                  <a:cubicBezTo>
                    <a:pt x="279292" y="550990"/>
                    <a:pt x="221311" y="526503"/>
                    <a:pt x="174559" y="515925"/>
                  </a:cubicBezTo>
                  <a:cubicBezTo>
                    <a:pt x="127807" y="505347"/>
                    <a:pt x="57436" y="512774"/>
                    <a:pt x="31976" y="477047"/>
                  </a:cubicBezTo>
                  <a:cubicBezTo>
                    <a:pt x="6516" y="441320"/>
                    <a:pt x="-7188" y="207027"/>
                    <a:pt x="3855" y="128692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四角形: 角を丸くする 1">
              <a:extLst>
                <a:ext uri="{FF2B5EF4-FFF2-40B4-BE49-F238E27FC236}">
                  <a16:creationId xmlns:a16="http://schemas.microsoft.com/office/drawing/2014/main" id="{C85580B8-B825-3974-5B0B-10E899D9C2C3}"/>
                </a:ext>
              </a:extLst>
            </p:cNvPr>
            <p:cNvSpPr/>
            <p:nvPr/>
          </p:nvSpPr>
          <p:spPr>
            <a:xfrm rot="10392875">
              <a:off x="3901205" y="4846493"/>
              <a:ext cx="296986" cy="617871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036 w 384703"/>
                <a:gd name="csY0" fmla="*/ 148530 h 627317"/>
                <a:gd name="csX1" fmla="*/ 88481 w 384703"/>
                <a:gd name="csY1" fmla="*/ 13458 h 627317"/>
                <a:gd name="csX2" fmla="*/ 307289 w 384703"/>
                <a:gd name="csY2" fmla="*/ 18220 h 627317"/>
                <a:gd name="csX3" fmla="*/ 375686 w 384703"/>
                <a:gd name="csY3" fmla="*/ 131861 h 627317"/>
                <a:gd name="csX4" fmla="*/ 384418 w 384703"/>
                <a:gd name="csY4" fmla="*/ 320639 h 627317"/>
                <a:gd name="csX5" fmla="*/ 370923 w 384703"/>
                <a:gd name="csY5" fmla="*/ 472904 h 627317"/>
                <a:gd name="csX6" fmla="*/ 309670 w 384703"/>
                <a:gd name="csY6" fmla="*/ 560351 h 627317"/>
                <a:gd name="csX7" fmla="*/ 158705 w 384703"/>
                <a:gd name="csY7" fmla="*/ 625150 h 627317"/>
                <a:gd name="csX8" fmla="*/ 48000 w 384703"/>
                <a:gd name="csY8" fmla="*/ 479389 h 627317"/>
                <a:gd name="csX9" fmla="*/ 1036 w 384703"/>
                <a:gd name="csY9" fmla="*/ 148530 h 627317"/>
                <a:gd name="csX0" fmla="*/ 1036 w 384727"/>
                <a:gd name="csY0" fmla="*/ 148530 h 626237"/>
                <a:gd name="csX1" fmla="*/ 88481 w 384727"/>
                <a:gd name="csY1" fmla="*/ 13458 h 626237"/>
                <a:gd name="csX2" fmla="*/ 307289 w 384727"/>
                <a:gd name="csY2" fmla="*/ 18220 h 626237"/>
                <a:gd name="csX3" fmla="*/ 375686 w 384727"/>
                <a:gd name="csY3" fmla="*/ 131861 h 626237"/>
                <a:gd name="csX4" fmla="*/ 384418 w 384727"/>
                <a:gd name="csY4" fmla="*/ 320639 h 626237"/>
                <a:gd name="csX5" fmla="*/ 370923 w 384727"/>
                <a:gd name="csY5" fmla="*/ 472904 h 626237"/>
                <a:gd name="csX6" fmla="*/ 296416 w 384727"/>
                <a:gd name="csY6" fmla="*/ 542236 h 626237"/>
                <a:gd name="csX7" fmla="*/ 158705 w 384727"/>
                <a:gd name="csY7" fmla="*/ 625150 h 626237"/>
                <a:gd name="csX8" fmla="*/ 48000 w 384727"/>
                <a:gd name="csY8" fmla="*/ 479389 h 626237"/>
                <a:gd name="csX9" fmla="*/ 1036 w 384727"/>
                <a:gd name="csY9" fmla="*/ 148530 h 626237"/>
                <a:gd name="csX0" fmla="*/ 736 w 384427"/>
                <a:gd name="csY0" fmla="*/ 148530 h 685125"/>
                <a:gd name="csX1" fmla="*/ 88181 w 384427"/>
                <a:gd name="csY1" fmla="*/ 13458 h 685125"/>
                <a:gd name="csX2" fmla="*/ 306989 w 384427"/>
                <a:gd name="csY2" fmla="*/ 18220 h 685125"/>
                <a:gd name="csX3" fmla="*/ 375386 w 384427"/>
                <a:gd name="csY3" fmla="*/ 131861 h 685125"/>
                <a:gd name="csX4" fmla="*/ 384118 w 384427"/>
                <a:gd name="csY4" fmla="*/ 320639 h 685125"/>
                <a:gd name="csX5" fmla="*/ 370623 w 384427"/>
                <a:gd name="csY5" fmla="*/ 472904 h 685125"/>
                <a:gd name="csX6" fmla="*/ 296116 w 384427"/>
                <a:gd name="csY6" fmla="*/ 542236 h 685125"/>
                <a:gd name="csX7" fmla="*/ 73659 w 384427"/>
                <a:gd name="csY7" fmla="*/ 684467 h 685125"/>
                <a:gd name="csX8" fmla="*/ 47700 w 384427"/>
                <a:gd name="csY8" fmla="*/ 479389 h 685125"/>
                <a:gd name="csX9" fmla="*/ 736 w 384427"/>
                <a:gd name="csY9" fmla="*/ 148530 h 685125"/>
                <a:gd name="csX0" fmla="*/ 736 w 384403"/>
                <a:gd name="csY0" fmla="*/ 148530 h 685306"/>
                <a:gd name="csX1" fmla="*/ 88181 w 384403"/>
                <a:gd name="csY1" fmla="*/ 13458 h 685306"/>
                <a:gd name="csX2" fmla="*/ 306989 w 384403"/>
                <a:gd name="csY2" fmla="*/ 18220 h 685306"/>
                <a:gd name="csX3" fmla="*/ 375386 w 384403"/>
                <a:gd name="csY3" fmla="*/ 131861 h 685306"/>
                <a:gd name="csX4" fmla="*/ 384118 w 384403"/>
                <a:gd name="csY4" fmla="*/ 320639 h 685306"/>
                <a:gd name="csX5" fmla="*/ 370623 w 384403"/>
                <a:gd name="csY5" fmla="*/ 472904 h 685306"/>
                <a:gd name="csX6" fmla="*/ 307908 w 384403"/>
                <a:gd name="csY6" fmla="*/ 548990 h 685306"/>
                <a:gd name="csX7" fmla="*/ 73659 w 384403"/>
                <a:gd name="csY7" fmla="*/ 684467 h 685306"/>
                <a:gd name="csX8" fmla="*/ 47700 w 384403"/>
                <a:gd name="csY8" fmla="*/ 479389 h 685306"/>
                <a:gd name="csX9" fmla="*/ 736 w 384403"/>
                <a:gd name="csY9" fmla="*/ 148530 h 685306"/>
                <a:gd name="csX0" fmla="*/ 718 w 384385"/>
                <a:gd name="csY0" fmla="*/ 148530 h 670664"/>
                <a:gd name="csX1" fmla="*/ 88163 w 384385"/>
                <a:gd name="csY1" fmla="*/ 13458 h 670664"/>
                <a:gd name="csX2" fmla="*/ 306971 w 384385"/>
                <a:gd name="csY2" fmla="*/ 18220 h 670664"/>
                <a:gd name="csX3" fmla="*/ 375368 w 384385"/>
                <a:gd name="csY3" fmla="*/ 131861 h 670664"/>
                <a:gd name="csX4" fmla="*/ 384100 w 384385"/>
                <a:gd name="csY4" fmla="*/ 320639 h 670664"/>
                <a:gd name="csX5" fmla="*/ 370605 w 384385"/>
                <a:gd name="csY5" fmla="*/ 472904 h 670664"/>
                <a:gd name="csX6" fmla="*/ 307890 w 384385"/>
                <a:gd name="csY6" fmla="*/ 548990 h 670664"/>
                <a:gd name="csX7" fmla="*/ 66283 w 384385"/>
                <a:gd name="csY7" fmla="*/ 669729 h 670664"/>
                <a:gd name="csX8" fmla="*/ 47682 w 384385"/>
                <a:gd name="csY8" fmla="*/ 479389 h 670664"/>
                <a:gd name="csX9" fmla="*/ 718 w 384385"/>
                <a:gd name="csY9" fmla="*/ 148530 h 670664"/>
                <a:gd name="csX0" fmla="*/ 718 w 385511"/>
                <a:gd name="csY0" fmla="*/ 148530 h 671082"/>
                <a:gd name="csX1" fmla="*/ 88163 w 385511"/>
                <a:gd name="csY1" fmla="*/ 13458 h 671082"/>
                <a:gd name="csX2" fmla="*/ 306971 w 385511"/>
                <a:gd name="csY2" fmla="*/ 18220 h 671082"/>
                <a:gd name="csX3" fmla="*/ 375368 w 385511"/>
                <a:gd name="csY3" fmla="*/ 131861 h 671082"/>
                <a:gd name="csX4" fmla="*/ 384100 w 385511"/>
                <a:gd name="csY4" fmla="*/ 320639 h 671082"/>
                <a:gd name="csX5" fmla="*/ 370605 w 385511"/>
                <a:gd name="csY5" fmla="*/ 472904 h 671082"/>
                <a:gd name="csX6" fmla="*/ 262895 w 385511"/>
                <a:gd name="csY6" fmla="*/ 560047 h 671082"/>
                <a:gd name="csX7" fmla="*/ 66283 w 385511"/>
                <a:gd name="csY7" fmla="*/ 669729 h 671082"/>
                <a:gd name="csX8" fmla="*/ 47682 w 385511"/>
                <a:gd name="csY8" fmla="*/ 479389 h 671082"/>
                <a:gd name="csX9" fmla="*/ 718 w 385511"/>
                <a:gd name="csY9" fmla="*/ 148530 h 671082"/>
                <a:gd name="csX0" fmla="*/ 718 w 384385"/>
                <a:gd name="csY0" fmla="*/ 148530 h 671023"/>
                <a:gd name="csX1" fmla="*/ 88163 w 384385"/>
                <a:gd name="csY1" fmla="*/ 13458 h 671023"/>
                <a:gd name="csX2" fmla="*/ 306971 w 384385"/>
                <a:gd name="csY2" fmla="*/ 18220 h 671023"/>
                <a:gd name="csX3" fmla="*/ 375368 w 384385"/>
                <a:gd name="csY3" fmla="*/ 131861 h 671023"/>
                <a:gd name="csX4" fmla="*/ 384100 w 384385"/>
                <a:gd name="csY4" fmla="*/ 320639 h 671023"/>
                <a:gd name="csX5" fmla="*/ 346977 w 384385"/>
                <a:gd name="csY5" fmla="*/ 501461 h 671023"/>
                <a:gd name="csX6" fmla="*/ 262895 w 384385"/>
                <a:gd name="csY6" fmla="*/ 560047 h 671023"/>
                <a:gd name="csX7" fmla="*/ 66283 w 384385"/>
                <a:gd name="csY7" fmla="*/ 669729 h 671023"/>
                <a:gd name="csX8" fmla="*/ 47682 w 384385"/>
                <a:gd name="csY8" fmla="*/ 479389 h 671023"/>
                <a:gd name="csX9" fmla="*/ 718 w 384385"/>
                <a:gd name="csY9" fmla="*/ 148530 h 671023"/>
                <a:gd name="csX0" fmla="*/ 556 w 384223"/>
                <a:gd name="csY0" fmla="*/ 136003 h 658496"/>
                <a:gd name="csX1" fmla="*/ 82562 w 384223"/>
                <a:gd name="csY1" fmla="*/ 29384 h 658496"/>
                <a:gd name="csX2" fmla="*/ 306809 w 384223"/>
                <a:gd name="csY2" fmla="*/ 5693 h 658496"/>
                <a:gd name="csX3" fmla="*/ 375206 w 384223"/>
                <a:gd name="csY3" fmla="*/ 119334 h 658496"/>
                <a:gd name="csX4" fmla="*/ 383938 w 384223"/>
                <a:gd name="csY4" fmla="*/ 308112 h 658496"/>
                <a:gd name="csX5" fmla="*/ 346815 w 384223"/>
                <a:gd name="csY5" fmla="*/ 488934 h 658496"/>
                <a:gd name="csX6" fmla="*/ 262733 w 384223"/>
                <a:gd name="csY6" fmla="*/ 547520 h 658496"/>
                <a:gd name="csX7" fmla="*/ 66121 w 384223"/>
                <a:gd name="csY7" fmla="*/ 657202 h 658496"/>
                <a:gd name="csX8" fmla="*/ 47520 w 384223"/>
                <a:gd name="csY8" fmla="*/ 466862 h 658496"/>
                <a:gd name="csX9" fmla="*/ 556 w 384223"/>
                <a:gd name="csY9" fmla="*/ 136003 h 658496"/>
                <a:gd name="csX0" fmla="*/ 556 w 383963"/>
                <a:gd name="csY0" fmla="*/ 109326 h 631819"/>
                <a:gd name="csX1" fmla="*/ 82562 w 383963"/>
                <a:gd name="csY1" fmla="*/ 2707 h 631819"/>
                <a:gd name="csX2" fmla="*/ 316085 w 383963"/>
                <a:gd name="csY2" fmla="*/ 36943 h 631819"/>
                <a:gd name="csX3" fmla="*/ 375206 w 383963"/>
                <a:gd name="csY3" fmla="*/ 92657 h 631819"/>
                <a:gd name="csX4" fmla="*/ 383938 w 383963"/>
                <a:gd name="csY4" fmla="*/ 281435 h 631819"/>
                <a:gd name="csX5" fmla="*/ 346815 w 383963"/>
                <a:gd name="csY5" fmla="*/ 462257 h 631819"/>
                <a:gd name="csX6" fmla="*/ 262733 w 383963"/>
                <a:gd name="csY6" fmla="*/ 520843 h 631819"/>
                <a:gd name="csX7" fmla="*/ 66121 w 383963"/>
                <a:gd name="csY7" fmla="*/ 630525 h 631819"/>
                <a:gd name="csX8" fmla="*/ 47520 w 383963"/>
                <a:gd name="csY8" fmla="*/ 440185 h 631819"/>
                <a:gd name="csX9" fmla="*/ 556 w 383963"/>
                <a:gd name="csY9" fmla="*/ 109326 h 631819"/>
                <a:gd name="csX0" fmla="*/ 256 w 383663"/>
                <a:gd name="csY0" fmla="*/ 89488 h 611981"/>
                <a:gd name="csX1" fmla="*/ 70071 w 383663"/>
                <a:gd name="csY1" fmla="*/ 4824 h 611981"/>
                <a:gd name="csX2" fmla="*/ 315785 w 383663"/>
                <a:gd name="csY2" fmla="*/ 17105 h 611981"/>
                <a:gd name="csX3" fmla="*/ 374906 w 383663"/>
                <a:gd name="csY3" fmla="*/ 72819 h 611981"/>
                <a:gd name="csX4" fmla="*/ 383638 w 383663"/>
                <a:gd name="csY4" fmla="*/ 261597 h 611981"/>
                <a:gd name="csX5" fmla="*/ 346515 w 383663"/>
                <a:gd name="csY5" fmla="*/ 442419 h 611981"/>
                <a:gd name="csX6" fmla="*/ 262433 w 383663"/>
                <a:gd name="csY6" fmla="*/ 501005 h 611981"/>
                <a:gd name="csX7" fmla="*/ 65821 w 383663"/>
                <a:gd name="csY7" fmla="*/ 610687 h 611981"/>
                <a:gd name="csX8" fmla="*/ 47220 w 383663"/>
                <a:gd name="csY8" fmla="*/ 420347 h 611981"/>
                <a:gd name="csX9" fmla="*/ 256 w 383663"/>
                <a:gd name="csY9" fmla="*/ 89488 h 611981"/>
                <a:gd name="csX0" fmla="*/ 21567 w 404974"/>
                <a:gd name="csY0" fmla="*/ 123875 h 646368"/>
                <a:gd name="csX1" fmla="*/ 26530 w 404974"/>
                <a:gd name="csY1" fmla="*/ 2065 h 646368"/>
                <a:gd name="csX2" fmla="*/ 337096 w 404974"/>
                <a:gd name="csY2" fmla="*/ 51492 h 646368"/>
                <a:gd name="csX3" fmla="*/ 396217 w 404974"/>
                <a:gd name="csY3" fmla="*/ 107206 h 646368"/>
                <a:gd name="csX4" fmla="*/ 404949 w 404974"/>
                <a:gd name="csY4" fmla="*/ 295984 h 646368"/>
                <a:gd name="csX5" fmla="*/ 367826 w 404974"/>
                <a:gd name="csY5" fmla="*/ 476806 h 646368"/>
                <a:gd name="csX6" fmla="*/ 283744 w 404974"/>
                <a:gd name="csY6" fmla="*/ 535392 h 646368"/>
                <a:gd name="csX7" fmla="*/ 87132 w 404974"/>
                <a:gd name="csY7" fmla="*/ 645074 h 646368"/>
                <a:gd name="csX8" fmla="*/ 68531 w 404974"/>
                <a:gd name="csY8" fmla="*/ 454734 h 646368"/>
                <a:gd name="csX9" fmla="*/ 21567 w 404974"/>
                <a:gd name="csY9" fmla="*/ 123875 h 646368"/>
                <a:gd name="csX0" fmla="*/ 15314 w 398721"/>
                <a:gd name="csY0" fmla="*/ 129216 h 651709"/>
                <a:gd name="csX1" fmla="*/ 20277 w 398721"/>
                <a:gd name="csY1" fmla="*/ 7406 h 651709"/>
                <a:gd name="csX2" fmla="*/ 330843 w 398721"/>
                <a:gd name="csY2" fmla="*/ 56833 h 651709"/>
                <a:gd name="csX3" fmla="*/ 389964 w 398721"/>
                <a:gd name="csY3" fmla="*/ 112547 h 651709"/>
                <a:gd name="csX4" fmla="*/ 398696 w 398721"/>
                <a:gd name="csY4" fmla="*/ 301325 h 651709"/>
                <a:gd name="csX5" fmla="*/ 361573 w 398721"/>
                <a:gd name="csY5" fmla="*/ 482147 h 651709"/>
                <a:gd name="csX6" fmla="*/ 277491 w 398721"/>
                <a:gd name="csY6" fmla="*/ 540733 h 651709"/>
                <a:gd name="csX7" fmla="*/ 80879 w 398721"/>
                <a:gd name="csY7" fmla="*/ 650415 h 651709"/>
                <a:gd name="csX8" fmla="*/ 62278 w 398721"/>
                <a:gd name="csY8" fmla="*/ 460075 h 651709"/>
                <a:gd name="csX9" fmla="*/ 15314 w 398721"/>
                <a:gd name="csY9" fmla="*/ 129216 h 651709"/>
                <a:gd name="csX0" fmla="*/ 21753 w 404852"/>
                <a:gd name="csY0" fmla="*/ 182186 h 649258"/>
                <a:gd name="csX1" fmla="*/ 26408 w 404852"/>
                <a:gd name="csY1" fmla="*/ 4955 h 649258"/>
                <a:gd name="csX2" fmla="*/ 336974 w 404852"/>
                <a:gd name="csY2" fmla="*/ 54382 h 649258"/>
                <a:gd name="csX3" fmla="*/ 396095 w 404852"/>
                <a:gd name="csY3" fmla="*/ 110096 h 649258"/>
                <a:gd name="csX4" fmla="*/ 404827 w 404852"/>
                <a:gd name="csY4" fmla="*/ 298874 h 649258"/>
                <a:gd name="csX5" fmla="*/ 367704 w 404852"/>
                <a:gd name="csY5" fmla="*/ 479696 h 649258"/>
                <a:gd name="csX6" fmla="*/ 283622 w 404852"/>
                <a:gd name="csY6" fmla="*/ 538282 h 649258"/>
                <a:gd name="csX7" fmla="*/ 87010 w 404852"/>
                <a:gd name="csY7" fmla="*/ 647964 h 649258"/>
                <a:gd name="csX8" fmla="*/ 68409 w 404852"/>
                <a:gd name="csY8" fmla="*/ 457624 h 649258"/>
                <a:gd name="csX9" fmla="*/ 21753 w 404852"/>
                <a:gd name="csY9" fmla="*/ 182186 h 649258"/>
                <a:gd name="csX0" fmla="*/ 21412 w 404563"/>
                <a:gd name="csY0" fmla="*/ 180753 h 647825"/>
                <a:gd name="csX1" fmla="*/ 26067 w 404563"/>
                <a:gd name="csY1" fmla="*/ 3522 h 647825"/>
                <a:gd name="csX2" fmla="*/ 331948 w 404563"/>
                <a:gd name="csY2" fmla="*/ 66049 h 647825"/>
                <a:gd name="csX3" fmla="*/ 395754 w 404563"/>
                <a:gd name="csY3" fmla="*/ 108663 h 647825"/>
                <a:gd name="csX4" fmla="*/ 404486 w 404563"/>
                <a:gd name="csY4" fmla="*/ 297441 h 647825"/>
                <a:gd name="csX5" fmla="*/ 367363 w 404563"/>
                <a:gd name="csY5" fmla="*/ 478263 h 647825"/>
                <a:gd name="csX6" fmla="*/ 283281 w 404563"/>
                <a:gd name="csY6" fmla="*/ 536849 h 647825"/>
                <a:gd name="csX7" fmla="*/ 86669 w 404563"/>
                <a:gd name="csY7" fmla="*/ 646531 h 647825"/>
                <a:gd name="csX8" fmla="*/ 68068 w 404563"/>
                <a:gd name="csY8" fmla="*/ 456191 h 647825"/>
                <a:gd name="csX9" fmla="*/ 21412 w 404563"/>
                <a:gd name="csY9" fmla="*/ 180753 h 647825"/>
                <a:gd name="csX0" fmla="*/ 21412 w 404563"/>
                <a:gd name="csY0" fmla="*/ 180753 h 633305"/>
                <a:gd name="csX1" fmla="*/ 26067 w 404563"/>
                <a:gd name="csY1" fmla="*/ 3522 h 633305"/>
                <a:gd name="csX2" fmla="*/ 331948 w 404563"/>
                <a:gd name="csY2" fmla="*/ 66049 h 633305"/>
                <a:gd name="csX3" fmla="*/ 395754 w 404563"/>
                <a:gd name="csY3" fmla="*/ 108663 h 633305"/>
                <a:gd name="csX4" fmla="*/ 404486 w 404563"/>
                <a:gd name="csY4" fmla="*/ 297441 h 633305"/>
                <a:gd name="csX5" fmla="*/ 367363 w 404563"/>
                <a:gd name="csY5" fmla="*/ 478263 h 633305"/>
                <a:gd name="csX6" fmla="*/ 283281 w 404563"/>
                <a:gd name="csY6" fmla="*/ 536849 h 633305"/>
                <a:gd name="csX7" fmla="*/ 120729 w 404563"/>
                <a:gd name="csY7" fmla="*/ 631841 h 633305"/>
                <a:gd name="csX8" fmla="*/ 68068 w 404563"/>
                <a:gd name="csY8" fmla="*/ 456191 h 633305"/>
                <a:gd name="csX9" fmla="*/ 21412 w 404563"/>
                <a:gd name="csY9" fmla="*/ 180753 h 633305"/>
                <a:gd name="csX0" fmla="*/ 21412 w 404511"/>
                <a:gd name="csY0" fmla="*/ 181113 h 633665"/>
                <a:gd name="csX1" fmla="*/ 26067 w 404511"/>
                <a:gd name="csY1" fmla="*/ 3882 h 633665"/>
                <a:gd name="csX2" fmla="*/ 331948 w 404511"/>
                <a:gd name="csY2" fmla="*/ 66409 h 633665"/>
                <a:gd name="csX3" fmla="*/ 380340 w 404511"/>
                <a:gd name="csY3" fmla="*/ 155438 h 633665"/>
                <a:gd name="csX4" fmla="*/ 404486 w 404511"/>
                <a:gd name="csY4" fmla="*/ 297801 h 633665"/>
                <a:gd name="csX5" fmla="*/ 367363 w 404511"/>
                <a:gd name="csY5" fmla="*/ 478623 h 633665"/>
                <a:gd name="csX6" fmla="*/ 283281 w 404511"/>
                <a:gd name="csY6" fmla="*/ 537209 h 633665"/>
                <a:gd name="csX7" fmla="*/ 120729 w 404511"/>
                <a:gd name="csY7" fmla="*/ 632201 h 633665"/>
                <a:gd name="csX8" fmla="*/ 68068 w 404511"/>
                <a:gd name="csY8" fmla="*/ 456551 h 633665"/>
                <a:gd name="csX9" fmla="*/ 21412 w 404511"/>
                <a:gd name="csY9" fmla="*/ 181113 h 633665"/>
                <a:gd name="csX0" fmla="*/ 22184 w 405283"/>
                <a:gd name="csY0" fmla="*/ 182275 h 634827"/>
                <a:gd name="csX1" fmla="*/ 26839 w 405283"/>
                <a:gd name="csY1" fmla="*/ 5044 h 634827"/>
                <a:gd name="csX2" fmla="*/ 343301 w 405283"/>
                <a:gd name="csY2" fmla="*/ 57847 h 634827"/>
                <a:gd name="csX3" fmla="*/ 381112 w 405283"/>
                <a:gd name="csY3" fmla="*/ 156600 h 634827"/>
                <a:gd name="csX4" fmla="*/ 405258 w 405283"/>
                <a:gd name="csY4" fmla="*/ 298963 h 634827"/>
                <a:gd name="csX5" fmla="*/ 368135 w 405283"/>
                <a:gd name="csY5" fmla="*/ 479785 h 634827"/>
                <a:gd name="csX6" fmla="*/ 284053 w 405283"/>
                <a:gd name="csY6" fmla="*/ 538371 h 634827"/>
                <a:gd name="csX7" fmla="*/ 121501 w 405283"/>
                <a:gd name="csY7" fmla="*/ 633363 h 634827"/>
                <a:gd name="csX8" fmla="*/ 68840 w 405283"/>
                <a:gd name="csY8" fmla="*/ 457713 h 634827"/>
                <a:gd name="csX9" fmla="*/ 22184 w 405283"/>
                <a:gd name="csY9" fmla="*/ 182275 h 634827"/>
                <a:gd name="csX0" fmla="*/ 22184 w 405283"/>
                <a:gd name="csY0" fmla="*/ 182590 h 635142"/>
                <a:gd name="csX1" fmla="*/ 26839 w 405283"/>
                <a:gd name="csY1" fmla="*/ 5359 h 635142"/>
                <a:gd name="csX2" fmla="*/ 343301 w 405283"/>
                <a:gd name="csY2" fmla="*/ 58162 h 635142"/>
                <a:gd name="csX3" fmla="*/ 369777 w 405283"/>
                <a:gd name="csY3" fmla="*/ 181991 h 635142"/>
                <a:gd name="csX4" fmla="*/ 405258 w 405283"/>
                <a:gd name="csY4" fmla="*/ 299278 h 635142"/>
                <a:gd name="csX5" fmla="*/ 368135 w 405283"/>
                <a:gd name="csY5" fmla="*/ 480100 h 635142"/>
                <a:gd name="csX6" fmla="*/ 284053 w 405283"/>
                <a:gd name="csY6" fmla="*/ 538686 h 635142"/>
                <a:gd name="csX7" fmla="*/ 121501 w 405283"/>
                <a:gd name="csY7" fmla="*/ 633678 h 635142"/>
                <a:gd name="csX8" fmla="*/ 68840 w 405283"/>
                <a:gd name="csY8" fmla="*/ 458028 h 635142"/>
                <a:gd name="csX9" fmla="*/ 22184 w 405283"/>
                <a:gd name="csY9" fmla="*/ 182590 h 635142"/>
                <a:gd name="csX0" fmla="*/ 22184 w 388977"/>
                <a:gd name="csY0" fmla="*/ 182590 h 635142"/>
                <a:gd name="csX1" fmla="*/ 26839 w 388977"/>
                <a:gd name="csY1" fmla="*/ 5359 h 635142"/>
                <a:gd name="csX2" fmla="*/ 343301 w 388977"/>
                <a:gd name="csY2" fmla="*/ 58162 h 635142"/>
                <a:gd name="csX3" fmla="*/ 369777 w 388977"/>
                <a:gd name="csY3" fmla="*/ 181991 h 635142"/>
                <a:gd name="csX4" fmla="*/ 388885 w 388977"/>
                <a:gd name="csY4" fmla="*/ 324099 h 635142"/>
                <a:gd name="csX5" fmla="*/ 368135 w 388977"/>
                <a:gd name="csY5" fmla="*/ 480100 h 635142"/>
                <a:gd name="csX6" fmla="*/ 284053 w 388977"/>
                <a:gd name="csY6" fmla="*/ 538686 h 635142"/>
                <a:gd name="csX7" fmla="*/ 121501 w 388977"/>
                <a:gd name="csY7" fmla="*/ 633678 h 635142"/>
                <a:gd name="csX8" fmla="*/ 68840 w 388977"/>
                <a:gd name="csY8" fmla="*/ 458028 h 635142"/>
                <a:gd name="csX9" fmla="*/ 22184 w 388977"/>
                <a:gd name="csY9" fmla="*/ 182590 h 6351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8977" h="635142">
                  <a:moveTo>
                    <a:pt x="22184" y="182590"/>
                  </a:moveTo>
                  <a:cubicBezTo>
                    <a:pt x="15184" y="107145"/>
                    <a:pt x="-26680" y="26097"/>
                    <a:pt x="26839" y="5359"/>
                  </a:cubicBezTo>
                  <a:cubicBezTo>
                    <a:pt x="80358" y="-15379"/>
                    <a:pt x="286145" y="28723"/>
                    <a:pt x="343301" y="58162"/>
                  </a:cubicBezTo>
                  <a:cubicBezTo>
                    <a:pt x="400457" y="87601"/>
                    <a:pt x="362180" y="137668"/>
                    <a:pt x="369777" y="181991"/>
                  </a:cubicBezTo>
                  <a:cubicBezTo>
                    <a:pt x="377374" y="226314"/>
                    <a:pt x="388091" y="259321"/>
                    <a:pt x="388885" y="324099"/>
                  </a:cubicBezTo>
                  <a:cubicBezTo>
                    <a:pt x="389679" y="388877"/>
                    <a:pt x="385607" y="444335"/>
                    <a:pt x="368135" y="480100"/>
                  </a:cubicBezTo>
                  <a:cubicBezTo>
                    <a:pt x="350663" y="515865"/>
                    <a:pt x="325159" y="513090"/>
                    <a:pt x="284053" y="538686"/>
                  </a:cubicBezTo>
                  <a:cubicBezTo>
                    <a:pt x="242947" y="564282"/>
                    <a:pt x="157370" y="647121"/>
                    <a:pt x="121501" y="633678"/>
                  </a:cubicBezTo>
                  <a:cubicBezTo>
                    <a:pt x="85632" y="620235"/>
                    <a:pt x="85393" y="533209"/>
                    <a:pt x="68840" y="458028"/>
                  </a:cubicBezTo>
                  <a:cubicBezTo>
                    <a:pt x="52287" y="382847"/>
                    <a:pt x="29184" y="258035"/>
                    <a:pt x="22184" y="18259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四角形: 角を丸くする 1">
              <a:extLst>
                <a:ext uri="{FF2B5EF4-FFF2-40B4-BE49-F238E27FC236}">
                  <a16:creationId xmlns:a16="http://schemas.microsoft.com/office/drawing/2014/main" id="{A45D77A5-D6C8-7A64-AECD-4165079B80D7}"/>
                </a:ext>
              </a:extLst>
            </p:cNvPr>
            <p:cNvSpPr/>
            <p:nvPr/>
          </p:nvSpPr>
          <p:spPr>
            <a:xfrm rot="13144416">
              <a:off x="3095274" y="4511789"/>
              <a:ext cx="215360" cy="735501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41276 w 424943"/>
                <a:gd name="csY0" fmla="*/ 148530 h 586768"/>
                <a:gd name="csX1" fmla="*/ 128721 w 424943"/>
                <a:gd name="csY1" fmla="*/ 13458 h 586768"/>
                <a:gd name="csX2" fmla="*/ 347529 w 424943"/>
                <a:gd name="csY2" fmla="*/ 18220 h 586768"/>
                <a:gd name="csX3" fmla="*/ 415926 w 424943"/>
                <a:gd name="csY3" fmla="*/ 131861 h 586768"/>
                <a:gd name="csX4" fmla="*/ 424658 w 424943"/>
                <a:gd name="csY4" fmla="*/ 320639 h 586768"/>
                <a:gd name="csX5" fmla="*/ 411163 w 424943"/>
                <a:gd name="csY5" fmla="*/ 472904 h 586768"/>
                <a:gd name="csX6" fmla="*/ 349910 w 424943"/>
                <a:gd name="csY6" fmla="*/ 560351 h 586768"/>
                <a:gd name="csX7" fmla="*/ 188915 w 424943"/>
                <a:gd name="csY7" fmla="*/ 582575 h 586768"/>
                <a:gd name="csX8" fmla="*/ 10717 w 424943"/>
                <a:gd name="csY8" fmla="*/ 487950 h 586768"/>
                <a:gd name="csX9" fmla="*/ 41276 w 424943"/>
                <a:gd name="csY9" fmla="*/ 148530 h 586768"/>
                <a:gd name="csX0" fmla="*/ 37280 w 420947"/>
                <a:gd name="csY0" fmla="*/ 148530 h 563748"/>
                <a:gd name="csX1" fmla="*/ 124725 w 420947"/>
                <a:gd name="csY1" fmla="*/ 13458 h 563748"/>
                <a:gd name="csX2" fmla="*/ 343533 w 420947"/>
                <a:gd name="csY2" fmla="*/ 18220 h 563748"/>
                <a:gd name="csX3" fmla="*/ 411930 w 420947"/>
                <a:gd name="csY3" fmla="*/ 131861 h 563748"/>
                <a:gd name="csX4" fmla="*/ 420662 w 420947"/>
                <a:gd name="csY4" fmla="*/ 320639 h 563748"/>
                <a:gd name="csX5" fmla="*/ 407167 w 420947"/>
                <a:gd name="csY5" fmla="*/ 472904 h 563748"/>
                <a:gd name="csX6" fmla="*/ 345914 w 420947"/>
                <a:gd name="csY6" fmla="*/ 560351 h 563748"/>
                <a:gd name="csX7" fmla="*/ 160835 w 420947"/>
                <a:gd name="csY7" fmla="*/ 540302 h 563748"/>
                <a:gd name="csX8" fmla="*/ 6721 w 420947"/>
                <a:gd name="csY8" fmla="*/ 487950 h 563748"/>
                <a:gd name="csX9" fmla="*/ 37280 w 420947"/>
                <a:gd name="csY9" fmla="*/ 148530 h 563748"/>
                <a:gd name="csX0" fmla="*/ 37280 w 421444"/>
                <a:gd name="csY0" fmla="*/ 148530 h 546979"/>
                <a:gd name="csX1" fmla="*/ 124725 w 421444"/>
                <a:gd name="csY1" fmla="*/ 13458 h 546979"/>
                <a:gd name="csX2" fmla="*/ 343533 w 421444"/>
                <a:gd name="csY2" fmla="*/ 18220 h 546979"/>
                <a:gd name="csX3" fmla="*/ 411930 w 421444"/>
                <a:gd name="csY3" fmla="*/ 131861 h 546979"/>
                <a:gd name="csX4" fmla="*/ 420662 w 421444"/>
                <a:gd name="csY4" fmla="*/ 320639 h 546979"/>
                <a:gd name="csX5" fmla="*/ 407167 w 421444"/>
                <a:gd name="csY5" fmla="*/ 472904 h 546979"/>
                <a:gd name="csX6" fmla="*/ 314659 w 421444"/>
                <a:gd name="csY6" fmla="*/ 538868 h 546979"/>
                <a:gd name="csX7" fmla="*/ 160835 w 421444"/>
                <a:gd name="csY7" fmla="*/ 540302 h 546979"/>
                <a:gd name="csX8" fmla="*/ 6721 w 421444"/>
                <a:gd name="csY8" fmla="*/ 487950 h 546979"/>
                <a:gd name="csX9" fmla="*/ 37280 w 421444"/>
                <a:gd name="csY9" fmla="*/ 148530 h 546979"/>
                <a:gd name="csX0" fmla="*/ 37280 w 421176"/>
                <a:gd name="csY0" fmla="*/ 148530 h 558123"/>
                <a:gd name="csX1" fmla="*/ 124725 w 421176"/>
                <a:gd name="csY1" fmla="*/ 13458 h 558123"/>
                <a:gd name="csX2" fmla="*/ 343533 w 421176"/>
                <a:gd name="csY2" fmla="*/ 18220 h 558123"/>
                <a:gd name="csX3" fmla="*/ 411930 w 421176"/>
                <a:gd name="csY3" fmla="*/ 131861 h 558123"/>
                <a:gd name="csX4" fmla="*/ 420662 w 421176"/>
                <a:gd name="csY4" fmla="*/ 320639 h 558123"/>
                <a:gd name="csX5" fmla="*/ 407167 w 421176"/>
                <a:gd name="csY5" fmla="*/ 472904 h 558123"/>
                <a:gd name="csX6" fmla="*/ 323260 w 421176"/>
                <a:gd name="csY6" fmla="*/ 553965 h 558123"/>
                <a:gd name="csX7" fmla="*/ 160835 w 421176"/>
                <a:gd name="csY7" fmla="*/ 540302 h 558123"/>
                <a:gd name="csX8" fmla="*/ 6721 w 421176"/>
                <a:gd name="csY8" fmla="*/ 487950 h 558123"/>
                <a:gd name="csX9" fmla="*/ 37280 w 421176"/>
                <a:gd name="csY9" fmla="*/ 148530 h 5581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21176" h="558123">
                  <a:moveTo>
                    <a:pt x="37280" y="148530"/>
                  </a:moveTo>
                  <a:cubicBezTo>
                    <a:pt x="56947" y="69448"/>
                    <a:pt x="73683" y="35176"/>
                    <a:pt x="124725" y="13458"/>
                  </a:cubicBezTo>
                  <a:cubicBezTo>
                    <a:pt x="175767" y="-8260"/>
                    <a:pt x="295666" y="-1514"/>
                    <a:pt x="343533" y="18220"/>
                  </a:cubicBezTo>
                  <a:cubicBezTo>
                    <a:pt x="391401" y="37954"/>
                    <a:pt x="399075" y="81458"/>
                    <a:pt x="411930" y="131861"/>
                  </a:cubicBezTo>
                  <a:cubicBezTo>
                    <a:pt x="424785" y="182264"/>
                    <a:pt x="419868" y="255861"/>
                    <a:pt x="420662" y="320639"/>
                  </a:cubicBezTo>
                  <a:cubicBezTo>
                    <a:pt x="421456" y="385417"/>
                    <a:pt x="423401" y="434016"/>
                    <a:pt x="407167" y="472904"/>
                  </a:cubicBezTo>
                  <a:cubicBezTo>
                    <a:pt x="390933" y="511792"/>
                    <a:pt x="364315" y="542732"/>
                    <a:pt x="323260" y="553965"/>
                  </a:cubicBezTo>
                  <a:cubicBezTo>
                    <a:pt x="282205" y="565198"/>
                    <a:pt x="213592" y="551305"/>
                    <a:pt x="160835" y="540302"/>
                  </a:cubicBezTo>
                  <a:cubicBezTo>
                    <a:pt x="108079" y="529300"/>
                    <a:pt x="27313" y="553245"/>
                    <a:pt x="6721" y="487950"/>
                  </a:cubicBezTo>
                  <a:cubicBezTo>
                    <a:pt x="-13871" y="422655"/>
                    <a:pt x="17613" y="227612"/>
                    <a:pt x="37280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四角形: 角を丸くする 1">
              <a:extLst>
                <a:ext uri="{FF2B5EF4-FFF2-40B4-BE49-F238E27FC236}">
                  <a16:creationId xmlns:a16="http://schemas.microsoft.com/office/drawing/2014/main" id="{FFE1477D-301E-A5E3-300A-1854FA3E5282}"/>
                </a:ext>
              </a:extLst>
            </p:cNvPr>
            <p:cNvSpPr/>
            <p:nvPr/>
          </p:nvSpPr>
          <p:spPr>
            <a:xfrm rot="13144416">
              <a:off x="3282647" y="4856918"/>
              <a:ext cx="351725" cy="668124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71 w 384338"/>
                <a:gd name="csY0" fmla="*/ 148530 h 574872"/>
                <a:gd name="csX1" fmla="*/ 88116 w 384338"/>
                <a:gd name="csY1" fmla="*/ 13458 h 574872"/>
                <a:gd name="csX2" fmla="*/ 306924 w 384338"/>
                <a:gd name="csY2" fmla="*/ 18220 h 574872"/>
                <a:gd name="csX3" fmla="*/ 375321 w 384338"/>
                <a:gd name="csY3" fmla="*/ 131861 h 574872"/>
                <a:gd name="csX4" fmla="*/ 384053 w 384338"/>
                <a:gd name="csY4" fmla="*/ 320639 h 574872"/>
                <a:gd name="csX5" fmla="*/ 370558 w 384338"/>
                <a:gd name="csY5" fmla="*/ 472904 h 574872"/>
                <a:gd name="csX6" fmla="*/ 309305 w 384338"/>
                <a:gd name="csY6" fmla="*/ 560351 h 574872"/>
                <a:gd name="csX7" fmla="*/ 45396 w 384338"/>
                <a:gd name="csY7" fmla="*/ 566802 h 574872"/>
                <a:gd name="csX8" fmla="*/ 47635 w 384338"/>
                <a:gd name="csY8" fmla="*/ 479389 h 574872"/>
                <a:gd name="csX9" fmla="*/ 671 w 384338"/>
                <a:gd name="csY9" fmla="*/ 148530 h 574872"/>
                <a:gd name="csX0" fmla="*/ 671 w 384338"/>
                <a:gd name="csY0" fmla="*/ 148530 h 589173"/>
                <a:gd name="csX1" fmla="*/ 88116 w 384338"/>
                <a:gd name="csY1" fmla="*/ 13458 h 589173"/>
                <a:gd name="csX2" fmla="*/ 306924 w 384338"/>
                <a:gd name="csY2" fmla="*/ 18220 h 589173"/>
                <a:gd name="csX3" fmla="*/ 375321 w 384338"/>
                <a:gd name="csY3" fmla="*/ 131861 h 589173"/>
                <a:gd name="csX4" fmla="*/ 384053 w 384338"/>
                <a:gd name="csY4" fmla="*/ 320639 h 589173"/>
                <a:gd name="csX5" fmla="*/ 370558 w 384338"/>
                <a:gd name="csY5" fmla="*/ 472904 h 589173"/>
                <a:gd name="csX6" fmla="*/ 349941 w 384338"/>
                <a:gd name="csY6" fmla="*/ 582394 h 589173"/>
                <a:gd name="csX7" fmla="*/ 45396 w 384338"/>
                <a:gd name="csY7" fmla="*/ 566802 h 589173"/>
                <a:gd name="csX8" fmla="*/ 47635 w 384338"/>
                <a:gd name="csY8" fmla="*/ 479389 h 589173"/>
                <a:gd name="csX9" fmla="*/ 671 w 384338"/>
                <a:gd name="csY9" fmla="*/ 148530 h 589173"/>
                <a:gd name="csX0" fmla="*/ 3833 w 387500"/>
                <a:gd name="csY0" fmla="*/ 148530 h 582420"/>
                <a:gd name="csX1" fmla="*/ 91278 w 387500"/>
                <a:gd name="csY1" fmla="*/ 13458 h 582420"/>
                <a:gd name="csX2" fmla="*/ 310086 w 387500"/>
                <a:gd name="csY2" fmla="*/ 18220 h 582420"/>
                <a:gd name="csX3" fmla="*/ 378483 w 387500"/>
                <a:gd name="csY3" fmla="*/ 131861 h 582420"/>
                <a:gd name="csX4" fmla="*/ 387215 w 387500"/>
                <a:gd name="csY4" fmla="*/ 320639 h 582420"/>
                <a:gd name="csX5" fmla="*/ 373720 w 387500"/>
                <a:gd name="csY5" fmla="*/ 472904 h 582420"/>
                <a:gd name="csX6" fmla="*/ 353103 w 387500"/>
                <a:gd name="csY6" fmla="*/ 582394 h 582420"/>
                <a:gd name="csX7" fmla="*/ 50797 w 387500"/>
                <a:gd name="csY7" fmla="*/ 479389 h 582420"/>
                <a:gd name="csX8" fmla="*/ 3833 w 387500"/>
                <a:gd name="csY8" fmla="*/ 148530 h 582420"/>
                <a:gd name="csX0" fmla="*/ 15046 w 398713"/>
                <a:gd name="csY0" fmla="*/ 148530 h 588735"/>
                <a:gd name="csX1" fmla="*/ 102491 w 398713"/>
                <a:gd name="csY1" fmla="*/ 13458 h 588735"/>
                <a:gd name="csX2" fmla="*/ 321299 w 398713"/>
                <a:gd name="csY2" fmla="*/ 18220 h 588735"/>
                <a:gd name="csX3" fmla="*/ 389696 w 398713"/>
                <a:gd name="csY3" fmla="*/ 131861 h 588735"/>
                <a:gd name="csX4" fmla="*/ 398428 w 398713"/>
                <a:gd name="csY4" fmla="*/ 320639 h 588735"/>
                <a:gd name="csX5" fmla="*/ 384933 w 398713"/>
                <a:gd name="csY5" fmla="*/ 472904 h 588735"/>
                <a:gd name="csX6" fmla="*/ 364316 w 398713"/>
                <a:gd name="csY6" fmla="*/ 582394 h 588735"/>
                <a:gd name="csX7" fmla="*/ 36851 w 398713"/>
                <a:gd name="csY7" fmla="*/ 528872 h 588735"/>
                <a:gd name="csX8" fmla="*/ 15046 w 398713"/>
                <a:gd name="csY8" fmla="*/ 148530 h 588735"/>
                <a:gd name="csX0" fmla="*/ 12990 w 396657"/>
                <a:gd name="csY0" fmla="*/ 148530 h 583624"/>
                <a:gd name="csX1" fmla="*/ 100435 w 396657"/>
                <a:gd name="csY1" fmla="*/ 13458 h 583624"/>
                <a:gd name="csX2" fmla="*/ 319243 w 396657"/>
                <a:gd name="csY2" fmla="*/ 18220 h 583624"/>
                <a:gd name="csX3" fmla="*/ 387640 w 396657"/>
                <a:gd name="csY3" fmla="*/ 131861 h 583624"/>
                <a:gd name="csX4" fmla="*/ 396372 w 396657"/>
                <a:gd name="csY4" fmla="*/ 320639 h 583624"/>
                <a:gd name="csX5" fmla="*/ 382877 w 396657"/>
                <a:gd name="csY5" fmla="*/ 472904 h 583624"/>
                <a:gd name="csX6" fmla="*/ 329531 w 396657"/>
                <a:gd name="csY6" fmla="*/ 575501 h 583624"/>
                <a:gd name="csX7" fmla="*/ 34795 w 396657"/>
                <a:gd name="csY7" fmla="*/ 528872 h 583624"/>
                <a:gd name="csX8" fmla="*/ 12990 w 396657"/>
                <a:gd name="csY8" fmla="*/ 148530 h 583624"/>
                <a:gd name="csX0" fmla="*/ 429255 w 812922"/>
                <a:gd name="csY0" fmla="*/ 148530 h 579389"/>
                <a:gd name="csX1" fmla="*/ 516700 w 812922"/>
                <a:gd name="csY1" fmla="*/ 13458 h 579389"/>
                <a:gd name="csX2" fmla="*/ 735508 w 812922"/>
                <a:gd name="csY2" fmla="*/ 18220 h 579389"/>
                <a:gd name="csX3" fmla="*/ 803905 w 812922"/>
                <a:gd name="csY3" fmla="*/ 131861 h 579389"/>
                <a:gd name="csX4" fmla="*/ 812637 w 812922"/>
                <a:gd name="csY4" fmla="*/ 320639 h 579389"/>
                <a:gd name="csX5" fmla="*/ 799142 w 812922"/>
                <a:gd name="csY5" fmla="*/ 472904 h 579389"/>
                <a:gd name="csX6" fmla="*/ 745796 w 812922"/>
                <a:gd name="csY6" fmla="*/ 575501 h 579389"/>
                <a:gd name="csX7" fmla="*/ 451060 w 812922"/>
                <a:gd name="csY7" fmla="*/ 528872 h 579389"/>
                <a:gd name="csX8" fmla="*/ 29 w 812922"/>
                <a:gd name="csY8" fmla="*/ 266803 h 579389"/>
                <a:gd name="csX9" fmla="*/ 429255 w 812922"/>
                <a:gd name="csY9" fmla="*/ 148530 h 579389"/>
                <a:gd name="csX0" fmla="*/ 429255 w 812922"/>
                <a:gd name="csY0" fmla="*/ 148530 h 604091"/>
                <a:gd name="csX1" fmla="*/ 516700 w 812922"/>
                <a:gd name="csY1" fmla="*/ 13458 h 604091"/>
                <a:gd name="csX2" fmla="*/ 735508 w 812922"/>
                <a:gd name="csY2" fmla="*/ 18220 h 604091"/>
                <a:gd name="csX3" fmla="*/ 803905 w 812922"/>
                <a:gd name="csY3" fmla="*/ 131861 h 604091"/>
                <a:gd name="csX4" fmla="*/ 812637 w 812922"/>
                <a:gd name="csY4" fmla="*/ 320639 h 604091"/>
                <a:gd name="csX5" fmla="*/ 799142 w 812922"/>
                <a:gd name="csY5" fmla="*/ 472904 h 604091"/>
                <a:gd name="csX6" fmla="*/ 745796 w 812922"/>
                <a:gd name="csY6" fmla="*/ 575501 h 604091"/>
                <a:gd name="csX7" fmla="*/ 319858 w 812922"/>
                <a:gd name="csY7" fmla="*/ 577512 h 604091"/>
                <a:gd name="csX8" fmla="*/ 29 w 812922"/>
                <a:gd name="csY8" fmla="*/ 266803 h 604091"/>
                <a:gd name="csX9" fmla="*/ 429255 w 812922"/>
                <a:gd name="csY9" fmla="*/ 148530 h 604091"/>
                <a:gd name="csX0" fmla="*/ 429255 w 812922"/>
                <a:gd name="csY0" fmla="*/ 148530 h 586651"/>
                <a:gd name="csX1" fmla="*/ 516700 w 812922"/>
                <a:gd name="csY1" fmla="*/ 13458 h 586651"/>
                <a:gd name="csX2" fmla="*/ 735508 w 812922"/>
                <a:gd name="csY2" fmla="*/ 18220 h 586651"/>
                <a:gd name="csX3" fmla="*/ 803905 w 812922"/>
                <a:gd name="csY3" fmla="*/ 131861 h 586651"/>
                <a:gd name="csX4" fmla="*/ 812637 w 812922"/>
                <a:gd name="csY4" fmla="*/ 320639 h 586651"/>
                <a:gd name="csX5" fmla="*/ 799142 w 812922"/>
                <a:gd name="csY5" fmla="*/ 472904 h 586651"/>
                <a:gd name="csX6" fmla="*/ 745796 w 812922"/>
                <a:gd name="csY6" fmla="*/ 575501 h 586651"/>
                <a:gd name="csX7" fmla="*/ 319858 w 812922"/>
                <a:gd name="csY7" fmla="*/ 577512 h 586651"/>
                <a:gd name="csX8" fmla="*/ 29 w 812922"/>
                <a:gd name="csY8" fmla="*/ 266803 h 586651"/>
                <a:gd name="csX9" fmla="*/ 429255 w 812922"/>
                <a:gd name="csY9" fmla="*/ 148530 h 586651"/>
                <a:gd name="csX0" fmla="*/ 429255 w 812922"/>
                <a:gd name="csY0" fmla="*/ 148530 h 606479"/>
                <a:gd name="csX1" fmla="*/ 516700 w 812922"/>
                <a:gd name="csY1" fmla="*/ 13458 h 606479"/>
                <a:gd name="csX2" fmla="*/ 735508 w 812922"/>
                <a:gd name="csY2" fmla="*/ 18220 h 606479"/>
                <a:gd name="csX3" fmla="*/ 803905 w 812922"/>
                <a:gd name="csY3" fmla="*/ 131861 h 606479"/>
                <a:gd name="csX4" fmla="*/ 812637 w 812922"/>
                <a:gd name="csY4" fmla="*/ 320639 h 606479"/>
                <a:gd name="csX5" fmla="*/ 799142 w 812922"/>
                <a:gd name="csY5" fmla="*/ 472904 h 606479"/>
                <a:gd name="csX6" fmla="*/ 748761 w 812922"/>
                <a:gd name="csY6" fmla="*/ 581182 h 606479"/>
                <a:gd name="csX7" fmla="*/ 319858 w 812922"/>
                <a:gd name="csY7" fmla="*/ 577512 h 606479"/>
                <a:gd name="csX8" fmla="*/ 29 w 812922"/>
                <a:gd name="csY8" fmla="*/ 266803 h 606479"/>
                <a:gd name="csX9" fmla="*/ 429255 w 812922"/>
                <a:gd name="csY9" fmla="*/ 148530 h 606479"/>
                <a:gd name="csX0" fmla="*/ 429255 w 812922"/>
                <a:gd name="csY0" fmla="*/ 148530 h 604184"/>
                <a:gd name="csX1" fmla="*/ 516700 w 812922"/>
                <a:gd name="csY1" fmla="*/ 13458 h 604184"/>
                <a:gd name="csX2" fmla="*/ 735508 w 812922"/>
                <a:gd name="csY2" fmla="*/ 18220 h 604184"/>
                <a:gd name="csX3" fmla="*/ 803905 w 812922"/>
                <a:gd name="csY3" fmla="*/ 131861 h 604184"/>
                <a:gd name="csX4" fmla="*/ 812637 w 812922"/>
                <a:gd name="csY4" fmla="*/ 320639 h 604184"/>
                <a:gd name="csX5" fmla="*/ 799142 w 812922"/>
                <a:gd name="csY5" fmla="*/ 472904 h 604184"/>
                <a:gd name="csX6" fmla="*/ 748761 w 812922"/>
                <a:gd name="csY6" fmla="*/ 581182 h 604184"/>
                <a:gd name="csX7" fmla="*/ 319858 w 812922"/>
                <a:gd name="csY7" fmla="*/ 577512 h 604184"/>
                <a:gd name="csX8" fmla="*/ 29 w 812922"/>
                <a:gd name="csY8" fmla="*/ 266803 h 604184"/>
                <a:gd name="csX9" fmla="*/ 429255 w 812922"/>
                <a:gd name="csY9" fmla="*/ 148530 h 604184"/>
                <a:gd name="csX0" fmla="*/ 429255 w 812922"/>
                <a:gd name="csY0" fmla="*/ 148530 h 601991"/>
                <a:gd name="csX1" fmla="*/ 516700 w 812922"/>
                <a:gd name="csY1" fmla="*/ 13458 h 601991"/>
                <a:gd name="csX2" fmla="*/ 735508 w 812922"/>
                <a:gd name="csY2" fmla="*/ 18220 h 601991"/>
                <a:gd name="csX3" fmla="*/ 803905 w 812922"/>
                <a:gd name="csY3" fmla="*/ 131861 h 601991"/>
                <a:gd name="csX4" fmla="*/ 812637 w 812922"/>
                <a:gd name="csY4" fmla="*/ 320639 h 601991"/>
                <a:gd name="csX5" fmla="*/ 799142 w 812922"/>
                <a:gd name="csY5" fmla="*/ 472904 h 601991"/>
                <a:gd name="csX6" fmla="*/ 748761 w 812922"/>
                <a:gd name="csY6" fmla="*/ 581182 h 601991"/>
                <a:gd name="csX7" fmla="*/ 514372 w 812922"/>
                <a:gd name="csY7" fmla="*/ 582155 h 601991"/>
                <a:gd name="csX8" fmla="*/ 319858 w 812922"/>
                <a:gd name="csY8" fmla="*/ 577512 h 601991"/>
                <a:gd name="csX9" fmla="*/ 29 w 812922"/>
                <a:gd name="csY9" fmla="*/ 266803 h 601991"/>
                <a:gd name="csX10" fmla="*/ 429255 w 812922"/>
                <a:gd name="csY10" fmla="*/ 148530 h 601991"/>
                <a:gd name="csX0" fmla="*/ 429255 w 812922"/>
                <a:gd name="csY0" fmla="*/ 148530 h 597226"/>
                <a:gd name="csX1" fmla="*/ 516700 w 812922"/>
                <a:gd name="csY1" fmla="*/ 13458 h 597226"/>
                <a:gd name="csX2" fmla="*/ 735508 w 812922"/>
                <a:gd name="csY2" fmla="*/ 18220 h 597226"/>
                <a:gd name="csX3" fmla="*/ 803905 w 812922"/>
                <a:gd name="csY3" fmla="*/ 131861 h 597226"/>
                <a:gd name="csX4" fmla="*/ 812637 w 812922"/>
                <a:gd name="csY4" fmla="*/ 320639 h 597226"/>
                <a:gd name="csX5" fmla="*/ 799142 w 812922"/>
                <a:gd name="csY5" fmla="*/ 472904 h 597226"/>
                <a:gd name="csX6" fmla="*/ 748761 w 812922"/>
                <a:gd name="csY6" fmla="*/ 581182 h 597226"/>
                <a:gd name="csX7" fmla="*/ 514372 w 812922"/>
                <a:gd name="csY7" fmla="*/ 582155 h 597226"/>
                <a:gd name="csX8" fmla="*/ 287129 w 812922"/>
                <a:gd name="csY8" fmla="*/ 570620 h 597226"/>
                <a:gd name="csX9" fmla="*/ 29 w 812922"/>
                <a:gd name="csY9" fmla="*/ 266803 h 597226"/>
                <a:gd name="csX10" fmla="*/ 429255 w 812922"/>
                <a:gd name="csY10" fmla="*/ 148530 h 597226"/>
                <a:gd name="csX0" fmla="*/ 429255 w 812922"/>
                <a:gd name="csY0" fmla="*/ 148530 h 589680"/>
                <a:gd name="csX1" fmla="*/ 516700 w 812922"/>
                <a:gd name="csY1" fmla="*/ 13458 h 589680"/>
                <a:gd name="csX2" fmla="*/ 735508 w 812922"/>
                <a:gd name="csY2" fmla="*/ 18220 h 589680"/>
                <a:gd name="csX3" fmla="*/ 803905 w 812922"/>
                <a:gd name="csY3" fmla="*/ 131861 h 589680"/>
                <a:gd name="csX4" fmla="*/ 812637 w 812922"/>
                <a:gd name="csY4" fmla="*/ 320639 h 589680"/>
                <a:gd name="csX5" fmla="*/ 799142 w 812922"/>
                <a:gd name="csY5" fmla="*/ 472904 h 589680"/>
                <a:gd name="csX6" fmla="*/ 748761 w 812922"/>
                <a:gd name="csY6" fmla="*/ 581182 h 589680"/>
                <a:gd name="csX7" fmla="*/ 514372 w 812922"/>
                <a:gd name="csY7" fmla="*/ 582155 h 589680"/>
                <a:gd name="csX8" fmla="*/ 287129 w 812922"/>
                <a:gd name="csY8" fmla="*/ 570620 h 589680"/>
                <a:gd name="csX9" fmla="*/ 29 w 812922"/>
                <a:gd name="csY9" fmla="*/ 266803 h 589680"/>
                <a:gd name="csX10" fmla="*/ 429255 w 812922"/>
                <a:gd name="csY10" fmla="*/ 148530 h 589680"/>
                <a:gd name="csX0" fmla="*/ 449960 w 833627"/>
                <a:gd name="csY0" fmla="*/ 148530 h 589680"/>
                <a:gd name="csX1" fmla="*/ 537405 w 833627"/>
                <a:gd name="csY1" fmla="*/ 13458 h 589680"/>
                <a:gd name="csX2" fmla="*/ 756213 w 833627"/>
                <a:gd name="csY2" fmla="*/ 18220 h 589680"/>
                <a:gd name="csX3" fmla="*/ 824610 w 833627"/>
                <a:gd name="csY3" fmla="*/ 131861 h 589680"/>
                <a:gd name="csX4" fmla="*/ 833342 w 833627"/>
                <a:gd name="csY4" fmla="*/ 320639 h 589680"/>
                <a:gd name="csX5" fmla="*/ 819847 w 833627"/>
                <a:gd name="csY5" fmla="*/ 472904 h 589680"/>
                <a:gd name="csX6" fmla="*/ 769466 w 833627"/>
                <a:gd name="csY6" fmla="*/ 581182 h 589680"/>
                <a:gd name="csX7" fmla="*/ 535077 w 833627"/>
                <a:gd name="csY7" fmla="*/ 582155 h 589680"/>
                <a:gd name="csX8" fmla="*/ 307834 w 833627"/>
                <a:gd name="csY8" fmla="*/ 570620 h 589680"/>
                <a:gd name="csX9" fmla="*/ 20734 w 833627"/>
                <a:gd name="csY9" fmla="*/ 266803 h 589680"/>
                <a:gd name="csX10" fmla="*/ 449960 w 833627"/>
                <a:gd name="csY10" fmla="*/ 148530 h 589680"/>
                <a:gd name="csX0" fmla="*/ 429255 w 812922"/>
                <a:gd name="csY0" fmla="*/ 148530 h 589680"/>
                <a:gd name="csX1" fmla="*/ 516700 w 812922"/>
                <a:gd name="csY1" fmla="*/ 13458 h 589680"/>
                <a:gd name="csX2" fmla="*/ 735508 w 812922"/>
                <a:gd name="csY2" fmla="*/ 18220 h 589680"/>
                <a:gd name="csX3" fmla="*/ 803905 w 812922"/>
                <a:gd name="csY3" fmla="*/ 131861 h 589680"/>
                <a:gd name="csX4" fmla="*/ 812637 w 812922"/>
                <a:gd name="csY4" fmla="*/ 320639 h 589680"/>
                <a:gd name="csX5" fmla="*/ 799142 w 812922"/>
                <a:gd name="csY5" fmla="*/ 472904 h 589680"/>
                <a:gd name="csX6" fmla="*/ 748761 w 812922"/>
                <a:gd name="csY6" fmla="*/ 581182 h 589680"/>
                <a:gd name="csX7" fmla="*/ 514372 w 812922"/>
                <a:gd name="csY7" fmla="*/ 582155 h 589680"/>
                <a:gd name="csX8" fmla="*/ 287129 w 812922"/>
                <a:gd name="csY8" fmla="*/ 570620 h 589680"/>
                <a:gd name="csX9" fmla="*/ 29 w 812922"/>
                <a:gd name="csY9" fmla="*/ 266803 h 589680"/>
                <a:gd name="csX10" fmla="*/ 429255 w 812922"/>
                <a:gd name="csY10" fmla="*/ 148530 h 589680"/>
                <a:gd name="csX0" fmla="*/ 439015 w 822682"/>
                <a:gd name="csY0" fmla="*/ 148530 h 589680"/>
                <a:gd name="csX1" fmla="*/ 526460 w 822682"/>
                <a:gd name="csY1" fmla="*/ 13458 h 589680"/>
                <a:gd name="csX2" fmla="*/ 745268 w 822682"/>
                <a:gd name="csY2" fmla="*/ 18220 h 589680"/>
                <a:gd name="csX3" fmla="*/ 813665 w 822682"/>
                <a:gd name="csY3" fmla="*/ 131861 h 589680"/>
                <a:gd name="csX4" fmla="*/ 822397 w 822682"/>
                <a:gd name="csY4" fmla="*/ 320639 h 589680"/>
                <a:gd name="csX5" fmla="*/ 808902 w 822682"/>
                <a:gd name="csY5" fmla="*/ 472904 h 589680"/>
                <a:gd name="csX6" fmla="*/ 758521 w 822682"/>
                <a:gd name="csY6" fmla="*/ 581182 h 589680"/>
                <a:gd name="csX7" fmla="*/ 524132 w 822682"/>
                <a:gd name="csY7" fmla="*/ 582155 h 589680"/>
                <a:gd name="csX8" fmla="*/ 296889 w 822682"/>
                <a:gd name="csY8" fmla="*/ 570620 h 589680"/>
                <a:gd name="csX9" fmla="*/ 9789 w 822682"/>
                <a:gd name="csY9" fmla="*/ 266803 h 589680"/>
                <a:gd name="csX10" fmla="*/ 439015 w 822682"/>
                <a:gd name="csY10" fmla="*/ 148530 h 589680"/>
                <a:gd name="csX0" fmla="*/ 546255 w 929922"/>
                <a:gd name="csY0" fmla="*/ 148530 h 605829"/>
                <a:gd name="csX1" fmla="*/ 633700 w 929922"/>
                <a:gd name="csY1" fmla="*/ 13458 h 605829"/>
                <a:gd name="csX2" fmla="*/ 852508 w 929922"/>
                <a:gd name="csY2" fmla="*/ 18220 h 605829"/>
                <a:gd name="csX3" fmla="*/ 920905 w 929922"/>
                <a:gd name="csY3" fmla="*/ 131861 h 605829"/>
                <a:gd name="csX4" fmla="*/ 929637 w 929922"/>
                <a:gd name="csY4" fmla="*/ 320639 h 605829"/>
                <a:gd name="csX5" fmla="*/ 916142 w 929922"/>
                <a:gd name="csY5" fmla="*/ 472904 h 605829"/>
                <a:gd name="csX6" fmla="*/ 865761 w 929922"/>
                <a:gd name="csY6" fmla="*/ 581182 h 605829"/>
                <a:gd name="csX7" fmla="*/ 631372 w 929922"/>
                <a:gd name="csY7" fmla="*/ 582155 h 605829"/>
                <a:gd name="csX8" fmla="*/ 404129 w 929922"/>
                <a:gd name="csY8" fmla="*/ 570620 h 605829"/>
                <a:gd name="csX9" fmla="*/ 8255 w 929922"/>
                <a:gd name="csY9" fmla="*/ 149081 h 605829"/>
                <a:gd name="csX10" fmla="*/ 546255 w 929922"/>
                <a:gd name="csY10" fmla="*/ 148530 h 605829"/>
                <a:gd name="csX0" fmla="*/ 546242 w 929909"/>
                <a:gd name="csY0" fmla="*/ 148530 h 600362"/>
                <a:gd name="csX1" fmla="*/ 633687 w 929909"/>
                <a:gd name="csY1" fmla="*/ 13458 h 600362"/>
                <a:gd name="csX2" fmla="*/ 852495 w 929909"/>
                <a:gd name="csY2" fmla="*/ 18220 h 600362"/>
                <a:gd name="csX3" fmla="*/ 920892 w 929909"/>
                <a:gd name="csY3" fmla="*/ 131861 h 600362"/>
                <a:gd name="csX4" fmla="*/ 929624 w 929909"/>
                <a:gd name="csY4" fmla="*/ 320639 h 600362"/>
                <a:gd name="csX5" fmla="*/ 916129 w 929909"/>
                <a:gd name="csY5" fmla="*/ 472904 h 600362"/>
                <a:gd name="csX6" fmla="*/ 865748 w 929909"/>
                <a:gd name="csY6" fmla="*/ 581182 h 600362"/>
                <a:gd name="csX7" fmla="*/ 626804 w 929909"/>
                <a:gd name="csY7" fmla="*/ 566446 h 600362"/>
                <a:gd name="csX8" fmla="*/ 404116 w 929909"/>
                <a:gd name="csY8" fmla="*/ 570620 h 600362"/>
                <a:gd name="csX9" fmla="*/ 8242 w 929909"/>
                <a:gd name="csY9" fmla="*/ 149081 h 600362"/>
                <a:gd name="csX10" fmla="*/ 546242 w 929909"/>
                <a:gd name="csY10" fmla="*/ 148530 h 600362"/>
                <a:gd name="csX0" fmla="*/ 546257 w 929924"/>
                <a:gd name="csY0" fmla="*/ 148530 h 603524"/>
                <a:gd name="csX1" fmla="*/ 633702 w 929924"/>
                <a:gd name="csY1" fmla="*/ 13458 h 603524"/>
                <a:gd name="csX2" fmla="*/ 852510 w 929924"/>
                <a:gd name="csY2" fmla="*/ 18220 h 603524"/>
                <a:gd name="csX3" fmla="*/ 920907 w 929924"/>
                <a:gd name="csY3" fmla="*/ 131861 h 603524"/>
                <a:gd name="csX4" fmla="*/ 929639 w 929924"/>
                <a:gd name="csY4" fmla="*/ 320639 h 603524"/>
                <a:gd name="csX5" fmla="*/ 916144 w 929924"/>
                <a:gd name="csY5" fmla="*/ 472904 h 603524"/>
                <a:gd name="csX6" fmla="*/ 865763 w 929924"/>
                <a:gd name="csY6" fmla="*/ 581182 h 603524"/>
                <a:gd name="csX7" fmla="*/ 631761 w 929924"/>
                <a:gd name="csY7" fmla="*/ 575915 h 603524"/>
                <a:gd name="csX8" fmla="*/ 404131 w 929924"/>
                <a:gd name="csY8" fmla="*/ 570620 h 603524"/>
                <a:gd name="csX9" fmla="*/ 8257 w 929924"/>
                <a:gd name="csY9" fmla="*/ 149081 h 603524"/>
                <a:gd name="csX10" fmla="*/ 546257 w 929924"/>
                <a:gd name="csY10" fmla="*/ 148530 h 603524"/>
                <a:gd name="csX0" fmla="*/ 539843 w 923510"/>
                <a:gd name="csY0" fmla="*/ 148530 h 609614"/>
                <a:gd name="csX1" fmla="*/ 627288 w 923510"/>
                <a:gd name="csY1" fmla="*/ 13458 h 609614"/>
                <a:gd name="csX2" fmla="*/ 846096 w 923510"/>
                <a:gd name="csY2" fmla="*/ 18220 h 609614"/>
                <a:gd name="csX3" fmla="*/ 914493 w 923510"/>
                <a:gd name="csY3" fmla="*/ 131861 h 609614"/>
                <a:gd name="csX4" fmla="*/ 923225 w 923510"/>
                <a:gd name="csY4" fmla="*/ 320639 h 609614"/>
                <a:gd name="csX5" fmla="*/ 909730 w 923510"/>
                <a:gd name="csY5" fmla="*/ 472904 h 609614"/>
                <a:gd name="csX6" fmla="*/ 859349 w 923510"/>
                <a:gd name="csY6" fmla="*/ 581182 h 609614"/>
                <a:gd name="csX7" fmla="*/ 625347 w 923510"/>
                <a:gd name="csY7" fmla="*/ 575915 h 609614"/>
                <a:gd name="csX8" fmla="*/ 372893 w 923510"/>
                <a:gd name="csY8" fmla="*/ 578877 h 609614"/>
                <a:gd name="csX9" fmla="*/ 1843 w 923510"/>
                <a:gd name="csY9" fmla="*/ 149081 h 609614"/>
                <a:gd name="csX10" fmla="*/ 539843 w 923510"/>
                <a:gd name="csY10" fmla="*/ 148530 h 609614"/>
                <a:gd name="csX0" fmla="*/ 539704 w 923371"/>
                <a:gd name="csY0" fmla="*/ 148530 h 593302"/>
                <a:gd name="csX1" fmla="*/ 627149 w 923371"/>
                <a:gd name="csY1" fmla="*/ 13458 h 593302"/>
                <a:gd name="csX2" fmla="*/ 845957 w 923371"/>
                <a:gd name="csY2" fmla="*/ 18220 h 593302"/>
                <a:gd name="csX3" fmla="*/ 914354 w 923371"/>
                <a:gd name="csY3" fmla="*/ 131861 h 593302"/>
                <a:gd name="csX4" fmla="*/ 923086 w 923371"/>
                <a:gd name="csY4" fmla="*/ 320639 h 593302"/>
                <a:gd name="csX5" fmla="*/ 909591 w 923371"/>
                <a:gd name="csY5" fmla="*/ 472904 h 593302"/>
                <a:gd name="csX6" fmla="*/ 859210 w 923371"/>
                <a:gd name="csY6" fmla="*/ 581182 h 593302"/>
                <a:gd name="csX7" fmla="*/ 625208 w 923371"/>
                <a:gd name="csY7" fmla="*/ 575915 h 593302"/>
                <a:gd name="csX8" fmla="*/ 372754 w 923371"/>
                <a:gd name="csY8" fmla="*/ 578877 h 593302"/>
                <a:gd name="csX9" fmla="*/ 1704 w 923371"/>
                <a:gd name="csY9" fmla="*/ 149081 h 593302"/>
                <a:gd name="csX10" fmla="*/ 539704 w 923371"/>
                <a:gd name="csY10" fmla="*/ 148530 h 593302"/>
                <a:gd name="csX0" fmla="*/ 539703 w 923370"/>
                <a:gd name="csY0" fmla="*/ 168985 h 613757"/>
                <a:gd name="csX1" fmla="*/ 660815 w 923370"/>
                <a:gd name="csY1" fmla="*/ 7713 h 613757"/>
                <a:gd name="csX2" fmla="*/ 845956 w 923370"/>
                <a:gd name="csY2" fmla="*/ 38675 h 613757"/>
                <a:gd name="csX3" fmla="*/ 914353 w 923370"/>
                <a:gd name="csY3" fmla="*/ 152316 h 613757"/>
                <a:gd name="csX4" fmla="*/ 923085 w 923370"/>
                <a:gd name="csY4" fmla="*/ 341094 h 613757"/>
                <a:gd name="csX5" fmla="*/ 909590 w 923370"/>
                <a:gd name="csY5" fmla="*/ 493359 h 613757"/>
                <a:gd name="csX6" fmla="*/ 859209 w 923370"/>
                <a:gd name="csY6" fmla="*/ 601637 h 613757"/>
                <a:gd name="csX7" fmla="*/ 625207 w 923370"/>
                <a:gd name="csY7" fmla="*/ 596370 h 613757"/>
                <a:gd name="csX8" fmla="*/ 372753 w 923370"/>
                <a:gd name="csY8" fmla="*/ 599332 h 613757"/>
                <a:gd name="csX9" fmla="*/ 1703 w 923370"/>
                <a:gd name="csY9" fmla="*/ 169536 h 613757"/>
                <a:gd name="csX10" fmla="*/ 539703 w 923370"/>
                <a:gd name="csY10" fmla="*/ 168985 h 613757"/>
                <a:gd name="csX0" fmla="*/ 539703 w 926773"/>
                <a:gd name="csY0" fmla="*/ 180244 h 625016"/>
                <a:gd name="csX1" fmla="*/ 660815 w 926773"/>
                <a:gd name="csY1" fmla="*/ 18972 h 625016"/>
                <a:gd name="csX2" fmla="*/ 906421 w 926773"/>
                <a:gd name="csY2" fmla="*/ 19265 h 625016"/>
                <a:gd name="csX3" fmla="*/ 914353 w 926773"/>
                <a:gd name="csY3" fmla="*/ 163575 h 625016"/>
                <a:gd name="csX4" fmla="*/ 923085 w 926773"/>
                <a:gd name="csY4" fmla="*/ 352353 h 625016"/>
                <a:gd name="csX5" fmla="*/ 909590 w 926773"/>
                <a:gd name="csY5" fmla="*/ 504618 h 625016"/>
                <a:gd name="csX6" fmla="*/ 859209 w 926773"/>
                <a:gd name="csY6" fmla="*/ 612896 h 625016"/>
                <a:gd name="csX7" fmla="*/ 625207 w 926773"/>
                <a:gd name="csY7" fmla="*/ 607629 h 625016"/>
                <a:gd name="csX8" fmla="*/ 372753 w 926773"/>
                <a:gd name="csY8" fmla="*/ 610591 h 625016"/>
                <a:gd name="csX9" fmla="*/ 1703 w 926773"/>
                <a:gd name="csY9" fmla="*/ 180795 h 625016"/>
                <a:gd name="csX10" fmla="*/ 539703 w 926773"/>
                <a:gd name="csY10" fmla="*/ 180244 h 625016"/>
                <a:gd name="csX0" fmla="*/ 539703 w 938885"/>
                <a:gd name="csY0" fmla="*/ 182172 h 626944"/>
                <a:gd name="csX1" fmla="*/ 660815 w 938885"/>
                <a:gd name="csY1" fmla="*/ 20900 h 626944"/>
                <a:gd name="csX2" fmla="*/ 906421 w 938885"/>
                <a:gd name="csY2" fmla="*/ 21193 h 626944"/>
                <a:gd name="csX3" fmla="*/ 937851 w 938885"/>
                <a:gd name="csY3" fmla="*/ 196579 h 626944"/>
                <a:gd name="csX4" fmla="*/ 923085 w 938885"/>
                <a:gd name="csY4" fmla="*/ 354281 h 626944"/>
                <a:gd name="csX5" fmla="*/ 909590 w 938885"/>
                <a:gd name="csY5" fmla="*/ 506546 h 626944"/>
                <a:gd name="csX6" fmla="*/ 859209 w 938885"/>
                <a:gd name="csY6" fmla="*/ 614824 h 626944"/>
                <a:gd name="csX7" fmla="*/ 625207 w 938885"/>
                <a:gd name="csY7" fmla="*/ 609557 h 626944"/>
                <a:gd name="csX8" fmla="*/ 372753 w 938885"/>
                <a:gd name="csY8" fmla="*/ 612519 h 626944"/>
                <a:gd name="csX9" fmla="*/ 1703 w 938885"/>
                <a:gd name="csY9" fmla="*/ 182723 h 626944"/>
                <a:gd name="csX10" fmla="*/ 539703 w 938885"/>
                <a:gd name="csY10" fmla="*/ 182172 h 626944"/>
                <a:gd name="csX0" fmla="*/ 333433 w 732615"/>
                <a:gd name="csY0" fmla="*/ 182172 h 628064"/>
                <a:gd name="csX1" fmla="*/ 454545 w 732615"/>
                <a:gd name="csY1" fmla="*/ 20900 h 628064"/>
                <a:gd name="csX2" fmla="*/ 700151 w 732615"/>
                <a:gd name="csY2" fmla="*/ 21193 h 628064"/>
                <a:gd name="csX3" fmla="*/ 731581 w 732615"/>
                <a:gd name="csY3" fmla="*/ 196579 h 628064"/>
                <a:gd name="csX4" fmla="*/ 716815 w 732615"/>
                <a:gd name="csY4" fmla="*/ 354281 h 628064"/>
                <a:gd name="csX5" fmla="*/ 703320 w 732615"/>
                <a:gd name="csY5" fmla="*/ 506546 h 628064"/>
                <a:gd name="csX6" fmla="*/ 652939 w 732615"/>
                <a:gd name="csY6" fmla="*/ 614824 h 628064"/>
                <a:gd name="csX7" fmla="*/ 418937 w 732615"/>
                <a:gd name="csY7" fmla="*/ 609557 h 628064"/>
                <a:gd name="csX8" fmla="*/ 166483 w 732615"/>
                <a:gd name="csY8" fmla="*/ 612519 h 628064"/>
                <a:gd name="csX9" fmla="*/ 4082 w 732615"/>
                <a:gd name="csY9" fmla="*/ 388092 h 628064"/>
                <a:gd name="csX10" fmla="*/ 333433 w 732615"/>
                <a:gd name="csY10" fmla="*/ 182172 h 628064"/>
                <a:gd name="csX0" fmla="*/ 346741 w 733143"/>
                <a:gd name="csY0" fmla="*/ 292585 h 634833"/>
                <a:gd name="csX1" fmla="*/ 455073 w 733143"/>
                <a:gd name="csY1" fmla="*/ 27669 h 634833"/>
                <a:gd name="csX2" fmla="*/ 700679 w 733143"/>
                <a:gd name="csY2" fmla="*/ 27962 h 634833"/>
                <a:gd name="csX3" fmla="*/ 732109 w 733143"/>
                <a:gd name="csY3" fmla="*/ 203348 h 634833"/>
                <a:gd name="csX4" fmla="*/ 717343 w 733143"/>
                <a:gd name="csY4" fmla="*/ 361050 h 634833"/>
                <a:gd name="csX5" fmla="*/ 703848 w 733143"/>
                <a:gd name="csY5" fmla="*/ 513315 h 634833"/>
                <a:gd name="csX6" fmla="*/ 653467 w 733143"/>
                <a:gd name="csY6" fmla="*/ 621593 h 634833"/>
                <a:gd name="csX7" fmla="*/ 419465 w 733143"/>
                <a:gd name="csY7" fmla="*/ 616326 h 634833"/>
                <a:gd name="csX8" fmla="*/ 167011 w 733143"/>
                <a:gd name="csY8" fmla="*/ 619288 h 634833"/>
                <a:gd name="csX9" fmla="*/ 4610 w 733143"/>
                <a:gd name="csY9" fmla="*/ 394861 h 634833"/>
                <a:gd name="csX10" fmla="*/ 346741 w 733143"/>
                <a:gd name="csY10" fmla="*/ 292585 h 634833"/>
                <a:gd name="csX0" fmla="*/ 320293 w 706695"/>
                <a:gd name="csY0" fmla="*/ 292585 h 636419"/>
                <a:gd name="csX1" fmla="*/ 428625 w 706695"/>
                <a:gd name="csY1" fmla="*/ 27669 h 636419"/>
                <a:gd name="csX2" fmla="*/ 674231 w 706695"/>
                <a:gd name="csY2" fmla="*/ 27962 h 636419"/>
                <a:gd name="csX3" fmla="*/ 705661 w 706695"/>
                <a:gd name="csY3" fmla="*/ 203348 h 636419"/>
                <a:gd name="csX4" fmla="*/ 690895 w 706695"/>
                <a:gd name="csY4" fmla="*/ 361050 h 636419"/>
                <a:gd name="csX5" fmla="*/ 677400 w 706695"/>
                <a:gd name="csY5" fmla="*/ 513315 h 636419"/>
                <a:gd name="csX6" fmla="*/ 627019 w 706695"/>
                <a:gd name="csY6" fmla="*/ 621593 h 636419"/>
                <a:gd name="csX7" fmla="*/ 393017 w 706695"/>
                <a:gd name="csY7" fmla="*/ 616326 h 636419"/>
                <a:gd name="csX8" fmla="*/ 140563 w 706695"/>
                <a:gd name="csY8" fmla="*/ 619288 h 636419"/>
                <a:gd name="csX9" fmla="*/ 5445 w 706695"/>
                <a:gd name="csY9" fmla="*/ 373395 h 636419"/>
                <a:gd name="csX10" fmla="*/ 320293 w 706695"/>
                <a:gd name="csY10" fmla="*/ 292585 h 636419"/>
                <a:gd name="csX0" fmla="*/ 320293 w 738903"/>
                <a:gd name="csY0" fmla="*/ 329514 h 673348"/>
                <a:gd name="csX1" fmla="*/ 428625 w 738903"/>
                <a:gd name="csY1" fmla="*/ 64598 h 673348"/>
                <a:gd name="csX2" fmla="*/ 720849 w 738903"/>
                <a:gd name="csY2" fmla="*/ 11592 h 673348"/>
                <a:gd name="csX3" fmla="*/ 705661 w 738903"/>
                <a:gd name="csY3" fmla="*/ 240277 h 673348"/>
                <a:gd name="csX4" fmla="*/ 690895 w 738903"/>
                <a:gd name="csY4" fmla="*/ 397979 h 673348"/>
                <a:gd name="csX5" fmla="*/ 677400 w 738903"/>
                <a:gd name="csY5" fmla="*/ 550244 h 673348"/>
                <a:gd name="csX6" fmla="*/ 627019 w 738903"/>
                <a:gd name="csY6" fmla="*/ 658522 h 673348"/>
                <a:gd name="csX7" fmla="*/ 393017 w 738903"/>
                <a:gd name="csY7" fmla="*/ 653255 h 673348"/>
                <a:gd name="csX8" fmla="*/ 140563 w 738903"/>
                <a:gd name="csY8" fmla="*/ 656217 h 673348"/>
                <a:gd name="csX9" fmla="*/ 5445 w 738903"/>
                <a:gd name="csY9" fmla="*/ 410324 h 673348"/>
                <a:gd name="csX10" fmla="*/ 320293 w 738903"/>
                <a:gd name="csY10" fmla="*/ 329514 h 673348"/>
                <a:gd name="csX0" fmla="*/ 320293 w 732827"/>
                <a:gd name="csY0" fmla="*/ 332773 h 676607"/>
                <a:gd name="csX1" fmla="*/ 512377 w 732827"/>
                <a:gd name="csY1" fmla="*/ 56474 h 676607"/>
                <a:gd name="csX2" fmla="*/ 720849 w 732827"/>
                <a:gd name="csY2" fmla="*/ 14851 h 676607"/>
                <a:gd name="csX3" fmla="*/ 705661 w 732827"/>
                <a:gd name="csY3" fmla="*/ 243536 h 676607"/>
                <a:gd name="csX4" fmla="*/ 690895 w 732827"/>
                <a:gd name="csY4" fmla="*/ 401238 h 676607"/>
                <a:gd name="csX5" fmla="*/ 677400 w 732827"/>
                <a:gd name="csY5" fmla="*/ 553503 h 676607"/>
                <a:gd name="csX6" fmla="*/ 627019 w 732827"/>
                <a:gd name="csY6" fmla="*/ 661781 h 676607"/>
                <a:gd name="csX7" fmla="*/ 393017 w 732827"/>
                <a:gd name="csY7" fmla="*/ 656514 h 676607"/>
                <a:gd name="csX8" fmla="*/ 140563 w 732827"/>
                <a:gd name="csY8" fmla="*/ 659476 h 676607"/>
                <a:gd name="csX9" fmla="*/ 5445 w 732827"/>
                <a:gd name="csY9" fmla="*/ 413583 h 676607"/>
                <a:gd name="csX10" fmla="*/ 320293 w 732827"/>
                <a:gd name="csY10" fmla="*/ 332773 h 676607"/>
                <a:gd name="csX0" fmla="*/ 370980 w 735251"/>
                <a:gd name="csY0" fmla="*/ 338931 h 676820"/>
                <a:gd name="csX1" fmla="*/ 514801 w 735251"/>
                <a:gd name="csY1" fmla="*/ 56687 h 676820"/>
                <a:gd name="csX2" fmla="*/ 723273 w 735251"/>
                <a:gd name="csY2" fmla="*/ 15064 h 676820"/>
                <a:gd name="csX3" fmla="*/ 708085 w 735251"/>
                <a:gd name="csY3" fmla="*/ 243749 h 676820"/>
                <a:gd name="csX4" fmla="*/ 693319 w 735251"/>
                <a:gd name="csY4" fmla="*/ 401451 h 676820"/>
                <a:gd name="csX5" fmla="*/ 679824 w 735251"/>
                <a:gd name="csY5" fmla="*/ 553716 h 676820"/>
                <a:gd name="csX6" fmla="*/ 629443 w 735251"/>
                <a:gd name="csY6" fmla="*/ 661994 h 676820"/>
                <a:gd name="csX7" fmla="*/ 395441 w 735251"/>
                <a:gd name="csY7" fmla="*/ 656727 h 676820"/>
                <a:gd name="csX8" fmla="*/ 142987 w 735251"/>
                <a:gd name="csY8" fmla="*/ 659689 h 676820"/>
                <a:gd name="csX9" fmla="*/ 7869 w 735251"/>
                <a:gd name="csY9" fmla="*/ 413796 h 676820"/>
                <a:gd name="csX10" fmla="*/ 370980 w 735251"/>
                <a:gd name="csY10" fmla="*/ 338931 h 676820"/>
                <a:gd name="csX0" fmla="*/ 370980 w 735251"/>
                <a:gd name="csY0" fmla="*/ 338931 h 676820"/>
                <a:gd name="csX1" fmla="*/ 514801 w 735251"/>
                <a:gd name="csY1" fmla="*/ 56687 h 676820"/>
                <a:gd name="csX2" fmla="*/ 723273 w 735251"/>
                <a:gd name="csY2" fmla="*/ 15064 h 676820"/>
                <a:gd name="csX3" fmla="*/ 708085 w 735251"/>
                <a:gd name="csY3" fmla="*/ 243749 h 676820"/>
                <a:gd name="csX4" fmla="*/ 693319 w 735251"/>
                <a:gd name="csY4" fmla="*/ 401451 h 676820"/>
                <a:gd name="csX5" fmla="*/ 679824 w 735251"/>
                <a:gd name="csY5" fmla="*/ 553716 h 676820"/>
                <a:gd name="csX6" fmla="*/ 629443 w 735251"/>
                <a:gd name="csY6" fmla="*/ 661994 h 676820"/>
                <a:gd name="csX7" fmla="*/ 395441 w 735251"/>
                <a:gd name="csY7" fmla="*/ 656727 h 676820"/>
                <a:gd name="csX8" fmla="*/ 142987 w 735251"/>
                <a:gd name="csY8" fmla="*/ 659689 h 676820"/>
                <a:gd name="csX9" fmla="*/ 7869 w 735251"/>
                <a:gd name="csY9" fmla="*/ 413796 h 676820"/>
                <a:gd name="csX10" fmla="*/ 370980 w 735251"/>
                <a:gd name="csY10" fmla="*/ 338931 h 676820"/>
                <a:gd name="csX0" fmla="*/ 370980 w 734885"/>
                <a:gd name="csY0" fmla="*/ 348824 h 686713"/>
                <a:gd name="csX1" fmla="*/ 519886 w 734885"/>
                <a:gd name="csY1" fmla="*/ 42481 h 686713"/>
                <a:gd name="csX2" fmla="*/ 723273 w 734885"/>
                <a:gd name="csY2" fmla="*/ 24957 h 686713"/>
                <a:gd name="csX3" fmla="*/ 708085 w 734885"/>
                <a:gd name="csY3" fmla="*/ 253642 h 686713"/>
                <a:gd name="csX4" fmla="*/ 693319 w 734885"/>
                <a:gd name="csY4" fmla="*/ 411344 h 686713"/>
                <a:gd name="csX5" fmla="*/ 679824 w 734885"/>
                <a:gd name="csY5" fmla="*/ 563609 h 686713"/>
                <a:gd name="csX6" fmla="*/ 629443 w 734885"/>
                <a:gd name="csY6" fmla="*/ 671887 h 686713"/>
                <a:gd name="csX7" fmla="*/ 395441 w 734885"/>
                <a:gd name="csY7" fmla="*/ 666620 h 686713"/>
                <a:gd name="csX8" fmla="*/ 142987 w 734885"/>
                <a:gd name="csY8" fmla="*/ 669582 h 686713"/>
                <a:gd name="csX9" fmla="*/ 7869 w 734885"/>
                <a:gd name="csY9" fmla="*/ 423689 h 686713"/>
                <a:gd name="csX10" fmla="*/ 370980 w 734885"/>
                <a:gd name="csY10" fmla="*/ 348824 h 6867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734885" h="686713">
                  <a:moveTo>
                    <a:pt x="370980" y="348824"/>
                  </a:moveTo>
                  <a:cubicBezTo>
                    <a:pt x="456316" y="285289"/>
                    <a:pt x="461171" y="96459"/>
                    <a:pt x="519886" y="42481"/>
                  </a:cubicBezTo>
                  <a:cubicBezTo>
                    <a:pt x="578601" y="-11497"/>
                    <a:pt x="691907" y="-10236"/>
                    <a:pt x="723273" y="24957"/>
                  </a:cubicBezTo>
                  <a:cubicBezTo>
                    <a:pt x="754639" y="60150"/>
                    <a:pt x="713077" y="189244"/>
                    <a:pt x="708085" y="253642"/>
                  </a:cubicBezTo>
                  <a:cubicBezTo>
                    <a:pt x="703093" y="318040"/>
                    <a:pt x="692525" y="346566"/>
                    <a:pt x="693319" y="411344"/>
                  </a:cubicBezTo>
                  <a:cubicBezTo>
                    <a:pt x="694113" y="476122"/>
                    <a:pt x="690470" y="520185"/>
                    <a:pt x="679824" y="563609"/>
                  </a:cubicBezTo>
                  <a:cubicBezTo>
                    <a:pt x="669178" y="607033"/>
                    <a:pt x="676840" y="654719"/>
                    <a:pt x="629443" y="671887"/>
                  </a:cubicBezTo>
                  <a:cubicBezTo>
                    <a:pt x="582046" y="689056"/>
                    <a:pt x="466925" y="667232"/>
                    <a:pt x="395441" y="666620"/>
                  </a:cubicBezTo>
                  <a:cubicBezTo>
                    <a:pt x="323957" y="666008"/>
                    <a:pt x="207582" y="710070"/>
                    <a:pt x="142987" y="669582"/>
                  </a:cubicBezTo>
                  <a:cubicBezTo>
                    <a:pt x="78392" y="629094"/>
                    <a:pt x="-30130" y="477149"/>
                    <a:pt x="7869" y="423689"/>
                  </a:cubicBezTo>
                  <a:cubicBezTo>
                    <a:pt x="45868" y="370229"/>
                    <a:pt x="285644" y="412359"/>
                    <a:pt x="370980" y="348824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四角形: 角を丸くする 1">
              <a:extLst>
                <a:ext uri="{FF2B5EF4-FFF2-40B4-BE49-F238E27FC236}">
                  <a16:creationId xmlns:a16="http://schemas.microsoft.com/office/drawing/2014/main" id="{63D3E9DF-04F2-601E-3962-84BA16CBEE63}"/>
                </a:ext>
              </a:extLst>
            </p:cNvPr>
            <p:cNvSpPr/>
            <p:nvPr/>
          </p:nvSpPr>
          <p:spPr>
            <a:xfrm rot="16313557">
              <a:off x="2134394" y="3471882"/>
              <a:ext cx="176319" cy="555548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864 w 384531"/>
                <a:gd name="csY0" fmla="*/ 148530 h 573779"/>
                <a:gd name="csX1" fmla="*/ 88309 w 384531"/>
                <a:gd name="csY1" fmla="*/ 13458 h 573779"/>
                <a:gd name="csX2" fmla="*/ 307117 w 384531"/>
                <a:gd name="csY2" fmla="*/ 18220 h 573779"/>
                <a:gd name="csX3" fmla="*/ 375514 w 384531"/>
                <a:gd name="csY3" fmla="*/ 131861 h 573779"/>
                <a:gd name="csX4" fmla="*/ 384246 w 384531"/>
                <a:gd name="csY4" fmla="*/ 320639 h 573779"/>
                <a:gd name="csX5" fmla="*/ 370751 w 384531"/>
                <a:gd name="csY5" fmla="*/ 472904 h 573779"/>
                <a:gd name="csX6" fmla="*/ 309498 w 384531"/>
                <a:gd name="csY6" fmla="*/ 560351 h 573779"/>
                <a:gd name="csX7" fmla="*/ 116668 w 384531"/>
                <a:gd name="csY7" fmla="*/ 565167 h 573779"/>
                <a:gd name="csX8" fmla="*/ 47828 w 384531"/>
                <a:gd name="csY8" fmla="*/ 479389 h 573779"/>
                <a:gd name="csX9" fmla="*/ 864 w 384531"/>
                <a:gd name="csY9" fmla="*/ 148530 h 573779"/>
                <a:gd name="csX0" fmla="*/ 864 w 384531"/>
                <a:gd name="csY0" fmla="*/ 148530 h 569492"/>
                <a:gd name="csX1" fmla="*/ 88309 w 384531"/>
                <a:gd name="csY1" fmla="*/ 13458 h 569492"/>
                <a:gd name="csX2" fmla="*/ 307117 w 384531"/>
                <a:gd name="csY2" fmla="*/ 18220 h 569492"/>
                <a:gd name="csX3" fmla="*/ 375514 w 384531"/>
                <a:gd name="csY3" fmla="*/ 131861 h 569492"/>
                <a:gd name="csX4" fmla="*/ 384246 w 384531"/>
                <a:gd name="csY4" fmla="*/ 320639 h 569492"/>
                <a:gd name="csX5" fmla="*/ 370751 w 384531"/>
                <a:gd name="csY5" fmla="*/ 472904 h 569492"/>
                <a:gd name="csX6" fmla="*/ 363647 w 384531"/>
                <a:gd name="csY6" fmla="*/ 548044 h 569492"/>
                <a:gd name="csX7" fmla="*/ 116668 w 384531"/>
                <a:gd name="csY7" fmla="*/ 565167 h 569492"/>
                <a:gd name="csX8" fmla="*/ 47828 w 384531"/>
                <a:gd name="csY8" fmla="*/ 479389 h 569492"/>
                <a:gd name="csX9" fmla="*/ 864 w 384531"/>
                <a:gd name="csY9" fmla="*/ 148530 h 569492"/>
                <a:gd name="csX0" fmla="*/ 864 w 393735"/>
                <a:gd name="csY0" fmla="*/ 148530 h 569663"/>
                <a:gd name="csX1" fmla="*/ 88309 w 393735"/>
                <a:gd name="csY1" fmla="*/ 13458 h 569663"/>
                <a:gd name="csX2" fmla="*/ 307117 w 393735"/>
                <a:gd name="csY2" fmla="*/ 18220 h 569663"/>
                <a:gd name="csX3" fmla="*/ 375514 w 393735"/>
                <a:gd name="csY3" fmla="*/ 131861 h 569663"/>
                <a:gd name="csX4" fmla="*/ 384246 w 393735"/>
                <a:gd name="csY4" fmla="*/ 320639 h 569663"/>
                <a:gd name="csX5" fmla="*/ 391782 w 393735"/>
                <a:gd name="csY5" fmla="*/ 466417 h 569663"/>
                <a:gd name="csX6" fmla="*/ 363647 w 393735"/>
                <a:gd name="csY6" fmla="*/ 548044 h 569663"/>
                <a:gd name="csX7" fmla="*/ 116668 w 393735"/>
                <a:gd name="csY7" fmla="*/ 565167 h 569663"/>
                <a:gd name="csX8" fmla="*/ 47828 w 393735"/>
                <a:gd name="csY8" fmla="*/ 479389 h 569663"/>
                <a:gd name="csX9" fmla="*/ 864 w 393735"/>
                <a:gd name="csY9" fmla="*/ 148530 h 56966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93735" h="569663">
                  <a:moveTo>
                    <a:pt x="864" y="148530"/>
                  </a:moveTo>
                  <a:cubicBezTo>
                    <a:pt x="7611" y="70875"/>
                    <a:pt x="37267" y="35176"/>
                    <a:pt x="88309" y="13458"/>
                  </a:cubicBezTo>
                  <a:cubicBezTo>
                    <a:pt x="139351" y="-8260"/>
                    <a:pt x="259250" y="-1514"/>
                    <a:pt x="307117" y="18220"/>
                  </a:cubicBezTo>
                  <a:cubicBezTo>
                    <a:pt x="354985" y="37954"/>
                    <a:pt x="362659" y="81458"/>
                    <a:pt x="375514" y="131861"/>
                  </a:cubicBezTo>
                  <a:cubicBezTo>
                    <a:pt x="388369" y="182264"/>
                    <a:pt x="383452" y="255861"/>
                    <a:pt x="384246" y="320639"/>
                  </a:cubicBezTo>
                  <a:cubicBezTo>
                    <a:pt x="385040" y="385417"/>
                    <a:pt x="395215" y="428516"/>
                    <a:pt x="391782" y="466417"/>
                  </a:cubicBezTo>
                  <a:cubicBezTo>
                    <a:pt x="388349" y="504318"/>
                    <a:pt x="409499" y="531586"/>
                    <a:pt x="363647" y="548044"/>
                  </a:cubicBezTo>
                  <a:cubicBezTo>
                    <a:pt x="317795" y="564502"/>
                    <a:pt x="169305" y="576610"/>
                    <a:pt x="116668" y="565167"/>
                  </a:cubicBezTo>
                  <a:cubicBezTo>
                    <a:pt x="64032" y="553725"/>
                    <a:pt x="67129" y="548829"/>
                    <a:pt x="47828" y="479389"/>
                  </a:cubicBezTo>
                  <a:cubicBezTo>
                    <a:pt x="28527" y="409950"/>
                    <a:pt x="-5883" y="226185"/>
                    <a:pt x="864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四角形: 角を丸くする 1">
              <a:extLst>
                <a:ext uri="{FF2B5EF4-FFF2-40B4-BE49-F238E27FC236}">
                  <a16:creationId xmlns:a16="http://schemas.microsoft.com/office/drawing/2014/main" id="{907B17FD-606F-6B44-25AD-77F474CEAE15}"/>
                </a:ext>
              </a:extLst>
            </p:cNvPr>
            <p:cNvSpPr/>
            <p:nvPr/>
          </p:nvSpPr>
          <p:spPr>
            <a:xfrm rot="16103696">
              <a:off x="1943315" y="3127839"/>
              <a:ext cx="208705" cy="448671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610724"/>
                <a:gd name="csX1" fmla="*/ 88607 w 384829"/>
                <a:gd name="csY1" fmla="*/ 13458 h 610724"/>
                <a:gd name="csX2" fmla="*/ 307415 w 384829"/>
                <a:gd name="csY2" fmla="*/ 18220 h 610724"/>
                <a:gd name="csX3" fmla="*/ 375812 w 384829"/>
                <a:gd name="csY3" fmla="*/ 131861 h 610724"/>
                <a:gd name="csX4" fmla="*/ 384544 w 384829"/>
                <a:gd name="csY4" fmla="*/ 320639 h 610724"/>
                <a:gd name="csX5" fmla="*/ 371049 w 384829"/>
                <a:gd name="csY5" fmla="*/ 472904 h 610724"/>
                <a:gd name="csX6" fmla="*/ 349991 w 384829"/>
                <a:gd name="csY6" fmla="*/ 603212 h 610724"/>
                <a:gd name="csX7" fmla="*/ 148801 w 384829"/>
                <a:gd name="csY7" fmla="*/ 582575 h 610724"/>
                <a:gd name="csX8" fmla="*/ 48126 w 384829"/>
                <a:gd name="csY8" fmla="*/ 479389 h 610724"/>
                <a:gd name="csX9" fmla="*/ 1162 w 384829"/>
                <a:gd name="csY9" fmla="*/ 148530 h 610724"/>
                <a:gd name="csX0" fmla="*/ 659 w 384326"/>
                <a:gd name="csY0" fmla="*/ 148530 h 606543"/>
                <a:gd name="csX1" fmla="*/ 88104 w 384326"/>
                <a:gd name="csY1" fmla="*/ 13458 h 606543"/>
                <a:gd name="csX2" fmla="*/ 306912 w 384326"/>
                <a:gd name="csY2" fmla="*/ 18220 h 606543"/>
                <a:gd name="csX3" fmla="*/ 375309 w 384326"/>
                <a:gd name="csY3" fmla="*/ 131861 h 606543"/>
                <a:gd name="csX4" fmla="*/ 384041 w 384326"/>
                <a:gd name="csY4" fmla="*/ 320639 h 606543"/>
                <a:gd name="csX5" fmla="*/ 370546 w 384326"/>
                <a:gd name="csY5" fmla="*/ 472904 h 606543"/>
                <a:gd name="csX6" fmla="*/ 349488 w 384326"/>
                <a:gd name="csY6" fmla="*/ 603212 h 606543"/>
                <a:gd name="csX7" fmla="*/ 40435 w 384326"/>
                <a:gd name="csY7" fmla="*/ 560385 h 606543"/>
                <a:gd name="csX8" fmla="*/ 47623 w 384326"/>
                <a:gd name="csY8" fmla="*/ 479389 h 606543"/>
                <a:gd name="csX9" fmla="*/ 659 w 384326"/>
                <a:gd name="csY9" fmla="*/ 148530 h 606543"/>
                <a:gd name="csX0" fmla="*/ 5724 w 389391"/>
                <a:gd name="csY0" fmla="*/ 148530 h 607057"/>
                <a:gd name="csX1" fmla="*/ 93169 w 389391"/>
                <a:gd name="csY1" fmla="*/ 13458 h 607057"/>
                <a:gd name="csX2" fmla="*/ 311977 w 389391"/>
                <a:gd name="csY2" fmla="*/ 18220 h 607057"/>
                <a:gd name="csX3" fmla="*/ 380374 w 389391"/>
                <a:gd name="csY3" fmla="*/ 131861 h 607057"/>
                <a:gd name="csX4" fmla="*/ 389106 w 389391"/>
                <a:gd name="csY4" fmla="*/ 320639 h 607057"/>
                <a:gd name="csX5" fmla="*/ 375611 w 389391"/>
                <a:gd name="csY5" fmla="*/ 472904 h 607057"/>
                <a:gd name="csX6" fmla="*/ 354553 w 389391"/>
                <a:gd name="csY6" fmla="*/ 603212 h 607057"/>
                <a:gd name="csX7" fmla="*/ 45500 w 389391"/>
                <a:gd name="csY7" fmla="*/ 560385 h 607057"/>
                <a:gd name="csX8" fmla="*/ 12492 w 389391"/>
                <a:gd name="csY8" fmla="*/ 436529 h 607057"/>
                <a:gd name="csX9" fmla="*/ 5724 w 389391"/>
                <a:gd name="csY9" fmla="*/ 148530 h 607057"/>
                <a:gd name="csX0" fmla="*/ 5724 w 398477"/>
                <a:gd name="csY0" fmla="*/ 148530 h 607608"/>
                <a:gd name="csX1" fmla="*/ 93169 w 398477"/>
                <a:gd name="csY1" fmla="*/ 13458 h 607608"/>
                <a:gd name="csX2" fmla="*/ 311977 w 398477"/>
                <a:gd name="csY2" fmla="*/ 18220 h 607608"/>
                <a:gd name="csX3" fmla="*/ 380374 w 398477"/>
                <a:gd name="csY3" fmla="*/ 131861 h 607608"/>
                <a:gd name="csX4" fmla="*/ 389106 w 398477"/>
                <a:gd name="csY4" fmla="*/ 320639 h 607608"/>
                <a:gd name="csX5" fmla="*/ 396997 w 398477"/>
                <a:gd name="csY5" fmla="*/ 463954 h 607608"/>
                <a:gd name="csX6" fmla="*/ 354553 w 398477"/>
                <a:gd name="csY6" fmla="*/ 603212 h 607608"/>
                <a:gd name="csX7" fmla="*/ 45500 w 398477"/>
                <a:gd name="csY7" fmla="*/ 560385 h 607608"/>
                <a:gd name="csX8" fmla="*/ 12492 w 398477"/>
                <a:gd name="csY8" fmla="*/ 436529 h 607608"/>
                <a:gd name="csX9" fmla="*/ 5724 w 398477"/>
                <a:gd name="csY9" fmla="*/ 148530 h 60760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98477" h="607608">
                  <a:moveTo>
                    <a:pt x="5724" y="148530"/>
                  </a:moveTo>
                  <a:cubicBezTo>
                    <a:pt x="19170" y="78018"/>
                    <a:pt x="42127" y="35176"/>
                    <a:pt x="93169" y="13458"/>
                  </a:cubicBezTo>
                  <a:cubicBezTo>
                    <a:pt x="144211" y="-8260"/>
                    <a:pt x="264110" y="-1514"/>
                    <a:pt x="311977" y="18220"/>
                  </a:cubicBezTo>
                  <a:cubicBezTo>
                    <a:pt x="359845" y="37954"/>
                    <a:pt x="367519" y="81458"/>
                    <a:pt x="380374" y="131861"/>
                  </a:cubicBezTo>
                  <a:cubicBezTo>
                    <a:pt x="393229" y="182264"/>
                    <a:pt x="388312" y="255861"/>
                    <a:pt x="389106" y="320639"/>
                  </a:cubicBezTo>
                  <a:cubicBezTo>
                    <a:pt x="389900" y="385417"/>
                    <a:pt x="402756" y="416858"/>
                    <a:pt x="396997" y="463954"/>
                  </a:cubicBezTo>
                  <a:cubicBezTo>
                    <a:pt x="391238" y="511050"/>
                    <a:pt x="413136" y="587140"/>
                    <a:pt x="354553" y="603212"/>
                  </a:cubicBezTo>
                  <a:cubicBezTo>
                    <a:pt x="295970" y="619284"/>
                    <a:pt x="102510" y="588165"/>
                    <a:pt x="45500" y="560385"/>
                  </a:cubicBezTo>
                  <a:cubicBezTo>
                    <a:pt x="-11510" y="532605"/>
                    <a:pt x="19121" y="505172"/>
                    <a:pt x="12492" y="436529"/>
                  </a:cubicBezTo>
                  <a:cubicBezTo>
                    <a:pt x="5863" y="367886"/>
                    <a:pt x="-7722" y="219042"/>
                    <a:pt x="5724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四角形: 角を丸くする 1">
              <a:extLst>
                <a:ext uri="{FF2B5EF4-FFF2-40B4-BE49-F238E27FC236}">
                  <a16:creationId xmlns:a16="http://schemas.microsoft.com/office/drawing/2014/main" id="{B6DAEE43-0F39-78E4-2C08-4AE191AA9464}"/>
                </a:ext>
              </a:extLst>
            </p:cNvPr>
            <p:cNvSpPr/>
            <p:nvPr/>
          </p:nvSpPr>
          <p:spPr>
            <a:xfrm rot="16894149">
              <a:off x="2252202" y="2635667"/>
              <a:ext cx="250223" cy="597710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8785"/>
                <a:gd name="csY0" fmla="*/ 148530 h 608411"/>
                <a:gd name="csX1" fmla="*/ 88607 w 388785"/>
                <a:gd name="csY1" fmla="*/ 13458 h 608411"/>
                <a:gd name="csX2" fmla="*/ 307415 w 388785"/>
                <a:gd name="csY2" fmla="*/ 18220 h 608411"/>
                <a:gd name="csX3" fmla="*/ 375812 w 388785"/>
                <a:gd name="csY3" fmla="*/ 131861 h 608411"/>
                <a:gd name="csX4" fmla="*/ 384544 w 388785"/>
                <a:gd name="csY4" fmla="*/ 320639 h 608411"/>
                <a:gd name="csX5" fmla="*/ 371049 w 388785"/>
                <a:gd name="csY5" fmla="*/ 472904 h 608411"/>
                <a:gd name="csX6" fmla="*/ 373265 w 388785"/>
                <a:gd name="csY6" fmla="*/ 600379 h 608411"/>
                <a:gd name="csX7" fmla="*/ 148801 w 388785"/>
                <a:gd name="csY7" fmla="*/ 582575 h 608411"/>
                <a:gd name="csX8" fmla="*/ 48126 w 388785"/>
                <a:gd name="csY8" fmla="*/ 479389 h 608411"/>
                <a:gd name="csX9" fmla="*/ 1162 w 388785"/>
                <a:gd name="csY9" fmla="*/ 148530 h 608411"/>
                <a:gd name="csX0" fmla="*/ 1162 w 432773"/>
                <a:gd name="csY0" fmla="*/ 148530 h 609321"/>
                <a:gd name="csX1" fmla="*/ 88607 w 432773"/>
                <a:gd name="csY1" fmla="*/ 13458 h 609321"/>
                <a:gd name="csX2" fmla="*/ 307415 w 432773"/>
                <a:gd name="csY2" fmla="*/ 18220 h 609321"/>
                <a:gd name="csX3" fmla="*/ 375812 w 432773"/>
                <a:gd name="csY3" fmla="*/ 131861 h 609321"/>
                <a:gd name="csX4" fmla="*/ 384544 w 432773"/>
                <a:gd name="csY4" fmla="*/ 320639 h 609321"/>
                <a:gd name="csX5" fmla="*/ 432721 w 432773"/>
                <a:gd name="csY5" fmla="*/ 460573 h 609321"/>
                <a:gd name="csX6" fmla="*/ 373265 w 432773"/>
                <a:gd name="csY6" fmla="*/ 600379 h 609321"/>
                <a:gd name="csX7" fmla="*/ 148801 w 432773"/>
                <a:gd name="csY7" fmla="*/ 582575 h 609321"/>
                <a:gd name="csX8" fmla="*/ 48126 w 432773"/>
                <a:gd name="csY8" fmla="*/ 479389 h 609321"/>
                <a:gd name="csX9" fmla="*/ 1162 w 432773"/>
                <a:gd name="csY9" fmla="*/ 148530 h 609321"/>
                <a:gd name="csX0" fmla="*/ 1162 w 455815"/>
                <a:gd name="csY0" fmla="*/ 148530 h 609321"/>
                <a:gd name="csX1" fmla="*/ 88607 w 455815"/>
                <a:gd name="csY1" fmla="*/ 13458 h 609321"/>
                <a:gd name="csX2" fmla="*/ 307415 w 455815"/>
                <a:gd name="csY2" fmla="*/ 18220 h 609321"/>
                <a:gd name="csX3" fmla="*/ 375812 w 455815"/>
                <a:gd name="csY3" fmla="*/ 131861 h 609321"/>
                <a:gd name="csX4" fmla="*/ 455772 w 455815"/>
                <a:gd name="csY4" fmla="*/ 301831 h 609321"/>
                <a:gd name="csX5" fmla="*/ 432721 w 455815"/>
                <a:gd name="csY5" fmla="*/ 460573 h 609321"/>
                <a:gd name="csX6" fmla="*/ 373265 w 455815"/>
                <a:gd name="csY6" fmla="*/ 600379 h 609321"/>
                <a:gd name="csX7" fmla="*/ 148801 w 455815"/>
                <a:gd name="csY7" fmla="*/ 582575 h 609321"/>
                <a:gd name="csX8" fmla="*/ 48126 w 455815"/>
                <a:gd name="csY8" fmla="*/ 479389 h 609321"/>
                <a:gd name="csX9" fmla="*/ 1162 w 455815"/>
                <a:gd name="csY9" fmla="*/ 148530 h 609321"/>
                <a:gd name="csX0" fmla="*/ 1162 w 439709"/>
                <a:gd name="csY0" fmla="*/ 148530 h 609321"/>
                <a:gd name="csX1" fmla="*/ 88607 w 439709"/>
                <a:gd name="csY1" fmla="*/ 13458 h 609321"/>
                <a:gd name="csX2" fmla="*/ 307415 w 439709"/>
                <a:gd name="csY2" fmla="*/ 18220 h 609321"/>
                <a:gd name="csX3" fmla="*/ 375812 w 439709"/>
                <a:gd name="csY3" fmla="*/ 131861 h 609321"/>
                <a:gd name="csX4" fmla="*/ 438004 w 439709"/>
                <a:gd name="csY4" fmla="*/ 311195 h 609321"/>
                <a:gd name="csX5" fmla="*/ 432721 w 439709"/>
                <a:gd name="csY5" fmla="*/ 460573 h 609321"/>
                <a:gd name="csX6" fmla="*/ 373265 w 439709"/>
                <a:gd name="csY6" fmla="*/ 600379 h 609321"/>
                <a:gd name="csX7" fmla="*/ 148801 w 439709"/>
                <a:gd name="csY7" fmla="*/ 582575 h 609321"/>
                <a:gd name="csX8" fmla="*/ 48126 w 439709"/>
                <a:gd name="csY8" fmla="*/ 479389 h 609321"/>
                <a:gd name="csX9" fmla="*/ 1162 w 439709"/>
                <a:gd name="csY9" fmla="*/ 148530 h 609321"/>
                <a:gd name="csX0" fmla="*/ 1162 w 458392"/>
                <a:gd name="csY0" fmla="*/ 148530 h 609321"/>
                <a:gd name="csX1" fmla="*/ 88607 w 458392"/>
                <a:gd name="csY1" fmla="*/ 13458 h 609321"/>
                <a:gd name="csX2" fmla="*/ 307415 w 458392"/>
                <a:gd name="csY2" fmla="*/ 18220 h 609321"/>
                <a:gd name="csX3" fmla="*/ 375812 w 458392"/>
                <a:gd name="csY3" fmla="*/ 131861 h 609321"/>
                <a:gd name="csX4" fmla="*/ 438004 w 458392"/>
                <a:gd name="csY4" fmla="*/ 311195 h 609321"/>
                <a:gd name="csX5" fmla="*/ 432721 w 458392"/>
                <a:gd name="csY5" fmla="*/ 460573 h 609321"/>
                <a:gd name="csX6" fmla="*/ 373265 w 458392"/>
                <a:gd name="csY6" fmla="*/ 600379 h 609321"/>
                <a:gd name="csX7" fmla="*/ 148801 w 458392"/>
                <a:gd name="csY7" fmla="*/ 582575 h 609321"/>
                <a:gd name="csX8" fmla="*/ 48126 w 458392"/>
                <a:gd name="csY8" fmla="*/ 479389 h 609321"/>
                <a:gd name="csX9" fmla="*/ 1162 w 458392"/>
                <a:gd name="csY9" fmla="*/ 148530 h 609321"/>
                <a:gd name="csX0" fmla="*/ 711 w 457941"/>
                <a:gd name="csY0" fmla="*/ 148530 h 608950"/>
                <a:gd name="csX1" fmla="*/ 88156 w 457941"/>
                <a:gd name="csY1" fmla="*/ 13458 h 608950"/>
                <a:gd name="csX2" fmla="*/ 306964 w 457941"/>
                <a:gd name="csY2" fmla="*/ 18220 h 608950"/>
                <a:gd name="csX3" fmla="*/ 375361 w 457941"/>
                <a:gd name="csY3" fmla="*/ 131861 h 608950"/>
                <a:gd name="csX4" fmla="*/ 437553 w 457941"/>
                <a:gd name="csY4" fmla="*/ 311195 h 608950"/>
                <a:gd name="csX5" fmla="*/ 432270 w 457941"/>
                <a:gd name="csY5" fmla="*/ 460573 h 608950"/>
                <a:gd name="csX6" fmla="*/ 372814 w 457941"/>
                <a:gd name="csY6" fmla="*/ 600379 h 608950"/>
                <a:gd name="csX7" fmla="*/ 63233 w 457941"/>
                <a:gd name="csY7" fmla="*/ 581327 h 608950"/>
                <a:gd name="csX8" fmla="*/ 47675 w 457941"/>
                <a:gd name="csY8" fmla="*/ 479389 h 608950"/>
                <a:gd name="csX9" fmla="*/ 711 w 457941"/>
                <a:gd name="csY9" fmla="*/ 148530 h 608950"/>
                <a:gd name="csX0" fmla="*/ 711 w 456266"/>
                <a:gd name="csY0" fmla="*/ 148530 h 603787"/>
                <a:gd name="csX1" fmla="*/ 88156 w 456266"/>
                <a:gd name="csY1" fmla="*/ 13458 h 603787"/>
                <a:gd name="csX2" fmla="*/ 306964 w 456266"/>
                <a:gd name="csY2" fmla="*/ 18220 h 603787"/>
                <a:gd name="csX3" fmla="*/ 375361 w 456266"/>
                <a:gd name="csY3" fmla="*/ 131861 h 603787"/>
                <a:gd name="csX4" fmla="*/ 437553 w 456266"/>
                <a:gd name="csY4" fmla="*/ 311195 h 603787"/>
                <a:gd name="csX5" fmla="*/ 432270 w 456266"/>
                <a:gd name="csY5" fmla="*/ 460573 h 603787"/>
                <a:gd name="csX6" fmla="*/ 418059 w 456266"/>
                <a:gd name="csY6" fmla="*/ 593824 h 603787"/>
                <a:gd name="csX7" fmla="*/ 63233 w 456266"/>
                <a:gd name="csY7" fmla="*/ 581327 h 603787"/>
                <a:gd name="csX8" fmla="*/ 47675 w 456266"/>
                <a:gd name="csY8" fmla="*/ 479389 h 603787"/>
                <a:gd name="csX9" fmla="*/ 711 w 456266"/>
                <a:gd name="csY9" fmla="*/ 148530 h 603787"/>
                <a:gd name="csX0" fmla="*/ 711 w 467716"/>
                <a:gd name="csY0" fmla="*/ 148530 h 604110"/>
                <a:gd name="csX1" fmla="*/ 88156 w 467716"/>
                <a:gd name="csY1" fmla="*/ 13458 h 604110"/>
                <a:gd name="csX2" fmla="*/ 306964 w 467716"/>
                <a:gd name="csY2" fmla="*/ 18220 h 604110"/>
                <a:gd name="csX3" fmla="*/ 375361 w 467716"/>
                <a:gd name="csY3" fmla="*/ 131861 h 604110"/>
                <a:gd name="csX4" fmla="*/ 437553 w 467716"/>
                <a:gd name="csY4" fmla="*/ 311195 h 604110"/>
                <a:gd name="csX5" fmla="*/ 462435 w 467716"/>
                <a:gd name="csY5" fmla="*/ 456203 h 604110"/>
                <a:gd name="csX6" fmla="*/ 418059 w 467716"/>
                <a:gd name="csY6" fmla="*/ 593824 h 604110"/>
                <a:gd name="csX7" fmla="*/ 63233 w 467716"/>
                <a:gd name="csY7" fmla="*/ 581327 h 604110"/>
                <a:gd name="csX8" fmla="*/ 47675 w 467716"/>
                <a:gd name="csY8" fmla="*/ 479389 h 604110"/>
                <a:gd name="csX9" fmla="*/ 711 w 467716"/>
                <a:gd name="csY9" fmla="*/ 148530 h 604110"/>
                <a:gd name="csX0" fmla="*/ 711 w 467717"/>
                <a:gd name="csY0" fmla="*/ 148530 h 604110"/>
                <a:gd name="csX1" fmla="*/ 88156 w 467717"/>
                <a:gd name="csY1" fmla="*/ 13458 h 604110"/>
                <a:gd name="csX2" fmla="*/ 306964 w 467717"/>
                <a:gd name="csY2" fmla="*/ 18220 h 604110"/>
                <a:gd name="csX3" fmla="*/ 375361 w 467717"/>
                <a:gd name="csY3" fmla="*/ 131861 h 604110"/>
                <a:gd name="csX4" fmla="*/ 437553 w 467717"/>
                <a:gd name="csY4" fmla="*/ 311195 h 604110"/>
                <a:gd name="csX5" fmla="*/ 462435 w 467717"/>
                <a:gd name="csY5" fmla="*/ 456203 h 604110"/>
                <a:gd name="csX6" fmla="*/ 418059 w 467717"/>
                <a:gd name="csY6" fmla="*/ 593824 h 604110"/>
                <a:gd name="csX7" fmla="*/ 63233 w 467717"/>
                <a:gd name="csY7" fmla="*/ 581327 h 604110"/>
                <a:gd name="csX8" fmla="*/ 47675 w 467717"/>
                <a:gd name="csY8" fmla="*/ 479389 h 604110"/>
                <a:gd name="csX9" fmla="*/ 711 w 467717"/>
                <a:gd name="csY9" fmla="*/ 148530 h 604110"/>
                <a:gd name="csX0" fmla="*/ 711 w 470024"/>
                <a:gd name="csY0" fmla="*/ 148530 h 604110"/>
                <a:gd name="csX1" fmla="*/ 88156 w 470024"/>
                <a:gd name="csY1" fmla="*/ 13458 h 604110"/>
                <a:gd name="csX2" fmla="*/ 306964 w 470024"/>
                <a:gd name="csY2" fmla="*/ 18220 h 604110"/>
                <a:gd name="csX3" fmla="*/ 375361 w 470024"/>
                <a:gd name="csY3" fmla="*/ 131861 h 604110"/>
                <a:gd name="csX4" fmla="*/ 437553 w 470024"/>
                <a:gd name="csY4" fmla="*/ 311195 h 604110"/>
                <a:gd name="csX5" fmla="*/ 462435 w 470024"/>
                <a:gd name="csY5" fmla="*/ 456203 h 604110"/>
                <a:gd name="csX6" fmla="*/ 418059 w 470024"/>
                <a:gd name="csY6" fmla="*/ 593824 h 604110"/>
                <a:gd name="csX7" fmla="*/ 63233 w 470024"/>
                <a:gd name="csY7" fmla="*/ 581327 h 604110"/>
                <a:gd name="csX8" fmla="*/ 47675 w 470024"/>
                <a:gd name="csY8" fmla="*/ 479389 h 604110"/>
                <a:gd name="csX9" fmla="*/ 711 w 470024"/>
                <a:gd name="csY9" fmla="*/ 148530 h 604110"/>
                <a:gd name="csX0" fmla="*/ 711 w 465874"/>
                <a:gd name="csY0" fmla="*/ 148530 h 604110"/>
                <a:gd name="csX1" fmla="*/ 88156 w 465874"/>
                <a:gd name="csY1" fmla="*/ 13458 h 604110"/>
                <a:gd name="csX2" fmla="*/ 306964 w 465874"/>
                <a:gd name="csY2" fmla="*/ 18220 h 604110"/>
                <a:gd name="csX3" fmla="*/ 375361 w 465874"/>
                <a:gd name="csY3" fmla="*/ 131861 h 604110"/>
                <a:gd name="csX4" fmla="*/ 419481 w 465874"/>
                <a:gd name="csY4" fmla="*/ 283261 h 604110"/>
                <a:gd name="csX5" fmla="*/ 462435 w 465874"/>
                <a:gd name="csY5" fmla="*/ 456203 h 604110"/>
                <a:gd name="csX6" fmla="*/ 418059 w 465874"/>
                <a:gd name="csY6" fmla="*/ 593824 h 604110"/>
                <a:gd name="csX7" fmla="*/ 63233 w 465874"/>
                <a:gd name="csY7" fmla="*/ 581327 h 604110"/>
                <a:gd name="csX8" fmla="*/ 47675 w 465874"/>
                <a:gd name="csY8" fmla="*/ 479389 h 604110"/>
                <a:gd name="csX9" fmla="*/ 711 w 465874"/>
                <a:gd name="csY9" fmla="*/ 148530 h 604110"/>
                <a:gd name="csX0" fmla="*/ 929 w 466092"/>
                <a:gd name="csY0" fmla="*/ 148530 h 605230"/>
                <a:gd name="csX1" fmla="*/ 88374 w 466092"/>
                <a:gd name="csY1" fmla="*/ 13458 h 605230"/>
                <a:gd name="csX2" fmla="*/ 307182 w 466092"/>
                <a:gd name="csY2" fmla="*/ 18220 h 605230"/>
                <a:gd name="csX3" fmla="*/ 375579 w 466092"/>
                <a:gd name="csY3" fmla="*/ 131861 h 605230"/>
                <a:gd name="csX4" fmla="*/ 419699 w 466092"/>
                <a:gd name="csY4" fmla="*/ 283261 h 605230"/>
                <a:gd name="csX5" fmla="*/ 462653 w 466092"/>
                <a:gd name="csY5" fmla="*/ 456203 h 605230"/>
                <a:gd name="csX6" fmla="*/ 418277 w 466092"/>
                <a:gd name="csY6" fmla="*/ 593824 h 605230"/>
                <a:gd name="csX7" fmla="*/ 63451 w 466092"/>
                <a:gd name="csY7" fmla="*/ 581327 h 605230"/>
                <a:gd name="csX8" fmla="*/ 43561 w 466092"/>
                <a:gd name="csY8" fmla="*/ 452859 h 605230"/>
                <a:gd name="csX9" fmla="*/ 929 w 466092"/>
                <a:gd name="csY9" fmla="*/ 148530 h 605230"/>
                <a:gd name="csX0" fmla="*/ 929 w 463519"/>
                <a:gd name="csY0" fmla="*/ 148530 h 625188"/>
                <a:gd name="csX1" fmla="*/ 88374 w 463519"/>
                <a:gd name="csY1" fmla="*/ 13458 h 625188"/>
                <a:gd name="csX2" fmla="*/ 307182 w 463519"/>
                <a:gd name="csY2" fmla="*/ 18220 h 625188"/>
                <a:gd name="csX3" fmla="*/ 375579 w 463519"/>
                <a:gd name="csY3" fmla="*/ 131861 h 625188"/>
                <a:gd name="csX4" fmla="*/ 419699 w 463519"/>
                <a:gd name="csY4" fmla="*/ 283261 h 625188"/>
                <a:gd name="csX5" fmla="*/ 462653 w 463519"/>
                <a:gd name="csY5" fmla="*/ 456203 h 625188"/>
                <a:gd name="csX6" fmla="*/ 402001 w 463519"/>
                <a:gd name="csY6" fmla="*/ 618249 h 625188"/>
                <a:gd name="csX7" fmla="*/ 63451 w 463519"/>
                <a:gd name="csY7" fmla="*/ 581327 h 625188"/>
                <a:gd name="csX8" fmla="*/ 43561 w 463519"/>
                <a:gd name="csY8" fmla="*/ 452859 h 625188"/>
                <a:gd name="csX9" fmla="*/ 929 w 463519"/>
                <a:gd name="csY9" fmla="*/ 148530 h 625188"/>
                <a:gd name="csX0" fmla="*/ 929 w 463518"/>
                <a:gd name="csY0" fmla="*/ 148530 h 620171"/>
                <a:gd name="csX1" fmla="*/ 88374 w 463518"/>
                <a:gd name="csY1" fmla="*/ 13458 h 620171"/>
                <a:gd name="csX2" fmla="*/ 307182 w 463518"/>
                <a:gd name="csY2" fmla="*/ 18220 h 620171"/>
                <a:gd name="csX3" fmla="*/ 375579 w 463518"/>
                <a:gd name="csY3" fmla="*/ 131861 h 620171"/>
                <a:gd name="csX4" fmla="*/ 419699 w 463518"/>
                <a:gd name="csY4" fmla="*/ 283261 h 620171"/>
                <a:gd name="csX5" fmla="*/ 462653 w 463518"/>
                <a:gd name="csY5" fmla="*/ 456203 h 620171"/>
                <a:gd name="csX6" fmla="*/ 402001 w 463518"/>
                <a:gd name="csY6" fmla="*/ 618249 h 620171"/>
                <a:gd name="csX7" fmla="*/ 63451 w 463518"/>
                <a:gd name="csY7" fmla="*/ 581327 h 620171"/>
                <a:gd name="csX8" fmla="*/ 43561 w 463518"/>
                <a:gd name="csY8" fmla="*/ 452859 h 620171"/>
                <a:gd name="csX9" fmla="*/ 929 w 463518"/>
                <a:gd name="csY9" fmla="*/ 148530 h 62017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63518" h="620171">
                  <a:moveTo>
                    <a:pt x="929" y="148530"/>
                  </a:moveTo>
                  <a:cubicBezTo>
                    <a:pt x="8398" y="75297"/>
                    <a:pt x="37332" y="35176"/>
                    <a:pt x="88374" y="13458"/>
                  </a:cubicBezTo>
                  <a:cubicBezTo>
                    <a:pt x="139416" y="-8260"/>
                    <a:pt x="259315" y="-1514"/>
                    <a:pt x="307182" y="18220"/>
                  </a:cubicBezTo>
                  <a:cubicBezTo>
                    <a:pt x="355050" y="37954"/>
                    <a:pt x="356826" y="87688"/>
                    <a:pt x="375579" y="131861"/>
                  </a:cubicBezTo>
                  <a:cubicBezTo>
                    <a:pt x="394332" y="176034"/>
                    <a:pt x="418905" y="218483"/>
                    <a:pt x="419699" y="283261"/>
                  </a:cubicBezTo>
                  <a:cubicBezTo>
                    <a:pt x="463202" y="367311"/>
                    <a:pt x="465603" y="400372"/>
                    <a:pt x="462653" y="456203"/>
                  </a:cubicBezTo>
                  <a:cubicBezTo>
                    <a:pt x="459703" y="512034"/>
                    <a:pt x="449421" y="610348"/>
                    <a:pt x="402001" y="618249"/>
                  </a:cubicBezTo>
                  <a:cubicBezTo>
                    <a:pt x="354581" y="626150"/>
                    <a:pt x="123191" y="608892"/>
                    <a:pt x="63451" y="581327"/>
                  </a:cubicBezTo>
                  <a:cubicBezTo>
                    <a:pt x="3711" y="553762"/>
                    <a:pt x="53981" y="524992"/>
                    <a:pt x="43561" y="452859"/>
                  </a:cubicBezTo>
                  <a:cubicBezTo>
                    <a:pt x="33141" y="380726"/>
                    <a:pt x="-6540" y="221763"/>
                    <a:pt x="929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四角形: 角を丸くする 1">
              <a:extLst>
                <a:ext uri="{FF2B5EF4-FFF2-40B4-BE49-F238E27FC236}">
                  <a16:creationId xmlns:a16="http://schemas.microsoft.com/office/drawing/2014/main" id="{51D173EE-6654-D565-019F-D08DE6B34165}"/>
                </a:ext>
              </a:extLst>
            </p:cNvPr>
            <p:cNvSpPr/>
            <p:nvPr/>
          </p:nvSpPr>
          <p:spPr>
            <a:xfrm rot="18882218">
              <a:off x="2261718" y="2111844"/>
              <a:ext cx="314444" cy="40748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98851"/>
                <a:gd name="csX1" fmla="*/ 88607 w 384829"/>
                <a:gd name="csY1" fmla="*/ 13458 h 598851"/>
                <a:gd name="csX2" fmla="*/ 307415 w 384829"/>
                <a:gd name="csY2" fmla="*/ 18220 h 598851"/>
                <a:gd name="csX3" fmla="*/ 375812 w 384829"/>
                <a:gd name="csY3" fmla="*/ 131861 h 598851"/>
                <a:gd name="csX4" fmla="*/ 384544 w 384829"/>
                <a:gd name="csY4" fmla="*/ 320639 h 598851"/>
                <a:gd name="csX5" fmla="*/ 371049 w 384829"/>
                <a:gd name="csY5" fmla="*/ 472904 h 598851"/>
                <a:gd name="csX6" fmla="*/ 324890 w 384829"/>
                <a:gd name="csY6" fmla="*/ 587411 h 598851"/>
                <a:gd name="csX7" fmla="*/ 148801 w 384829"/>
                <a:gd name="csY7" fmla="*/ 582575 h 598851"/>
                <a:gd name="csX8" fmla="*/ 48126 w 384829"/>
                <a:gd name="csY8" fmla="*/ 479389 h 598851"/>
                <a:gd name="csX9" fmla="*/ 1162 w 384829"/>
                <a:gd name="csY9" fmla="*/ 148530 h 598851"/>
                <a:gd name="csX0" fmla="*/ 368 w 384035"/>
                <a:gd name="csY0" fmla="*/ 148530 h 596959"/>
                <a:gd name="csX1" fmla="*/ 87813 w 384035"/>
                <a:gd name="csY1" fmla="*/ 13458 h 596959"/>
                <a:gd name="csX2" fmla="*/ 306621 w 384035"/>
                <a:gd name="csY2" fmla="*/ 18220 h 596959"/>
                <a:gd name="csX3" fmla="*/ 375018 w 384035"/>
                <a:gd name="csY3" fmla="*/ 131861 h 596959"/>
                <a:gd name="csX4" fmla="*/ 383750 w 384035"/>
                <a:gd name="csY4" fmla="*/ 320639 h 596959"/>
                <a:gd name="csX5" fmla="*/ 370255 w 384035"/>
                <a:gd name="csY5" fmla="*/ 472904 h 596959"/>
                <a:gd name="csX6" fmla="*/ 324096 w 384035"/>
                <a:gd name="csY6" fmla="*/ 587411 h 596959"/>
                <a:gd name="csX7" fmla="*/ 148007 w 384035"/>
                <a:gd name="csY7" fmla="*/ 582575 h 596959"/>
                <a:gd name="csX8" fmla="*/ 61594 w 384035"/>
                <a:gd name="csY8" fmla="*/ 518084 h 596959"/>
                <a:gd name="csX9" fmla="*/ 368 w 384035"/>
                <a:gd name="csY9" fmla="*/ 148530 h 596959"/>
                <a:gd name="csX0" fmla="*/ 304 w 383971"/>
                <a:gd name="csY0" fmla="*/ 148530 h 614829"/>
                <a:gd name="csX1" fmla="*/ 87749 w 383971"/>
                <a:gd name="csY1" fmla="*/ 13458 h 614829"/>
                <a:gd name="csX2" fmla="*/ 306557 w 383971"/>
                <a:gd name="csY2" fmla="*/ 18220 h 614829"/>
                <a:gd name="csX3" fmla="*/ 374954 w 383971"/>
                <a:gd name="csY3" fmla="*/ 131861 h 614829"/>
                <a:gd name="csX4" fmla="*/ 383686 w 383971"/>
                <a:gd name="csY4" fmla="*/ 320639 h 614829"/>
                <a:gd name="csX5" fmla="*/ 370191 w 383971"/>
                <a:gd name="csY5" fmla="*/ 472904 h 614829"/>
                <a:gd name="csX6" fmla="*/ 324032 w 383971"/>
                <a:gd name="csY6" fmla="*/ 587411 h 614829"/>
                <a:gd name="csX7" fmla="*/ 129996 w 383971"/>
                <a:gd name="csY7" fmla="*/ 610289 h 614829"/>
                <a:gd name="csX8" fmla="*/ 61530 w 383971"/>
                <a:gd name="csY8" fmla="*/ 518084 h 614829"/>
                <a:gd name="csX9" fmla="*/ 304 w 383971"/>
                <a:gd name="csY9" fmla="*/ 148530 h 614829"/>
                <a:gd name="csX0" fmla="*/ 107 w 383774"/>
                <a:gd name="csY0" fmla="*/ 148530 h 615951"/>
                <a:gd name="csX1" fmla="*/ 87552 w 383774"/>
                <a:gd name="csY1" fmla="*/ 13458 h 615951"/>
                <a:gd name="csX2" fmla="*/ 306360 w 383774"/>
                <a:gd name="csY2" fmla="*/ 18220 h 615951"/>
                <a:gd name="csX3" fmla="*/ 374757 w 383774"/>
                <a:gd name="csY3" fmla="*/ 131861 h 615951"/>
                <a:gd name="csX4" fmla="*/ 383489 w 383774"/>
                <a:gd name="csY4" fmla="*/ 320639 h 615951"/>
                <a:gd name="csX5" fmla="*/ 369994 w 383774"/>
                <a:gd name="csY5" fmla="*/ 472904 h 615951"/>
                <a:gd name="csX6" fmla="*/ 323835 w 383774"/>
                <a:gd name="csY6" fmla="*/ 587411 h 615951"/>
                <a:gd name="csX7" fmla="*/ 129799 w 383774"/>
                <a:gd name="csY7" fmla="*/ 610289 h 615951"/>
                <a:gd name="csX8" fmla="*/ 70962 w 383774"/>
                <a:gd name="csY8" fmla="*/ 502527 h 615951"/>
                <a:gd name="csX9" fmla="*/ 107 w 383774"/>
                <a:gd name="csY9" fmla="*/ 148530 h 61595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3774" h="615951">
                  <a:moveTo>
                    <a:pt x="107" y="148530"/>
                  </a:moveTo>
                  <a:cubicBezTo>
                    <a:pt x="2872" y="67019"/>
                    <a:pt x="36510" y="35176"/>
                    <a:pt x="87552" y="13458"/>
                  </a:cubicBezTo>
                  <a:cubicBezTo>
                    <a:pt x="138594" y="-8260"/>
                    <a:pt x="258493" y="-1514"/>
                    <a:pt x="306360" y="18220"/>
                  </a:cubicBezTo>
                  <a:cubicBezTo>
                    <a:pt x="354228" y="37954"/>
                    <a:pt x="361902" y="81458"/>
                    <a:pt x="374757" y="131861"/>
                  </a:cubicBezTo>
                  <a:cubicBezTo>
                    <a:pt x="387612" y="182264"/>
                    <a:pt x="382695" y="255861"/>
                    <a:pt x="383489" y="320639"/>
                  </a:cubicBezTo>
                  <a:cubicBezTo>
                    <a:pt x="384283" y="385417"/>
                    <a:pt x="379936" y="428442"/>
                    <a:pt x="369994" y="472904"/>
                  </a:cubicBezTo>
                  <a:cubicBezTo>
                    <a:pt x="360052" y="517366"/>
                    <a:pt x="363868" y="564514"/>
                    <a:pt x="323835" y="587411"/>
                  </a:cubicBezTo>
                  <a:cubicBezTo>
                    <a:pt x="283803" y="610309"/>
                    <a:pt x="171944" y="624436"/>
                    <a:pt x="129799" y="610289"/>
                  </a:cubicBezTo>
                  <a:cubicBezTo>
                    <a:pt x="87654" y="596142"/>
                    <a:pt x="92577" y="579487"/>
                    <a:pt x="70962" y="502527"/>
                  </a:cubicBezTo>
                  <a:cubicBezTo>
                    <a:pt x="49347" y="425567"/>
                    <a:pt x="-2658" y="230041"/>
                    <a:pt x="107" y="14853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四角形: 角を丸くする 1">
              <a:extLst>
                <a:ext uri="{FF2B5EF4-FFF2-40B4-BE49-F238E27FC236}">
                  <a16:creationId xmlns:a16="http://schemas.microsoft.com/office/drawing/2014/main" id="{2A458A58-003D-7A4C-EA74-3704755EE5AE}"/>
                </a:ext>
              </a:extLst>
            </p:cNvPr>
            <p:cNvSpPr/>
            <p:nvPr/>
          </p:nvSpPr>
          <p:spPr>
            <a:xfrm rot="18882218">
              <a:off x="4454511" y="5405457"/>
              <a:ext cx="502184" cy="43495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486371 w 870038"/>
                <a:gd name="csY0" fmla="*/ 148530 h 587365"/>
                <a:gd name="csX1" fmla="*/ 573816 w 870038"/>
                <a:gd name="csY1" fmla="*/ 13458 h 587365"/>
                <a:gd name="csX2" fmla="*/ 792624 w 870038"/>
                <a:gd name="csY2" fmla="*/ 18220 h 587365"/>
                <a:gd name="csX3" fmla="*/ 861021 w 870038"/>
                <a:gd name="csY3" fmla="*/ 131861 h 587365"/>
                <a:gd name="csX4" fmla="*/ 869753 w 870038"/>
                <a:gd name="csY4" fmla="*/ 320639 h 587365"/>
                <a:gd name="csX5" fmla="*/ 856258 w 870038"/>
                <a:gd name="csY5" fmla="*/ 472904 h 587365"/>
                <a:gd name="csX6" fmla="*/ 795005 w 870038"/>
                <a:gd name="csY6" fmla="*/ 560351 h 587365"/>
                <a:gd name="csX7" fmla="*/ 634010 w 870038"/>
                <a:gd name="csY7" fmla="*/ 582575 h 587365"/>
                <a:gd name="csX8" fmla="*/ 533335 w 870038"/>
                <a:gd name="csY8" fmla="*/ 479389 h 587365"/>
                <a:gd name="csX9" fmla="*/ 113 w 870038"/>
                <a:gd name="csY9" fmla="*/ 193255 h 587365"/>
                <a:gd name="csX10" fmla="*/ 486371 w 870038"/>
                <a:gd name="csY10" fmla="*/ 148530 h 587365"/>
                <a:gd name="csX0" fmla="*/ 342220 w 870101"/>
                <a:gd name="csY0" fmla="*/ 9801 h 606160"/>
                <a:gd name="csX1" fmla="*/ 573879 w 870101"/>
                <a:gd name="csY1" fmla="*/ 32253 h 606160"/>
                <a:gd name="csX2" fmla="*/ 792687 w 870101"/>
                <a:gd name="csY2" fmla="*/ 37015 h 606160"/>
                <a:gd name="csX3" fmla="*/ 861084 w 870101"/>
                <a:gd name="csY3" fmla="*/ 150656 h 606160"/>
                <a:gd name="csX4" fmla="*/ 869816 w 870101"/>
                <a:gd name="csY4" fmla="*/ 339434 h 606160"/>
                <a:gd name="csX5" fmla="*/ 856321 w 870101"/>
                <a:gd name="csY5" fmla="*/ 491699 h 606160"/>
                <a:gd name="csX6" fmla="*/ 795068 w 870101"/>
                <a:gd name="csY6" fmla="*/ 579146 h 606160"/>
                <a:gd name="csX7" fmla="*/ 634073 w 870101"/>
                <a:gd name="csY7" fmla="*/ 601370 h 606160"/>
                <a:gd name="csX8" fmla="*/ 533398 w 870101"/>
                <a:gd name="csY8" fmla="*/ 498184 h 606160"/>
                <a:gd name="csX9" fmla="*/ 176 w 870101"/>
                <a:gd name="csY9" fmla="*/ 212050 h 606160"/>
                <a:gd name="csX10" fmla="*/ 342220 w 870101"/>
                <a:gd name="csY10" fmla="*/ 9801 h 606160"/>
                <a:gd name="csX0" fmla="*/ 342228 w 870109"/>
                <a:gd name="csY0" fmla="*/ 18771 h 615130"/>
                <a:gd name="csX1" fmla="*/ 639530 w 870109"/>
                <a:gd name="csY1" fmla="*/ 11943 h 615130"/>
                <a:gd name="csX2" fmla="*/ 792695 w 870109"/>
                <a:gd name="csY2" fmla="*/ 45985 h 615130"/>
                <a:gd name="csX3" fmla="*/ 861092 w 870109"/>
                <a:gd name="csY3" fmla="*/ 159626 h 615130"/>
                <a:gd name="csX4" fmla="*/ 869824 w 870109"/>
                <a:gd name="csY4" fmla="*/ 348404 h 615130"/>
                <a:gd name="csX5" fmla="*/ 856329 w 870109"/>
                <a:gd name="csY5" fmla="*/ 500669 h 615130"/>
                <a:gd name="csX6" fmla="*/ 795076 w 870109"/>
                <a:gd name="csY6" fmla="*/ 588116 h 615130"/>
                <a:gd name="csX7" fmla="*/ 634081 w 870109"/>
                <a:gd name="csY7" fmla="*/ 610340 h 615130"/>
                <a:gd name="csX8" fmla="*/ 533406 w 870109"/>
                <a:gd name="csY8" fmla="*/ 507154 h 615130"/>
                <a:gd name="csX9" fmla="*/ 184 w 870109"/>
                <a:gd name="csY9" fmla="*/ 221020 h 615130"/>
                <a:gd name="csX10" fmla="*/ 342228 w 870109"/>
                <a:gd name="csY10" fmla="*/ 18771 h 615130"/>
                <a:gd name="csX0" fmla="*/ 342228 w 870109"/>
                <a:gd name="csY0" fmla="*/ 18771 h 621683"/>
                <a:gd name="csX1" fmla="*/ 639530 w 870109"/>
                <a:gd name="csY1" fmla="*/ 11943 h 621683"/>
                <a:gd name="csX2" fmla="*/ 792695 w 870109"/>
                <a:gd name="csY2" fmla="*/ 45985 h 621683"/>
                <a:gd name="csX3" fmla="*/ 861092 w 870109"/>
                <a:gd name="csY3" fmla="*/ 159626 h 621683"/>
                <a:gd name="csX4" fmla="*/ 869824 w 870109"/>
                <a:gd name="csY4" fmla="*/ 348404 h 621683"/>
                <a:gd name="csX5" fmla="*/ 856329 w 870109"/>
                <a:gd name="csY5" fmla="*/ 500669 h 621683"/>
                <a:gd name="csX6" fmla="*/ 795076 w 870109"/>
                <a:gd name="csY6" fmla="*/ 588116 h 621683"/>
                <a:gd name="csX7" fmla="*/ 634081 w 870109"/>
                <a:gd name="csY7" fmla="*/ 610340 h 621683"/>
                <a:gd name="csX8" fmla="*/ 578586 w 870109"/>
                <a:gd name="csY8" fmla="*/ 415908 h 621683"/>
                <a:gd name="csX9" fmla="*/ 184 w 870109"/>
                <a:gd name="csY9" fmla="*/ 221020 h 621683"/>
                <a:gd name="csX10" fmla="*/ 342228 w 870109"/>
                <a:gd name="csY10" fmla="*/ 18771 h 621683"/>
                <a:gd name="csX0" fmla="*/ 342228 w 870109"/>
                <a:gd name="csY0" fmla="*/ 18771 h 621683"/>
                <a:gd name="csX1" fmla="*/ 639530 w 870109"/>
                <a:gd name="csY1" fmla="*/ 11943 h 621683"/>
                <a:gd name="csX2" fmla="*/ 792695 w 870109"/>
                <a:gd name="csY2" fmla="*/ 45985 h 621683"/>
                <a:gd name="csX3" fmla="*/ 861092 w 870109"/>
                <a:gd name="csY3" fmla="*/ 159626 h 621683"/>
                <a:gd name="csX4" fmla="*/ 869824 w 870109"/>
                <a:gd name="csY4" fmla="*/ 348404 h 621683"/>
                <a:gd name="csX5" fmla="*/ 856329 w 870109"/>
                <a:gd name="csY5" fmla="*/ 500669 h 621683"/>
                <a:gd name="csX6" fmla="*/ 795076 w 870109"/>
                <a:gd name="csY6" fmla="*/ 588116 h 621683"/>
                <a:gd name="csX7" fmla="*/ 634081 w 870109"/>
                <a:gd name="csY7" fmla="*/ 610340 h 621683"/>
                <a:gd name="csX8" fmla="*/ 578586 w 870109"/>
                <a:gd name="csY8" fmla="*/ 415908 h 621683"/>
                <a:gd name="csX9" fmla="*/ 385543 w 870109"/>
                <a:gd name="csY9" fmla="*/ 267301 h 621683"/>
                <a:gd name="csX10" fmla="*/ 184 w 870109"/>
                <a:gd name="csY10" fmla="*/ 221020 h 621683"/>
                <a:gd name="csX11" fmla="*/ 342228 w 870109"/>
                <a:gd name="csY11" fmla="*/ 18771 h 621683"/>
                <a:gd name="csX0" fmla="*/ 342228 w 870109"/>
                <a:gd name="csY0" fmla="*/ 18771 h 653790"/>
                <a:gd name="csX1" fmla="*/ 639530 w 870109"/>
                <a:gd name="csY1" fmla="*/ 11943 h 653790"/>
                <a:gd name="csX2" fmla="*/ 792695 w 870109"/>
                <a:gd name="csY2" fmla="*/ 45985 h 653790"/>
                <a:gd name="csX3" fmla="*/ 861092 w 870109"/>
                <a:gd name="csY3" fmla="*/ 159626 h 653790"/>
                <a:gd name="csX4" fmla="*/ 869824 w 870109"/>
                <a:gd name="csY4" fmla="*/ 348404 h 653790"/>
                <a:gd name="csX5" fmla="*/ 856329 w 870109"/>
                <a:gd name="csY5" fmla="*/ 500669 h 653790"/>
                <a:gd name="csX6" fmla="*/ 795076 w 870109"/>
                <a:gd name="csY6" fmla="*/ 588116 h 653790"/>
                <a:gd name="csX7" fmla="*/ 564190 w 870109"/>
                <a:gd name="csY7" fmla="*/ 646420 h 653790"/>
                <a:gd name="csX8" fmla="*/ 578586 w 870109"/>
                <a:gd name="csY8" fmla="*/ 415908 h 653790"/>
                <a:gd name="csX9" fmla="*/ 385543 w 870109"/>
                <a:gd name="csY9" fmla="*/ 267301 h 653790"/>
                <a:gd name="csX10" fmla="*/ 184 w 870109"/>
                <a:gd name="csY10" fmla="*/ 221020 h 653790"/>
                <a:gd name="csX11" fmla="*/ 342228 w 870109"/>
                <a:gd name="csY11" fmla="*/ 18771 h 653790"/>
                <a:gd name="csX0" fmla="*/ 369048 w 896929"/>
                <a:gd name="csY0" fmla="*/ 22543 h 657562"/>
                <a:gd name="csX1" fmla="*/ 666350 w 896929"/>
                <a:gd name="csY1" fmla="*/ 15715 h 657562"/>
                <a:gd name="csX2" fmla="*/ 819515 w 896929"/>
                <a:gd name="csY2" fmla="*/ 49757 h 657562"/>
                <a:gd name="csX3" fmla="*/ 887912 w 896929"/>
                <a:gd name="csY3" fmla="*/ 163398 h 657562"/>
                <a:gd name="csX4" fmla="*/ 896644 w 896929"/>
                <a:gd name="csY4" fmla="*/ 352176 h 657562"/>
                <a:gd name="csX5" fmla="*/ 883149 w 896929"/>
                <a:gd name="csY5" fmla="*/ 504441 h 657562"/>
                <a:gd name="csX6" fmla="*/ 821896 w 896929"/>
                <a:gd name="csY6" fmla="*/ 591888 h 657562"/>
                <a:gd name="csX7" fmla="*/ 591010 w 896929"/>
                <a:gd name="csY7" fmla="*/ 650192 h 657562"/>
                <a:gd name="csX8" fmla="*/ 605406 w 896929"/>
                <a:gd name="csY8" fmla="*/ 419680 h 657562"/>
                <a:gd name="csX9" fmla="*/ 412363 w 896929"/>
                <a:gd name="csY9" fmla="*/ 271073 h 657562"/>
                <a:gd name="csX10" fmla="*/ 168 w 896929"/>
                <a:gd name="csY10" fmla="*/ 277213 h 657562"/>
                <a:gd name="csX11" fmla="*/ 369048 w 896929"/>
                <a:gd name="csY11" fmla="*/ 22543 h 657562"/>
                <a:gd name="csX0" fmla="*/ 369050 w 896931"/>
                <a:gd name="csY0" fmla="*/ 22543 h 657562"/>
                <a:gd name="csX1" fmla="*/ 666352 w 896931"/>
                <a:gd name="csY1" fmla="*/ 15715 h 657562"/>
                <a:gd name="csX2" fmla="*/ 819517 w 896931"/>
                <a:gd name="csY2" fmla="*/ 49757 h 657562"/>
                <a:gd name="csX3" fmla="*/ 887914 w 896931"/>
                <a:gd name="csY3" fmla="*/ 163398 h 657562"/>
                <a:gd name="csX4" fmla="*/ 896646 w 896931"/>
                <a:gd name="csY4" fmla="*/ 352176 h 657562"/>
                <a:gd name="csX5" fmla="*/ 883151 w 896931"/>
                <a:gd name="csY5" fmla="*/ 504441 h 657562"/>
                <a:gd name="csX6" fmla="*/ 821898 w 896931"/>
                <a:gd name="csY6" fmla="*/ 591888 h 657562"/>
                <a:gd name="csX7" fmla="*/ 591012 w 896931"/>
                <a:gd name="csY7" fmla="*/ 650192 h 657562"/>
                <a:gd name="csX8" fmla="*/ 605408 w 896931"/>
                <a:gd name="csY8" fmla="*/ 419680 h 657562"/>
                <a:gd name="csX9" fmla="*/ 412365 w 896931"/>
                <a:gd name="csY9" fmla="*/ 271073 h 657562"/>
                <a:gd name="csX10" fmla="*/ 170 w 896931"/>
                <a:gd name="csY10" fmla="*/ 277213 h 657562"/>
                <a:gd name="csX11" fmla="*/ 369050 w 896931"/>
                <a:gd name="csY11" fmla="*/ 22543 h 657562"/>
                <a:gd name="csX0" fmla="*/ 391617 w 919498"/>
                <a:gd name="csY0" fmla="*/ 22543 h 657562"/>
                <a:gd name="csX1" fmla="*/ 688919 w 919498"/>
                <a:gd name="csY1" fmla="*/ 15715 h 657562"/>
                <a:gd name="csX2" fmla="*/ 842084 w 919498"/>
                <a:gd name="csY2" fmla="*/ 49757 h 657562"/>
                <a:gd name="csX3" fmla="*/ 910481 w 919498"/>
                <a:gd name="csY3" fmla="*/ 163398 h 657562"/>
                <a:gd name="csX4" fmla="*/ 919213 w 919498"/>
                <a:gd name="csY4" fmla="*/ 352176 h 657562"/>
                <a:gd name="csX5" fmla="*/ 905718 w 919498"/>
                <a:gd name="csY5" fmla="*/ 504441 h 657562"/>
                <a:gd name="csX6" fmla="*/ 844465 w 919498"/>
                <a:gd name="csY6" fmla="*/ 591888 h 657562"/>
                <a:gd name="csX7" fmla="*/ 613579 w 919498"/>
                <a:gd name="csY7" fmla="*/ 650192 h 657562"/>
                <a:gd name="csX8" fmla="*/ 627975 w 919498"/>
                <a:gd name="csY8" fmla="*/ 419680 h 657562"/>
                <a:gd name="csX9" fmla="*/ 434932 w 919498"/>
                <a:gd name="csY9" fmla="*/ 271073 h 657562"/>
                <a:gd name="csX10" fmla="*/ 22737 w 919498"/>
                <a:gd name="csY10" fmla="*/ 277213 h 657562"/>
                <a:gd name="csX11" fmla="*/ 391617 w 919498"/>
                <a:gd name="csY11" fmla="*/ 22543 h 657562"/>
                <a:gd name="csX0" fmla="*/ 391617 w 919498"/>
                <a:gd name="csY0" fmla="*/ 22543 h 660945"/>
                <a:gd name="csX1" fmla="*/ 688919 w 919498"/>
                <a:gd name="csY1" fmla="*/ 15715 h 660945"/>
                <a:gd name="csX2" fmla="*/ 842084 w 919498"/>
                <a:gd name="csY2" fmla="*/ 49757 h 660945"/>
                <a:gd name="csX3" fmla="*/ 910481 w 919498"/>
                <a:gd name="csY3" fmla="*/ 163398 h 660945"/>
                <a:gd name="csX4" fmla="*/ 919213 w 919498"/>
                <a:gd name="csY4" fmla="*/ 352176 h 660945"/>
                <a:gd name="csX5" fmla="*/ 905718 w 919498"/>
                <a:gd name="csY5" fmla="*/ 504441 h 660945"/>
                <a:gd name="csX6" fmla="*/ 844465 w 919498"/>
                <a:gd name="csY6" fmla="*/ 591888 h 660945"/>
                <a:gd name="csX7" fmla="*/ 613579 w 919498"/>
                <a:gd name="csY7" fmla="*/ 650192 h 660945"/>
                <a:gd name="csX8" fmla="*/ 578940 w 919498"/>
                <a:gd name="csY8" fmla="*/ 365560 h 660945"/>
                <a:gd name="csX9" fmla="*/ 434932 w 919498"/>
                <a:gd name="csY9" fmla="*/ 271073 h 660945"/>
                <a:gd name="csX10" fmla="*/ 22737 w 919498"/>
                <a:gd name="csY10" fmla="*/ 277213 h 660945"/>
                <a:gd name="csX11" fmla="*/ 391617 w 919498"/>
                <a:gd name="csY11" fmla="*/ 22543 h 660945"/>
                <a:gd name="csX0" fmla="*/ 391617 w 919498"/>
                <a:gd name="csY0" fmla="*/ 22543 h 684243"/>
                <a:gd name="csX1" fmla="*/ 688919 w 919498"/>
                <a:gd name="csY1" fmla="*/ 15715 h 684243"/>
                <a:gd name="csX2" fmla="*/ 842084 w 919498"/>
                <a:gd name="csY2" fmla="*/ 49757 h 684243"/>
                <a:gd name="csX3" fmla="*/ 910481 w 919498"/>
                <a:gd name="csY3" fmla="*/ 163398 h 684243"/>
                <a:gd name="csX4" fmla="*/ 919213 w 919498"/>
                <a:gd name="csY4" fmla="*/ 352176 h 684243"/>
                <a:gd name="csX5" fmla="*/ 905718 w 919498"/>
                <a:gd name="csY5" fmla="*/ 504441 h 684243"/>
                <a:gd name="csX6" fmla="*/ 844465 w 919498"/>
                <a:gd name="csY6" fmla="*/ 591888 h 684243"/>
                <a:gd name="csX7" fmla="*/ 613579 w 919498"/>
                <a:gd name="csY7" fmla="*/ 650192 h 684243"/>
                <a:gd name="csX8" fmla="*/ 578940 w 919498"/>
                <a:gd name="csY8" fmla="*/ 365560 h 684243"/>
                <a:gd name="csX9" fmla="*/ 434932 w 919498"/>
                <a:gd name="csY9" fmla="*/ 271073 h 684243"/>
                <a:gd name="csX10" fmla="*/ 22737 w 919498"/>
                <a:gd name="csY10" fmla="*/ 277213 h 684243"/>
                <a:gd name="csX11" fmla="*/ 391617 w 919498"/>
                <a:gd name="csY11" fmla="*/ 22543 h 684243"/>
                <a:gd name="csX0" fmla="*/ 391617 w 951022"/>
                <a:gd name="csY0" fmla="*/ 22543 h 660575"/>
                <a:gd name="csX1" fmla="*/ 688919 w 951022"/>
                <a:gd name="csY1" fmla="*/ 15715 h 660575"/>
                <a:gd name="csX2" fmla="*/ 842084 w 951022"/>
                <a:gd name="csY2" fmla="*/ 49757 h 660575"/>
                <a:gd name="csX3" fmla="*/ 910481 w 951022"/>
                <a:gd name="csY3" fmla="*/ 163398 h 660575"/>
                <a:gd name="csX4" fmla="*/ 919213 w 951022"/>
                <a:gd name="csY4" fmla="*/ 352176 h 660575"/>
                <a:gd name="csX5" fmla="*/ 905718 w 951022"/>
                <a:gd name="csY5" fmla="*/ 504441 h 660575"/>
                <a:gd name="csX6" fmla="*/ 934628 w 951022"/>
                <a:gd name="csY6" fmla="*/ 589668 h 660575"/>
                <a:gd name="csX7" fmla="*/ 613579 w 951022"/>
                <a:gd name="csY7" fmla="*/ 650192 h 660575"/>
                <a:gd name="csX8" fmla="*/ 578940 w 951022"/>
                <a:gd name="csY8" fmla="*/ 365560 h 660575"/>
                <a:gd name="csX9" fmla="*/ 434932 w 951022"/>
                <a:gd name="csY9" fmla="*/ 271073 h 660575"/>
                <a:gd name="csX10" fmla="*/ 22737 w 951022"/>
                <a:gd name="csY10" fmla="*/ 277213 h 660575"/>
                <a:gd name="csX11" fmla="*/ 391617 w 951022"/>
                <a:gd name="csY11" fmla="*/ 22543 h 660575"/>
                <a:gd name="csX0" fmla="*/ 391617 w 932710"/>
                <a:gd name="csY0" fmla="*/ 22543 h 653139"/>
                <a:gd name="csX1" fmla="*/ 688919 w 932710"/>
                <a:gd name="csY1" fmla="*/ 15715 h 653139"/>
                <a:gd name="csX2" fmla="*/ 842084 w 932710"/>
                <a:gd name="csY2" fmla="*/ 49757 h 653139"/>
                <a:gd name="csX3" fmla="*/ 910481 w 932710"/>
                <a:gd name="csY3" fmla="*/ 163398 h 653139"/>
                <a:gd name="csX4" fmla="*/ 919213 w 932710"/>
                <a:gd name="csY4" fmla="*/ 352176 h 653139"/>
                <a:gd name="csX5" fmla="*/ 905718 w 932710"/>
                <a:gd name="csY5" fmla="*/ 504441 h 653139"/>
                <a:gd name="csX6" fmla="*/ 613579 w 932710"/>
                <a:gd name="csY6" fmla="*/ 650192 h 653139"/>
                <a:gd name="csX7" fmla="*/ 578940 w 932710"/>
                <a:gd name="csY7" fmla="*/ 365560 h 653139"/>
                <a:gd name="csX8" fmla="*/ 434932 w 932710"/>
                <a:gd name="csY8" fmla="*/ 271073 h 653139"/>
                <a:gd name="csX9" fmla="*/ 22737 w 932710"/>
                <a:gd name="csY9" fmla="*/ 277213 h 653139"/>
                <a:gd name="csX10" fmla="*/ 391617 w 932710"/>
                <a:gd name="csY10" fmla="*/ 22543 h 653139"/>
                <a:gd name="csX0" fmla="*/ 391617 w 990967"/>
                <a:gd name="csY0" fmla="*/ 22543 h 653662"/>
                <a:gd name="csX1" fmla="*/ 688919 w 990967"/>
                <a:gd name="csY1" fmla="*/ 15715 h 653662"/>
                <a:gd name="csX2" fmla="*/ 842084 w 990967"/>
                <a:gd name="csY2" fmla="*/ 49757 h 653662"/>
                <a:gd name="csX3" fmla="*/ 910481 w 990967"/>
                <a:gd name="csY3" fmla="*/ 163398 h 653662"/>
                <a:gd name="csX4" fmla="*/ 919213 w 990967"/>
                <a:gd name="csY4" fmla="*/ 352176 h 653662"/>
                <a:gd name="csX5" fmla="*/ 977345 w 990967"/>
                <a:gd name="csY5" fmla="*/ 512939 h 653662"/>
                <a:gd name="csX6" fmla="*/ 613579 w 990967"/>
                <a:gd name="csY6" fmla="*/ 650192 h 653662"/>
                <a:gd name="csX7" fmla="*/ 578940 w 990967"/>
                <a:gd name="csY7" fmla="*/ 365560 h 653662"/>
                <a:gd name="csX8" fmla="*/ 434932 w 990967"/>
                <a:gd name="csY8" fmla="*/ 271073 h 653662"/>
                <a:gd name="csX9" fmla="*/ 22737 w 990967"/>
                <a:gd name="csY9" fmla="*/ 277213 h 653662"/>
                <a:gd name="csX10" fmla="*/ 391617 w 990967"/>
                <a:gd name="csY10" fmla="*/ 22543 h 653662"/>
                <a:gd name="csX0" fmla="*/ 391617 w 990965"/>
                <a:gd name="csY0" fmla="*/ 22543 h 656243"/>
                <a:gd name="csX1" fmla="*/ 688919 w 990965"/>
                <a:gd name="csY1" fmla="*/ 15715 h 656243"/>
                <a:gd name="csX2" fmla="*/ 842084 w 990965"/>
                <a:gd name="csY2" fmla="*/ 49757 h 656243"/>
                <a:gd name="csX3" fmla="*/ 910481 w 990965"/>
                <a:gd name="csY3" fmla="*/ 163398 h 656243"/>
                <a:gd name="csX4" fmla="*/ 919213 w 990965"/>
                <a:gd name="csY4" fmla="*/ 352176 h 656243"/>
                <a:gd name="csX5" fmla="*/ 977345 w 990965"/>
                <a:gd name="csY5" fmla="*/ 512939 h 656243"/>
                <a:gd name="csX6" fmla="*/ 613579 w 990965"/>
                <a:gd name="csY6" fmla="*/ 650192 h 656243"/>
                <a:gd name="csX7" fmla="*/ 578940 w 990965"/>
                <a:gd name="csY7" fmla="*/ 365560 h 656243"/>
                <a:gd name="csX8" fmla="*/ 434932 w 990965"/>
                <a:gd name="csY8" fmla="*/ 271073 h 656243"/>
                <a:gd name="csX9" fmla="*/ 22737 w 990965"/>
                <a:gd name="csY9" fmla="*/ 277213 h 656243"/>
                <a:gd name="csX10" fmla="*/ 391617 w 990965"/>
                <a:gd name="csY10" fmla="*/ 22543 h 656243"/>
                <a:gd name="csX0" fmla="*/ 391617 w 1002298"/>
                <a:gd name="csY0" fmla="*/ 22543 h 656410"/>
                <a:gd name="csX1" fmla="*/ 688919 w 1002298"/>
                <a:gd name="csY1" fmla="*/ 15715 h 656410"/>
                <a:gd name="csX2" fmla="*/ 842084 w 1002298"/>
                <a:gd name="csY2" fmla="*/ 49757 h 656410"/>
                <a:gd name="csX3" fmla="*/ 910481 w 1002298"/>
                <a:gd name="csY3" fmla="*/ 163398 h 656410"/>
                <a:gd name="csX4" fmla="*/ 970569 w 1002298"/>
                <a:gd name="csY4" fmla="*/ 326816 h 656410"/>
                <a:gd name="csX5" fmla="*/ 977345 w 1002298"/>
                <a:gd name="csY5" fmla="*/ 512939 h 656410"/>
                <a:gd name="csX6" fmla="*/ 613579 w 1002298"/>
                <a:gd name="csY6" fmla="*/ 650192 h 656410"/>
                <a:gd name="csX7" fmla="*/ 578940 w 1002298"/>
                <a:gd name="csY7" fmla="*/ 365560 h 656410"/>
                <a:gd name="csX8" fmla="*/ 434932 w 1002298"/>
                <a:gd name="csY8" fmla="*/ 271073 h 656410"/>
                <a:gd name="csX9" fmla="*/ 22737 w 1002298"/>
                <a:gd name="csY9" fmla="*/ 277213 h 656410"/>
                <a:gd name="csX10" fmla="*/ 391617 w 1002298"/>
                <a:gd name="csY10" fmla="*/ 22543 h 656410"/>
                <a:gd name="csX0" fmla="*/ 391617 w 1002296"/>
                <a:gd name="csY0" fmla="*/ 22543 h 656410"/>
                <a:gd name="csX1" fmla="*/ 688919 w 1002296"/>
                <a:gd name="csY1" fmla="*/ 15715 h 656410"/>
                <a:gd name="csX2" fmla="*/ 842084 w 1002296"/>
                <a:gd name="csY2" fmla="*/ 49757 h 656410"/>
                <a:gd name="csX3" fmla="*/ 944655 w 1002296"/>
                <a:gd name="csY3" fmla="*/ 137124 h 656410"/>
                <a:gd name="csX4" fmla="*/ 970569 w 1002296"/>
                <a:gd name="csY4" fmla="*/ 326816 h 656410"/>
                <a:gd name="csX5" fmla="*/ 977345 w 1002296"/>
                <a:gd name="csY5" fmla="*/ 512939 h 656410"/>
                <a:gd name="csX6" fmla="*/ 613579 w 1002296"/>
                <a:gd name="csY6" fmla="*/ 650192 h 656410"/>
                <a:gd name="csX7" fmla="*/ 578940 w 1002296"/>
                <a:gd name="csY7" fmla="*/ 365560 h 656410"/>
                <a:gd name="csX8" fmla="*/ 434932 w 1002296"/>
                <a:gd name="csY8" fmla="*/ 271073 h 656410"/>
                <a:gd name="csX9" fmla="*/ 22737 w 1002296"/>
                <a:gd name="csY9" fmla="*/ 277213 h 656410"/>
                <a:gd name="csX10" fmla="*/ 391617 w 1002296"/>
                <a:gd name="csY10" fmla="*/ 22543 h 656410"/>
                <a:gd name="csX0" fmla="*/ 391617 w 1002298"/>
                <a:gd name="csY0" fmla="*/ 22264 h 656131"/>
                <a:gd name="csX1" fmla="*/ 688919 w 1002298"/>
                <a:gd name="csY1" fmla="*/ 15436 h 656131"/>
                <a:gd name="csX2" fmla="*/ 905023 w 1002298"/>
                <a:gd name="csY2" fmla="*/ 43466 h 656131"/>
                <a:gd name="csX3" fmla="*/ 944655 w 1002298"/>
                <a:gd name="csY3" fmla="*/ 136845 h 656131"/>
                <a:gd name="csX4" fmla="*/ 970569 w 1002298"/>
                <a:gd name="csY4" fmla="*/ 326537 h 656131"/>
                <a:gd name="csX5" fmla="*/ 977345 w 1002298"/>
                <a:gd name="csY5" fmla="*/ 512660 h 656131"/>
                <a:gd name="csX6" fmla="*/ 613579 w 1002298"/>
                <a:gd name="csY6" fmla="*/ 649913 h 656131"/>
                <a:gd name="csX7" fmla="*/ 578940 w 1002298"/>
                <a:gd name="csY7" fmla="*/ 365281 h 656131"/>
                <a:gd name="csX8" fmla="*/ 434932 w 1002298"/>
                <a:gd name="csY8" fmla="*/ 270794 h 656131"/>
                <a:gd name="csX9" fmla="*/ 22737 w 1002298"/>
                <a:gd name="csY9" fmla="*/ 276934 h 656131"/>
                <a:gd name="csX10" fmla="*/ 391617 w 1002298"/>
                <a:gd name="csY10" fmla="*/ 22264 h 656131"/>
                <a:gd name="csX0" fmla="*/ 391617 w 1002296"/>
                <a:gd name="csY0" fmla="*/ 22264 h 657849"/>
                <a:gd name="csX1" fmla="*/ 688919 w 1002296"/>
                <a:gd name="csY1" fmla="*/ 15436 h 657849"/>
                <a:gd name="csX2" fmla="*/ 905023 w 1002296"/>
                <a:gd name="csY2" fmla="*/ 43466 h 657849"/>
                <a:gd name="csX3" fmla="*/ 944655 w 1002296"/>
                <a:gd name="csY3" fmla="*/ 136845 h 657849"/>
                <a:gd name="csX4" fmla="*/ 970569 w 1002296"/>
                <a:gd name="csY4" fmla="*/ 326537 h 657849"/>
                <a:gd name="csX5" fmla="*/ 977345 w 1002296"/>
                <a:gd name="csY5" fmla="*/ 512660 h 657849"/>
                <a:gd name="csX6" fmla="*/ 613579 w 1002296"/>
                <a:gd name="csY6" fmla="*/ 649913 h 657849"/>
                <a:gd name="csX7" fmla="*/ 434932 w 1002296"/>
                <a:gd name="csY7" fmla="*/ 270794 h 657849"/>
                <a:gd name="csX8" fmla="*/ 22737 w 1002296"/>
                <a:gd name="csY8" fmla="*/ 276934 h 657849"/>
                <a:gd name="csX9" fmla="*/ 391617 w 1002296"/>
                <a:gd name="csY9" fmla="*/ 22264 h 657849"/>
                <a:gd name="csX0" fmla="*/ 391617 w 1002298"/>
                <a:gd name="csY0" fmla="*/ 22264 h 655296"/>
                <a:gd name="csX1" fmla="*/ 688919 w 1002298"/>
                <a:gd name="csY1" fmla="*/ 15436 h 655296"/>
                <a:gd name="csX2" fmla="*/ 905023 w 1002298"/>
                <a:gd name="csY2" fmla="*/ 43466 h 655296"/>
                <a:gd name="csX3" fmla="*/ 944655 w 1002298"/>
                <a:gd name="csY3" fmla="*/ 136845 h 655296"/>
                <a:gd name="csX4" fmla="*/ 970569 w 1002298"/>
                <a:gd name="csY4" fmla="*/ 326537 h 655296"/>
                <a:gd name="csX5" fmla="*/ 977345 w 1002298"/>
                <a:gd name="csY5" fmla="*/ 512660 h 655296"/>
                <a:gd name="csX6" fmla="*/ 613579 w 1002298"/>
                <a:gd name="csY6" fmla="*/ 649913 h 655296"/>
                <a:gd name="csX7" fmla="*/ 434932 w 1002298"/>
                <a:gd name="csY7" fmla="*/ 270794 h 655296"/>
                <a:gd name="csX8" fmla="*/ 22737 w 1002298"/>
                <a:gd name="csY8" fmla="*/ 276934 h 655296"/>
                <a:gd name="csX9" fmla="*/ 391617 w 1002298"/>
                <a:gd name="csY9" fmla="*/ 22264 h 655296"/>
                <a:gd name="csX0" fmla="*/ 391617 w 997569"/>
                <a:gd name="csY0" fmla="*/ 22264 h 616993"/>
                <a:gd name="csX1" fmla="*/ 688919 w 997569"/>
                <a:gd name="csY1" fmla="*/ 15436 h 616993"/>
                <a:gd name="csX2" fmla="*/ 905023 w 997569"/>
                <a:gd name="csY2" fmla="*/ 43466 h 616993"/>
                <a:gd name="csX3" fmla="*/ 944655 w 997569"/>
                <a:gd name="csY3" fmla="*/ 136845 h 616993"/>
                <a:gd name="csX4" fmla="*/ 970569 w 997569"/>
                <a:gd name="csY4" fmla="*/ 326537 h 616993"/>
                <a:gd name="csX5" fmla="*/ 977345 w 997569"/>
                <a:gd name="csY5" fmla="*/ 512660 h 616993"/>
                <a:gd name="csX6" fmla="*/ 677679 w 997569"/>
                <a:gd name="csY6" fmla="*/ 609939 h 616993"/>
                <a:gd name="csX7" fmla="*/ 434932 w 997569"/>
                <a:gd name="csY7" fmla="*/ 270794 h 616993"/>
                <a:gd name="csX8" fmla="*/ 22737 w 997569"/>
                <a:gd name="csY8" fmla="*/ 276934 h 616993"/>
                <a:gd name="csX9" fmla="*/ 391617 w 997569"/>
                <a:gd name="csY9" fmla="*/ 22264 h 616993"/>
                <a:gd name="csX0" fmla="*/ 391617 w 986876"/>
                <a:gd name="csY0" fmla="*/ 22264 h 610232"/>
                <a:gd name="csX1" fmla="*/ 688919 w 986876"/>
                <a:gd name="csY1" fmla="*/ 15436 h 610232"/>
                <a:gd name="csX2" fmla="*/ 905023 w 986876"/>
                <a:gd name="csY2" fmla="*/ 43466 h 610232"/>
                <a:gd name="csX3" fmla="*/ 944655 w 986876"/>
                <a:gd name="csY3" fmla="*/ 136845 h 610232"/>
                <a:gd name="csX4" fmla="*/ 970569 w 986876"/>
                <a:gd name="csY4" fmla="*/ 326537 h 610232"/>
                <a:gd name="csX5" fmla="*/ 677679 w 986876"/>
                <a:gd name="csY5" fmla="*/ 609939 h 610232"/>
                <a:gd name="csX6" fmla="*/ 434932 w 986876"/>
                <a:gd name="csY6" fmla="*/ 270794 h 610232"/>
                <a:gd name="csX7" fmla="*/ 22737 w 986876"/>
                <a:gd name="csY7" fmla="*/ 276934 h 610232"/>
                <a:gd name="csX8" fmla="*/ 391617 w 986876"/>
                <a:gd name="csY8" fmla="*/ 22264 h 610232"/>
                <a:gd name="csX0" fmla="*/ 391617 w 986874"/>
                <a:gd name="csY0" fmla="*/ 22264 h 611729"/>
                <a:gd name="csX1" fmla="*/ 688919 w 986874"/>
                <a:gd name="csY1" fmla="*/ 15436 h 611729"/>
                <a:gd name="csX2" fmla="*/ 905023 w 986874"/>
                <a:gd name="csY2" fmla="*/ 43466 h 611729"/>
                <a:gd name="csX3" fmla="*/ 944655 w 986874"/>
                <a:gd name="csY3" fmla="*/ 136845 h 611729"/>
                <a:gd name="csX4" fmla="*/ 970569 w 986874"/>
                <a:gd name="csY4" fmla="*/ 326537 h 611729"/>
                <a:gd name="csX5" fmla="*/ 677679 w 986874"/>
                <a:gd name="csY5" fmla="*/ 609939 h 611729"/>
                <a:gd name="csX6" fmla="*/ 434932 w 986874"/>
                <a:gd name="csY6" fmla="*/ 270794 h 611729"/>
                <a:gd name="csX7" fmla="*/ 22737 w 986874"/>
                <a:gd name="csY7" fmla="*/ 276934 h 611729"/>
                <a:gd name="csX8" fmla="*/ 391617 w 986874"/>
                <a:gd name="csY8" fmla="*/ 22264 h 611729"/>
                <a:gd name="csX0" fmla="*/ 453074 w 984131"/>
                <a:gd name="csY0" fmla="*/ 14355 h 646226"/>
                <a:gd name="csX1" fmla="*/ 686175 w 984131"/>
                <a:gd name="csY1" fmla="*/ 49933 h 646226"/>
                <a:gd name="csX2" fmla="*/ 902279 w 984131"/>
                <a:gd name="csY2" fmla="*/ 77963 h 646226"/>
                <a:gd name="csX3" fmla="*/ 941911 w 984131"/>
                <a:gd name="csY3" fmla="*/ 171342 h 646226"/>
                <a:gd name="csX4" fmla="*/ 967825 w 984131"/>
                <a:gd name="csY4" fmla="*/ 361034 h 646226"/>
                <a:gd name="csX5" fmla="*/ 674935 w 984131"/>
                <a:gd name="csY5" fmla="*/ 644436 h 646226"/>
                <a:gd name="csX6" fmla="*/ 432188 w 984131"/>
                <a:gd name="csY6" fmla="*/ 305291 h 646226"/>
                <a:gd name="csX7" fmla="*/ 19993 w 984131"/>
                <a:gd name="csY7" fmla="*/ 311431 h 646226"/>
                <a:gd name="csX8" fmla="*/ 453074 w 984131"/>
                <a:gd name="csY8" fmla="*/ 14355 h 646226"/>
                <a:gd name="csX0" fmla="*/ 451070 w 982127"/>
                <a:gd name="csY0" fmla="*/ 1903 h 633774"/>
                <a:gd name="csX1" fmla="*/ 684171 w 982127"/>
                <a:gd name="csY1" fmla="*/ 37481 h 633774"/>
                <a:gd name="csX2" fmla="*/ 900275 w 982127"/>
                <a:gd name="csY2" fmla="*/ 65511 h 633774"/>
                <a:gd name="csX3" fmla="*/ 939907 w 982127"/>
                <a:gd name="csY3" fmla="*/ 158890 h 633774"/>
                <a:gd name="csX4" fmla="*/ 965821 w 982127"/>
                <a:gd name="csY4" fmla="*/ 348582 h 633774"/>
                <a:gd name="csX5" fmla="*/ 672931 w 982127"/>
                <a:gd name="csY5" fmla="*/ 631984 h 633774"/>
                <a:gd name="csX6" fmla="*/ 430184 w 982127"/>
                <a:gd name="csY6" fmla="*/ 292839 h 633774"/>
                <a:gd name="csX7" fmla="*/ 17989 w 982127"/>
                <a:gd name="csY7" fmla="*/ 298979 h 633774"/>
                <a:gd name="csX8" fmla="*/ 451070 w 982127"/>
                <a:gd name="csY8" fmla="*/ 1903 h 633774"/>
                <a:gd name="csX0" fmla="*/ 453056 w 984113"/>
                <a:gd name="csY0" fmla="*/ 11257 h 643128"/>
                <a:gd name="csX1" fmla="*/ 683251 w 984113"/>
                <a:gd name="csY1" fmla="*/ 63505 h 643128"/>
                <a:gd name="csX2" fmla="*/ 902261 w 984113"/>
                <a:gd name="csY2" fmla="*/ 74865 h 643128"/>
                <a:gd name="csX3" fmla="*/ 941893 w 984113"/>
                <a:gd name="csY3" fmla="*/ 168244 h 643128"/>
                <a:gd name="csX4" fmla="*/ 967807 w 984113"/>
                <a:gd name="csY4" fmla="*/ 357936 h 643128"/>
                <a:gd name="csX5" fmla="*/ 674917 w 984113"/>
                <a:gd name="csY5" fmla="*/ 641338 h 643128"/>
                <a:gd name="csX6" fmla="*/ 432170 w 984113"/>
                <a:gd name="csY6" fmla="*/ 302193 h 643128"/>
                <a:gd name="csX7" fmla="*/ 19975 w 984113"/>
                <a:gd name="csY7" fmla="*/ 308333 h 643128"/>
                <a:gd name="csX8" fmla="*/ 453056 w 984113"/>
                <a:gd name="csY8" fmla="*/ 11257 h 643128"/>
                <a:gd name="csX0" fmla="*/ 453056 w 984113"/>
                <a:gd name="csY0" fmla="*/ 11257 h 643128"/>
                <a:gd name="csX1" fmla="*/ 683251 w 984113"/>
                <a:gd name="csY1" fmla="*/ 63505 h 643128"/>
                <a:gd name="csX2" fmla="*/ 902261 w 984113"/>
                <a:gd name="csY2" fmla="*/ 74865 h 643128"/>
                <a:gd name="csX3" fmla="*/ 941893 w 984113"/>
                <a:gd name="csY3" fmla="*/ 168244 h 643128"/>
                <a:gd name="csX4" fmla="*/ 967807 w 984113"/>
                <a:gd name="csY4" fmla="*/ 357936 h 643128"/>
                <a:gd name="csX5" fmla="*/ 674917 w 984113"/>
                <a:gd name="csY5" fmla="*/ 641338 h 643128"/>
                <a:gd name="csX6" fmla="*/ 432170 w 984113"/>
                <a:gd name="csY6" fmla="*/ 302193 h 643128"/>
                <a:gd name="csX7" fmla="*/ 19975 w 984113"/>
                <a:gd name="csY7" fmla="*/ 308333 h 643128"/>
                <a:gd name="csX8" fmla="*/ 453056 w 984113"/>
                <a:gd name="csY8" fmla="*/ 11257 h 643128"/>
                <a:gd name="csX0" fmla="*/ 451055 w 982112"/>
                <a:gd name="csY0" fmla="*/ 805 h 632676"/>
                <a:gd name="csX1" fmla="*/ 681250 w 982112"/>
                <a:gd name="csY1" fmla="*/ 53053 h 632676"/>
                <a:gd name="csX2" fmla="*/ 900260 w 982112"/>
                <a:gd name="csY2" fmla="*/ 64413 h 632676"/>
                <a:gd name="csX3" fmla="*/ 939892 w 982112"/>
                <a:gd name="csY3" fmla="*/ 157792 h 632676"/>
                <a:gd name="csX4" fmla="*/ 965806 w 982112"/>
                <a:gd name="csY4" fmla="*/ 347484 h 632676"/>
                <a:gd name="csX5" fmla="*/ 672916 w 982112"/>
                <a:gd name="csY5" fmla="*/ 630886 h 632676"/>
                <a:gd name="csX6" fmla="*/ 430169 w 982112"/>
                <a:gd name="csY6" fmla="*/ 291741 h 632676"/>
                <a:gd name="csX7" fmla="*/ 17974 w 982112"/>
                <a:gd name="csY7" fmla="*/ 297881 h 632676"/>
                <a:gd name="csX8" fmla="*/ 451055 w 982112"/>
                <a:gd name="csY8" fmla="*/ 805 h 632676"/>
                <a:gd name="csX0" fmla="*/ 451220 w 982277"/>
                <a:gd name="csY0" fmla="*/ 799 h 632670"/>
                <a:gd name="csX1" fmla="*/ 681415 w 982277"/>
                <a:gd name="csY1" fmla="*/ 53047 h 632670"/>
                <a:gd name="csX2" fmla="*/ 900425 w 982277"/>
                <a:gd name="csY2" fmla="*/ 64407 h 632670"/>
                <a:gd name="csX3" fmla="*/ 940057 w 982277"/>
                <a:gd name="csY3" fmla="*/ 157786 h 632670"/>
                <a:gd name="csX4" fmla="*/ 965971 w 982277"/>
                <a:gd name="csY4" fmla="*/ 347478 h 632670"/>
                <a:gd name="csX5" fmla="*/ 673081 w 982277"/>
                <a:gd name="csY5" fmla="*/ 630880 h 632670"/>
                <a:gd name="csX6" fmla="*/ 430334 w 982277"/>
                <a:gd name="csY6" fmla="*/ 291735 h 632670"/>
                <a:gd name="csX7" fmla="*/ 18139 w 982277"/>
                <a:gd name="csY7" fmla="*/ 297875 h 632670"/>
                <a:gd name="csX8" fmla="*/ 451220 w 982277"/>
                <a:gd name="csY8" fmla="*/ 799 h 632670"/>
                <a:gd name="csX0" fmla="*/ 488878 w 981142"/>
                <a:gd name="csY0" fmla="*/ 967 h 621584"/>
                <a:gd name="csX1" fmla="*/ 680280 w 981142"/>
                <a:gd name="csY1" fmla="*/ 41961 h 621584"/>
                <a:gd name="csX2" fmla="*/ 899290 w 981142"/>
                <a:gd name="csY2" fmla="*/ 53321 h 621584"/>
                <a:gd name="csX3" fmla="*/ 938922 w 981142"/>
                <a:gd name="csY3" fmla="*/ 146700 h 621584"/>
                <a:gd name="csX4" fmla="*/ 964836 w 981142"/>
                <a:gd name="csY4" fmla="*/ 336392 h 621584"/>
                <a:gd name="csX5" fmla="*/ 671946 w 981142"/>
                <a:gd name="csY5" fmla="*/ 619794 h 621584"/>
                <a:gd name="csX6" fmla="*/ 429199 w 981142"/>
                <a:gd name="csY6" fmla="*/ 280649 h 621584"/>
                <a:gd name="csX7" fmla="*/ 17004 w 981142"/>
                <a:gd name="csY7" fmla="*/ 286789 h 621584"/>
                <a:gd name="csX8" fmla="*/ 488878 w 981142"/>
                <a:gd name="csY8" fmla="*/ 967 h 621584"/>
                <a:gd name="csX0" fmla="*/ 488878 w 965375"/>
                <a:gd name="csY0" fmla="*/ 966 h 621583"/>
                <a:gd name="csX1" fmla="*/ 680280 w 965375"/>
                <a:gd name="csY1" fmla="*/ 41960 h 621583"/>
                <a:gd name="csX2" fmla="*/ 899290 w 965375"/>
                <a:gd name="csY2" fmla="*/ 53320 h 621583"/>
                <a:gd name="csX3" fmla="*/ 938922 w 965375"/>
                <a:gd name="csY3" fmla="*/ 146699 h 621583"/>
                <a:gd name="csX4" fmla="*/ 964836 w 965375"/>
                <a:gd name="csY4" fmla="*/ 336391 h 621583"/>
                <a:gd name="csX5" fmla="*/ 671946 w 965375"/>
                <a:gd name="csY5" fmla="*/ 619793 h 621583"/>
                <a:gd name="csX6" fmla="*/ 429199 w 965375"/>
                <a:gd name="csY6" fmla="*/ 280648 h 621583"/>
                <a:gd name="csX7" fmla="*/ 17004 w 965375"/>
                <a:gd name="csY7" fmla="*/ 286788 h 621583"/>
                <a:gd name="csX8" fmla="*/ 488878 w 965375"/>
                <a:gd name="csY8" fmla="*/ 966 h 621583"/>
                <a:gd name="csX0" fmla="*/ 488878 w 981142"/>
                <a:gd name="csY0" fmla="*/ 966 h 621583"/>
                <a:gd name="csX1" fmla="*/ 680280 w 981142"/>
                <a:gd name="csY1" fmla="*/ 41960 h 621583"/>
                <a:gd name="csX2" fmla="*/ 899290 w 981142"/>
                <a:gd name="csY2" fmla="*/ 53320 h 621583"/>
                <a:gd name="csX3" fmla="*/ 938922 w 981142"/>
                <a:gd name="csY3" fmla="*/ 146699 h 621583"/>
                <a:gd name="csX4" fmla="*/ 964836 w 981142"/>
                <a:gd name="csY4" fmla="*/ 336391 h 621583"/>
                <a:gd name="csX5" fmla="*/ 671946 w 981142"/>
                <a:gd name="csY5" fmla="*/ 619793 h 621583"/>
                <a:gd name="csX6" fmla="*/ 429199 w 981142"/>
                <a:gd name="csY6" fmla="*/ 280648 h 621583"/>
                <a:gd name="csX7" fmla="*/ 17004 w 981142"/>
                <a:gd name="csY7" fmla="*/ 286788 h 621583"/>
                <a:gd name="csX8" fmla="*/ 488878 w 981142"/>
                <a:gd name="csY8" fmla="*/ 966 h 621583"/>
                <a:gd name="csX0" fmla="*/ 488878 w 970865"/>
                <a:gd name="csY0" fmla="*/ 966 h 621583"/>
                <a:gd name="csX1" fmla="*/ 680280 w 970865"/>
                <a:gd name="csY1" fmla="*/ 41960 h 621583"/>
                <a:gd name="csX2" fmla="*/ 899290 w 970865"/>
                <a:gd name="csY2" fmla="*/ 53320 h 621583"/>
                <a:gd name="csX3" fmla="*/ 938922 w 970865"/>
                <a:gd name="csY3" fmla="*/ 146699 h 621583"/>
                <a:gd name="csX4" fmla="*/ 964836 w 970865"/>
                <a:gd name="csY4" fmla="*/ 336391 h 621583"/>
                <a:gd name="csX5" fmla="*/ 671946 w 970865"/>
                <a:gd name="csY5" fmla="*/ 619793 h 621583"/>
                <a:gd name="csX6" fmla="*/ 429199 w 970865"/>
                <a:gd name="csY6" fmla="*/ 280648 h 621583"/>
                <a:gd name="csX7" fmla="*/ 17004 w 970865"/>
                <a:gd name="csY7" fmla="*/ 286788 h 621583"/>
                <a:gd name="csX8" fmla="*/ 488878 w 970865"/>
                <a:gd name="csY8" fmla="*/ 966 h 621583"/>
                <a:gd name="csX0" fmla="*/ 488878 w 939367"/>
                <a:gd name="csY0" fmla="*/ 966 h 620137"/>
                <a:gd name="csX1" fmla="*/ 680280 w 939367"/>
                <a:gd name="csY1" fmla="*/ 41960 h 620137"/>
                <a:gd name="csX2" fmla="*/ 899290 w 939367"/>
                <a:gd name="csY2" fmla="*/ 53320 h 620137"/>
                <a:gd name="csX3" fmla="*/ 938922 w 939367"/>
                <a:gd name="csY3" fmla="*/ 146699 h 620137"/>
                <a:gd name="csX4" fmla="*/ 924087 w 939367"/>
                <a:gd name="csY4" fmla="*/ 338721 h 620137"/>
                <a:gd name="csX5" fmla="*/ 671946 w 939367"/>
                <a:gd name="csY5" fmla="*/ 619793 h 620137"/>
                <a:gd name="csX6" fmla="*/ 429199 w 939367"/>
                <a:gd name="csY6" fmla="*/ 280648 h 620137"/>
                <a:gd name="csX7" fmla="*/ 17004 w 939367"/>
                <a:gd name="csY7" fmla="*/ 286788 h 620137"/>
                <a:gd name="csX8" fmla="*/ 488878 w 939367"/>
                <a:gd name="csY8" fmla="*/ 966 h 620137"/>
                <a:gd name="csX0" fmla="*/ 488878 w 948189"/>
                <a:gd name="csY0" fmla="*/ 966 h 593057"/>
                <a:gd name="csX1" fmla="*/ 680280 w 948189"/>
                <a:gd name="csY1" fmla="*/ 41960 h 593057"/>
                <a:gd name="csX2" fmla="*/ 899290 w 948189"/>
                <a:gd name="csY2" fmla="*/ 53320 h 593057"/>
                <a:gd name="csX3" fmla="*/ 938922 w 948189"/>
                <a:gd name="csY3" fmla="*/ 146699 h 593057"/>
                <a:gd name="csX4" fmla="*/ 924087 w 948189"/>
                <a:gd name="csY4" fmla="*/ 338721 h 593057"/>
                <a:gd name="csX5" fmla="*/ 698075 w 948189"/>
                <a:gd name="csY5" fmla="*/ 592700 h 593057"/>
                <a:gd name="csX6" fmla="*/ 429199 w 948189"/>
                <a:gd name="csY6" fmla="*/ 280648 h 593057"/>
                <a:gd name="csX7" fmla="*/ 17004 w 948189"/>
                <a:gd name="csY7" fmla="*/ 286788 h 593057"/>
                <a:gd name="csX8" fmla="*/ 488878 w 948189"/>
                <a:gd name="csY8" fmla="*/ 966 h 593057"/>
                <a:gd name="csX0" fmla="*/ 488878 w 948189"/>
                <a:gd name="csY0" fmla="*/ 966 h 594559"/>
                <a:gd name="csX1" fmla="*/ 680280 w 948189"/>
                <a:gd name="csY1" fmla="*/ 41960 h 594559"/>
                <a:gd name="csX2" fmla="*/ 899290 w 948189"/>
                <a:gd name="csY2" fmla="*/ 53320 h 594559"/>
                <a:gd name="csX3" fmla="*/ 938922 w 948189"/>
                <a:gd name="csY3" fmla="*/ 146699 h 594559"/>
                <a:gd name="csX4" fmla="*/ 924087 w 948189"/>
                <a:gd name="csY4" fmla="*/ 338721 h 594559"/>
                <a:gd name="csX5" fmla="*/ 698075 w 948189"/>
                <a:gd name="csY5" fmla="*/ 592700 h 594559"/>
                <a:gd name="csX6" fmla="*/ 429199 w 948189"/>
                <a:gd name="csY6" fmla="*/ 280648 h 594559"/>
                <a:gd name="csX7" fmla="*/ 17004 w 948189"/>
                <a:gd name="csY7" fmla="*/ 286788 h 594559"/>
                <a:gd name="csX8" fmla="*/ 488878 w 948189"/>
                <a:gd name="csY8" fmla="*/ 966 h 594559"/>
                <a:gd name="csX0" fmla="*/ 488878 w 944213"/>
                <a:gd name="csY0" fmla="*/ 966 h 572684"/>
                <a:gd name="csX1" fmla="*/ 680280 w 944213"/>
                <a:gd name="csY1" fmla="*/ 41960 h 572684"/>
                <a:gd name="csX2" fmla="*/ 899290 w 944213"/>
                <a:gd name="csY2" fmla="*/ 53320 h 572684"/>
                <a:gd name="csX3" fmla="*/ 938922 w 944213"/>
                <a:gd name="csY3" fmla="*/ 146699 h 572684"/>
                <a:gd name="csX4" fmla="*/ 924087 w 944213"/>
                <a:gd name="csY4" fmla="*/ 338721 h 572684"/>
                <a:gd name="csX5" fmla="*/ 761191 w 944213"/>
                <a:gd name="csY5" fmla="*/ 570676 h 572684"/>
                <a:gd name="csX6" fmla="*/ 429199 w 944213"/>
                <a:gd name="csY6" fmla="*/ 280648 h 572684"/>
                <a:gd name="csX7" fmla="*/ 17004 w 944213"/>
                <a:gd name="csY7" fmla="*/ 286788 h 572684"/>
                <a:gd name="csX8" fmla="*/ 488878 w 944213"/>
                <a:gd name="csY8" fmla="*/ 966 h 572684"/>
                <a:gd name="csX0" fmla="*/ 488878 w 944211"/>
                <a:gd name="csY0" fmla="*/ 966 h 571602"/>
                <a:gd name="csX1" fmla="*/ 680280 w 944211"/>
                <a:gd name="csY1" fmla="*/ 41960 h 571602"/>
                <a:gd name="csX2" fmla="*/ 899290 w 944211"/>
                <a:gd name="csY2" fmla="*/ 53320 h 571602"/>
                <a:gd name="csX3" fmla="*/ 938922 w 944211"/>
                <a:gd name="csY3" fmla="*/ 146699 h 571602"/>
                <a:gd name="csX4" fmla="*/ 924087 w 944211"/>
                <a:gd name="csY4" fmla="*/ 338721 h 571602"/>
                <a:gd name="csX5" fmla="*/ 761191 w 944211"/>
                <a:gd name="csY5" fmla="*/ 570676 h 571602"/>
                <a:gd name="csX6" fmla="*/ 426230 w 944211"/>
                <a:gd name="csY6" fmla="*/ 247280 h 571602"/>
                <a:gd name="csX7" fmla="*/ 17004 w 944211"/>
                <a:gd name="csY7" fmla="*/ 286788 h 571602"/>
                <a:gd name="csX8" fmla="*/ 488878 w 944211"/>
                <a:gd name="csY8" fmla="*/ 966 h 571602"/>
                <a:gd name="csX0" fmla="*/ 488878 w 944213"/>
                <a:gd name="csY0" fmla="*/ 966 h 571319"/>
                <a:gd name="csX1" fmla="*/ 680280 w 944213"/>
                <a:gd name="csY1" fmla="*/ 41960 h 571319"/>
                <a:gd name="csX2" fmla="*/ 899290 w 944213"/>
                <a:gd name="csY2" fmla="*/ 53320 h 571319"/>
                <a:gd name="csX3" fmla="*/ 938922 w 944213"/>
                <a:gd name="csY3" fmla="*/ 146699 h 571319"/>
                <a:gd name="csX4" fmla="*/ 924087 w 944213"/>
                <a:gd name="csY4" fmla="*/ 338721 h 571319"/>
                <a:gd name="csX5" fmla="*/ 761191 w 944213"/>
                <a:gd name="csY5" fmla="*/ 570676 h 571319"/>
                <a:gd name="csX6" fmla="*/ 426230 w 944213"/>
                <a:gd name="csY6" fmla="*/ 247280 h 571319"/>
                <a:gd name="csX7" fmla="*/ 17004 w 944213"/>
                <a:gd name="csY7" fmla="*/ 286788 h 571319"/>
                <a:gd name="csX8" fmla="*/ 488878 w 944213"/>
                <a:gd name="csY8" fmla="*/ 966 h 571319"/>
                <a:gd name="csX0" fmla="*/ 509191 w 964524"/>
                <a:gd name="csY0" fmla="*/ 11412 h 581767"/>
                <a:gd name="csX1" fmla="*/ 700593 w 964524"/>
                <a:gd name="csY1" fmla="*/ 52406 h 581767"/>
                <a:gd name="csX2" fmla="*/ 919603 w 964524"/>
                <a:gd name="csY2" fmla="*/ 63766 h 581767"/>
                <a:gd name="csX3" fmla="*/ 959235 w 964524"/>
                <a:gd name="csY3" fmla="*/ 157145 h 581767"/>
                <a:gd name="csX4" fmla="*/ 944400 w 964524"/>
                <a:gd name="csY4" fmla="*/ 349167 h 581767"/>
                <a:gd name="csX5" fmla="*/ 781504 w 964524"/>
                <a:gd name="csY5" fmla="*/ 581122 h 581767"/>
                <a:gd name="csX6" fmla="*/ 446543 w 964524"/>
                <a:gd name="csY6" fmla="*/ 257726 h 581767"/>
                <a:gd name="csX7" fmla="*/ 18101 w 964524"/>
                <a:gd name="csY7" fmla="*/ 283822 h 581767"/>
                <a:gd name="csX8" fmla="*/ 509191 w 964524"/>
                <a:gd name="csY8" fmla="*/ 11412 h 581767"/>
                <a:gd name="csX0" fmla="*/ 509191 w 964526"/>
                <a:gd name="csY0" fmla="*/ 11412 h 581766"/>
                <a:gd name="csX1" fmla="*/ 700593 w 964526"/>
                <a:gd name="csY1" fmla="*/ 52406 h 581766"/>
                <a:gd name="csX2" fmla="*/ 919603 w 964526"/>
                <a:gd name="csY2" fmla="*/ 63766 h 581766"/>
                <a:gd name="csX3" fmla="*/ 959235 w 964526"/>
                <a:gd name="csY3" fmla="*/ 157145 h 581766"/>
                <a:gd name="csX4" fmla="*/ 944400 w 964526"/>
                <a:gd name="csY4" fmla="*/ 349167 h 581766"/>
                <a:gd name="csX5" fmla="*/ 781504 w 964526"/>
                <a:gd name="csY5" fmla="*/ 581122 h 581766"/>
                <a:gd name="csX6" fmla="*/ 446543 w 964526"/>
                <a:gd name="csY6" fmla="*/ 257726 h 581766"/>
                <a:gd name="csX7" fmla="*/ 18101 w 964526"/>
                <a:gd name="csY7" fmla="*/ 283822 h 581766"/>
                <a:gd name="csX8" fmla="*/ 509191 w 964526"/>
                <a:gd name="csY8" fmla="*/ 11412 h 581766"/>
                <a:gd name="csX0" fmla="*/ 503054 w 958387"/>
                <a:gd name="csY0" fmla="*/ 12590 h 582944"/>
                <a:gd name="csX1" fmla="*/ 694456 w 958387"/>
                <a:gd name="csY1" fmla="*/ 53584 h 582944"/>
                <a:gd name="csX2" fmla="*/ 913466 w 958387"/>
                <a:gd name="csY2" fmla="*/ 64944 h 582944"/>
                <a:gd name="csX3" fmla="*/ 953098 w 958387"/>
                <a:gd name="csY3" fmla="*/ 158323 h 582944"/>
                <a:gd name="csX4" fmla="*/ 938263 w 958387"/>
                <a:gd name="csY4" fmla="*/ 350345 h 582944"/>
                <a:gd name="csX5" fmla="*/ 775367 w 958387"/>
                <a:gd name="csY5" fmla="*/ 582300 h 582944"/>
                <a:gd name="csX6" fmla="*/ 440406 w 958387"/>
                <a:gd name="csY6" fmla="*/ 258904 h 582944"/>
                <a:gd name="csX7" fmla="*/ 18267 w 958387"/>
                <a:gd name="csY7" fmla="*/ 302812 h 582944"/>
                <a:gd name="csX8" fmla="*/ 503054 w 958387"/>
                <a:gd name="csY8" fmla="*/ 12590 h 582944"/>
                <a:gd name="csX0" fmla="*/ 496801 w 952136"/>
                <a:gd name="csY0" fmla="*/ 12590 h 582944"/>
                <a:gd name="csX1" fmla="*/ 688203 w 952136"/>
                <a:gd name="csY1" fmla="*/ 53584 h 582944"/>
                <a:gd name="csX2" fmla="*/ 907213 w 952136"/>
                <a:gd name="csY2" fmla="*/ 64944 h 582944"/>
                <a:gd name="csX3" fmla="*/ 946845 w 952136"/>
                <a:gd name="csY3" fmla="*/ 158323 h 582944"/>
                <a:gd name="csX4" fmla="*/ 932010 w 952136"/>
                <a:gd name="csY4" fmla="*/ 350345 h 582944"/>
                <a:gd name="csX5" fmla="*/ 769114 w 952136"/>
                <a:gd name="csY5" fmla="*/ 582300 h 582944"/>
                <a:gd name="csX6" fmla="*/ 434153 w 952136"/>
                <a:gd name="csY6" fmla="*/ 258904 h 582944"/>
                <a:gd name="csX7" fmla="*/ 12014 w 952136"/>
                <a:gd name="csY7" fmla="*/ 302812 h 582944"/>
                <a:gd name="csX8" fmla="*/ 496801 w 952136"/>
                <a:gd name="csY8" fmla="*/ 12590 h 582944"/>
                <a:gd name="csX0" fmla="*/ 442884 w 940147"/>
                <a:gd name="csY0" fmla="*/ 13823 h 573209"/>
                <a:gd name="csX1" fmla="*/ 676216 w 940147"/>
                <a:gd name="csY1" fmla="*/ 43849 h 573209"/>
                <a:gd name="csX2" fmla="*/ 895226 w 940147"/>
                <a:gd name="csY2" fmla="*/ 55209 h 573209"/>
                <a:gd name="csX3" fmla="*/ 934858 w 940147"/>
                <a:gd name="csY3" fmla="*/ 148588 h 573209"/>
                <a:gd name="csX4" fmla="*/ 920023 w 940147"/>
                <a:gd name="csY4" fmla="*/ 340610 h 573209"/>
                <a:gd name="csX5" fmla="*/ 757127 w 940147"/>
                <a:gd name="csY5" fmla="*/ 572565 h 573209"/>
                <a:gd name="csX6" fmla="*/ 422166 w 940147"/>
                <a:gd name="csY6" fmla="*/ 249169 h 573209"/>
                <a:gd name="csX7" fmla="*/ 27 w 940147"/>
                <a:gd name="csY7" fmla="*/ 293077 h 573209"/>
                <a:gd name="csX8" fmla="*/ 442884 w 940147"/>
                <a:gd name="csY8" fmla="*/ 13823 h 573209"/>
                <a:gd name="csX0" fmla="*/ 442884 w 940149"/>
                <a:gd name="csY0" fmla="*/ 3486 h 562872"/>
                <a:gd name="csX1" fmla="*/ 676216 w 940149"/>
                <a:gd name="csY1" fmla="*/ 33512 h 562872"/>
                <a:gd name="csX2" fmla="*/ 895226 w 940149"/>
                <a:gd name="csY2" fmla="*/ 44872 h 562872"/>
                <a:gd name="csX3" fmla="*/ 934858 w 940149"/>
                <a:gd name="csY3" fmla="*/ 138251 h 562872"/>
                <a:gd name="csX4" fmla="*/ 920023 w 940149"/>
                <a:gd name="csY4" fmla="*/ 330273 h 562872"/>
                <a:gd name="csX5" fmla="*/ 757127 w 940149"/>
                <a:gd name="csY5" fmla="*/ 562228 h 562872"/>
                <a:gd name="csX6" fmla="*/ 422166 w 940149"/>
                <a:gd name="csY6" fmla="*/ 238832 h 562872"/>
                <a:gd name="csX7" fmla="*/ 27 w 940149"/>
                <a:gd name="csY7" fmla="*/ 282740 h 562872"/>
                <a:gd name="csX8" fmla="*/ 442884 w 940149"/>
                <a:gd name="csY8" fmla="*/ 3486 h 562872"/>
                <a:gd name="csX0" fmla="*/ 485555 w 982818"/>
                <a:gd name="csY0" fmla="*/ 8071 h 567457"/>
                <a:gd name="csX1" fmla="*/ 718887 w 982818"/>
                <a:gd name="csY1" fmla="*/ 38097 h 567457"/>
                <a:gd name="csX2" fmla="*/ 937897 w 982818"/>
                <a:gd name="csY2" fmla="*/ 49457 h 567457"/>
                <a:gd name="csX3" fmla="*/ 977529 w 982818"/>
                <a:gd name="csY3" fmla="*/ 142836 h 567457"/>
                <a:gd name="csX4" fmla="*/ 962694 w 982818"/>
                <a:gd name="csY4" fmla="*/ 334858 h 567457"/>
                <a:gd name="csX5" fmla="*/ 799798 w 982818"/>
                <a:gd name="csY5" fmla="*/ 566813 h 567457"/>
                <a:gd name="csX6" fmla="*/ 464837 w 982818"/>
                <a:gd name="csY6" fmla="*/ 243417 h 567457"/>
                <a:gd name="csX7" fmla="*/ 42698 w 982818"/>
                <a:gd name="csY7" fmla="*/ 287325 h 567457"/>
                <a:gd name="csX8" fmla="*/ 64466 w 982818"/>
                <a:gd name="csY8" fmla="*/ 202402 h 567457"/>
                <a:gd name="csX9" fmla="*/ 485555 w 982818"/>
                <a:gd name="csY9" fmla="*/ 8071 h 567457"/>
                <a:gd name="csX0" fmla="*/ 467921 w 965186"/>
                <a:gd name="csY0" fmla="*/ 8071 h 567428"/>
                <a:gd name="csX1" fmla="*/ 701253 w 965186"/>
                <a:gd name="csY1" fmla="*/ 38097 h 567428"/>
                <a:gd name="csX2" fmla="*/ 920263 w 965186"/>
                <a:gd name="csY2" fmla="*/ 49457 h 567428"/>
                <a:gd name="csX3" fmla="*/ 959895 w 965186"/>
                <a:gd name="csY3" fmla="*/ 142836 h 567428"/>
                <a:gd name="csX4" fmla="*/ 945060 w 965186"/>
                <a:gd name="csY4" fmla="*/ 334858 h 567428"/>
                <a:gd name="csX5" fmla="*/ 782164 w 965186"/>
                <a:gd name="csY5" fmla="*/ 566813 h 567428"/>
                <a:gd name="csX6" fmla="*/ 447203 w 965186"/>
                <a:gd name="csY6" fmla="*/ 243417 h 567428"/>
                <a:gd name="csX7" fmla="*/ 178028 w 965186"/>
                <a:gd name="csY7" fmla="*/ 307387 h 567428"/>
                <a:gd name="csX8" fmla="*/ 25064 w 965186"/>
                <a:gd name="csY8" fmla="*/ 287325 h 567428"/>
                <a:gd name="csX9" fmla="*/ 46832 w 965186"/>
                <a:gd name="csY9" fmla="*/ 202402 h 567428"/>
                <a:gd name="csX10" fmla="*/ 467921 w 965186"/>
                <a:gd name="csY10" fmla="*/ 8071 h 567428"/>
                <a:gd name="csX0" fmla="*/ 467919 w 959967"/>
                <a:gd name="csY0" fmla="*/ 8071 h 570502"/>
                <a:gd name="csX1" fmla="*/ 701251 w 959967"/>
                <a:gd name="csY1" fmla="*/ 38097 h 570502"/>
                <a:gd name="csX2" fmla="*/ 920261 w 959967"/>
                <a:gd name="csY2" fmla="*/ 49457 h 570502"/>
                <a:gd name="csX3" fmla="*/ 959893 w 959967"/>
                <a:gd name="csY3" fmla="*/ 142836 h 570502"/>
                <a:gd name="csX4" fmla="*/ 925245 w 959967"/>
                <a:gd name="csY4" fmla="*/ 401499 h 570502"/>
                <a:gd name="csX5" fmla="*/ 782162 w 959967"/>
                <a:gd name="csY5" fmla="*/ 566813 h 570502"/>
                <a:gd name="csX6" fmla="*/ 447201 w 959967"/>
                <a:gd name="csY6" fmla="*/ 243417 h 570502"/>
                <a:gd name="csX7" fmla="*/ 178026 w 959967"/>
                <a:gd name="csY7" fmla="*/ 307387 h 570502"/>
                <a:gd name="csX8" fmla="*/ 25062 w 959967"/>
                <a:gd name="csY8" fmla="*/ 287325 h 570502"/>
                <a:gd name="csX9" fmla="*/ 46830 w 959967"/>
                <a:gd name="csY9" fmla="*/ 202402 h 570502"/>
                <a:gd name="csX10" fmla="*/ 467919 w 959967"/>
                <a:gd name="csY10" fmla="*/ 8071 h 570502"/>
                <a:gd name="csX0" fmla="*/ 467919 w 960059"/>
                <a:gd name="csY0" fmla="*/ 8071 h 576934"/>
                <a:gd name="csX1" fmla="*/ 701251 w 960059"/>
                <a:gd name="csY1" fmla="*/ 38097 h 576934"/>
                <a:gd name="csX2" fmla="*/ 920261 w 960059"/>
                <a:gd name="csY2" fmla="*/ 49457 h 576934"/>
                <a:gd name="csX3" fmla="*/ 959893 w 960059"/>
                <a:gd name="csY3" fmla="*/ 142836 h 576934"/>
                <a:gd name="csX4" fmla="*/ 925245 w 960059"/>
                <a:gd name="csY4" fmla="*/ 401499 h 576934"/>
                <a:gd name="csX5" fmla="*/ 753141 w 960059"/>
                <a:gd name="csY5" fmla="*/ 573380 h 576934"/>
                <a:gd name="csX6" fmla="*/ 447201 w 960059"/>
                <a:gd name="csY6" fmla="*/ 243417 h 576934"/>
                <a:gd name="csX7" fmla="*/ 178026 w 960059"/>
                <a:gd name="csY7" fmla="*/ 307387 h 576934"/>
                <a:gd name="csX8" fmla="*/ 25062 w 960059"/>
                <a:gd name="csY8" fmla="*/ 287325 h 576934"/>
                <a:gd name="csX9" fmla="*/ 46830 w 960059"/>
                <a:gd name="csY9" fmla="*/ 202402 h 576934"/>
                <a:gd name="csX10" fmla="*/ 467919 w 960059"/>
                <a:gd name="csY10" fmla="*/ 8071 h 576934"/>
                <a:gd name="csX0" fmla="*/ 467919 w 960057"/>
                <a:gd name="csY0" fmla="*/ 8071 h 575174"/>
                <a:gd name="csX1" fmla="*/ 701251 w 960057"/>
                <a:gd name="csY1" fmla="*/ 38097 h 575174"/>
                <a:gd name="csX2" fmla="*/ 920261 w 960057"/>
                <a:gd name="csY2" fmla="*/ 49457 h 575174"/>
                <a:gd name="csX3" fmla="*/ 959893 w 960057"/>
                <a:gd name="csY3" fmla="*/ 142836 h 575174"/>
                <a:gd name="csX4" fmla="*/ 925245 w 960057"/>
                <a:gd name="csY4" fmla="*/ 401499 h 575174"/>
                <a:gd name="csX5" fmla="*/ 753141 w 960057"/>
                <a:gd name="csY5" fmla="*/ 573380 h 575174"/>
                <a:gd name="csX6" fmla="*/ 447201 w 960057"/>
                <a:gd name="csY6" fmla="*/ 243417 h 575174"/>
                <a:gd name="csX7" fmla="*/ 178026 w 960057"/>
                <a:gd name="csY7" fmla="*/ 307387 h 575174"/>
                <a:gd name="csX8" fmla="*/ 25062 w 960057"/>
                <a:gd name="csY8" fmla="*/ 287325 h 575174"/>
                <a:gd name="csX9" fmla="*/ 46830 w 960057"/>
                <a:gd name="csY9" fmla="*/ 202402 h 575174"/>
                <a:gd name="csX10" fmla="*/ 467919 w 960057"/>
                <a:gd name="csY10" fmla="*/ 8071 h 575174"/>
                <a:gd name="csX0" fmla="*/ 467919 w 960059"/>
                <a:gd name="csY0" fmla="*/ 8071 h 574423"/>
                <a:gd name="csX1" fmla="*/ 701251 w 960059"/>
                <a:gd name="csY1" fmla="*/ 38097 h 574423"/>
                <a:gd name="csX2" fmla="*/ 920261 w 960059"/>
                <a:gd name="csY2" fmla="*/ 49457 h 574423"/>
                <a:gd name="csX3" fmla="*/ 959893 w 960059"/>
                <a:gd name="csY3" fmla="*/ 142836 h 574423"/>
                <a:gd name="csX4" fmla="*/ 925245 w 960059"/>
                <a:gd name="csY4" fmla="*/ 401499 h 574423"/>
                <a:gd name="csX5" fmla="*/ 753141 w 960059"/>
                <a:gd name="csY5" fmla="*/ 573380 h 574423"/>
                <a:gd name="csX6" fmla="*/ 447201 w 960059"/>
                <a:gd name="csY6" fmla="*/ 243417 h 574423"/>
                <a:gd name="csX7" fmla="*/ 178026 w 960059"/>
                <a:gd name="csY7" fmla="*/ 307387 h 574423"/>
                <a:gd name="csX8" fmla="*/ 25062 w 960059"/>
                <a:gd name="csY8" fmla="*/ 287325 h 574423"/>
                <a:gd name="csX9" fmla="*/ 46830 w 960059"/>
                <a:gd name="csY9" fmla="*/ 202402 h 574423"/>
                <a:gd name="csX10" fmla="*/ 467919 w 960059"/>
                <a:gd name="csY10" fmla="*/ 8071 h 5744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960059" h="574423">
                  <a:moveTo>
                    <a:pt x="467919" y="8071"/>
                  </a:moveTo>
                  <a:cubicBezTo>
                    <a:pt x="576989" y="-19313"/>
                    <a:pt x="625861" y="31199"/>
                    <a:pt x="701251" y="38097"/>
                  </a:cubicBezTo>
                  <a:cubicBezTo>
                    <a:pt x="776641" y="44995"/>
                    <a:pt x="877154" y="32001"/>
                    <a:pt x="920261" y="49457"/>
                  </a:cubicBezTo>
                  <a:cubicBezTo>
                    <a:pt x="963368" y="66914"/>
                    <a:pt x="959062" y="84162"/>
                    <a:pt x="959893" y="142836"/>
                  </a:cubicBezTo>
                  <a:cubicBezTo>
                    <a:pt x="960724" y="201510"/>
                    <a:pt x="959704" y="329742"/>
                    <a:pt x="925245" y="401499"/>
                  </a:cubicBezTo>
                  <a:cubicBezTo>
                    <a:pt x="890786" y="473256"/>
                    <a:pt x="858669" y="586477"/>
                    <a:pt x="753141" y="573380"/>
                  </a:cubicBezTo>
                  <a:cubicBezTo>
                    <a:pt x="647613" y="560283"/>
                    <a:pt x="553217" y="291863"/>
                    <a:pt x="447201" y="243417"/>
                  </a:cubicBezTo>
                  <a:cubicBezTo>
                    <a:pt x="341186" y="194972"/>
                    <a:pt x="248382" y="300069"/>
                    <a:pt x="178026" y="307387"/>
                  </a:cubicBezTo>
                  <a:cubicBezTo>
                    <a:pt x="107670" y="314705"/>
                    <a:pt x="46928" y="304822"/>
                    <a:pt x="25062" y="287325"/>
                  </a:cubicBezTo>
                  <a:cubicBezTo>
                    <a:pt x="3196" y="269828"/>
                    <a:pt x="-26979" y="248944"/>
                    <a:pt x="46830" y="202402"/>
                  </a:cubicBezTo>
                  <a:cubicBezTo>
                    <a:pt x="120640" y="155860"/>
                    <a:pt x="358849" y="35455"/>
                    <a:pt x="467919" y="8071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四角形: 角を丸くする 1">
              <a:extLst>
                <a:ext uri="{FF2B5EF4-FFF2-40B4-BE49-F238E27FC236}">
                  <a16:creationId xmlns:a16="http://schemas.microsoft.com/office/drawing/2014/main" id="{3D38AFC8-1CCD-D260-F3FF-35410EA342CD}"/>
                </a:ext>
              </a:extLst>
            </p:cNvPr>
            <p:cNvSpPr/>
            <p:nvPr/>
          </p:nvSpPr>
          <p:spPr>
            <a:xfrm rot="414091">
              <a:off x="3945364" y="5483268"/>
              <a:ext cx="298187" cy="313182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67 w 404590"/>
                <a:gd name="csY0" fmla="*/ 61755 h 581998"/>
                <a:gd name="csX1" fmla="*/ 108368 w 404590"/>
                <a:gd name="csY1" fmla="*/ 8091 h 581998"/>
                <a:gd name="csX2" fmla="*/ 327176 w 404590"/>
                <a:gd name="csY2" fmla="*/ 12853 h 581998"/>
                <a:gd name="csX3" fmla="*/ 395573 w 404590"/>
                <a:gd name="csY3" fmla="*/ 126494 h 581998"/>
                <a:gd name="csX4" fmla="*/ 404305 w 404590"/>
                <a:gd name="csY4" fmla="*/ 315272 h 581998"/>
                <a:gd name="csX5" fmla="*/ 390810 w 404590"/>
                <a:gd name="csY5" fmla="*/ 467537 h 581998"/>
                <a:gd name="csX6" fmla="*/ 329557 w 404590"/>
                <a:gd name="csY6" fmla="*/ 554984 h 581998"/>
                <a:gd name="csX7" fmla="*/ 168562 w 404590"/>
                <a:gd name="csY7" fmla="*/ 577208 h 581998"/>
                <a:gd name="csX8" fmla="*/ 67887 w 404590"/>
                <a:gd name="csY8" fmla="*/ 474022 h 581998"/>
                <a:gd name="csX9" fmla="*/ 667 w 404590"/>
                <a:gd name="csY9" fmla="*/ 61755 h 581998"/>
                <a:gd name="csX0" fmla="*/ 667 w 404624"/>
                <a:gd name="csY0" fmla="*/ 80233 h 600476"/>
                <a:gd name="csX1" fmla="*/ 108368 w 404624"/>
                <a:gd name="csY1" fmla="*/ 26569 h 600476"/>
                <a:gd name="csX2" fmla="*/ 326474 w 404624"/>
                <a:gd name="csY2" fmla="*/ 6982 h 600476"/>
                <a:gd name="csX3" fmla="*/ 395573 w 404624"/>
                <a:gd name="csY3" fmla="*/ 144972 h 600476"/>
                <a:gd name="csX4" fmla="*/ 404305 w 404624"/>
                <a:gd name="csY4" fmla="*/ 333750 h 600476"/>
                <a:gd name="csX5" fmla="*/ 390810 w 404624"/>
                <a:gd name="csY5" fmla="*/ 486015 h 600476"/>
                <a:gd name="csX6" fmla="*/ 329557 w 404624"/>
                <a:gd name="csY6" fmla="*/ 573462 h 600476"/>
                <a:gd name="csX7" fmla="*/ 168562 w 404624"/>
                <a:gd name="csY7" fmla="*/ 595686 h 600476"/>
                <a:gd name="csX8" fmla="*/ 67887 w 404624"/>
                <a:gd name="csY8" fmla="*/ 492500 h 600476"/>
                <a:gd name="csX9" fmla="*/ 667 w 404624"/>
                <a:gd name="csY9" fmla="*/ 80233 h 600476"/>
                <a:gd name="csX0" fmla="*/ 667 w 404624"/>
                <a:gd name="csY0" fmla="*/ 86377 h 606620"/>
                <a:gd name="csX1" fmla="*/ 108368 w 404624"/>
                <a:gd name="csY1" fmla="*/ 32713 h 606620"/>
                <a:gd name="csX2" fmla="*/ 326474 w 404624"/>
                <a:gd name="csY2" fmla="*/ 13126 h 606620"/>
                <a:gd name="csX3" fmla="*/ 395573 w 404624"/>
                <a:gd name="csY3" fmla="*/ 151116 h 606620"/>
                <a:gd name="csX4" fmla="*/ 404305 w 404624"/>
                <a:gd name="csY4" fmla="*/ 339894 h 606620"/>
                <a:gd name="csX5" fmla="*/ 390810 w 404624"/>
                <a:gd name="csY5" fmla="*/ 492159 h 606620"/>
                <a:gd name="csX6" fmla="*/ 329557 w 404624"/>
                <a:gd name="csY6" fmla="*/ 579606 h 606620"/>
                <a:gd name="csX7" fmla="*/ 168562 w 404624"/>
                <a:gd name="csY7" fmla="*/ 601830 h 606620"/>
                <a:gd name="csX8" fmla="*/ 67887 w 404624"/>
                <a:gd name="csY8" fmla="*/ 498644 h 606620"/>
                <a:gd name="csX9" fmla="*/ 667 w 404624"/>
                <a:gd name="csY9" fmla="*/ 86377 h 606620"/>
                <a:gd name="csX0" fmla="*/ 3173 w 407130"/>
                <a:gd name="csY0" fmla="*/ 78516 h 598759"/>
                <a:gd name="csX1" fmla="*/ 173058 w 407130"/>
                <a:gd name="csY1" fmla="*/ 33481 h 598759"/>
                <a:gd name="csX2" fmla="*/ 328980 w 407130"/>
                <a:gd name="csY2" fmla="*/ 5265 h 598759"/>
                <a:gd name="csX3" fmla="*/ 398079 w 407130"/>
                <a:gd name="csY3" fmla="*/ 143255 h 598759"/>
                <a:gd name="csX4" fmla="*/ 406811 w 407130"/>
                <a:gd name="csY4" fmla="*/ 332033 h 598759"/>
                <a:gd name="csX5" fmla="*/ 393316 w 407130"/>
                <a:gd name="csY5" fmla="*/ 484298 h 598759"/>
                <a:gd name="csX6" fmla="*/ 332063 w 407130"/>
                <a:gd name="csY6" fmla="*/ 571745 h 598759"/>
                <a:gd name="csX7" fmla="*/ 171068 w 407130"/>
                <a:gd name="csY7" fmla="*/ 593969 h 598759"/>
                <a:gd name="csX8" fmla="*/ 70393 w 407130"/>
                <a:gd name="csY8" fmla="*/ 490783 h 598759"/>
                <a:gd name="csX9" fmla="*/ 3173 w 407130"/>
                <a:gd name="csY9" fmla="*/ 78516 h 59875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07130" h="598759">
                  <a:moveTo>
                    <a:pt x="3173" y="78516"/>
                  </a:moveTo>
                  <a:cubicBezTo>
                    <a:pt x="20284" y="2299"/>
                    <a:pt x="118757" y="45689"/>
                    <a:pt x="173058" y="33481"/>
                  </a:cubicBezTo>
                  <a:cubicBezTo>
                    <a:pt x="227359" y="21273"/>
                    <a:pt x="291477" y="-13031"/>
                    <a:pt x="328980" y="5265"/>
                  </a:cubicBezTo>
                  <a:cubicBezTo>
                    <a:pt x="366484" y="23561"/>
                    <a:pt x="385107" y="88794"/>
                    <a:pt x="398079" y="143255"/>
                  </a:cubicBezTo>
                  <a:cubicBezTo>
                    <a:pt x="411051" y="197716"/>
                    <a:pt x="406017" y="267255"/>
                    <a:pt x="406811" y="332033"/>
                  </a:cubicBezTo>
                  <a:cubicBezTo>
                    <a:pt x="407605" y="396811"/>
                    <a:pt x="405774" y="444346"/>
                    <a:pt x="393316" y="484298"/>
                  </a:cubicBezTo>
                  <a:cubicBezTo>
                    <a:pt x="380858" y="524250"/>
                    <a:pt x="369104" y="553467"/>
                    <a:pt x="332063" y="571745"/>
                  </a:cubicBezTo>
                  <a:cubicBezTo>
                    <a:pt x="295022" y="590023"/>
                    <a:pt x="214680" y="607463"/>
                    <a:pt x="171068" y="593969"/>
                  </a:cubicBezTo>
                  <a:cubicBezTo>
                    <a:pt x="127456" y="580475"/>
                    <a:pt x="98375" y="576692"/>
                    <a:pt x="70393" y="490783"/>
                  </a:cubicBezTo>
                  <a:cubicBezTo>
                    <a:pt x="42411" y="404874"/>
                    <a:pt x="-13938" y="154733"/>
                    <a:pt x="3173" y="78516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四角形: 角を丸くする 1">
              <a:extLst>
                <a:ext uri="{FF2B5EF4-FFF2-40B4-BE49-F238E27FC236}">
                  <a16:creationId xmlns:a16="http://schemas.microsoft.com/office/drawing/2014/main" id="{E6ADB000-2417-55F8-C966-CA06DACA0B88}"/>
                </a:ext>
              </a:extLst>
            </p:cNvPr>
            <p:cNvSpPr/>
            <p:nvPr/>
          </p:nvSpPr>
          <p:spPr>
            <a:xfrm rot="234556">
              <a:off x="4957538" y="5100926"/>
              <a:ext cx="334269" cy="315679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717591"/>
                <a:gd name="csY0" fmla="*/ 148530 h 587365"/>
                <a:gd name="csX1" fmla="*/ 88607 w 717591"/>
                <a:gd name="csY1" fmla="*/ 13458 h 587365"/>
                <a:gd name="csX2" fmla="*/ 307415 w 717591"/>
                <a:gd name="csY2" fmla="*/ 18220 h 587365"/>
                <a:gd name="csX3" fmla="*/ 375812 w 717591"/>
                <a:gd name="csY3" fmla="*/ 131861 h 587365"/>
                <a:gd name="csX4" fmla="*/ 717589 w 717591"/>
                <a:gd name="csY4" fmla="*/ 191229 h 587365"/>
                <a:gd name="csX5" fmla="*/ 371049 w 717591"/>
                <a:gd name="csY5" fmla="*/ 472904 h 587365"/>
                <a:gd name="csX6" fmla="*/ 309796 w 717591"/>
                <a:gd name="csY6" fmla="*/ 560351 h 587365"/>
                <a:gd name="csX7" fmla="*/ 148801 w 717591"/>
                <a:gd name="csY7" fmla="*/ 582575 h 587365"/>
                <a:gd name="csX8" fmla="*/ 48126 w 717591"/>
                <a:gd name="csY8" fmla="*/ 479389 h 587365"/>
                <a:gd name="csX9" fmla="*/ 1162 w 717591"/>
                <a:gd name="csY9" fmla="*/ 148530 h 587365"/>
                <a:gd name="csX0" fmla="*/ 1162 w 717589"/>
                <a:gd name="csY0" fmla="*/ 253620 h 692455"/>
                <a:gd name="csX1" fmla="*/ 88607 w 717589"/>
                <a:gd name="csY1" fmla="*/ 118548 h 692455"/>
                <a:gd name="csX2" fmla="*/ 245558 w 717589"/>
                <a:gd name="csY2" fmla="*/ 2692 h 692455"/>
                <a:gd name="csX3" fmla="*/ 375812 w 717589"/>
                <a:gd name="csY3" fmla="*/ 236951 h 692455"/>
                <a:gd name="csX4" fmla="*/ 717589 w 717589"/>
                <a:gd name="csY4" fmla="*/ 296319 h 692455"/>
                <a:gd name="csX5" fmla="*/ 371049 w 717589"/>
                <a:gd name="csY5" fmla="*/ 577994 h 692455"/>
                <a:gd name="csX6" fmla="*/ 309796 w 717589"/>
                <a:gd name="csY6" fmla="*/ 665441 h 692455"/>
                <a:gd name="csX7" fmla="*/ 148801 w 717589"/>
                <a:gd name="csY7" fmla="*/ 687665 h 692455"/>
                <a:gd name="csX8" fmla="*/ 48126 w 717589"/>
                <a:gd name="csY8" fmla="*/ 584479 h 692455"/>
                <a:gd name="csX9" fmla="*/ 1162 w 717589"/>
                <a:gd name="csY9" fmla="*/ 253620 h 692455"/>
                <a:gd name="csX0" fmla="*/ 862 w 723561"/>
                <a:gd name="csY0" fmla="*/ 275800 h 692547"/>
                <a:gd name="csX1" fmla="*/ 94578 w 723561"/>
                <a:gd name="csY1" fmla="*/ 118640 h 692547"/>
                <a:gd name="csX2" fmla="*/ 251529 w 723561"/>
                <a:gd name="csY2" fmla="*/ 2784 h 692547"/>
                <a:gd name="csX3" fmla="*/ 381783 w 723561"/>
                <a:gd name="csY3" fmla="*/ 237043 h 692547"/>
                <a:gd name="csX4" fmla="*/ 723560 w 723561"/>
                <a:gd name="csY4" fmla="*/ 296411 h 692547"/>
                <a:gd name="csX5" fmla="*/ 377020 w 723561"/>
                <a:gd name="csY5" fmla="*/ 578086 h 692547"/>
                <a:gd name="csX6" fmla="*/ 315767 w 723561"/>
                <a:gd name="csY6" fmla="*/ 665533 h 692547"/>
                <a:gd name="csX7" fmla="*/ 154772 w 723561"/>
                <a:gd name="csY7" fmla="*/ 687757 h 692547"/>
                <a:gd name="csX8" fmla="*/ 54097 w 723561"/>
                <a:gd name="csY8" fmla="*/ 584571 h 692547"/>
                <a:gd name="csX9" fmla="*/ 862 w 723561"/>
                <a:gd name="csY9" fmla="*/ 275800 h 692547"/>
                <a:gd name="csX0" fmla="*/ 1924 w 724623"/>
                <a:gd name="csY0" fmla="*/ 274582 h 691329"/>
                <a:gd name="csX1" fmla="*/ 121136 w 724623"/>
                <a:gd name="csY1" fmla="*/ 140449 h 691329"/>
                <a:gd name="csX2" fmla="*/ 252591 w 724623"/>
                <a:gd name="csY2" fmla="*/ 1566 h 691329"/>
                <a:gd name="csX3" fmla="*/ 382845 w 724623"/>
                <a:gd name="csY3" fmla="*/ 235825 h 691329"/>
                <a:gd name="csX4" fmla="*/ 724622 w 724623"/>
                <a:gd name="csY4" fmla="*/ 295193 h 691329"/>
                <a:gd name="csX5" fmla="*/ 378082 w 724623"/>
                <a:gd name="csY5" fmla="*/ 576868 h 691329"/>
                <a:gd name="csX6" fmla="*/ 316829 w 724623"/>
                <a:gd name="csY6" fmla="*/ 664315 h 691329"/>
                <a:gd name="csX7" fmla="*/ 155834 w 724623"/>
                <a:gd name="csY7" fmla="*/ 686539 h 691329"/>
                <a:gd name="csX8" fmla="*/ 55159 w 724623"/>
                <a:gd name="csY8" fmla="*/ 583353 h 691329"/>
                <a:gd name="csX9" fmla="*/ 1924 w 724623"/>
                <a:gd name="csY9" fmla="*/ 274582 h 691329"/>
                <a:gd name="csX0" fmla="*/ 1924 w 724623"/>
                <a:gd name="csY0" fmla="*/ 273177 h 689924"/>
                <a:gd name="csX1" fmla="*/ 121136 w 724623"/>
                <a:gd name="csY1" fmla="*/ 139044 h 689924"/>
                <a:gd name="csX2" fmla="*/ 252591 w 724623"/>
                <a:gd name="csY2" fmla="*/ 161 h 689924"/>
                <a:gd name="csX3" fmla="*/ 426005 w 724623"/>
                <a:gd name="csY3" fmla="*/ 167012 h 689924"/>
                <a:gd name="csX4" fmla="*/ 724622 w 724623"/>
                <a:gd name="csY4" fmla="*/ 293788 h 689924"/>
                <a:gd name="csX5" fmla="*/ 378082 w 724623"/>
                <a:gd name="csY5" fmla="*/ 575463 h 689924"/>
                <a:gd name="csX6" fmla="*/ 316829 w 724623"/>
                <a:gd name="csY6" fmla="*/ 662910 h 689924"/>
                <a:gd name="csX7" fmla="*/ 155834 w 724623"/>
                <a:gd name="csY7" fmla="*/ 685134 h 689924"/>
                <a:gd name="csX8" fmla="*/ 55159 w 724623"/>
                <a:gd name="csY8" fmla="*/ 581948 h 689924"/>
                <a:gd name="csX9" fmla="*/ 1924 w 724623"/>
                <a:gd name="csY9" fmla="*/ 273177 h 689924"/>
                <a:gd name="csX0" fmla="*/ 1924 w 724623"/>
                <a:gd name="csY0" fmla="*/ 273177 h 691615"/>
                <a:gd name="csX1" fmla="*/ 121136 w 724623"/>
                <a:gd name="csY1" fmla="*/ 139044 h 691615"/>
                <a:gd name="csX2" fmla="*/ 252591 w 724623"/>
                <a:gd name="csY2" fmla="*/ 161 h 691615"/>
                <a:gd name="csX3" fmla="*/ 426005 w 724623"/>
                <a:gd name="csY3" fmla="*/ 167012 h 691615"/>
                <a:gd name="csX4" fmla="*/ 724622 w 724623"/>
                <a:gd name="csY4" fmla="*/ 293788 h 691615"/>
                <a:gd name="csX5" fmla="*/ 338690 w 724623"/>
                <a:gd name="csY5" fmla="*/ 516762 h 691615"/>
                <a:gd name="csX6" fmla="*/ 316829 w 724623"/>
                <a:gd name="csY6" fmla="*/ 662910 h 691615"/>
                <a:gd name="csX7" fmla="*/ 155834 w 724623"/>
                <a:gd name="csY7" fmla="*/ 685134 h 691615"/>
                <a:gd name="csX8" fmla="*/ 55159 w 724623"/>
                <a:gd name="csY8" fmla="*/ 581948 h 691615"/>
                <a:gd name="csX9" fmla="*/ 1924 w 724623"/>
                <a:gd name="csY9" fmla="*/ 273177 h 691615"/>
                <a:gd name="csX0" fmla="*/ 1924 w 724621"/>
                <a:gd name="csY0" fmla="*/ 273177 h 691615"/>
                <a:gd name="csX1" fmla="*/ 121136 w 724621"/>
                <a:gd name="csY1" fmla="*/ 139044 h 691615"/>
                <a:gd name="csX2" fmla="*/ 252591 w 724621"/>
                <a:gd name="csY2" fmla="*/ 161 h 691615"/>
                <a:gd name="csX3" fmla="*/ 426005 w 724621"/>
                <a:gd name="csY3" fmla="*/ 167012 h 691615"/>
                <a:gd name="csX4" fmla="*/ 724622 w 724621"/>
                <a:gd name="csY4" fmla="*/ 293788 h 691615"/>
                <a:gd name="csX5" fmla="*/ 338690 w 724621"/>
                <a:gd name="csY5" fmla="*/ 516762 h 691615"/>
                <a:gd name="csX6" fmla="*/ 316829 w 724621"/>
                <a:gd name="csY6" fmla="*/ 662910 h 691615"/>
                <a:gd name="csX7" fmla="*/ 155834 w 724621"/>
                <a:gd name="csY7" fmla="*/ 685134 h 691615"/>
                <a:gd name="csX8" fmla="*/ 55159 w 724621"/>
                <a:gd name="csY8" fmla="*/ 581948 h 691615"/>
                <a:gd name="csX9" fmla="*/ 1924 w 724621"/>
                <a:gd name="csY9" fmla="*/ 273177 h 691615"/>
                <a:gd name="csX0" fmla="*/ 1924 w 738893"/>
                <a:gd name="csY0" fmla="*/ 273177 h 691615"/>
                <a:gd name="csX1" fmla="*/ 121136 w 738893"/>
                <a:gd name="csY1" fmla="*/ 139044 h 691615"/>
                <a:gd name="csX2" fmla="*/ 252591 w 738893"/>
                <a:gd name="csY2" fmla="*/ 161 h 691615"/>
                <a:gd name="csX3" fmla="*/ 426005 w 738893"/>
                <a:gd name="csY3" fmla="*/ 167012 h 691615"/>
                <a:gd name="csX4" fmla="*/ 724622 w 738893"/>
                <a:gd name="csY4" fmla="*/ 293788 h 691615"/>
                <a:gd name="csX5" fmla="*/ 338690 w 738893"/>
                <a:gd name="csY5" fmla="*/ 516762 h 691615"/>
                <a:gd name="csX6" fmla="*/ 316829 w 738893"/>
                <a:gd name="csY6" fmla="*/ 662910 h 691615"/>
                <a:gd name="csX7" fmla="*/ 155834 w 738893"/>
                <a:gd name="csY7" fmla="*/ 685134 h 691615"/>
                <a:gd name="csX8" fmla="*/ 55159 w 738893"/>
                <a:gd name="csY8" fmla="*/ 581948 h 691615"/>
                <a:gd name="csX9" fmla="*/ 1924 w 738893"/>
                <a:gd name="csY9" fmla="*/ 273177 h 691615"/>
                <a:gd name="csX0" fmla="*/ 1924 w 724770"/>
                <a:gd name="csY0" fmla="*/ 273177 h 691615"/>
                <a:gd name="csX1" fmla="*/ 121136 w 724770"/>
                <a:gd name="csY1" fmla="*/ 139044 h 691615"/>
                <a:gd name="csX2" fmla="*/ 252591 w 724770"/>
                <a:gd name="csY2" fmla="*/ 161 h 691615"/>
                <a:gd name="csX3" fmla="*/ 426005 w 724770"/>
                <a:gd name="csY3" fmla="*/ 167012 h 691615"/>
                <a:gd name="csX4" fmla="*/ 724622 w 724770"/>
                <a:gd name="csY4" fmla="*/ 293788 h 691615"/>
                <a:gd name="csX5" fmla="*/ 338690 w 724770"/>
                <a:gd name="csY5" fmla="*/ 516762 h 691615"/>
                <a:gd name="csX6" fmla="*/ 316829 w 724770"/>
                <a:gd name="csY6" fmla="*/ 662910 h 691615"/>
                <a:gd name="csX7" fmla="*/ 155834 w 724770"/>
                <a:gd name="csY7" fmla="*/ 685134 h 691615"/>
                <a:gd name="csX8" fmla="*/ 55159 w 724770"/>
                <a:gd name="csY8" fmla="*/ 581948 h 691615"/>
                <a:gd name="csX9" fmla="*/ 1924 w 724770"/>
                <a:gd name="csY9" fmla="*/ 273177 h 691615"/>
                <a:gd name="csX0" fmla="*/ 1924 w 725544"/>
                <a:gd name="csY0" fmla="*/ 273174 h 691612"/>
                <a:gd name="csX1" fmla="*/ 121136 w 725544"/>
                <a:gd name="csY1" fmla="*/ 139041 h 691612"/>
                <a:gd name="csX2" fmla="*/ 252591 w 725544"/>
                <a:gd name="csY2" fmla="*/ 158 h 691612"/>
                <a:gd name="csX3" fmla="*/ 440638 w 725544"/>
                <a:gd name="csY3" fmla="*/ 115469 h 691612"/>
                <a:gd name="csX4" fmla="*/ 724622 w 725544"/>
                <a:gd name="csY4" fmla="*/ 293785 h 691612"/>
                <a:gd name="csX5" fmla="*/ 338690 w 725544"/>
                <a:gd name="csY5" fmla="*/ 516759 h 691612"/>
                <a:gd name="csX6" fmla="*/ 316829 w 725544"/>
                <a:gd name="csY6" fmla="*/ 662907 h 691612"/>
                <a:gd name="csX7" fmla="*/ 155834 w 725544"/>
                <a:gd name="csY7" fmla="*/ 685131 h 691612"/>
                <a:gd name="csX8" fmla="*/ 55159 w 725544"/>
                <a:gd name="csY8" fmla="*/ 581945 h 691612"/>
                <a:gd name="csX9" fmla="*/ 1924 w 725544"/>
                <a:gd name="csY9" fmla="*/ 273174 h 691612"/>
                <a:gd name="csX0" fmla="*/ 1924 w 725544"/>
                <a:gd name="csY0" fmla="*/ 273174 h 686735"/>
                <a:gd name="csX1" fmla="*/ 121136 w 725544"/>
                <a:gd name="csY1" fmla="*/ 139041 h 686735"/>
                <a:gd name="csX2" fmla="*/ 252591 w 725544"/>
                <a:gd name="csY2" fmla="*/ 158 h 686735"/>
                <a:gd name="csX3" fmla="*/ 440638 w 725544"/>
                <a:gd name="csY3" fmla="*/ 115469 h 686735"/>
                <a:gd name="csX4" fmla="*/ 724622 w 725544"/>
                <a:gd name="csY4" fmla="*/ 293785 h 686735"/>
                <a:gd name="csX5" fmla="*/ 338690 w 725544"/>
                <a:gd name="csY5" fmla="*/ 516759 h 686735"/>
                <a:gd name="csX6" fmla="*/ 155834 w 725544"/>
                <a:gd name="csY6" fmla="*/ 685131 h 686735"/>
                <a:gd name="csX7" fmla="*/ 55159 w 725544"/>
                <a:gd name="csY7" fmla="*/ 581945 h 686735"/>
                <a:gd name="csX8" fmla="*/ 1924 w 725544"/>
                <a:gd name="csY8" fmla="*/ 273174 h 686735"/>
                <a:gd name="csX0" fmla="*/ 1924 w 725135"/>
                <a:gd name="csY0" fmla="*/ 273174 h 691568"/>
                <a:gd name="csX1" fmla="*/ 121136 w 725135"/>
                <a:gd name="csY1" fmla="*/ 139041 h 691568"/>
                <a:gd name="csX2" fmla="*/ 252591 w 725135"/>
                <a:gd name="csY2" fmla="*/ 158 h 691568"/>
                <a:gd name="csX3" fmla="*/ 440638 w 725135"/>
                <a:gd name="csY3" fmla="*/ 115469 h 691568"/>
                <a:gd name="csX4" fmla="*/ 724622 w 725135"/>
                <a:gd name="csY4" fmla="*/ 293785 h 691568"/>
                <a:gd name="csX5" fmla="*/ 365867 w 725135"/>
                <a:gd name="csY5" fmla="*/ 421038 h 691568"/>
                <a:gd name="csX6" fmla="*/ 155834 w 725135"/>
                <a:gd name="csY6" fmla="*/ 685131 h 691568"/>
                <a:gd name="csX7" fmla="*/ 55159 w 725135"/>
                <a:gd name="csY7" fmla="*/ 581945 h 691568"/>
                <a:gd name="csX8" fmla="*/ 1924 w 725135"/>
                <a:gd name="csY8" fmla="*/ 273174 h 691568"/>
                <a:gd name="csX0" fmla="*/ 1924 w 725577"/>
                <a:gd name="csY0" fmla="*/ 273174 h 691568"/>
                <a:gd name="csX1" fmla="*/ 121136 w 725577"/>
                <a:gd name="csY1" fmla="*/ 139041 h 691568"/>
                <a:gd name="csX2" fmla="*/ 252591 w 725577"/>
                <a:gd name="csY2" fmla="*/ 158 h 691568"/>
                <a:gd name="csX3" fmla="*/ 440638 w 725577"/>
                <a:gd name="csY3" fmla="*/ 115469 h 691568"/>
                <a:gd name="csX4" fmla="*/ 724622 w 725577"/>
                <a:gd name="csY4" fmla="*/ 293785 h 691568"/>
                <a:gd name="csX5" fmla="*/ 365867 w 725577"/>
                <a:gd name="csY5" fmla="*/ 421038 h 691568"/>
                <a:gd name="csX6" fmla="*/ 155834 w 725577"/>
                <a:gd name="csY6" fmla="*/ 685131 h 691568"/>
                <a:gd name="csX7" fmla="*/ 55159 w 725577"/>
                <a:gd name="csY7" fmla="*/ 581945 h 691568"/>
                <a:gd name="csX8" fmla="*/ 1924 w 725577"/>
                <a:gd name="csY8" fmla="*/ 273174 h 691568"/>
                <a:gd name="csX0" fmla="*/ 1924 w 725036"/>
                <a:gd name="csY0" fmla="*/ 274643 h 693037"/>
                <a:gd name="csX1" fmla="*/ 121136 w 725036"/>
                <a:gd name="csY1" fmla="*/ 140510 h 693037"/>
                <a:gd name="csX2" fmla="*/ 252591 w 725036"/>
                <a:gd name="csY2" fmla="*/ 1627 h 693037"/>
                <a:gd name="csX3" fmla="*/ 433858 w 725036"/>
                <a:gd name="csY3" fmla="*/ 79408 h 693037"/>
                <a:gd name="csX4" fmla="*/ 724622 w 725036"/>
                <a:gd name="csY4" fmla="*/ 295254 h 693037"/>
                <a:gd name="csX5" fmla="*/ 365867 w 725036"/>
                <a:gd name="csY5" fmla="*/ 422507 h 693037"/>
                <a:gd name="csX6" fmla="*/ 155834 w 725036"/>
                <a:gd name="csY6" fmla="*/ 686600 h 693037"/>
                <a:gd name="csX7" fmla="*/ 55159 w 725036"/>
                <a:gd name="csY7" fmla="*/ 583414 h 693037"/>
                <a:gd name="csX8" fmla="*/ 1924 w 725036"/>
                <a:gd name="csY8" fmla="*/ 274643 h 693037"/>
                <a:gd name="csX0" fmla="*/ 2695 w 725809"/>
                <a:gd name="csY0" fmla="*/ 274643 h 701568"/>
                <a:gd name="csX1" fmla="*/ 121907 w 725809"/>
                <a:gd name="csY1" fmla="*/ 140510 h 701568"/>
                <a:gd name="csX2" fmla="*/ 253362 w 725809"/>
                <a:gd name="csY2" fmla="*/ 1627 h 701568"/>
                <a:gd name="csX3" fmla="*/ 434629 w 725809"/>
                <a:gd name="csY3" fmla="*/ 79408 h 701568"/>
                <a:gd name="csX4" fmla="*/ 725393 w 725809"/>
                <a:gd name="csY4" fmla="*/ 295254 h 701568"/>
                <a:gd name="csX5" fmla="*/ 366638 w 725809"/>
                <a:gd name="csY5" fmla="*/ 422507 h 701568"/>
                <a:gd name="csX6" fmla="*/ 246430 w 725809"/>
                <a:gd name="csY6" fmla="*/ 695640 h 701568"/>
                <a:gd name="csX7" fmla="*/ 55930 w 725809"/>
                <a:gd name="csY7" fmla="*/ 583414 h 701568"/>
                <a:gd name="csX8" fmla="*/ 2695 w 725809"/>
                <a:gd name="csY8" fmla="*/ 274643 h 701568"/>
                <a:gd name="csX0" fmla="*/ 2695 w 725807"/>
                <a:gd name="csY0" fmla="*/ 274643 h 709675"/>
                <a:gd name="csX1" fmla="*/ 121907 w 725807"/>
                <a:gd name="csY1" fmla="*/ 140510 h 709675"/>
                <a:gd name="csX2" fmla="*/ 253362 w 725807"/>
                <a:gd name="csY2" fmla="*/ 1627 h 709675"/>
                <a:gd name="csX3" fmla="*/ 434629 w 725807"/>
                <a:gd name="csY3" fmla="*/ 79408 h 709675"/>
                <a:gd name="csX4" fmla="*/ 725393 w 725807"/>
                <a:gd name="csY4" fmla="*/ 295254 h 709675"/>
                <a:gd name="csX5" fmla="*/ 366638 w 725807"/>
                <a:gd name="csY5" fmla="*/ 422507 h 709675"/>
                <a:gd name="csX6" fmla="*/ 246430 w 725807"/>
                <a:gd name="csY6" fmla="*/ 695640 h 709675"/>
                <a:gd name="csX7" fmla="*/ 55930 w 725807"/>
                <a:gd name="csY7" fmla="*/ 583414 h 709675"/>
                <a:gd name="csX8" fmla="*/ 2695 w 725807"/>
                <a:gd name="csY8" fmla="*/ 274643 h 709675"/>
                <a:gd name="csX0" fmla="*/ 2695 w 731840"/>
                <a:gd name="csY0" fmla="*/ 274643 h 709675"/>
                <a:gd name="csX1" fmla="*/ 121907 w 731840"/>
                <a:gd name="csY1" fmla="*/ 140510 h 709675"/>
                <a:gd name="csX2" fmla="*/ 253362 w 731840"/>
                <a:gd name="csY2" fmla="*/ 1627 h 709675"/>
                <a:gd name="csX3" fmla="*/ 434629 w 731840"/>
                <a:gd name="csY3" fmla="*/ 79408 h 709675"/>
                <a:gd name="csX4" fmla="*/ 725393 w 731840"/>
                <a:gd name="csY4" fmla="*/ 295254 h 709675"/>
                <a:gd name="csX5" fmla="*/ 366638 w 731840"/>
                <a:gd name="csY5" fmla="*/ 422507 h 709675"/>
                <a:gd name="csX6" fmla="*/ 246430 w 731840"/>
                <a:gd name="csY6" fmla="*/ 695640 h 709675"/>
                <a:gd name="csX7" fmla="*/ 55930 w 731840"/>
                <a:gd name="csY7" fmla="*/ 583414 h 709675"/>
                <a:gd name="csX8" fmla="*/ 2695 w 731840"/>
                <a:gd name="csY8" fmla="*/ 274643 h 709675"/>
                <a:gd name="csX0" fmla="*/ 970 w 803802"/>
                <a:gd name="csY0" fmla="*/ 283013 h 709545"/>
                <a:gd name="csX1" fmla="*/ 193869 w 803802"/>
                <a:gd name="csY1" fmla="*/ 140510 h 709545"/>
                <a:gd name="csX2" fmla="*/ 325324 w 803802"/>
                <a:gd name="csY2" fmla="*/ 1627 h 709545"/>
                <a:gd name="csX3" fmla="*/ 506591 w 803802"/>
                <a:gd name="csY3" fmla="*/ 79408 h 709545"/>
                <a:gd name="csX4" fmla="*/ 797355 w 803802"/>
                <a:gd name="csY4" fmla="*/ 295254 h 709545"/>
                <a:gd name="csX5" fmla="*/ 438600 w 803802"/>
                <a:gd name="csY5" fmla="*/ 422507 h 709545"/>
                <a:gd name="csX6" fmla="*/ 318392 w 803802"/>
                <a:gd name="csY6" fmla="*/ 695640 h 709545"/>
                <a:gd name="csX7" fmla="*/ 127892 w 803802"/>
                <a:gd name="csY7" fmla="*/ 583414 h 709545"/>
                <a:gd name="csX8" fmla="*/ 970 w 803802"/>
                <a:gd name="csY8" fmla="*/ 283013 h 709545"/>
                <a:gd name="csX0" fmla="*/ 288 w 803120"/>
                <a:gd name="csY0" fmla="*/ 283013 h 709545"/>
                <a:gd name="csX1" fmla="*/ 193187 w 803120"/>
                <a:gd name="csY1" fmla="*/ 140510 h 709545"/>
                <a:gd name="csX2" fmla="*/ 324642 w 803120"/>
                <a:gd name="csY2" fmla="*/ 1627 h 709545"/>
                <a:gd name="csX3" fmla="*/ 505909 w 803120"/>
                <a:gd name="csY3" fmla="*/ 79408 h 709545"/>
                <a:gd name="csX4" fmla="*/ 796673 w 803120"/>
                <a:gd name="csY4" fmla="*/ 295254 h 709545"/>
                <a:gd name="csX5" fmla="*/ 437918 w 803120"/>
                <a:gd name="csY5" fmla="*/ 422507 h 709545"/>
                <a:gd name="csX6" fmla="*/ 317710 w 803120"/>
                <a:gd name="csY6" fmla="*/ 695640 h 709545"/>
                <a:gd name="csX7" fmla="*/ 127210 w 803120"/>
                <a:gd name="csY7" fmla="*/ 583414 h 709545"/>
                <a:gd name="csX8" fmla="*/ 288 w 803120"/>
                <a:gd name="csY8" fmla="*/ 283013 h 709545"/>
                <a:gd name="csX0" fmla="*/ 288 w 797284"/>
                <a:gd name="csY0" fmla="*/ 283013 h 703886"/>
                <a:gd name="csX1" fmla="*/ 193187 w 797284"/>
                <a:gd name="csY1" fmla="*/ 140510 h 703886"/>
                <a:gd name="csX2" fmla="*/ 324642 w 797284"/>
                <a:gd name="csY2" fmla="*/ 1627 h 703886"/>
                <a:gd name="csX3" fmla="*/ 505909 w 797284"/>
                <a:gd name="csY3" fmla="*/ 79408 h 703886"/>
                <a:gd name="csX4" fmla="*/ 796673 w 797284"/>
                <a:gd name="csY4" fmla="*/ 295254 h 703886"/>
                <a:gd name="csX5" fmla="*/ 422662 w 797284"/>
                <a:gd name="csY5" fmla="*/ 379809 h 703886"/>
                <a:gd name="csX6" fmla="*/ 317710 w 797284"/>
                <a:gd name="csY6" fmla="*/ 695640 h 703886"/>
                <a:gd name="csX7" fmla="*/ 127210 w 797284"/>
                <a:gd name="csY7" fmla="*/ 583414 h 703886"/>
                <a:gd name="csX8" fmla="*/ 288 w 797284"/>
                <a:gd name="csY8" fmla="*/ 283013 h 703886"/>
                <a:gd name="csX0" fmla="*/ 288 w 808574"/>
                <a:gd name="csY0" fmla="*/ 283013 h 703886"/>
                <a:gd name="csX1" fmla="*/ 193187 w 808574"/>
                <a:gd name="csY1" fmla="*/ 140510 h 703886"/>
                <a:gd name="csX2" fmla="*/ 324642 w 808574"/>
                <a:gd name="csY2" fmla="*/ 1627 h 703886"/>
                <a:gd name="csX3" fmla="*/ 505909 w 808574"/>
                <a:gd name="csY3" fmla="*/ 79408 h 703886"/>
                <a:gd name="csX4" fmla="*/ 796673 w 808574"/>
                <a:gd name="csY4" fmla="*/ 295254 h 703886"/>
                <a:gd name="csX5" fmla="*/ 422662 w 808574"/>
                <a:gd name="csY5" fmla="*/ 379809 h 703886"/>
                <a:gd name="csX6" fmla="*/ 317710 w 808574"/>
                <a:gd name="csY6" fmla="*/ 695640 h 703886"/>
                <a:gd name="csX7" fmla="*/ 127210 w 808574"/>
                <a:gd name="csY7" fmla="*/ 583414 h 703886"/>
                <a:gd name="csX8" fmla="*/ 288 w 808574"/>
                <a:gd name="csY8" fmla="*/ 283013 h 703886"/>
                <a:gd name="csX0" fmla="*/ 288 w 842750"/>
                <a:gd name="csY0" fmla="*/ 282949 h 703822"/>
                <a:gd name="csX1" fmla="*/ 193187 w 842750"/>
                <a:gd name="csY1" fmla="*/ 140446 h 703822"/>
                <a:gd name="csX2" fmla="*/ 324642 w 842750"/>
                <a:gd name="csY2" fmla="*/ 1563 h 703822"/>
                <a:gd name="csX3" fmla="*/ 505909 w 842750"/>
                <a:gd name="csY3" fmla="*/ 79344 h 703822"/>
                <a:gd name="csX4" fmla="*/ 831795 w 842750"/>
                <a:gd name="csY4" fmla="*/ 282105 h 703822"/>
                <a:gd name="csX5" fmla="*/ 422662 w 842750"/>
                <a:gd name="csY5" fmla="*/ 379745 h 703822"/>
                <a:gd name="csX6" fmla="*/ 317710 w 842750"/>
                <a:gd name="csY6" fmla="*/ 695576 h 703822"/>
                <a:gd name="csX7" fmla="*/ 127210 w 842750"/>
                <a:gd name="csY7" fmla="*/ 583350 h 703822"/>
                <a:gd name="csX8" fmla="*/ 288 w 842750"/>
                <a:gd name="csY8" fmla="*/ 282949 h 703822"/>
                <a:gd name="csX0" fmla="*/ 268 w 842730"/>
                <a:gd name="csY0" fmla="*/ 282949 h 701168"/>
                <a:gd name="csX1" fmla="*/ 193167 w 842730"/>
                <a:gd name="csY1" fmla="*/ 140446 h 701168"/>
                <a:gd name="csX2" fmla="*/ 324622 w 842730"/>
                <a:gd name="csY2" fmla="*/ 1563 h 701168"/>
                <a:gd name="csX3" fmla="*/ 505889 w 842730"/>
                <a:gd name="csY3" fmla="*/ 79344 h 701168"/>
                <a:gd name="csX4" fmla="*/ 831775 w 842730"/>
                <a:gd name="csY4" fmla="*/ 282105 h 701168"/>
                <a:gd name="csX5" fmla="*/ 422642 w 842730"/>
                <a:gd name="csY5" fmla="*/ 379745 h 701168"/>
                <a:gd name="csX6" fmla="*/ 275356 w 842730"/>
                <a:gd name="csY6" fmla="*/ 692741 h 701168"/>
                <a:gd name="csX7" fmla="*/ 127190 w 842730"/>
                <a:gd name="csY7" fmla="*/ 583350 h 701168"/>
                <a:gd name="csX8" fmla="*/ 268 w 842730"/>
                <a:gd name="csY8" fmla="*/ 282949 h 701168"/>
                <a:gd name="csX0" fmla="*/ 273 w 842735"/>
                <a:gd name="csY0" fmla="*/ 282949 h 720953"/>
                <a:gd name="csX1" fmla="*/ 193172 w 842735"/>
                <a:gd name="csY1" fmla="*/ 140446 h 720953"/>
                <a:gd name="csX2" fmla="*/ 324627 w 842735"/>
                <a:gd name="csY2" fmla="*/ 1563 h 720953"/>
                <a:gd name="csX3" fmla="*/ 505894 w 842735"/>
                <a:gd name="csY3" fmla="*/ 79344 h 720953"/>
                <a:gd name="csX4" fmla="*/ 831780 w 842735"/>
                <a:gd name="csY4" fmla="*/ 282105 h 720953"/>
                <a:gd name="csX5" fmla="*/ 422647 w 842735"/>
                <a:gd name="csY5" fmla="*/ 379745 h 720953"/>
                <a:gd name="csX6" fmla="*/ 288977 w 842735"/>
                <a:gd name="csY6" fmla="*/ 713719 h 720953"/>
                <a:gd name="csX7" fmla="*/ 127195 w 842735"/>
                <a:gd name="csY7" fmla="*/ 583350 h 720953"/>
                <a:gd name="csX8" fmla="*/ 273 w 842735"/>
                <a:gd name="csY8" fmla="*/ 282949 h 720953"/>
                <a:gd name="csX0" fmla="*/ 273 w 842735"/>
                <a:gd name="csY0" fmla="*/ 282949 h 721554"/>
                <a:gd name="csX1" fmla="*/ 193172 w 842735"/>
                <a:gd name="csY1" fmla="*/ 140446 h 721554"/>
                <a:gd name="csX2" fmla="*/ 324627 w 842735"/>
                <a:gd name="csY2" fmla="*/ 1563 h 721554"/>
                <a:gd name="csX3" fmla="*/ 505894 w 842735"/>
                <a:gd name="csY3" fmla="*/ 79344 h 721554"/>
                <a:gd name="csX4" fmla="*/ 831780 w 842735"/>
                <a:gd name="csY4" fmla="*/ 282105 h 721554"/>
                <a:gd name="csX5" fmla="*/ 422647 w 842735"/>
                <a:gd name="csY5" fmla="*/ 379745 h 721554"/>
                <a:gd name="csX6" fmla="*/ 288977 w 842735"/>
                <a:gd name="csY6" fmla="*/ 713719 h 721554"/>
                <a:gd name="csX7" fmla="*/ 127195 w 842735"/>
                <a:gd name="csY7" fmla="*/ 583350 h 721554"/>
                <a:gd name="csX8" fmla="*/ 273 w 842735"/>
                <a:gd name="csY8" fmla="*/ 282949 h 7215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42735" h="721554">
                  <a:moveTo>
                    <a:pt x="273" y="282949"/>
                  </a:moveTo>
                  <a:cubicBezTo>
                    <a:pt x="5961" y="240431"/>
                    <a:pt x="139113" y="187344"/>
                    <a:pt x="193172" y="140446"/>
                  </a:cubicBezTo>
                  <a:cubicBezTo>
                    <a:pt x="247231" y="93548"/>
                    <a:pt x="272507" y="11747"/>
                    <a:pt x="324627" y="1563"/>
                  </a:cubicBezTo>
                  <a:cubicBezTo>
                    <a:pt x="376747" y="-8621"/>
                    <a:pt x="421369" y="32587"/>
                    <a:pt x="505894" y="79344"/>
                  </a:cubicBezTo>
                  <a:cubicBezTo>
                    <a:pt x="590419" y="126101"/>
                    <a:pt x="904993" y="141074"/>
                    <a:pt x="831780" y="282105"/>
                  </a:cubicBezTo>
                  <a:cubicBezTo>
                    <a:pt x="758567" y="423136"/>
                    <a:pt x="513114" y="307809"/>
                    <a:pt x="422647" y="379745"/>
                  </a:cubicBezTo>
                  <a:cubicBezTo>
                    <a:pt x="332180" y="451681"/>
                    <a:pt x="368164" y="677929"/>
                    <a:pt x="288977" y="713719"/>
                  </a:cubicBezTo>
                  <a:cubicBezTo>
                    <a:pt x="209790" y="749509"/>
                    <a:pt x="175312" y="655145"/>
                    <a:pt x="127195" y="583350"/>
                  </a:cubicBezTo>
                  <a:cubicBezTo>
                    <a:pt x="79078" y="511555"/>
                    <a:pt x="-5415" y="325467"/>
                    <a:pt x="273" y="282949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四角形: 角を丸くする 1">
              <a:extLst>
                <a:ext uri="{FF2B5EF4-FFF2-40B4-BE49-F238E27FC236}">
                  <a16:creationId xmlns:a16="http://schemas.microsoft.com/office/drawing/2014/main" id="{236AB2E7-9DE5-4BFA-83E9-11418799BA38}"/>
                </a:ext>
              </a:extLst>
            </p:cNvPr>
            <p:cNvSpPr/>
            <p:nvPr/>
          </p:nvSpPr>
          <p:spPr>
            <a:xfrm rot="13369000">
              <a:off x="5300464" y="4818976"/>
              <a:ext cx="220887" cy="200737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90035"/>
                <a:gd name="csY0" fmla="*/ 148530 h 587365"/>
                <a:gd name="csX1" fmla="*/ 88607 w 390035"/>
                <a:gd name="csY1" fmla="*/ 13458 h 587365"/>
                <a:gd name="csX2" fmla="*/ 307415 w 390035"/>
                <a:gd name="csY2" fmla="*/ 18220 h 587365"/>
                <a:gd name="csX3" fmla="*/ 375812 w 390035"/>
                <a:gd name="csY3" fmla="*/ 131861 h 587365"/>
                <a:gd name="csX4" fmla="*/ 384544 w 390035"/>
                <a:gd name="csY4" fmla="*/ 320639 h 587365"/>
                <a:gd name="csX5" fmla="*/ 309796 w 390035"/>
                <a:gd name="csY5" fmla="*/ 560351 h 587365"/>
                <a:gd name="csX6" fmla="*/ 148801 w 390035"/>
                <a:gd name="csY6" fmla="*/ 582575 h 587365"/>
                <a:gd name="csX7" fmla="*/ 48126 w 390035"/>
                <a:gd name="csY7" fmla="*/ 479389 h 587365"/>
                <a:gd name="csX8" fmla="*/ 1162 w 390035"/>
                <a:gd name="csY8" fmla="*/ 148530 h 587365"/>
                <a:gd name="csX0" fmla="*/ 1162 w 375816"/>
                <a:gd name="csY0" fmla="*/ 148530 h 587365"/>
                <a:gd name="csX1" fmla="*/ 88607 w 375816"/>
                <a:gd name="csY1" fmla="*/ 13458 h 587365"/>
                <a:gd name="csX2" fmla="*/ 307415 w 375816"/>
                <a:gd name="csY2" fmla="*/ 18220 h 587365"/>
                <a:gd name="csX3" fmla="*/ 375812 w 375816"/>
                <a:gd name="csY3" fmla="*/ 131861 h 587365"/>
                <a:gd name="csX4" fmla="*/ 309796 w 375816"/>
                <a:gd name="csY4" fmla="*/ 560351 h 587365"/>
                <a:gd name="csX5" fmla="*/ 148801 w 375816"/>
                <a:gd name="csY5" fmla="*/ 582575 h 587365"/>
                <a:gd name="csX6" fmla="*/ 48126 w 375816"/>
                <a:gd name="csY6" fmla="*/ 479389 h 587365"/>
                <a:gd name="csX7" fmla="*/ 1162 w 375816"/>
                <a:gd name="csY7" fmla="*/ 148530 h 587365"/>
                <a:gd name="csX0" fmla="*/ 1162 w 377896"/>
                <a:gd name="csY0" fmla="*/ 148530 h 582982"/>
                <a:gd name="csX1" fmla="*/ 88607 w 377896"/>
                <a:gd name="csY1" fmla="*/ 13458 h 582982"/>
                <a:gd name="csX2" fmla="*/ 307415 w 377896"/>
                <a:gd name="csY2" fmla="*/ 18220 h 582982"/>
                <a:gd name="csX3" fmla="*/ 375812 w 377896"/>
                <a:gd name="csY3" fmla="*/ 131861 h 582982"/>
                <a:gd name="csX4" fmla="*/ 243600 w 377896"/>
                <a:gd name="csY4" fmla="*/ 453180 h 582982"/>
                <a:gd name="csX5" fmla="*/ 148801 w 377896"/>
                <a:gd name="csY5" fmla="*/ 582575 h 582982"/>
                <a:gd name="csX6" fmla="*/ 48126 w 377896"/>
                <a:gd name="csY6" fmla="*/ 479389 h 582982"/>
                <a:gd name="csX7" fmla="*/ 1162 w 377896"/>
                <a:gd name="csY7" fmla="*/ 148530 h 582982"/>
                <a:gd name="csX0" fmla="*/ 1162 w 378322"/>
                <a:gd name="csY0" fmla="*/ 258268 h 692720"/>
                <a:gd name="csX1" fmla="*/ 88607 w 378322"/>
                <a:gd name="csY1" fmla="*/ 123196 h 692720"/>
                <a:gd name="csX2" fmla="*/ 311423 w 378322"/>
                <a:gd name="csY2" fmla="*/ 2598 h 692720"/>
                <a:gd name="csX3" fmla="*/ 375812 w 378322"/>
                <a:gd name="csY3" fmla="*/ 241599 h 692720"/>
                <a:gd name="csX4" fmla="*/ 243600 w 378322"/>
                <a:gd name="csY4" fmla="*/ 562918 h 692720"/>
                <a:gd name="csX5" fmla="*/ 148801 w 378322"/>
                <a:gd name="csY5" fmla="*/ 692313 h 692720"/>
                <a:gd name="csX6" fmla="*/ 48126 w 378322"/>
                <a:gd name="csY6" fmla="*/ 589127 h 692720"/>
                <a:gd name="csX7" fmla="*/ 1162 w 378322"/>
                <a:gd name="csY7" fmla="*/ 258268 h 692720"/>
                <a:gd name="csX0" fmla="*/ 825 w 378061"/>
                <a:gd name="csY0" fmla="*/ 267991 h 702443"/>
                <a:gd name="csX1" fmla="*/ 80487 w 378061"/>
                <a:gd name="csY1" fmla="*/ 58789 h 702443"/>
                <a:gd name="csX2" fmla="*/ 311086 w 378061"/>
                <a:gd name="csY2" fmla="*/ 12321 h 702443"/>
                <a:gd name="csX3" fmla="*/ 375475 w 378061"/>
                <a:gd name="csY3" fmla="*/ 251322 h 702443"/>
                <a:gd name="csX4" fmla="*/ 243263 w 378061"/>
                <a:gd name="csY4" fmla="*/ 572641 h 702443"/>
                <a:gd name="csX5" fmla="*/ 148464 w 378061"/>
                <a:gd name="csY5" fmla="*/ 702036 h 702443"/>
                <a:gd name="csX6" fmla="*/ 47789 w 378061"/>
                <a:gd name="csY6" fmla="*/ 598850 h 702443"/>
                <a:gd name="csX7" fmla="*/ 825 w 378061"/>
                <a:gd name="csY7" fmla="*/ 267991 h 702443"/>
                <a:gd name="csX0" fmla="*/ 559 w 377795"/>
                <a:gd name="csY0" fmla="*/ 267991 h 703924"/>
                <a:gd name="csX1" fmla="*/ 80221 w 377795"/>
                <a:gd name="csY1" fmla="*/ 58789 h 703924"/>
                <a:gd name="csX2" fmla="*/ 310820 w 377795"/>
                <a:gd name="csY2" fmla="*/ 12321 h 703924"/>
                <a:gd name="csX3" fmla="*/ 375209 w 377795"/>
                <a:gd name="csY3" fmla="*/ 251322 h 703924"/>
                <a:gd name="csX4" fmla="*/ 242997 w 377795"/>
                <a:gd name="csY4" fmla="*/ 572641 h 703924"/>
                <a:gd name="csX5" fmla="*/ 100284 w 377795"/>
                <a:gd name="csY5" fmla="*/ 703573 h 703924"/>
                <a:gd name="csX6" fmla="*/ 47523 w 377795"/>
                <a:gd name="csY6" fmla="*/ 598850 h 703924"/>
                <a:gd name="csX7" fmla="*/ 559 w 377795"/>
                <a:gd name="csY7" fmla="*/ 267991 h 703924"/>
                <a:gd name="csX0" fmla="*/ 559 w 379161"/>
                <a:gd name="csY0" fmla="*/ 267991 h 704867"/>
                <a:gd name="csX1" fmla="*/ 80221 w 379161"/>
                <a:gd name="csY1" fmla="*/ 58789 h 704867"/>
                <a:gd name="csX2" fmla="*/ 310820 w 379161"/>
                <a:gd name="csY2" fmla="*/ 12321 h 704867"/>
                <a:gd name="csX3" fmla="*/ 375209 w 379161"/>
                <a:gd name="csY3" fmla="*/ 251322 h 704867"/>
                <a:gd name="csX4" fmla="*/ 219285 w 379161"/>
                <a:gd name="csY4" fmla="*/ 543042 h 704867"/>
                <a:gd name="csX5" fmla="*/ 100284 w 379161"/>
                <a:gd name="csY5" fmla="*/ 703573 h 704867"/>
                <a:gd name="csX6" fmla="*/ 47523 w 379161"/>
                <a:gd name="csY6" fmla="*/ 598850 h 704867"/>
                <a:gd name="csX7" fmla="*/ 559 w 379161"/>
                <a:gd name="csY7" fmla="*/ 267991 h 704867"/>
                <a:gd name="csX0" fmla="*/ 559 w 384367"/>
                <a:gd name="csY0" fmla="*/ 271812 h 708688"/>
                <a:gd name="csX1" fmla="*/ 80221 w 384367"/>
                <a:gd name="csY1" fmla="*/ 62610 h 708688"/>
                <a:gd name="csX2" fmla="*/ 310820 w 384367"/>
                <a:gd name="csY2" fmla="*/ 16142 h 708688"/>
                <a:gd name="csX3" fmla="*/ 380768 w 384367"/>
                <a:gd name="csY3" fmla="*/ 308094 h 708688"/>
                <a:gd name="csX4" fmla="*/ 219285 w 384367"/>
                <a:gd name="csY4" fmla="*/ 546863 h 708688"/>
                <a:gd name="csX5" fmla="*/ 100284 w 384367"/>
                <a:gd name="csY5" fmla="*/ 707394 h 708688"/>
                <a:gd name="csX6" fmla="*/ 47523 w 384367"/>
                <a:gd name="csY6" fmla="*/ 602671 h 708688"/>
                <a:gd name="csX7" fmla="*/ 559 w 384367"/>
                <a:gd name="csY7" fmla="*/ 271812 h 708688"/>
                <a:gd name="csX0" fmla="*/ 559 w 378099"/>
                <a:gd name="csY0" fmla="*/ 276128 h 713004"/>
                <a:gd name="csX1" fmla="*/ 80221 w 378099"/>
                <a:gd name="csY1" fmla="*/ 66926 h 713004"/>
                <a:gd name="csX2" fmla="*/ 310820 w 378099"/>
                <a:gd name="csY2" fmla="*/ 20458 h 713004"/>
                <a:gd name="csX3" fmla="*/ 374067 w 378099"/>
                <a:gd name="csY3" fmla="*/ 371740 h 713004"/>
                <a:gd name="csX4" fmla="*/ 219285 w 378099"/>
                <a:gd name="csY4" fmla="*/ 551179 h 713004"/>
                <a:gd name="csX5" fmla="*/ 100284 w 378099"/>
                <a:gd name="csY5" fmla="*/ 711710 h 713004"/>
                <a:gd name="csX6" fmla="*/ 47523 w 378099"/>
                <a:gd name="csY6" fmla="*/ 606987 h 713004"/>
                <a:gd name="csX7" fmla="*/ 559 w 378099"/>
                <a:gd name="csY7" fmla="*/ 276128 h 713004"/>
                <a:gd name="csX0" fmla="*/ 559 w 399968"/>
                <a:gd name="csY0" fmla="*/ 264773 h 701649"/>
                <a:gd name="csX1" fmla="*/ 80221 w 399968"/>
                <a:gd name="csY1" fmla="*/ 55571 h 701649"/>
                <a:gd name="csX2" fmla="*/ 369756 w 399968"/>
                <a:gd name="csY2" fmla="*/ 23130 h 701649"/>
                <a:gd name="csX3" fmla="*/ 374067 w 399968"/>
                <a:gd name="csY3" fmla="*/ 360385 h 701649"/>
                <a:gd name="csX4" fmla="*/ 219285 w 399968"/>
                <a:gd name="csY4" fmla="*/ 539824 h 701649"/>
                <a:gd name="csX5" fmla="*/ 100284 w 399968"/>
                <a:gd name="csY5" fmla="*/ 700355 h 701649"/>
                <a:gd name="csX6" fmla="*/ 47523 w 399968"/>
                <a:gd name="csY6" fmla="*/ 595632 h 701649"/>
                <a:gd name="csX7" fmla="*/ 559 w 399968"/>
                <a:gd name="csY7" fmla="*/ 264773 h 701649"/>
                <a:gd name="csX0" fmla="*/ 1042 w 400451"/>
                <a:gd name="csY0" fmla="*/ 264773 h 611764"/>
                <a:gd name="csX1" fmla="*/ 80704 w 400451"/>
                <a:gd name="csY1" fmla="*/ 55571 h 611764"/>
                <a:gd name="csX2" fmla="*/ 370239 w 400451"/>
                <a:gd name="csY2" fmla="*/ 23130 h 611764"/>
                <a:gd name="csX3" fmla="*/ 374550 w 400451"/>
                <a:gd name="csY3" fmla="*/ 360385 h 611764"/>
                <a:gd name="csX4" fmla="*/ 219768 w 400451"/>
                <a:gd name="csY4" fmla="*/ 539824 h 611764"/>
                <a:gd name="csX5" fmla="*/ 48006 w 400451"/>
                <a:gd name="csY5" fmla="*/ 595632 h 611764"/>
                <a:gd name="csX6" fmla="*/ 1042 w 400451"/>
                <a:gd name="csY6" fmla="*/ 264773 h 611764"/>
                <a:gd name="csX0" fmla="*/ 2389 w 400115"/>
                <a:gd name="csY0" fmla="*/ 354850 h 701841"/>
                <a:gd name="csX1" fmla="*/ 106988 w 400115"/>
                <a:gd name="csY1" fmla="*/ 11958 h 701841"/>
                <a:gd name="csX2" fmla="*/ 371586 w 400115"/>
                <a:gd name="csY2" fmla="*/ 113207 h 701841"/>
                <a:gd name="csX3" fmla="*/ 375897 w 400115"/>
                <a:gd name="csY3" fmla="*/ 450462 h 701841"/>
                <a:gd name="csX4" fmla="*/ 221115 w 400115"/>
                <a:gd name="csY4" fmla="*/ 629901 h 701841"/>
                <a:gd name="csX5" fmla="*/ 49353 w 400115"/>
                <a:gd name="csY5" fmla="*/ 685709 h 701841"/>
                <a:gd name="csX6" fmla="*/ 2389 w 400115"/>
                <a:gd name="csY6" fmla="*/ 354850 h 701841"/>
                <a:gd name="csX0" fmla="*/ 3469 w 389003"/>
                <a:gd name="csY0" fmla="*/ 325523 h 702019"/>
                <a:gd name="csX1" fmla="*/ 95876 w 389003"/>
                <a:gd name="csY1" fmla="*/ 10191 h 702019"/>
                <a:gd name="csX2" fmla="*/ 360474 w 389003"/>
                <a:gd name="csY2" fmla="*/ 111440 h 702019"/>
                <a:gd name="csX3" fmla="*/ 364785 w 389003"/>
                <a:gd name="csY3" fmla="*/ 448695 h 702019"/>
                <a:gd name="csX4" fmla="*/ 210003 w 389003"/>
                <a:gd name="csY4" fmla="*/ 628134 h 702019"/>
                <a:gd name="csX5" fmla="*/ 38241 w 389003"/>
                <a:gd name="csY5" fmla="*/ 683942 h 702019"/>
                <a:gd name="csX6" fmla="*/ 3469 w 389003"/>
                <a:gd name="csY6" fmla="*/ 325523 h 702019"/>
                <a:gd name="csX0" fmla="*/ 521 w 386055"/>
                <a:gd name="csY0" fmla="*/ 325523 h 642252"/>
                <a:gd name="csX1" fmla="*/ 92928 w 386055"/>
                <a:gd name="csY1" fmla="*/ 10191 h 642252"/>
                <a:gd name="csX2" fmla="*/ 357526 w 386055"/>
                <a:gd name="csY2" fmla="*/ 111440 h 642252"/>
                <a:gd name="csX3" fmla="*/ 361837 w 386055"/>
                <a:gd name="csY3" fmla="*/ 448695 h 642252"/>
                <a:gd name="csX4" fmla="*/ 207055 w 386055"/>
                <a:gd name="csY4" fmla="*/ 628134 h 642252"/>
                <a:gd name="csX5" fmla="*/ 62569 w 386055"/>
                <a:gd name="csY5" fmla="*/ 596508 h 642252"/>
                <a:gd name="csX6" fmla="*/ 521 w 386055"/>
                <a:gd name="csY6" fmla="*/ 325523 h 642252"/>
                <a:gd name="csX0" fmla="*/ 521 w 378004"/>
                <a:gd name="csY0" fmla="*/ 325376 h 642802"/>
                <a:gd name="csX1" fmla="*/ 92928 w 378004"/>
                <a:gd name="csY1" fmla="*/ 10044 h 642802"/>
                <a:gd name="csX2" fmla="*/ 357526 w 378004"/>
                <a:gd name="csY2" fmla="*/ 111293 h 642802"/>
                <a:gd name="csX3" fmla="*/ 343242 w 378004"/>
                <a:gd name="csY3" fmla="*/ 439046 h 642802"/>
                <a:gd name="csX4" fmla="*/ 207055 w 378004"/>
                <a:gd name="csY4" fmla="*/ 627987 h 642802"/>
                <a:gd name="csX5" fmla="*/ 62569 w 378004"/>
                <a:gd name="csY5" fmla="*/ 596361 h 642802"/>
                <a:gd name="csX6" fmla="*/ 521 w 378004"/>
                <a:gd name="csY6" fmla="*/ 325376 h 642802"/>
                <a:gd name="csX0" fmla="*/ 521 w 374506"/>
                <a:gd name="csY0" fmla="*/ 325376 h 642802"/>
                <a:gd name="csX1" fmla="*/ 92928 w 374506"/>
                <a:gd name="csY1" fmla="*/ 10044 h 642802"/>
                <a:gd name="csX2" fmla="*/ 357526 w 374506"/>
                <a:gd name="csY2" fmla="*/ 111293 h 642802"/>
                <a:gd name="csX3" fmla="*/ 343242 w 374506"/>
                <a:gd name="csY3" fmla="*/ 439046 h 642802"/>
                <a:gd name="csX4" fmla="*/ 207055 w 374506"/>
                <a:gd name="csY4" fmla="*/ 627987 h 642802"/>
                <a:gd name="csX5" fmla="*/ 62569 w 374506"/>
                <a:gd name="csY5" fmla="*/ 596361 h 642802"/>
                <a:gd name="csX6" fmla="*/ 521 w 374506"/>
                <a:gd name="csY6" fmla="*/ 325376 h 642802"/>
                <a:gd name="csX0" fmla="*/ 521 w 363142"/>
                <a:gd name="csY0" fmla="*/ 325051 h 642477"/>
                <a:gd name="csX1" fmla="*/ 92928 w 363142"/>
                <a:gd name="csY1" fmla="*/ 9719 h 642477"/>
                <a:gd name="csX2" fmla="*/ 357526 w 363142"/>
                <a:gd name="csY2" fmla="*/ 110968 h 642477"/>
                <a:gd name="csX3" fmla="*/ 343242 w 363142"/>
                <a:gd name="csY3" fmla="*/ 438721 h 642477"/>
                <a:gd name="csX4" fmla="*/ 207055 w 363142"/>
                <a:gd name="csY4" fmla="*/ 627662 h 642477"/>
                <a:gd name="csX5" fmla="*/ 62569 w 363142"/>
                <a:gd name="csY5" fmla="*/ 596036 h 642477"/>
                <a:gd name="csX6" fmla="*/ 521 w 363142"/>
                <a:gd name="csY6" fmla="*/ 325051 h 64247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63142" h="642477">
                  <a:moveTo>
                    <a:pt x="521" y="325051"/>
                  </a:moveTo>
                  <a:cubicBezTo>
                    <a:pt x="5581" y="227332"/>
                    <a:pt x="33427" y="45399"/>
                    <a:pt x="92928" y="9719"/>
                  </a:cubicBezTo>
                  <a:cubicBezTo>
                    <a:pt x="152429" y="-25961"/>
                    <a:pt x="341871" y="43133"/>
                    <a:pt x="357526" y="110968"/>
                  </a:cubicBezTo>
                  <a:cubicBezTo>
                    <a:pt x="373181" y="178803"/>
                    <a:pt x="352066" y="389353"/>
                    <a:pt x="343242" y="438721"/>
                  </a:cubicBezTo>
                  <a:cubicBezTo>
                    <a:pt x="334418" y="488089"/>
                    <a:pt x="253834" y="601443"/>
                    <a:pt x="207055" y="627662"/>
                  </a:cubicBezTo>
                  <a:cubicBezTo>
                    <a:pt x="160276" y="653881"/>
                    <a:pt x="96991" y="646471"/>
                    <a:pt x="62569" y="596036"/>
                  </a:cubicBezTo>
                  <a:cubicBezTo>
                    <a:pt x="28147" y="545601"/>
                    <a:pt x="-4539" y="422770"/>
                    <a:pt x="521" y="325051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四角形: 角を丸くする 1">
              <a:extLst>
                <a:ext uri="{FF2B5EF4-FFF2-40B4-BE49-F238E27FC236}">
                  <a16:creationId xmlns:a16="http://schemas.microsoft.com/office/drawing/2014/main" id="{8BECF111-C902-5B34-3D44-8D7C808F9732}"/>
                </a:ext>
              </a:extLst>
            </p:cNvPr>
            <p:cNvSpPr/>
            <p:nvPr/>
          </p:nvSpPr>
          <p:spPr>
            <a:xfrm rot="11141412">
              <a:off x="5171990" y="4546771"/>
              <a:ext cx="578854" cy="265993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13294"/>
                <a:gd name="csY0" fmla="*/ 147248 h 586083"/>
                <a:gd name="csX1" fmla="*/ 88607 w 413294"/>
                <a:gd name="csY1" fmla="*/ 12176 h 586083"/>
                <a:gd name="csX2" fmla="*/ 307415 w 413294"/>
                <a:gd name="csY2" fmla="*/ 16938 h 586083"/>
                <a:gd name="csX3" fmla="*/ 410738 w 413294"/>
                <a:gd name="csY3" fmla="*/ 105289 h 586083"/>
                <a:gd name="csX4" fmla="*/ 384544 w 413294"/>
                <a:gd name="csY4" fmla="*/ 319357 h 586083"/>
                <a:gd name="csX5" fmla="*/ 371049 w 413294"/>
                <a:gd name="csY5" fmla="*/ 471622 h 586083"/>
                <a:gd name="csX6" fmla="*/ 309796 w 413294"/>
                <a:gd name="csY6" fmla="*/ 559069 h 586083"/>
                <a:gd name="csX7" fmla="*/ 148801 w 413294"/>
                <a:gd name="csY7" fmla="*/ 581293 h 586083"/>
                <a:gd name="csX8" fmla="*/ 48126 w 413294"/>
                <a:gd name="csY8" fmla="*/ 478107 h 586083"/>
                <a:gd name="csX9" fmla="*/ 1162 w 413294"/>
                <a:gd name="csY9" fmla="*/ 147248 h 586083"/>
                <a:gd name="csX0" fmla="*/ 1162 w 413294"/>
                <a:gd name="csY0" fmla="*/ 147248 h 585055"/>
                <a:gd name="csX1" fmla="*/ 88607 w 413294"/>
                <a:gd name="csY1" fmla="*/ 12176 h 585055"/>
                <a:gd name="csX2" fmla="*/ 307415 w 413294"/>
                <a:gd name="csY2" fmla="*/ 16938 h 585055"/>
                <a:gd name="csX3" fmla="*/ 410738 w 413294"/>
                <a:gd name="csY3" fmla="*/ 105289 h 585055"/>
                <a:gd name="csX4" fmla="*/ 384544 w 413294"/>
                <a:gd name="csY4" fmla="*/ 319357 h 585055"/>
                <a:gd name="csX5" fmla="*/ 367201 w 413294"/>
                <a:gd name="csY5" fmla="*/ 525584 h 585055"/>
                <a:gd name="csX6" fmla="*/ 309796 w 413294"/>
                <a:gd name="csY6" fmla="*/ 559069 h 585055"/>
                <a:gd name="csX7" fmla="*/ 148801 w 413294"/>
                <a:gd name="csY7" fmla="*/ 581293 h 585055"/>
                <a:gd name="csX8" fmla="*/ 48126 w 413294"/>
                <a:gd name="csY8" fmla="*/ 478107 h 585055"/>
                <a:gd name="csX9" fmla="*/ 1162 w 413294"/>
                <a:gd name="csY9" fmla="*/ 147248 h 585055"/>
                <a:gd name="csX0" fmla="*/ 2285 w 414417"/>
                <a:gd name="csY0" fmla="*/ 296820 h 734627"/>
                <a:gd name="csX1" fmla="*/ 112146 w 414417"/>
                <a:gd name="csY1" fmla="*/ 2218 h 734627"/>
                <a:gd name="csX2" fmla="*/ 308538 w 414417"/>
                <a:gd name="csY2" fmla="*/ 166510 h 734627"/>
                <a:gd name="csX3" fmla="*/ 411861 w 414417"/>
                <a:gd name="csY3" fmla="*/ 254861 h 734627"/>
                <a:gd name="csX4" fmla="*/ 385667 w 414417"/>
                <a:gd name="csY4" fmla="*/ 468929 h 734627"/>
                <a:gd name="csX5" fmla="*/ 368324 w 414417"/>
                <a:gd name="csY5" fmla="*/ 675156 h 734627"/>
                <a:gd name="csX6" fmla="*/ 310919 w 414417"/>
                <a:gd name="csY6" fmla="*/ 708641 h 734627"/>
                <a:gd name="csX7" fmla="*/ 149924 w 414417"/>
                <a:gd name="csY7" fmla="*/ 730865 h 734627"/>
                <a:gd name="csX8" fmla="*/ 49249 w 414417"/>
                <a:gd name="csY8" fmla="*/ 627679 h 734627"/>
                <a:gd name="csX9" fmla="*/ 2285 w 414417"/>
                <a:gd name="csY9" fmla="*/ 296820 h 734627"/>
                <a:gd name="csX0" fmla="*/ 2285 w 413810"/>
                <a:gd name="csY0" fmla="*/ 300506 h 738313"/>
                <a:gd name="csX1" fmla="*/ 112146 w 413810"/>
                <a:gd name="csY1" fmla="*/ 5904 h 738313"/>
                <a:gd name="csX2" fmla="*/ 320733 w 413810"/>
                <a:gd name="csY2" fmla="*/ 115307 h 738313"/>
                <a:gd name="csX3" fmla="*/ 411861 w 413810"/>
                <a:gd name="csY3" fmla="*/ 258547 h 738313"/>
                <a:gd name="csX4" fmla="*/ 385667 w 413810"/>
                <a:gd name="csY4" fmla="*/ 472615 h 738313"/>
                <a:gd name="csX5" fmla="*/ 368324 w 413810"/>
                <a:gd name="csY5" fmla="*/ 678842 h 738313"/>
                <a:gd name="csX6" fmla="*/ 310919 w 413810"/>
                <a:gd name="csY6" fmla="*/ 712327 h 738313"/>
                <a:gd name="csX7" fmla="*/ 149924 w 413810"/>
                <a:gd name="csY7" fmla="*/ 734551 h 738313"/>
                <a:gd name="csX8" fmla="*/ 49249 w 413810"/>
                <a:gd name="csY8" fmla="*/ 631365 h 738313"/>
                <a:gd name="csX9" fmla="*/ 2285 w 413810"/>
                <a:gd name="csY9" fmla="*/ 300506 h 738313"/>
                <a:gd name="csX0" fmla="*/ 2285 w 413810"/>
                <a:gd name="csY0" fmla="*/ 300506 h 738140"/>
                <a:gd name="csX1" fmla="*/ 112146 w 413810"/>
                <a:gd name="csY1" fmla="*/ 5904 h 738140"/>
                <a:gd name="csX2" fmla="*/ 320733 w 413810"/>
                <a:gd name="csY2" fmla="*/ 115307 h 738140"/>
                <a:gd name="csX3" fmla="*/ 411861 w 413810"/>
                <a:gd name="csY3" fmla="*/ 258547 h 738140"/>
                <a:gd name="csX4" fmla="*/ 385667 w 413810"/>
                <a:gd name="csY4" fmla="*/ 472615 h 738140"/>
                <a:gd name="csX5" fmla="*/ 359208 w 413810"/>
                <a:gd name="csY5" fmla="*/ 690561 h 738140"/>
                <a:gd name="csX6" fmla="*/ 310919 w 413810"/>
                <a:gd name="csY6" fmla="*/ 712327 h 738140"/>
                <a:gd name="csX7" fmla="*/ 149924 w 413810"/>
                <a:gd name="csY7" fmla="*/ 734551 h 738140"/>
                <a:gd name="csX8" fmla="*/ 49249 w 413810"/>
                <a:gd name="csY8" fmla="*/ 631365 h 738140"/>
                <a:gd name="csX9" fmla="*/ 2285 w 413810"/>
                <a:gd name="csY9" fmla="*/ 300506 h 738140"/>
                <a:gd name="csX0" fmla="*/ 2285 w 413810"/>
                <a:gd name="csY0" fmla="*/ 300506 h 738140"/>
                <a:gd name="csX1" fmla="*/ 112146 w 413810"/>
                <a:gd name="csY1" fmla="*/ 5904 h 738140"/>
                <a:gd name="csX2" fmla="*/ 320733 w 413810"/>
                <a:gd name="csY2" fmla="*/ 115307 h 738140"/>
                <a:gd name="csX3" fmla="*/ 411861 w 413810"/>
                <a:gd name="csY3" fmla="*/ 258547 h 738140"/>
                <a:gd name="csX4" fmla="*/ 385667 w 413810"/>
                <a:gd name="csY4" fmla="*/ 472615 h 738140"/>
                <a:gd name="csX5" fmla="*/ 359208 w 413810"/>
                <a:gd name="csY5" fmla="*/ 690561 h 738140"/>
                <a:gd name="csX6" fmla="*/ 310919 w 413810"/>
                <a:gd name="csY6" fmla="*/ 712327 h 738140"/>
                <a:gd name="csX7" fmla="*/ 149924 w 413810"/>
                <a:gd name="csY7" fmla="*/ 734551 h 738140"/>
                <a:gd name="csX8" fmla="*/ 49249 w 413810"/>
                <a:gd name="csY8" fmla="*/ 631365 h 738140"/>
                <a:gd name="csX9" fmla="*/ 2285 w 413810"/>
                <a:gd name="csY9" fmla="*/ 300506 h 738140"/>
                <a:gd name="csX0" fmla="*/ 2285 w 414493"/>
                <a:gd name="csY0" fmla="*/ 300506 h 738140"/>
                <a:gd name="csX1" fmla="*/ 112146 w 414493"/>
                <a:gd name="csY1" fmla="*/ 5904 h 738140"/>
                <a:gd name="csX2" fmla="*/ 320733 w 414493"/>
                <a:gd name="csY2" fmla="*/ 115307 h 738140"/>
                <a:gd name="csX3" fmla="*/ 411861 w 414493"/>
                <a:gd name="csY3" fmla="*/ 258547 h 738140"/>
                <a:gd name="csX4" fmla="*/ 385667 w 414493"/>
                <a:gd name="csY4" fmla="*/ 472615 h 738140"/>
                <a:gd name="csX5" fmla="*/ 359208 w 414493"/>
                <a:gd name="csY5" fmla="*/ 690561 h 738140"/>
                <a:gd name="csX6" fmla="*/ 310919 w 414493"/>
                <a:gd name="csY6" fmla="*/ 712327 h 738140"/>
                <a:gd name="csX7" fmla="*/ 149924 w 414493"/>
                <a:gd name="csY7" fmla="*/ 734551 h 738140"/>
                <a:gd name="csX8" fmla="*/ 49249 w 414493"/>
                <a:gd name="csY8" fmla="*/ 631365 h 738140"/>
                <a:gd name="csX9" fmla="*/ 2285 w 414493"/>
                <a:gd name="csY9" fmla="*/ 300506 h 738140"/>
                <a:gd name="csX0" fmla="*/ 2285 w 414505"/>
                <a:gd name="csY0" fmla="*/ 300506 h 738140"/>
                <a:gd name="csX1" fmla="*/ 112146 w 414505"/>
                <a:gd name="csY1" fmla="*/ 5904 h 738140"/>
                <a:gd name="csX2" fmla="*/ 320733 w 414505"/>
                <a:gd name="csY2" fmla="*/ 115307 h 738140"/>
                <a:gd name="csX3" fmla="*/ 411861 w 414505"/>
                <a:gd name="csY3" fmla="*/ 258547 h 738140"/>
                <a:gd name="csX4" fmla="*/ 385667 w 414505"/>
                <a:gd name="csY4" fmla="*/ 472615 h 738140"/>
                <a:gd name="csX5" fmla="*/ 359208 w 414505"/>
                <a:gd name="csY5" fmla="*/ 690561 h 738140"/>
                <a:gd name="csX6" fmla="*/ 310919 w 414505"/>
                <a:gd name="csY6" fmla="*/ 712327 h 738140"/>
                <a:gd name="csX7" fmla="*/ 149924 w 414505"/>
                <a:gd name="csY7" fmla="*/ 734551 h 738140"/>
                <a:gd name="csX8" fmla="*/ 49249 w 414505"/>
                <a:gd name="csY8" fmla="*/ 631365 h 738140"/>
                <a:gd name="csX9" fmla="*/ 2285 w 414505"/>
                <a:gd name="csY9" fmla="*/ 300506 h 738140"/>
                <a:gd name="csX0" fmla="*/ 2285 w 413156"/>
                <a:gd name="csY0" fmla="*/ 406994 h 844628"/>
                <a:gd name="csX1" fmla="*/ 112146 w 413156"/>
                <a:gd name="csY1" fmla="*/ 112392 h 844628"/>
                <a:gd name="csX2" fmla="*/ 345350 w 413156"/>
                <a:gd name="csY2" fmla="*/ 12053 h 844628"/>
                <a:gd name="csX3" fmla="*/ 411861 w 413156"/>
                <a:gd name="csY3" fmla="*/ 365035 h 844628"/>
                <a:gd name="csX4" fmla="*/ 385667 w 413156"/>
                <a:gd name="csY4" fmla="*/ 579103 h 844628"/>
                <a:gd name="csX5" fmla="*/ 359208 w 413156"/>
                <a:gd name="csY5" fmla="*/ 797049 h 844628"/>
                <a:gd name="csX6" fmla="*/ 310919 w 413156"/>
                <a:gd name="csY6" fmla="*/ 818815 h 844628"/>
                <a:gd name="csX7" fmla="*/ 149924 w 413156"/>
                <a:gd name="csY7" fmla="*/ 841039 h 844628"/>
                <a:gd name="csX8" fmla="*/ 49249 w 413156"/>
                <a:gd name="csY8" fmla="*/ 737853 h 844628"/>
                <a:gd name="csX9" fmla="*/ 2285 w 413156"/>
                <a:gd name="csY9" fmla="*/ 406994 h 844628"/>
                <a:gd name="csX0" fmla="*/ 7255 w 418126"/>
                <a:gd name="csY0" fmla="*/ 395459 h 833093"/>
                <a:gd name="csX1" fmla="*/ 198372 w 418126"/>
                <a:gd name="csY1" fmla="*/ 277431 h 833093"/>
                <a:gd name="csX2" fmla="*/ 350320 w 418126"/>
                <a:gd name="csY2" fmla="*/ 518 h 833093"/>
                <a:gd name="csX3" fmla="*/ 416831 w 418126"/>
                <a:gd name="csY3" fmla="*/ 353500 h 833093"/>
                <a:gd name="csX4" fmla="*/ 390637 w 418126"/>
                <a:gd name="csY4" fmla="*/ 567568 h 833093"/>
                <a:gd name="csX5" fmla="*/ 364178 w 418126"/>
                <a:gd name="csY5" fmla="*/ 785514 h 833093"/>
                <a:gd name="csX6" fmla="*/ 315889 w 418126"/>
                <a:gd name="csY6" fmla="*/ 807280 h 833093"/>
                <a:gd name="csX7" fmla="*/ 154894 w 418126"/>
                <a:gd name="csY7" fmla="*/ 829504 h 833093"/>
                <a:gd name="csX8" fmla="*/ 54219 w 418126"/>
                <a:gd name="csY8" fmla="*/ 726318 h 833093"/>
                <a:gd name="csX9" fmla="*/ 7255 w 418126"/>
                <a:gd name="csY9" fmla="*/ 395459 h 833093"/>
                <a:gd name="csX0" fmla="*/ 7255 w 418126"/>
                <a:gd name="csY0" fmla="*/ 395179 h 832813"/>
                <a:gd name="csX1" fmla="*/ 198372 w 418126"/>
                <a:gd name="csY1" fmla="*/ 277151 h 832813"/>
                <a:gd name="csX2" fmla="*/ 264042 w 418126"/>
                <a:gd name="csY2" fmla="*/ 298044 h 832813"/>
                <a:gd name="csX3" fmla="*/ 350320 w 418126"/>
                <a:gd name="csY3" fmla="*/ 238 h 832813"/>
                <a:gd name="csX4" fmla="*/ 416831 w 418126"/>
                <a:gd name="csY4" fmla="*/ 353220 h 832813"/>
                <a:gd name="csX5" fmla="*/ 390637 w 418126"/>
                <a:gd name="csY5" fmla="*/ 567288 h 832813"/>
                <a:gd name="csX6" fmla="*/ 364178 w 418126"/>
                <a:gd name="csY6" fmla="*/ 785234 h 832813"/>
                <a:gd name="csX7" fmla="*/ 315889 w 418126"/>
                <a:gd name="csY7" fmla="*/ 807000 h 832813"/>
                <a:gd name="csX8" fmla="*/ 154894 w 418126"/>
                <a:gd name="csY8" fmla="*/ 829224 h 832813"/>
                <a:gd name="csX9" fmla="*/ 54219 w 418126"/>
                <a:gd name="csY9" fmla="*/ 726038 h 832813"/>
                <a:gd name="csX10" fmla="*/ 7255 w 418126"/>
                <a:gd name="csY10" fmla="*/ 395179 h 832813"/>
                <a:gd name="csX0" fmla="*/ 7255 w 418126"/>
                <a:gd name="csY0" fmla="*/ 395179 h 832813"/>
                <a:gd name="csX1" fmla="*/ 198372 w 418126"/>
                <a:gd name="csY1" fmla="*/ 277151 h 832813"/>
                <a:gd name="csX2" fmla="*/ 264042 w 418126"/>
                <a:gd name="csY2" fmla="*/ 298044 h 832813"/>
                <a:gd name="csX3" fmla="*/ 350320 w 418126"/>
                <a:gd name="csY3" fmla="*/ 238 h 832813"/>
                <a:gd name="csX4" fmla="*/ 416831 w 418126"/>
                <a:gd name="csY4" fmla="*/ 353220 h 832813"/>
                <a:gd name="csX5" fmla="*/ 390637 w 418126"/>
                <a:gd name="csY5" fmla="*/ 567288 h 832813"/>
                <a:gd name="csX6" fmla="*/ 364178 w 418126"/>
                <a:gd name="csY6" fmla="*/ 785234 h 832813"/>
                <a:gd name="csX7" fmla="*/ 315889 w 418126"/>
                <a:gd name="csY7" fmla="*/ 807000 h 832813"/>
                <a:gd name="csX8" fmla="*/ 154894 w 418126"/>
                <a:gd name="csY8" fmla="*/ 829224 h 832813"/>
                <a:gd name="csX9" fmla="*/ 54219 w 418126"/>
                <a:gd name="csY9" fmla="*/ 726038 h 832813"/>
                <a:gd name="csX10" fmla="*/ 7255 w 418126"/>
                <a:gd name="csY10" fmla="*/ 395179 h 832813"/>
                <a:gd name="csX0" fmla="*/ 5818 w 416689"/>
                <a:gd name="csY0" fmla="*/ 395179 h 832813"/>
                <a:gd name="csX1" fmla="*/ 174746 w 416689"/>
                <a:gd name="csY1" fmla="*/ 336720 h 832813"/>
                <a:gd name="csX2" fmla="*/ 262605 w 416689"/>
                <a:gd name="csY2" fmla="*/ 298044 h 832813"/>
                <a:gd name="csX3" fmla="*/ 348883 w 416689"/>
                <a:gd name="csY3" fmla="*/ 238 h 832813"/>
                <a:gd name="csX4" fmla="*/ 415394 w 416689"/>
                <a:gd name="csY4" fmla="*/ 353220 h 832813"/>
                <a:gd name="csX5" fmla="*/ 389200 w 416689"/>
                <a:gd name="csY5" fmla="*/ 567288 h 832813"/>
                <a:gd name="csX6" fmla="*/ 362741 w 416689"/>
                <a:gd name="csY6" fmla="*/ 785234 h 832813"/>
                <a:gd name="csX7" fmla="*/ 314452 w 416689"/>
                <a:gd name="csY7" fmla="*/ 807000 h 832813"/>
                <a:gd name="csX8" fmla="*/ 153457 w 416689"/>
                <a:gd name="csY8" fmla="*/ 829224 h 832813"/>
                <a:gd name="csX9" fmla="*/ 52782 w 416689"/>
                <a:gd name="csY9" fmla="*/ 726038 h 832813"/>
                <a:gd name="csX10" fmla="*/ 5818 w 416689"/>
                <a:gd name="csY10" fmla="*/ 395179 h 832813"/>
                <a:gd name="csX0" fmla="*/ 5818 w 428540"/>
                <a:gd name="csY0" fmla="*/ 395203 h 832837"/>
                <a:gd name="csX1" fmla="*/ 174746 w 428540"/>
                <a:gd name="csY1" fmla="*/ 336744 h 832837"/>
                <a:gd name="csX2" fmla="*/ 262605 w 428540"/>
                <a:gd name="csY2" fmla="*/ 298068 h 832837"/>
                <a:gd name="csX3" fmla="*/ 348883 w 428540"/>
                <a:gd name="csY3" fmla="*/ 262 h 832837"/>
                <a:gd name="csX4" fmla="*/ 427677 w 428540"/>
                <a:gd name="csY4" fmla="*/ 356309 h 832837"/>
                <a:gd name="csX5" fmla="*/ 389200 w 428540"/>
                <a:gd name="csY5" fmla="*/ 567312 h 832837"/>
                <a:gd name="csX6" fmla="*/ 362741 w 428540"/>
                <a:gd name="csY6" fmla="*/ 785258 h 832837"/>
                <a:gd name="csX7" fmla="*/ 314452 w 428540"/>
                <a:gd name="csY7" fmla="*/ 807024 h 832837"/>
                <a:gd name="csX8" fmla="*/ 153457 w 428540"/>
                <a:gd name="csY8" fmla="*/ 829248 h 832837"/>
                <a:gd name="csX9" fmla="*/ 52782 w 428540"/>
                <a:gd name="csY9" fmla="*/ 726062 h 832837"/>
                <a:gd name="csX10" fmla="*/ 5818 w 428540"/>
                <a:gd name="csY10" fmla="*/ 395203 h 832837"/>
                <a:gd name="csX0" fmla="*/ 5818 w 429928"/>
                <a:gd name="csY0" fmla="*/ 395141 h 832775"/>
                <a:gd name="csX1" fmla="*/ 174746 w 429928"/>
                <a:gd name="csY1" fmla="*/ 336682 h 832775"/>
                <a:gd name="csX2" fmla="*/ 262605 w 429928"/>
                <a:gd name="csY2" fmla="*/ 298006 h 832775"/>
                <a:gd name="csX3" fmla="*/ 348883 w 429928"/>
                <a:gd name="csY3" fmla="*/ 200 h 832775"/>
                <a:gd name="csX4" fmla="*/ 429090 w 429928"/>
                <a:gd name="csY4" fmla="*/ 257041 h 832775"/>
                <a:gd name="csX5" fmla="*/ 389200 w 429928"/>
                <a:gd name="csY5" fmla="*/ 567250 h 832775"/>
                <a:gd name="csX6" fmla="*/ 362741 w 429928"/>
                <a:gd name="csY6" fmla="*/ 785196 h 832775"/>
                <a:gd name="csX7" fmla="*/ 314452 w 429928"/>
                <a:gd name="csY7" fmla="*/ 806962 h 832775"/>
                <a:gd name="csX8" fmla="*/ 153457 w 429928"/>
                <a:gd name="csY8" fmla="*/ 829186 h 832775"/>
                <a:gd name="csX9" fmla="*/ 52782 w 429928"/>
                <a:gd name="csY9" fmla="*/ 726000 h 832775"/>
                <a:gd name="csX10" fmla="*/ 5818 w 429928"/>
                <a:gd name="csY10" fmla="*/ 395141 h 832775"/>
                <a:gd name="csX0" fmla="*/ 5818 w 429781"/>
                <a:gd name="csY0" fmla="*/ 395134 h 832768"/>
                <a:gd name="csX1" fmla="*/ 174746 w 429781"/>
                <a:gd name="csY1" fmla="*/ 336675 h 832768"/>
                <a:gd name="csX2" fmla="*/ 262605 w 429781"/>
                <a:gd name="csY2" fmla="*/ 297999 h 832768"/>
                <a:gd name="csX3" fmla="*/ 348883 w 429781"/>
                <a:gd name="csY3" fmla="*/ 193 h 832768"/>
                <a:gd name="csX4" fmla="*/ 429090 w 429781"/>
                <a:gd name="csY4" fmla="*/ 257034 h 832768"/>
                <a:gd name="csX5" fmla="*/ 386395 w 429781"/>
                <a:gd name="csY5" fmla="*/ 519251 h 832768"/>
                <a:gd name="csX6" fmla="*/ 362741 w 429781"/>
                <a:gd name="csY6" fmla="*/ 785189 h 832768"/>
                <a:gd name="csX7" fmla="*/ 314452 w 429781"/>
                <a:gd name="csY7" fmla="*/ 806955 h 832768"/>
                <a:gd name="csX8" fmla="*/ 153457 w 429781"/>
                <a:gd name="csY8" fmla="*/ 829179 h 832768"/>
                <a:gd name="csX9" fmla="*/ 52782 w 429781"/>
                <a:gd name="csY9" fmla="*/ 725993 h 832768"/>
                <a:gd name="csX10" fmla="*/ 5818 w 429781"/>
                <a:gd name="csY10" fmla="*/ 395134 h 832768"/>
                <a:gd name="csX0" fmla="*/ 5818 w 429426"/>
                <a:gd name="csY0" fmla="*/ 474753 h 912387"/>
                <a:gd name="csX1" fmla="*/ 174746 w 429426"/>
                <a:gd name="csY1" fmla="*/ 416294 h 912387"/>
                <a:gd name="csX2" fmla="*/ 262605 w 429426"/>
                <a:gd name="csY2" fmla="*/ 377618 h 912387"/>
                <a:gd name="csX3" fmla="*/ 361351 w 429426"/>
                <a:gd name="csY3" fmla="*/ 142 h 912387"/>
                <a:gd name="csX4" fmla="*/ 429090 w 429426"/>
                <a:gd name="csY4" fmla="*/ 336653 h 912387"/>
                <a:gd name="csX5" fmla="*/ 386395 w 429426"/>
                <a:gd name="csY5" fmla="*/ 598870 h 912387"/>
                <a:gd name="csX6" fmla="*/ 362741 w 429426"/>
                <a:gd name="csY6" fmla="*/ 864808 h 912387"/>
                <a:gd name="csX7" fmla="*/ 314452 w 429426"/>
                <a:gd name="csY7" fmla="*/ 886574 h 912387"/>
                <a:gd name="csX8" fmla="*/ 153457 w 429426"/>
                <a:gd name="csY8" fmla="*/ 908798 h 912387"/>
                <a:gd name="csX9" fmla="*/ 52782 w 429426"/>
                <a:gd name="csY9" fmla="*/ 805612 h 912387"/>
                <a:gd name="csX10" fmla="*/ 5818 w 429426"/>
                <a:gd name="csY10" fmla="*/ 474753 h 912387"/>
                <a:gd name="csX0" fmla="*/ 5818 w 429426"/>
                <a:gd name="csY0" fmla="*/ 485763 h 923397"/>
                <a:gd name="csX1" fmla="*/ 174746 w 429426"/>
                <a:gd name="csY1" fmla="*/ 427304 h 923397"/>
                <a:gd name="csX2" fmla="*/ 262605 w 429426"/>
                <a:gd name="csY2" fmla="*/ 388628 h 923397"/>
                <a:gd name="csX3" fmla="*/ 361351 w 429426"/>
                <a:gd name="csY3" fmla="*/ 11152 h 923397"/>
                <a:gd name="csX4" fmla="*/ 429090 w 429426"/>
                <a:gd name="csY4" fmla="*/ 347663 h 923397"/>
                <a:gd name="csX5" fmla="*/ 386395 w 429426"/>
                <a:gd name="csY5" fmla="*/ 609880 h 923397"/>
                <a:gd name="csX6" fmla="*/ 362741 w 429426"/>
                <a:gd name="csY6" fmla="*/ 875818 h 923397"/>
                <a:gd name="csX7" fmla="*/ 314452 w 429426"/>
                <a:gd name="csY7" fmla="*/ 897584 h 923397"/>
                <a:gd name="csX8" fmla="*/ 153457 w 429426"/>
                <a:gd name="csY8" fmla="*/ 919808 h 923397"/>
                <a:gd name="csX9" fmla="*/ 52782 w 429426"/>
                <a:gd name="csY9" fmla="*/ 816622 h 923397"/>
                <a:gd name="csX10" fmla="*/ 5818 w 429426"/>
                <a:gd name="csY10" fmla="*/ 485763 h 923397"/>
                <a:gd name="csX0" fmla="*/ 5818 w 429426"/>
                <a:gd name="csY0" fmla="*/ 475251 h 912885"/>
                <a:gd name="csX1" fmla="*/ 174746 w 429426"/>
                <a:gd name="csY1" fmla="*/ 416792 h 912885"/>
                <a:gd name="csX2" fmla="*/ 263654 w 429426"/>
                <a:gd name="csY2" fmla="*/ 426907 h 912885"/>
                <a:gd name="csX3" fmla="*/ 361351 w 429426"/>
                <a:gd name="csY3" fmla="*/ 640 h 912885"/>
                <a:gd name="csX4" fmla="*/ 429090 w 429426"/>
                <a:gd name="csY4" fmla="*/ 337151 h 912885"/>
                <a:gd name="csX5" fmla="*/ 386395 w 429426"/>
                <a:gd name="csY5" fmla="*/ 599368 h 912885"/>
                <a:gd name="csX6" fmla="*/ 362741 w 429426"/>
                <a:gd name="csY6" fmla="*/ 865306 h 912885"/>
                <a:gd name="csX7" fmla="*/ 314452 w 429426"/>
                <a:gd name="csY7" fmla="*/ 887072 h 912885"/>
                <a:gd name="csX8" fmla="*/ 153457 w 429426"/>
                <a:gd name="csY8" fmla="*/ 909296 h 912885"/>
                <a:gd name="csX9" fmla="*/ 52782 w 429426"/>
                <a:gd name="csY9" fmla="*/ 806110 h 912885"/>
                <a:gd name="csX10" fmla="*/ 5818 w 429426"/>
                <a:gd name="csY10" fmla="*/ 475251 h 912885"/>
                <a:gd name="csX0" fmla="*/ 5195 w 428803"/>
                <a:gd name="csY0" fmla="*/ 475251 h 912885"/>
                <a:gd name="csX1" fmla="*/ 164292 w 428803"/>
                <a:gd name="csY1" fmla="*/ 454182 h 912885"/>
                <a:gd name="csX2" fmla="*/ 263031 w 428803"/>
                <a:gd name="csY2" fmla="*/ 426907 h 912885"/>
                <a:gd name="csX3" fmla="*/ 360728 w 428803"/>
                <a:gd name="csY3" fmla="*/ 640 h 912885"/>
                <a:gd name="csX4" fmla="*/ 428467 w 428803"/>
                <a:gd name="csY4" fmla="*/ 337151 h 912885"/>
                <a:gd name="csX5" fmla="*/ 385772 w 428803"/>
                <a:gd name="csY5" fmla="*/ 599368 h 912885"/>
                <a:gd name="csX6" fmla="*/ 362118 w 428803"/>
                <a:gd name="csY6" fmla="*/ 865306 h 912885"/>
                <a:gd name="csX7" fmla="*/ 313829 w 428803"/>
                <a:gd name="csY7" fmla="*/ 887072 h 912885"/>
                <a:gd name="csX8" fmla="*/ 152834 w 428803"/>
                <a:gd name="csY8" fmla="*/ 909296 h 912885"/>
                <a:gd name="csX9" fmla="*/ 52159 w 428803"/>
                <a:gd name="csY9" fmla="*/ 806110 h 912885"/>
                <a:gd name="csX10" fmla="*/ 5195 w 428803"/>
                <a:gd name="csY10" fmla="*/ 475251 h 9128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428803" h="912885">
                  <a:moveTo>
                    <a:pt x="5195" y="475251"/>
                  </a:moveTo>
                  <a:cubicBezTo>
                    <a:pt x="23884" y="416596"/>
                    <a:pt x="121319" y="462239"/>
                    <a:pt x="164292" y="454182"/>
                  </a:cubicBezTo>
                  <a:cubicBezTo>
                    <a:pt x="207265" y="446125"/>
                    <a:pt x="245283" y="482924"/>
                    <a:pt x="263031" y="426907"/>
                  </a:cubicBezTo>
                  <a:cubicBezTo>
                    <a:pt x="288356" y="380755"/>
                    <a:pt x="333155" y="15599"/>
                    <a:pt x="360728" y="640"/>
                  </a:cubicBezTo>
                  <a:cubicBezTo>
                    <a:pt x="388301" y="-14319"/>
                    <a:pt x="424293" y="237363"/>
                    <a:pt x="428467" y="337151"/>
                  </a:cubicBezTo>
                  <a:cubicBezTo>
                    <a:pt x="432641" y="436939"/>
                    <a:pt x="396830" y="511342"/>
                    <a:pt x="385772" y="599368"/>
                  </a:cubicBezTo>
                  <a:cubicBezTo>
                    <a:pt x="374714" y="687394"/>
                    <a:pt x="374109" y="817355"/>
                    <a:pt x="362118" y="865306"/>
                  </a:cubicBezTo>
                  <a:cubicBezTo>
                    <a:pt x="350128" y="913257"/>
                    <a:pt x="348710" y="879740"/>
                    <a:pt x="313829" y="887072"/>
                  </a:cubicBezTo>
                  <a:cubicBezTo>
                    <a:pt x="278948" y="894404"/>
                    <a:pt x="196446" y="922790"/>
                    <a:pt x="152834" y="909296"/>
                  </a:cubicBezTo>
                  <a:cubicBezTo>
                    <a:pt x="109222" y="895802"/>
                    <a:pt x="82322" y="883214"/>
                    <a:pt x="52159" y="806110"/>
                  </a:cubicBezTo>
                  <a:cubicBezTo>
                    <a:pt x="21996" y="729006"/>
                    <a:pt x="-13494" y="533906"/>
                    <a:pt x="5195" y="475251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四角形: 角を丸くする 1">
              <a:extLst>
                <a:ext uri="{FF2B5EF4-FFF2-40B4-BE49-F238E27FC236}">
                  <a16:creationId xmlns:a16="http://schemas.microsoft.com/office/drawing/2014/main" id="{8D6C474E-3E6B-90D0-C318-DF6527DB7C18}"/>
                </a:ext>
              </a:extLst>
            </p:cNvPr>
            <p:cNvSpPr/>
            <p:nvPr/>
          </p:nvSpPr>
          <p:spPr>
            <a:xfrm rot="11141412">
              <a:off x="5564507" y="2907124"/>
              <a:ext cx="397866" cy="23342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419189"/>
                <a:gd name="csY0" fmla="*/ 148530 h 587938"/>
                <a:gd name="csX1" fmla="*/ 88607 w 419189"/>
                <a:gd name="csY1" fmla="*/ 13458 h 587938"/>
                <a:gd name="csX2" fmla="*/ 307415 w 419189"/>
                <a:gd name="csY2" fmla="*/ 18220 h 587938"/>
                <a:gd name="csX3" fmla="*/ 375812 w 419189"/>
                <a:gd name="csY3" fmla="*/ 131861 h 587938"/>
                <a:gd name="csX4" fmla="*/ 384544 w 419189"/>
                <a:gd name="csY4" fmla="*/ 320639 h 587938"/>
                <a:gd name="csX5" fmla="*/ 416973 w 419189"/>
                <a:gd name="csY5" fmla="*/ 450144 h 587938"/>
                <a:gd name="csX6" fmla="*/ 309796 w 419189"/>
                <a:gd name="csY6" fmla="*/ 560351 h 587938"/>
                <a:gd name="csX7" fmla="*/ 148801 w 419189"/>
                <a:gd name="csY7" fmla="*/ 582575 h 587938"/>
                <a:gd name="csX8" fmla="*/ 48126 w 419189"/>
                <a:gd name="csY8" fmla="*/ 479389 h 587938"/>
                <a:gd name="csX9" fmla="*/ 1162 w 419189"/>
                <a:gd name="csY9" fmla="*/ 148530 h 587938"/>
                <a:gd name="csX0" fmla="*/ 1162 w 421004"/>
                <a:gd name="csY0" fmla="*/ 148530 h 587940"/>
                <a:gd name="csX1" fmla="*/ 88607 w 421004"/>
                <a:gd name="csY1" fmla="*/ 13458 h 587940"/>
                <a:gd name="csX2" fmla="*/ 307415 w 421004"/>
                <a:gd name="csY2" fmla="*/ 18220 h 587940"/>
                <a:gd name="csX3" fmla="*/ 375812 w 421004"/>
                <a:gd name="csY3" fmla="*/ 131861 h 587940"/>
                <a:gd name="csX4" fmla="*/ 399647 w 421004"/>
                <a:gd name="csY4" fmla="*/ 294118 h 587940"/>
                <a:gd name="csX5" fmla="*/ 416973 w 421004"/>
                <a:gd name="csY5" fmla="*/ 450144 h 587940"/>
                <a:gd name="csX6" fmla="*/ 309796 w 421004"/>
                <a:gd name="csY6" fmla="*/ 560351 h 587940"/>
                <a:gd name="csX7" fmla="*/ 148801 w 421004"/>
                <a:gd name="csY7" fmla="*/ 582575 h 587940"/>
                <a:gd name="csX8" fmla="*/ 48126 w 421004"/>
                <a:gd name="csY8" fmla="*/ 479389 h 587940"/>
                <a:gd name="csX9" fmla="*/ 1162 w 421004"/>
                <a:gd name="csY9" fmla="*/ 148530 h 587940"/>
                <a:gd name="csX0" fmla="*/ 1162 w 430922"/>
                <a:gd name="csY0" fmla="*/ 148530 h 587731"/>
                <a:gd name="csX1" fmla="*/ 88607 w 430922"/>
                <a:gd name="csY1" fmla="*/ 13458 h 587731"/>
                <a:gd name="csX2" fmla="*/ 307415 w 430922"/>
                <a:gd name="csY2" fmla="*/ 18220 h 587731"/>
                <a:gd name="csX3" fmla="*/ 375812 w 430922"/>
                <a:gd name="csY3" fmla="*/ 131861 h 587731"/>
                <a:gd name="csX4" fmla="*/ 399647 w 430922"/>
                <a:gd name="csY4" fmla="*/ 294118 h 587731"/>
                <a:gd name="csX5" fmla="*/ 427713 w 430922"/>
                <a:gd name="csY5" fmla="*/ 457999 h 587731"/>
                <a:gd name="csX6" fmla="*/ 309796 w 430922"/>
                <a:gd name="csY6" fmla="*/ 560351 h 587731"/>
                <a:gd name="csX7" fmla="*/ 148801 w 430922"/>
                <a:gd name="csY7" fmla="*/ 582575 h 587731"/>
                <a:gd name="csX8" fmla="*/ 48126 w 430922"/>
                <a:gd name="csY8" fmla="*/ 479389 h 587731"/>
                <a:gd name="csX9" fmla="*/ 1162 w 430922"/>
                <a:gd name="csY9" fmla="*/ 148530 h 587731"/>
                <a:gd name="csX0" fmla="*/ 2061 w 431821"/>
                <a:gd name="csY0" fmla="*/ 133555 h 572754"/>
                <a:gd name="csX1" fmla="*/ 107712 w 431821"/>
                <a:gd name="csY1" fmla="*/ 39977 h 572754"/>
                <a:gd name="csX2" fmla="*/ 308314 w 431821"/>
                <a:gd name="csY2" fmla="*/ 3245 h 572754"/>
                <a:gd name="csX3" fmla="*/ 376711 w 431821"/>
                <a:gd name="csY3" fmla="*/ 116886 h 572754"/>
                <a:gd name="csX4" fmla="*/ 400546 w 431821"/>
                <a:gd name="csY4" fmla="*/ 279143 h 572754"/>
                <a:gd name="csX5" fmla="*/ 428612 w 431821"/>
                <a:gd name="csY5" fmla="*/ 443024 h 572754"/>
                <a:gd name="csX6" fmla="*/ 310695 w 431821"/>
                <a:gd name="csY6" fmla="*/ 545376 h 572754"/>
                <a:gd name="csX7" fmla="*/ 149700 w 431821"/>
                <a:gd name="csY7" fmla="*/ 567600 h 572754"/>
                <a:gd name="csX8" fmla="*/ 49025 w 431821"/>
                <a:gd name="csY8" fmla="*/ 464414 h 572754"/>
                <a:gd name="csX9" fmla="*/ 2061 w 431821"/>
                <a:gd name="csY9" fmla="*/ 133555 h 572754"/>
                <a:gd name="csX0" fmla="*/ 2061 w 431821"/>
                <a:gd name="csY0" fmla="*/ 133757 h 572958"/>
                <a:gd name="csX1" fmla="*/ 107712 w 431821"/>
                <a:gd name="csY1" fmla="*/ 40179 h 572958"/>
                <a:gd name="csX2" fmla="*/ 308314 w 431821"/>
                <a:gd name="csY2" fmla="*/ 3447 h 572958"/>
                <a:gd name="csX3" fmla="*/ 368461 w 431821"/>
                <a:gd name="csY3" fmla="*/ 120442 h 572958"/>
                <a:gd name="csX4" fmla="*/ 400546 w 431821"/>
                <a:gd name="csY4" fmla="*/ 279345 h 572958"/>
                <a:gd name="csX5" fmla="*/ 428612 w 431821"/>
                <a:gd name="csY5" fmla="*/ 443226 h 572958"/>
                <a:gd name="csX6" fmla="*/ 310695 w 431821"/>
                <a:gd name="csY6" fmla="*/ 545578 h 572958"/>
                <a:gd name="csX7" fmla="*/ 149700 w 431821"/>
                <a:gd name="csY7" fmla="*/ 567802 h 572958"/>
                <a:gd name="csX8" fmla="*/ 49025 w 431821"/>
                <a:gd name="csY8" fmla="*/ 464616 h 572958"/>
                <a:gd name="csX9" fmla="*/ 2061 w 431821"/>
                <a:gd name="csY9" fmla="*/ 133757 h 572958"/>
                <a:gd name="csX0" fmla="*/ 2061 w 431821"/>
                <a:gd name="csY0" fmla="*/ 133757 h 572956"/>
                <a:gd name="csX1" fmla="*/ 107712 w 431821"/>
                <a:gd name="csY1" fmla="*/ 40179 h 572956"/>
                <a:gd name="csX2" fmla="*/ 308314 w 431821"/>
                <a:gd name="csY2" fmla="*/ 3447 h 572956"/>
                <a:gd name="csX3" fmla="*/ 368461 w 431821"/>
                <a:gd name="csY3" fmla="*/ 120442 h 572956"/>
                <a:gd name="csX4" fmla="*/ 400546 w 431821"/>
                <a:gd name="csY4" fmla="*/ 279345 h 572956"/>
                <a:gd name="csX5" fmla="*/ 428612 w 431821"/>
                <a:gd name="csY5" fmla="*/ 443226 h 572956"/>
                <a:gd name="csX6" fmla="*/ 310695 w 431821"/>
                <a:gd name="csY6" fmla="*/ 545578 h 572956"/>
                <a:gd name="csX7" fmla="*/ 149700 w 431821"/>
                <a:gd name="csY7" fmla="*/ 567802 h 572956"/>
                <a:gd name="csX8" fmla="*/ 49025 w 431821"/>
                <a:gd name="csY8" fmla="*/ 464616 h 572956"/>
                <a:gd name="csX9" fmla="*/ 2061 w 431821"/>
                <a:gd name="csY9" fmla="*/ 133757 h 572956"/>
                <a:gd name="csX0" fmla="*/ 2061 w 429835"/>
                <a:gd name="csY0" fmla="*/ 133757 h 572958"/>
                <a:gd name="csX1" fmla="*/ 107712 w 429835"/>
                <a:gd name="csY1" fmla="*/ 40179 h 572958"/>
                <a:gd name="csX2" fmla="*/ 308314 w 429835"/>
                <a:gd name="csY2" fmla="*/ 3447 h 572958"/>
                <a:gd name="csX3" fmla="*/ 368461 w 429835"/>
                <a:gd name="csY3" fmla="*/ 120442 h 572958"/>
                <a:gd name="csX4" fmla="*/ 428612 w 429835"/>
                <a:gd name="csY4" fmla="*/ 443226 h 572958"/>
                <a:gd name="csX5" fmla="*/ 310695 w 429835"/>
                <a:gd name="csY5" fmla="*/ 545578 h 572958"/>
                <a:gd name="csX6" fmla="*/ 149700 w 429835"/>
                <a:gd name="csY6" fmla="*/ 567802 h 572958"/>
                <a:gd name="csX7" fmla="*/ 49025 w 429835"/>
                <a:gd name="csY7" fmla="*/ 464616 h 572958"/>
                <a:gd name="csX8" fmla="*/ 2061 w 429835"/>
                <a:gd name="csY8" fmla="*/ 133757 h 572958"/>
                <a:gd name="csX0" fmla="*/ 2061 w 430160"/>
                <a:gd name="csY0" fmla="*/ 136060 h 575260"/>
                <a:gd name="csX1" fmla="*/ 107712 w 430160"/>
                <a:gd name="csY1" fmla="*/ 42482 h 575260"/>
                <a:gd name="csX2" fmla="*/ 308314 w 430160"/>
                <a:gd name="csY2" fmla="*/ 5750 h 575260"/>
                <a:gd name="csX3" fmla="*/ 373593 w 430160"/>
                <a:gd name="csY3" fmla="*/ 159374 h 575260"/>
                <a:gd name="csX4" fmla="*/ 428612 w 430160"/>
                <a:gd name="csY4" fmla="*/ 445529 h 575260"/>
                <a:gd name="csX5" fmla="*/ 310695 w 430160"/>
                <a:gd name="csY5" fmla="*/ 547881 h 575260"/>
                <a:gd name="csX6" fmla="*/ 149700 w 430160"/>
                <a:gd name="csY6" fmla="*/ 570105 h 575260"/>
                <a:gd name="csX7" fmla="*/ 49025 w 430160"/>
                <a:gd name="csY7" fmla="*/ 466919 h 575260"/>
                <a:gd name="csX8" fmla="*/ 2061 w 430160"/>
                <a:gd name="csY8" fmla="*/ 136060 h 575260"/>
                <a:gd name="csX0" fmla="*/ 2061 w 431308"/>
                <a:gd name="csY0" fmla="*/ 136062 h 575262"/>
                <a:gd name="csX1" fmla="*/ 107712 w 431308"/>
                <a:gd name="csY1" fmla="*/ 42484 h 575262"/>
                <a:gd name="csX2" fmla="*/ 308314 w 431308"/>
                <a:gd name="csY2" fmla="*/ 5752 h 575262"/>
                <a:gd name="csX3" fmla="*/ 373593 w 431308"/>
                <a:gd name="csY3" fmla="*/ 159376 h 575262"/>
                <a:gd name="csX4" fmla="*/ 428612 w 431308"/>
                <a:gd name="csY4" fmla="*/ 445531 h 575262"/>
                <a:gd name="csX5" fmla="*/ 310695 w 431308"/>
                <a:gd name="csY5" fmla="*/ 547883 h 575262"/>
                <a:gd name="csX6" fmla="*/ 149700 w 431308"/>
                <a:gd name="csY6" fmla="*/ 570107 h 575262"/>
                <a:gd name="csX7" fmla="*/ 49025 w 431308"/>
                <a:gd name="csY7" fmla="*/ 466921 h 575262"/>
                <a:gd name="csX8" fmla="*/ 2061 w 431308"/>
                <a:gd name="csY8" fmla="*/ 136062 h 575262"/>
                <a:gd name="csX0" fmla="*/ 2061 w 431109"/>
                <a:gd name="csY0" fmla="*/ 132676 h 571876"/>
                <a:gd name="csX1" fmla="*/ 107712 w 431109"/>
                <a:gd name="csY1" fmla="*/ 39098 h 571876"/>
                <a:gd name="csX2" fmla="*/ 339135 w 431109"/>
                <a:gd name="csY2" fmla="*/ 6127 h 571876"/>
                <a:gd name="csX3" fmla="*/ 373593 w 431109"/>
                <a:gd name="csY3" fmla="*/ 155990 h 571876"/>
                <a:gd name="csX4" fmla="*/ 428612 w 431109"/>
                <a:gd name="csY4" fmla="*/ 442145 h 571876"/>
                <a:gd name="csX5" fmla="*/ 310695 w 431109"/>
                <a:gd name="csY5" fmla="*/ 544497 h 571876"/>
                <a:gd name="csX6" fmla="*/ 149700 w 431109"/>
                <a:gd name="csY6" fmla="*/ 566721 h 571876"/>
                <a:gd name="csX7" fmla="*/ 49025 w 431109"/>
                <a:gd name="csY7" fmla="*/ 463535 h 571876"/>
                <a:gd name="csX8" fmla="*/ 2061 w 431109"/>
                <a:gd name="csY8" fmla="*/ 132676 h 571876"/>
                <a:gd name="csX0" fmla="*/ 2061 w 431109"/>
                <a:gd name="csY0" fmla="*/ 137072 h 576272"/>
                <a:gd name="csX1" fmla="*/ 107712 w 431109"/>
                <a:gd name="csY1" fmla="*/ 43494 h 576272"/>
                <a:gd name="csX2" fmla="*/ 339135 w 431109"/>
                <a:gd name="csY2" fmla="*/ 10523 h 576272"/>
                <a:gd name="csX3" fmla="*/ 373593 w 431109"/>
                <a:gd name="csY3" fmla="*/ 160386 h 576272"/>
                <a:gd name="csX4" fmla="*/ 428612 w 431109"/>
                <a:gd name="csY4" fmla="*/ 446541 h 576272"/>
                <a:gd name="csX5" fmla="*/ 310695 w 431109"/>
                <a:gd name="csY5" fmla="*/ 548893 h 576272"/>
                <a:gd name="csX6" fmla="*/ 149700 w 431109"/>
                <a:gd name="csY6" fmla="*/ 571117 h 576272"/>
                <a:gd name="csX7" fmla="*/ 49025 w 431109"/>
                <a:gd name="csY7" fmla="*/ 467931 h 576272"/>
                <a:gd name="csX8" fmla="*/ 2061 w 431109"/>
                <a:gd name="csY8" fmla="*/ 137072 h 576272"/>
                <a:gd name="csX0" fmla="*/ 2061 w 431242"/>
                <a:gd name="csY0" fmla="*/ 136317 h 575517"/>
                <a:gd name="csX1" fmla="*/ 107712 w 431242"/>
                <a:gd name="csY1" fmla="*/ 42739 h 575517"/>
                <a:gd name="csX2" fmla="*/ 339135 w 431242"/>
                <a:gd name="csY2" fmla="*/ 9768 h 575517"/>
                <a:gd name="csX3" fmla="*/ 388374 w 431242"/>
                <a:gd name="csY3" fmla="*/ 212706 h 575517"/>
                <a:gd name="csX4" fmla="*/ 428612 w 431242"/>
                <a:gd name="csY4" fmla="*/ 445786 h 575517"/>
                <a:gd name="csX5" fmla="*/ 310695 w 431242"/>
                <a:gd name="csY5" fmla="*/ 548138 h 575517"/>
                <a:gd name="csX6" fmla="*/ 149700 w 431242"/>
                <a:gd name="csY6" fmla="*/ 570362 h 575517"/>
                <a:gd name="csX7" fmla="*/ 49025 w 431242"/>
                <a:gd name="csY7" fmla="*/ 467176 h 575517"/>
                <a:gd name="csX8" fmla="*/ 2061 w 431242"/>
                <a:gd name="csY8" fmla="*/ 136317 h 5755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31242" h="575517">
                  <a:moveTo>
                    <a:pt x="2061" y="136317"/>
                  </a:moveTo>
                  <a:cubicBezTo>
                    <a:pt x="11842" y="65578"/>
                    <a:pt x="51533" y="63830"/>
                    <a:pt x="107712" y="42739"/>
                  </a:cubicBezTo>
                  <a:cubicBezTo>
                    <a:pt x="163891" y="21648"/>
                    <a:pt x="292358" y="-18560"/>
                    <a:pt x="339135" y="9768"/>
                  </a:cubicBezTo>
                  <a:cubicBezTo>
                    <a:pt x="385912" y="38096"/>
                    <a:pt x="373461" y="140036"/>
                    <a:pt x="388374" y="212706"/>
                  </a:cubicBezTo>
                  <a:cubicBezTo>
                    <a:pt x="403287" y="285376"/>
                    <a:pt x="441558" y="389881"/>
                    <a:pt x="428612" y="445786"/>
                  </a:cubicBezTo>
                  <a:cubicBezTo>
                    <a:pt x="415666" y="501691"/>
                    <a:pt x="357180" y="527375"/>
                    <a:pt x="310695" y="548138"/>
                  </a:cubicBezTo>
                  <a:cubicBezTo>
                    <a:pt x="264210" y="568901"/>
                    <a:pt x="193312" y="583856"/>
                    <a:pt x="149700" y="570362"/>
                  </a:cubicBezTo>
                  <a:cubicBezTo>
                    <a:pt x="106088" y="556868"/>
                    <a:pt x="79188" y="544280"/>
                    <a:pt x="49025" y="467176"/>
                  </a:cubicBezTo>
                  <a:cubicBezTo>
                    <a:pt x="18862" y="390072"/>
                    <a:pt x="-7720" y="207056"/>
                    <a:pt x="2061" y="136317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四角形: 角を丸くする 1">
              <a:extLst>
                <a:ext uri="{FF2B5EF4-FFF2-40B4-BE49-F238E27FC236}">
                  <a16:creationId xmlns:a16="http://schemas.microsoft.com/office/drawing/2014/main" id="{2F83A6BA-146D-626B-C5B4-9D1D38D326F4}"/>
                </a:ext>
              </a:extLst>
            </p:cNvPr>
            <p:cNvSpPr/>
            <p:nvPr/>
          </p:nvSpPr>
          <p:spPr>
            <a:xfrm rot="11141412">
              <a:off x="5619917" y="2460271"/>
              <a:ext cx="401960" cy="228426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703"/>
                <a:gd name="csY0" fmla="*/ 151634 h 590469"/>
                <a:gd name="csX1" fmla="*/ 88607 w 384703"/>
                <a:gd name="csY1" fmla="*/ 16562 h 590469"/>
                <a:gd name="csX2" fmla="*/ 307415 w 384703"/>
                <a:gd name="csY2" fmla="*/ 21324 h 590469"/>
                <a:gd name="csX3" fmla="*/ 359486 w 384703"/>
                <a:gd name="csY3" fmla="*/ 189167 h 590469"/>
                <a:gd name="csX4" fmla="*/ 384544 w 384703"/>
                <a:gd name="csY4" fmla="*/ 323743 h 590469"/>
                <a:gd name="csX5" fmla="*/ 371049 w 384703"/>
                <a:gd name="csY5" fmla="*/ 476008 h 590469"/>
                <a:gd name="csX6" fmla="*/ 309796 w 384703"/>
                <a:gd name="csY6" fmla="*/ 563455 h 590469"/>
                <a:gd name="csX7" fmla="*/ 148801 w 384703"/>
                <a:gd name="csY7" fmla="*/ 585679 h 590469"/>
                <a:gd name="csX8" fmla="*/ 48126 w 384703"/>
                <a:gd name="csY8" fmla="*/ 482493 h 590469"/>
                <a:gd name="csX9" fmla="*/ 1162 w 384703"/>
                <a:gd name="csY9" fmla="*/ 151634 h 590469"/>
                <a:gd name="csX0" fmla="*/ 1162 w 397329"/>
                <a:gd name="csY0" fmla="*/ 151634 h 590060"/>
                <a:gd name="csX1" fmla="*/ 88607 w 397329"/>
                <a:gd name="csY1" fmla="*/ 16562 h 590060"/>
                <a:gd name="csX2" fmla="*/ 307415 w 397329"/>
                <a:gd name="csY2" fmla="*/ 21324 h 590060"/>
                <a:gd name="csX3" fmla="*/ 359486 w 397329"/>
                <a:gd name="csY3" fmla="*/ 189167 h 590060"/>
                <a:gd name="csX4" fmla="*/ 384544 w 397329"/>
                <a:gd name="csY4" fmla="*/ 323743 h 590060"/>
                <a:gd name="csX5" fmla="*/ 393314 w 397329"/>
                <a:gd name="csY5" fmla="*/ 495003 h 590060"/>
                <a:gd name="csX6" fmla="*/ 309796 w 397329"/>
                <a:gd name="csY6" fmla="*/ 563455 h 590060"/>
                <a:gd name="csX7" fmla="*/ 148801 w 397329"/>
                <a:gd name="csY7" fmla="*/ 585679 h 590060"/>
                <a:gd name="csX8" fmla="*/ 48126 w 397329"/>
                <a:gd name="csY8" fmla="*/ 482493 h 590060"/>
                <a:gd name="csX9" fmla="*/ 1162 w 397329"/>
                <a:gd name="csY9" fmla="*/ 151634 h 590060"/>
                <a:gd name="csX0" fmla="*/ 1324 w 386707"/>
                <a:gd name="csY0" fmla="*/ 182171 h 591931"/>
                <a:gd name="csX1" fmla="*/ 77985 w 386707"/>
                <a:gd name="csY1" fmla="*/ 18433 h 591931"/>
                <a:gd name="csX2" fmla="*/ 296793 w 386707"/>
                <a:gd name="csY2" fmla="*/ 23195 h 591931"/>
                <a:gd name="csX3" fmla="*/ 348864 w 386707"/>
                <a:gd name="csY3" fmla="*/ 191038 h 591931"/>
                <a:gd name="csX4" fmla="*/ 373922 w 386707"/>
                <a:gd name="csY4" fmla="*/ 325614 h 591931"/>
                <a:gd name="csX5" fmla="*/ 382692 w 386707"/>
                <a:gd name="csY5" fmla="*/ 496874 h 591931"/>
                <a:gd name="csX6" fmla="*/ 299174 w 386707"/>
                <a:gd name="csY6" fmla="*/ 565326 h 591931"/>
                <a:gd name="csX7" fmla="*/ 138179 w 386707"/>
                <a:gd name="csY7" fmla="*/ 587550 h 591931"/>
                <a:gd name="csX8" fmla="*/ 37504 w 386707"/>
                <a:gd name="csY8" fmla="*/ 484364 h 591931"/>
                <a:gd name="csX9" fmla="*/ 1324 w 386707"/>
                <a:gd name="csY9" fmla="*/ 182171 h 591931"/>
                <a:gd name="csX0" fmla="*/ 4540 w 389923"/>
                <a:gd name="csY0" fmla="*/ 167150 h 576910"/>
                <a:gd name="csX1" fmla="*/ 136240 w 389923"/>
                <a:gd name="csY1" fmla="*/ 40642 h 576910"/>
                <a:gd name="csX2" fmla="*/ 300009 w 389923"/>
                <a:gd name="csY2" fmla="*/ 8174 h 576910"/>
                <a:gd name="csX3" fmla="*/ 352080 w 389923"/>
                <a:gd name="csY3" fmla="*/ 176017 h 576910"/>
                <a:gd name="csX4" fmla="*/ 377138 w 389923"/>
                <a:gd name="csY4" fmla="*/ 310593 h 576910"/>
                <a:gd name="csX5" fmla="*/ 385908 w 389923"/>
                <a:gd name="csY5" fmla="*/ 481853 h 576910"/>
                <a:gd name="csX6" fmla="*/ 302390 w 389923"/>
                <a:gd name="csY6" fmla="*/ 550305 h 576910"/>
                <a:gd name="csX7" fmla="*/ 141395 w 389923"/>
                <a:gd name="csY7" fmla="*/ 572529 h 576910"/>
                <a:gd name="csX8" fmla="*/ 40720 w 389923"/>
                <a:gd name="csY8" fmla="*/ 469343 h 576910"/>
                <a:gd name="csX9" fmla="*/ 4540 w 389923"/>
                <a:gd name="csY9" fmla="*/ 167150 h 576910"/>
                <a:gd name="csX0" fmla="*/ 4540 w 387419"/>
                <a:gd name="csY0" fmla="*/ 167150 h 576910"/>
                <a:gd name="csX1" fmla="*/ 136240 w 387419"/>
                <a:gd name="csY1" fmla="*/ 40642 h 576910"/>
                <a:gd name="csX2" fmla="*/ 300009 w 387419"/>
                <a:gd name="csY2" fmla="*/ 8174 h 576910"/>
                <a:gd name="csX3" fmla="*/ 352080 w 387419"/>
                <a:gd name="csY3" fmla="*/ 176017 h 576910"/>
                <a:gd name="csX4" fmla="*/ 385908 w 387419"/>
                <a:gd name="csY4" fmla="*/ 481853 h 576910"/>
                <a:gd name="csX5" fmla="*/ 302390 w 387419"/>
                <a:gd name="csY5" fmla="*/ 550305 h 576910"/>
                <a:gd name="csX6" fmla="*/ 141395 w 387419"/>
                <a:gd name="csY6" fmla="*/ 572529 h 576910"/>
                <a:gd name="csX7" fmla="*/ 40720 w 387419"/>
                <a:gd name="csY7" fmla="*/ 469343 h 576910"/>
                <a:gd name="csX8" fmla="*/ 4540 w 387419"/>
                <a:gd name="csY8" fmla="*/ 167150 h 576910"/>
                <a:gd name="csX0" fmla="*/ 4540 w 387162"/>
                <a:gd name="csY0" fmla="*/ 168000 h 577760"/>
                <a:gd name="csX1" fmla="*/ 136240 w 387162"/>
                <a:gd name="csY1" fmla="*/ 41492 h 577760"/>
                <a:gd name="csX2" fmla="*/ 300009 w 387162"/>
                <a:gd name="csY2" fmla="*/ 9024 h 577760"/>
                <a:gd name="csX3" fmla="*/ 349035 w 387162"/>
                <a:gd name="csY3" fmla="*/ 188869 h 577760"/>
                <a:gd name="csX4" fmla="*/ 385908 w 387162"/>
                <a:gd name="csY4" fmla="*/ 482703 h 577760"/>
                <a:gd name="csX5" fmla="*/ 302390 w 387162"/>
                <a:gd name="csY5" fmla="*/ 551155 h 577760"/>
                <a:gd name="csX6" fmla="*/ 141395 w 387162"/>
                <a:gd name="csY6" fmla="*/ 573379 h 577760"/>
                <a:gd name="csX7" fmla="*/ 40720 w 387162"/>
                <a:gd name="csY7" fmla="*/ 470193 h 577760"/>
                <a:gd name="csX8" fmla="*/ 4540 w 387162"/>
                <a:gd name="csY8" fmla="*/ 168000 h 577760"/>
                <a:gd name="csX0" fmla="*/ 4540 w 387084"/>
                <a:gd name="csY0" fmla="*/ 171589 h 581349"/>
                <a:gd name="csX1" fmla="*/ 136240 w 387084"/>
                <a:gd name="csY1" fmla="*/ 45081 h 581349"/>
                <a:gd name="csX2" fmla="*/ 300009 w 387084"/>
                <a:gd name="csY2" fmla="*/ 12613 h 581349"/>
                <a:gd name="csX3" fmla="*/ 348003 w 387084"/>
                <a:gd name="csY3" fmla="*/ 242538 h 581349"/>
                <a:gd name="csX4" fmla="*/ 385908 w 387084"/>
                <a:gd name="csY4" fmla="*/ 486292 h 581349"/>
                <a:gd name="csX5" fmla="*/ 302390 w 387084"/>
                <a:gd name="csY5" fmla="*/ 554744 h 581349"/>
                <a:gd name="csX6" fmla="*/ 141395 w 387084"/>
                <a:gd name="csY6" fmla="*/ 576968 h 581349"/>
                <a:gd name="csX7" fmla="*/ 40720 w 387084"/>
                <a:gd name="csY7" fmla="*/ 473782 h 581349"/>
                <a:gd name="csX8" fmla="*/ 4540 w 387084"/>
                <a:gd name="csY8" fmla="*/ 171589 h 58134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87084" h="581349">
                  <a:moveTo>
                    <a:pt x="4540" y="171589"/>
                  </a:moveTo>
                  <a:cubicBezTo>
                    <a:pt x="20460" y="100139"/>
                    <a:pt x="86995" y="71577"/>
                    <a:pt x="136240" y="45081"/>
                  </a:cubicBezTo>
                  <a:cubicBezTo>
                    <a:pt x="185485" y="18585"/>
                    <a:pt x="264715" y="-20297"/>
                    <a:pt x="300009" y="12613"/>
                  </a:cubicBezTo>
                  <a:cubicBezTo>
                    <a:pt x="335303" y="45523"/>
                    <a:pt x="333687" y="163592"/>
                    <a:pt x="348003" y="242538"/>
                  </a:cubicBezTo>
                  <a:cubicBezTo>
                    <a:pt x="362320" y="321485"/>
                    <a:pt x="393510" y="434258"/>
                    <a:pt x="385908" y="486292"/>
                  </a:cubicBezTo>
                  <a:cubicBezTo>
                    <a:pt x="378306" y="538326"/>
                    <a:pt x="343142" y="539631"/>
                    <a:pt x="302390" y="554744"/>
                  </a:cubicBezTo>
                  <a:cubicBezTo>
                    <a:pt x="261638" y="569857"/>
                    <a:pt x="185007" y="590462"/>
                    <a:pt x="141395" y="576968"/>
                  </a:cubicBezTo>
                  <a:cubicBezTo>
                    <a:pt x="97783" y="563474"/>
                    <a:pt x="63529" y="541345"/>
                    <a:pt x="40720" y="473782"/>
                  </a:cubicBezTo>
                  <a:cubicBezTo>
                    <a:pt x="17911" y="406219"/>
                    <a:pt x="-11380" y="243039"/>
                    <a:pt x="4540" y="171589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四角形: 角を丸くする 1">
              <a:extLst>
                <a:ext uri="{FF2B5EF4-FFF2-40B4-BE49-F238E27FC236}">
                  <a16:creationId xmlns:a16="http://schemas.microsoft.com/office/drawing/2014/main" id="{ED68BE00-AE92-72F4-BA1A-DDE15BAAC486}"/>
                </a:ext>
              </a:extLst>
            </p:cNvPr>
            <p:cNvSpPr/>
            <p:nvPr/>
          </p:nvSpPr>
          <p:spPr>
            <a:xfrm rot="9349712">
              <a:off x="5004867" y="2093686"/>
              <a:ext cx="283906" cy="22299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78155"/>
                <a:gd name="csY0" fmla="*/ 148530 h 587365"/>
                <a:gd name="csX1" fmla="*/ 88607 w 378155"/>
                <a:gd name="csY1" fmla="*/ 13458 h 587365"/>
                <a:gd name="csX2" fmla="*/ 307415 w 378155"/>
                <a:gd name="csY2" fmla="*/ 18220 h 587365"/>
                <a:gd name="csX3" fmla="*/ 375812 w 378155"/>
                <a:gd name="csY3" fmla="*/ 131861 h 587365"/>
                <a:gd name="csX4" fmla="*/ 363948 w 378155"/>
                <a:gd name="csY4" fmla="*/ 282155 h 587365"/>
                <a:gd name="csX5" fmla="*/ 371049 w 378155"/>
                <a:gd name="csY5" fmla="*/ 472904 h 587365"/>
                <a:gd name="csX6" fmla="*/ 309796 w 378155"/>
                <a:gd name="csY6" fmla="*/ 560351 h 587365"/>
                <a:gd name="csX7" fmla="*/ 148801 w 378155"/>
                <a:gd name="csY7" fmla="*/ 582575 h 587365"/>
                <a:gd name="csX8" fmla="*/ 48126 w 378155"/>
                <a:gd name="csY8" fmla="*/ 479389 h 587365"/>
                <a:gd name="csX9" fmla="*/ 1162 w 378155"/>
                <a:gd name="csY9" fmla="*/ 148530 h 587365"/>
                <a:gd name="csX0" fmla="*/ 1162 w 382748"/>
                <a:gd name="csY0" fmla="*/ 223017 h 661852"/>
                <a:gd name="csX1" fmla="*/ 88607 w 382748"/>
                <a:gd name="csY1" fmla="*/ 87945 h 661852"/>
                <a:gd name="csX2" fmla="*/ 237531 w 382748"/>
                <a:gd name="csY2" fmla="*/ 3538 h 661852"/>
                <a:gd name="csX3" fmla="*/ 375812 w 382748"/>
                <a:gd name="csY3" fmla="*/ 206348 h 661852"/>
                <a:gd name="csX4" fmla="*/ 363948 w 382748"/>
                <a:gd name="csY4" fmla="*/ 356642 h 661852"/>
                <a:gd name="csX5" fmla="*/ 371049 w 382748"/>
                <a:gd name="csY5" fmla="*/ 547391 h 661852"/>
                <a:gd name="csX6" fmla="*/ 309796 w 382748"/>
                <a:gd name="csY6" fmla="*/ 634838 h 661852"/>
                <a:gd name="csX7" fmla="*/ 148801 w 382748"/>
                <a:gd name="csY7" fmla="*/ 657062 h 661852"/>
                <a:gd name="csX8" fmla="*/ 48126 w 382748"/>
                <a:gd name="csY8" fmla="*/ 553876 h 661852"/>
                <a:gd name="csX9" fmla="*/ 1162 w 382748"/>
                <a:gd name="csY9" fmla="*/ 223017 h 661852"/>
                <a:gd name="csX0" fmla="*/ 1162 w 373884"/>
                <a:gd name="csY0" fmla="*/ 221487 h 660322"/>
                <a:gd name="csX1" fmla="*/ 88607 w 373884"/>
                <a:gd name="csY1" fmla="*/ 86415 h 660322"/>
                <a:gd name="csX2" fmla="*/ 237531 w 373884"/>
                <a:gd name="csY2" fmla="*/ 2008 h 660322"/>
                <a:gd name="csX3" fmla="*/ 340512 w 373884"/>
                <a:gd name="csY3" fmla="*/ 56019 h 660322"/>
                <a:gd name="csX4" fmla="*/ 363948 w 373884"/>
                <a:gd name="csY4" fmla="*/ 355112 h 660322"/>
                <a:gd name="csX5" fmla="*/ 371049 w 373884"/>
                <a:gd name="csY5" fmla="*/ 545861 h 660322"/>
                <a:gd name="csX6" fmla="*/ 309796 w 373884"/>
                <a:gd name="csY6" fmla="*/ 633308 h 660322"/>
                <a:gd name="csX7" fmla="*/ 148801 w 373884"/>
                <a:gd name="csY7" fmla="*/ 655532 h 660322"/>
                <a:gd name="csX8" fmla="*/ 48126 w 373884"/>
                <a:gd name="csY8" fmla="*/ 552346 h 660322"/>
                <a:gd name="csX9" fmla="*/ 1162 w 373884"/>
                <a:gd name="csY9" fmla="*/ 221487 h 660322"/>
                <a:gd name="csX0" fmla="*/ 1162 w 393257"/>
                <a:gd name="csY0" fmla="*/ 221487 h 659884"/>
                <a:gd name="csX1" fmla="*/ 88607 w 393257"/>
                <a:gd name="csY1" fmla="*/ 86415 h 659884"/>
                <a:gd name="csX2" fmla="*/ 237531 w 393257"/>
                <a:gd name="csY2" fmla="*/ 2008 h 659884"/>
                <a:gd name="csX3" fmla="*/ 340512 w 393257"/>
                <a:gd name="csY3" fmla="*/ 56019 h 659884"/>
                <a:gd name="csX4" fmla="*/ 363948 w 393257"/>
                <a:gd name="csY4" fmla="*/ 355112 h 659884"/>
                <a:gd name="csX5" fmla="*/ 391810 w 393257"/>
                <a:gd name="csY5" fmla="*/ 566247 h 659884"/>
                <a:gd name="csX6" fmla="*/ 309796 w 393257"/>
                <a:gd name="csY6" fmla="*/ 633308 h 659884"/>
                <a:gd name="csX7" fmla="*/ 148801 w 393257"/>
                <a:gd name="csY7" fmla="*/ 655532 h 659884"/>
                <a:gd name="csX8" fmla="*/ 48126 w 393257"/>
                <a:gd name="csY8" fmla="*/ 552346 h 659884"/>
                <a:gd name="csX9" fmla="*/ 1162 w 393257"/>
                <a:gd name="csY9" fmla="*/ 221487 h 659884"/>
                <a:gd name="csX0" fmla="*/ 1162 w 393257"/>
                <a:gd name="csY0" fmla="*/ 231282 h 669679"/>
                <a:gd name="csX1" fmla="*/ 88607 w 393257"/>
                <a:gd name="csY1" fmla="*/ 96210 h 669679"/>
                <a:gd name="csX2" fmla="*/ 237531 w 393257"/>
                <a:gd name="csY2" fmla="*/ 11803 h 669679"/>
                <a:gd name="csX3" fmla="*/ 348607 w 393257"/>
                <a:gd name="csY3" fmla="*/ 39521 h 669679"/>
                <a:gd name="csX4" fmla="*/ 363948 w 393257"/>
                <a:gd name="csY4" fmla="*/ 364907 h 669679"/>
                <a:gd name="csX5" fmla="*/ 391810 w 393257"/>
                <a:gd name="csY5" fmla="*/ 576042 h 669679"/>
                <a:gd name="csX6" fmla="*/ 309796 w 393257"/>
                <a:gd name="csY6" fmla="*/ 643103 h 669679"/>
                <a:gd name="csX7" fmla="*/ 148801 w 393257"/>
                <a:gd name="csY7" fmla="*/ 665327 h 669679"/>
                <a:gd name="csX8" fmla="*/ 48126 w 393257"/>
                <a:gd name="csY8" fmla="*/ 562141 h 669679"/>
                <a:gd name="csX9" fmla="*/ 1162 w 393257"/>
                <a:gd name="csY9" fmla="*/ 231282 h 669679"/>
                <a:gd name="csX0" fmla="*/ 1162 w 394337"/>
                <a:gd name="csY0" fmla="*/ 230287 h 668684"/>
                <a:gd name="csX1" fmla="*/ 88607 w 394337"/>
                <a:gd name="csY1" fmla="*/ 95215 h 668684"/>
                <a:gd name="csX2" fmla="*/ 237531 w 394337"/>
                <a:gd name="csY2" fmla="*/ 10808 h 668684"/>
                <a:gd name="csX3" fmla="*/ 348607 w 394337"/>
                <a:gd name="csY3" fmla="*/ 38526 h 668684"/>
                <a:gd name="csX4" fmla="*/ 374578 w 394337"/>
                <a:gd name="csY4" fmla="*/ 346955 h 668684"/>
                <a:gd name="csX5" fmla="*/ 391810 w 394337"/>
                <a:gd name="csY5" fmla="*/ 575047 h 668684"/>
                <a:gd name="csX6" fmla="*/ 309796 w 394337"/>
                <a:gd name="csY6" fmla="*/ 642108 h 668684"/>
                <a:gd name="csX7" fmla="*/ 148801 w 394337"/>
                <a:gd name="csY7" fmla="*/ 664332 h 668684"/>
                <a:gd name="csX8" fmla="*/ 48126 w 394337"/>
                <a:gd name="csY8" fmla="*/ 561146 h 668684"/>
                <a:gd name="csX9" fmla="*/ 1162 w 394337"/>
                <a:gd name="csY9" fmla="*/ 230287 h 668684"/>
                <a:gd name="csX0" fmla="*/ 1162 w 414753"/>
                <a:gd name="csY0" fmla="*/ 230287 h 669434"/>
                <a:gd name="csX1" fmla="*/ 88607 w 414753"/>
                <a:gd name="csY1" fmla="*/ 95215 h 669434"/>
                <a:gd name="csX2" fmla="*/ 237531 w 414753"/>
                <a:gd name="csY2" fmla="*/ 10808 h 669434"/>
                <a:gd name="csX3" fmla="*/ 348607 w 414753"/>
                <a:gd name="csY3" fmla="*/ 38526 h 669434"/>
                <a:gd name="csX4" fmla="*/ 374578 w 414753"/>
                <a:gd name="csY4" fmla="*/ 346955 h 669434"/>
                <a:gd name="csX5" fmla="*/ 413190 w 414753"/>
                <a:gd name="csY5" fmla="*/ 541776 h 669434"/>
                <a:gd name="csX6" fmla="*/ 309796 w 414753"/>
                <a:gd name="csY6" fmla="*/ 642108 h 669434"/>
                <a:gd name="csX7" fmla="*/ 148801 w 414753"/>
                <a:gd name="csY7" fmla="*/ 664332 h 669434"/>
                <a:gd name="csX8" fmla="*/ 48126 w 414753"/>
                <a:gd name="csY8" fmla="*/ 561146 h 669434"/>
                <a:gd name="csX9" fmla="*/ 1162 w 414753"/>
                <a:gd name="csY9" fmla="*/ 230287 h 669434"/>
                <a:gd name="csX0" fmla="*/ 1162 w 415557"/>
                <a:gd name="csY0" fmla="*/ 229282 h 668429"/>
                <a:gd name="csX1" fmla="*/ 88607 w 415557"/>
                <a:gd name="csY1" fmla="*/ 94210 h 668429"/>
                <a:gd name="csX2" fmla="*/ 237531 w 415557"/>
                <a:gd name="csY2" fmla="*/ 9803 h 668429"/>
                <a:gd name="csX3" fmla="*/ 348607 w 415557"/>
                <a:gd name="csY3" fmla="*/ 37521 h 668429"/>
                <a:gd name="csX4" fmla="*/ 384338 w 415557"/>
                <a:gd name="csY4" fmla="*/ 328225 h 668429"/>
                <a:gd name="csX5" fmla="*/ 413190 w 415557"/>
                <a:gd name="csY5" fmla="*/ 540771 h 668429"/>
                <a:gd name="csX6" fmla="*/ 309796 w 415557"/>
                <a:gd name="csY6" fmla="*/ 641103 h 668429"/>
                <a:gd name="csX7" fmla="*/ 148801 w 415557"/>
                <a:gd name="csY7" fmla="*/ 663327 h 668429"/>
                <a:gd name="csX8" fmla="*/ 48126 w 415557"/>
                <a:gd name="csY8" fmla="*/ 560141 h 668429"/>
                <a:gd name="csX9" fmla="*/ 1162 w 415557"/>
                <a:gd name="csY9" fmla="*/ 229282 h 668429"/>
                <a:gd name="csX0" fmla="*/ 1162 w 415557"/>
                <a:gd name="csY0" fmla="*/ 222795 h 661942"/>
                <a:gd name="csX1" fmla="*/ 88607 w 415557"/>
                <a:gd name="csY1" fmla="*/ 87723 h 661942"/>
                <a:gd name="csX2" fmla="*/ 237531 w 415557"/>
                <a:gd name="csY2" fmla="*/ 3316 h 661942"/>
                <a:gd name="csX3" fmla="*/ 348607 w 415557"/>
                <a:gd name="csY3" fmla="*/ 31034 h 661942"/>
                <a:gd name="csX4" fmla="*/ 384338 w 415557"/>
                <a:gd name="csY4" fmla="*/ 321738 h 661942"/>
                <a:gd name="csX5" fmla="*/ 413190 w 415557"/>
                <a:gd name="csY5" fmla="*/ 534284 h 661942"/>
                <a:gd name="csX6" fmla="*/ 309796 w 415557"/>
                <a:gd name="csY6" fmla="*/ 634616 h 661942"/>
                <a:gd name="csX7" fmla="*/ 148801 w 415557"/>
                <a:gd name="csY7" fmla="*/ 656840 h 661942"/>
                <a:gd name="csX8" fmla="*/ 48126 w 415557"/>
                <a:gd name="csY8" fmla="*/ 553654 h 661942"/>
                <a:gd name="csX9" fmla="*/ 1162 w 415557"/>
                <a:gd name="csY9" fmla="*/ 222795 h 661942"/>
                <a:gd name="csX0" fmla="*/ 1162 w 415557"/>
                <a:gd name="csY0" fmla="*/ 222795 h 661942"/>
                <a:gd name="csX1" fmla="*/ 88607 w 415557"/>
                <a:gd name="csY1" fmla="*/ 87723 h 661942"/>
                <a:gd name="csX2" fmla="*/ 237531 w 415557"/>
                <a:gd name="csY2" fmla="*/ 3316 h 661942"/>
                <a:gd name="csX3" fmla="*/ 348607 w 415557"/>
                <a:gd name="csY3" fmla="*/ 31034 h 661942"/>
                <a:gd name="csX4" fmla="*/ 384338 w 415557"/>
                <a:gd name="csY4" fmla="*/ 321738 h 661942"/>
                <a:gd name="csX5" fmla="*/ 413190 w 415557"/>
                <a:gd name="csY5" fmla="*/ 534284 h 661942"/>
                <a:gd name="csX6" fmla="*/ 309796 w 415557"/>
                <a:gd name="csY6" fmla="*/ 634616 h 661942"/>
                <a:gd name="csX7" fmla="*/ 148801 w 415557"/>
                <a:gd name="csY7" fmla="*/ 656840 h 661942"/>
                <a:gd name="csX8" fmla="*/ 48126 w 415557"/>
                <a:gd name="csY8" fmla="*/ 553654 h 661942"/>
                <a:gd name="csX9" fmla="*/ 1162 w 415557"/>
                <a:gd name="csY9" fmla="*/ 222795 h 661942"/>
                <a:gd name="csX0" fmla="*/ 1162 w 415557"/>
                <a:gd name="csY0" fmla="*/ 222795 h 661942"/>
                <a:gd name="csX1" fmla="*/ 88607 w 415557"/>
                <a:gd name="csY1" fmla="*/ 87723 h 661942"/>
                <a:gd name="csX2" fmla="*/ 237531 w 415557"/>
                <a:gd name="csY2" fmla="*/ 3316 h 661942"/>
                <a:gd name="csX3" fmla="*/ 348607 w 415557"/>
                <a:gd name="csY3" fmla="*/ 31034 h 661942"/>
                <a:gd name="csX4" fmla="*/ 384338 w 415557"/>
                <a:gd name="csY4" fmla="*/ 321738 h 661942"/>
                <a:gd name="csX5" fmla="*/ 413190 w 415557"/>
                <a:gd name="csY5" fmla="*/ 534284 h 661942"/>
                <a:gd name="csX6" fmla="*/ 309796 w 415557"/>
                <a:gd name="csY6" fmla="*/ 634616 h 661942"/>
                <a:gd name="csX7" fmla="*/ 148801 w 415557"/>
                <a:gd name="csY7" fmla="*/ 656840 h 661942"/>
                <a:gd name="csX8" fmla="*/ 48126 w 415557"/>
                <a:gd name="csY8" fmla="*/ 553654 h 661942"/>
                <a:gd name="csX9" fmla="*/ 1162 w 415557"/>
                <a:gd name="csY9" fmla="*/ 222795 h 661942"/>
                <a:gd name="csX0" fmla="*/ 1162 w 416272"/>
                <a:gd name="csY0" fmla="*/ 222795 h 661942"/>
                <a:gd name="csX1" fmla="*/ 88607 w 416272"/>
                <a:gd name="csY1" fmla="*/ 87723 h 661942"/>
                <a:gd name="csX2" fmla="*/ 237531 w 416272"/>
                <a:gd name="csY2" fmla="*/ 3316 h 661942"/>
                <a:gd name="csX3" fmla="*/ 348607 w 416272"/>
                <a:gd name="csY3" fmla="*/ 31034 h 661942"/>
                <a:gd name="csX4" fmla="*/ 384338 w 416272"/>
                <a:gd name="csY4" fmla="*/ 321738 h 661942"/>
                <a:gd name="csX5" fmla="*/ 413190 w 416272"/>
                <a:gd name="csY5" fmla="*/ 534284 h 661942"/>
                <a:gd name="csX6" fmla="*/ 309796 w 416272"/>
                <a:gd name="csY6" fmla="*/ 634616 h 661942"/>
                <a:gd name="csX7" fmla="*/ 148801 w 416272"/>
                <a:gd name="csY7" fmla="*/ 656840 h 661942"/>
                <a:gd name="csX8" fmla="*/ 48126 w 416272"/>
                <a:gd name="csY8" fmla="*/ 553654 h 661942"/>
                <a:gd name="csX9" fmla="*/ 1162 w 416272"/>
                <a:gd name="csY9" fmla="*/ 222795 h 661942"/>
                <a:gd name="csX0" fmla="*/ 1162 w 416272"/>
                <a:gd name="csY0" fmla="*/ 215591 h 654738"/>
                <a:gd name="csX1" fmla="*/ 88607 w 416272"/>
                <a:gd name="csY1" fmla="*/ 80519 h 654738"/>
                <a:gd name="csX2" fmla="*/ 246191 w 416272"/>
                <a:gd name="csY2" fmla="*/ 23728 h 654738"/>
                <a:gd name="csX3" fmla="*/ 348607 w 416272"/>
                <a:gd name="csY3" fmla="*/ 23830 h 654738"/>
                <a:gd name="csX4" fmla="*/ 384338 w 416272"/>
                <a:gd name="csY4" fmla="*/ 314534 h 654738"/>
                <a:gd name="csX5" fmla="*/ 413190 w 416272"/>
                <a:gd name="csY5" fmla="*/ 527080 h 654738"/>
                <a:gd name="csX6" fmla="*/ 309796 w 416272"/>
                <a:gd name="csY6" fmla="*/ 627412 h 654738"/>
                <a:gd name="csX7" fmla="*/ 148801 w 416272"/>
                <a:gd name="csY7" fmla="*/ 649636 h 654738"/>
                <a:gd name="csX8" fmla="*/ 48126 w 416272"/>
                <a:gd name="csY8" fmla="*/ 546450 h 654738"/>
                <a:gd name="csX9" fmla="*/ 1162 w 416272"/>
                <a:gd name="csY9" fmla="*/ 215591 h 654738"/>
                <a:gd name="csX0" fmla="*/ 1451 w 416561"/>
                <a:gd name="csY0" fmla="*/ 217485 h 656632"/>
                <a:gd name="csX1" fmla="*/ 95051 w 416561"/>
                <a:gd name="csY1" fmla="*/ 124586 h 656632"/>
                <a:gd name="csX2" fmla="*/ 246480 w 416561"/>
                <a:gd name="csY2" fmla="*/ 25622 h 656632"/>
                <a:gd name="csX3" fmla="*/ 348896 w 416561"/>
                <a:gd name="csY3" fmla="*/ 25724 h 656632"/>
                <a:gd name="csX4" fmla="*/ 384627 w 416561"/>
                <a:gd name="csY4" fmla="*/ 316428 h 656632"/>
                <a:gd name="csX5" fmla="*/ 413479 w 416561"/>
                <a:gd name="csY5" fmla="*/ 528974 h 656632"/>
                <a:gd name="csX6" fmla="*/ 310085 w 416561"/>
                <a:gd name="csY6" fmla="*/ 629306 h 656632"/>
                <a:gd name="csX7" fmla="*/ 149090 w 416561"/>
                <a:gd name="csY7" fmla="*/ 651530 h 656632"/>
                <a:gd name="csX8" fmla="*/ 48415 w 416561"/>
                <a:gd name="csY8" fmla="*/ 548344 h 656632"/>
                <a:gd name="csX9" fmla="*/ 1451 w 416561"/>
                <a:gd name="csY9" fmla="*/ 217485 h 656632"/>
                <a:gd name="csX0" fmla="*/ 2265 w 396903"/>
                <a:gd name="csY0" fmla="*/ 241437 h 656632"/>
                <a:gd name="csX1" fmla="*/ 75393 w 396903"/>
                <a:gd name="csY1" fmla="*/ 124586 h 656632"/>
                <a:gd name="csX2" fmla="*/ 226822 w 396903"/>
                <a:gd name="csY2" fmla="*/ 25622 h 656632"/>
                <a:gd name="csX3" fmla="*/ 329238 w 396903"/>
                <a:gd name="csY3" fmla="*/ 25724 h 656632"/>
                <a:gd name="csX4" fmla="*/ 364969 w 396903"/>
                <a:gd name="csY4" fmla="*/ 316428 h 656632"/>
                <a:gd name="csX5" fmla="*/ 393821 w 396903"/>
                <a:gd name="csY5" fmla="*/ 528974 h 656632"/>
                <a:gd name="csX6" fmla="*/ 290427 w 396903"/>
                <a:gd name="csY6" fmla="*/ 629306 h 656632"/>
                <a:gd name="csX7" fmla="*/ 129432 w 396903"/>
                <a:gd name="csY7" fmla="*/ 651530 h 656632"/>
                <a:gd name="csX8" fmla="*/ 28757 w 396903"/>
                <a:gd name="csY8" fmla="*/ 548344 h 656632"/>
                <a:gd name="csX9" fmla="*/ 2265 w 396903"/>
                <a:gd name="csY9" fmla="*/ 241437 h 656632"/>
                <a:gd name="csX0" fmla="*/ 224 w 394862"/>
                <a:gd name="csY0" fmla="*/ 241437 h 656500"/>
                <a:gd name="csX1" fmla="*/ 73352 w 394862"/>
                <a:gd name="csY1" fmla="*/ 124586 h 656500"/>
                <a:gd name="csX2" fmla="*/ 224781 w 394862"/>
                <a:gd name="csY2" fmla="*/ 25622 h 656500"/>
                <a:gd name="csX3" fmla="*/ 327197 w 394862"/>
                <a:gd name="csY3" fmla="*/ 25724 h 656500"/>
                <a:gd name="csX4" fmla="*/ 362928 w 394862"/>
                <a:gd name="csY4" fmla="*/ 316428 h 656500"/>
                <a:gd name="csX5" fmla="*/ 391780 w 394862"/>
                <a:gd name="csY5" fmla="*/ 528974 h 656500"/>
                <a:gd name="csX6" fmla="*/ 288386 w 394862"/>
                <a:gd name="csY6" fmla="*/ 629306 h 656500"/>
                <a:gd name="csX7" fmla="*/ 127391 w 394862"/>
                <a:gd name="csY7" fmla="*/ 651530 h 656500"/>
                <a:gd name="csX8" fmla="*/ 53225 w 394862"/>
                <a:gd name="csY8" fmla="*/ 550213 h 656500"/>
                <a:gd name="csX9" fmla="*/ 224 w 394862"/>
                <a:gd name="csY9" fmla="*/ 241437 h 656500"/>
                <a:gd name="csX0" fmla="*/ 5155 w 346792"/>
                <a:gd name="csY0" fmla="*/ 550213 h 656500"/>
                <a:gd name="csX1" fmla="*/ 25282 w 346792"/>
                <a:gd name="csY1" fmla="*/ 124586 h 656500"/>
                <a:gd name="csX2" fmla="*/ 176711 w 346792"/>
                <a:gd name="csY2" fmla="*/ 25622 h 656500"/>
                <a:gd name="csX3" fmla="*/ 279127 w 346792"/>
                <a:gd name="csY3" fmla="*/ 25724 h 656500"/>
                <a:gd name="csX4" fmla="*/ 314858 w 346792"/>
                <a:gd name="csY4" fmla="*/ 316428 h 656500"/>
                <a:gd name="csX5" fmla="*/ 343710 w 346792"/>
                <a:gd name="csY5" fmla="*/ 528974 h 656500"/>
                <a:gd name="csX6" fmla="*/ 240316 w 346792"/>
                <a:gd name="csY6" fmla="*/ 629306 h 656500"/>
                <a:gd name="csX7" fmla="*/ 79321 w 346792"/>
                <a:gd name="csY7" fmla="*/ 651530 h 656500"/>
                <a:gd name="csX8" fmla="*/ 5155 w 346792"/>
                <a:gd name="csY8" fmla="*/ 550213 h 656500"/>
                <a:gd name="csX0" fmla="*/ 17070 w 358707"/>
                <a:gd name="csY0" fmla="*/ 550213 h 630531"/>
                <a:gd name="csX1" fmla="*/ 37197 w 358707"/>
                <a:gd name="csY1" fmla="*/ 124586 h 630531"/>
                <a:gd name="csX2" fmla="*/ 188626 w 358707"/>
                <a:gd name="csY2" fmla="*/ 25622 h 630531"/>
                <a:gd name="csX3" fmla="*/ 291042 w 358707"/>
                <a:gd name="csY3" fmla="*/ 25724 h 630531"/>
                <a:gd name="csX4" fmla="*/ 326773 w 358707"/>
                <a:gd name="csY4" fmla="*/ 316428 h 630531"/>
                <a:gd name="csX5" fmla="*/ 355625 w 358707"/>
                <a:gd name="csY5" fmla="*/ 528974 h 630531"/>
                <a:gd name="csX6" fmla="*/ 252231 w 358707"/>
                <a:gd name="csY6" fmla="*/ 629306 h 630531"/>
                <a:gd name="csX7" fmla="*/ 17070 w 358707"/>
                <a:gd name="csY7" fmla="*/ 550213 h 630531"/>
                <a:gd name="csX0" fmla="*/ 55780 w 326054"/>
                <a:gd name="csY0" fmla="*/ 616221 h 661361"/>
                <a:gd name="csX1" fmla="*/ 4544 w 326054"/>
                <a:gd name="csY1" fmla="*/ 124586 h 661361"/>
                <a:gd name="csX2" fmla="*/ 155973 w 326054"/>
                <a:gd name="csY2" fmla="*/ 25622 h 661361"/>
                <a:gd name="csX3" fmla="*/ 258389 w 326054"/>
                <a:gd name="csY3" fmla="*/ 25724 h 661361"/>
                <a:gd name="csX4" fmla="*/ 294120 w 326054"/>
                <a:gd name="csY4" fmla="*/ 316428 h 661361"/>
                <a:gd name="csX5" fmla="*/ 322972 w 326054"/>
                <a:gd name="csY5" fmla="*/ 528974 h 661361"/>
                <a:gd name="csX6" fmla="*/ 219578 w 326054"/>
                <a:gd name="csY6" fmla="*/ 629306 h 661361"/>
                <a:gd name="csX7" fmla="*/ 55780 w 326054"/>
                <a:gd name="csY7" fmla="*/ 616221 h 661361"/>
                <a:gd name="csX0" fmla="*/ 57030 w 327304"/>
                <a:gd name="csY0" fmla="*/ 616221 h 664900"/>
                <a:gd name="csX1" fmla="*/ 5794 w 327304"/>
                <a:gd name="csY1" fmla="*/ 124586 h 664900"/>
                <a:gd name="csX2" fmla="*/ 157223 w 327304"/>
                <a:gd name="csY2" fmla="*/ 25622 h 664900"/>
                <a:gd name="csX3" fmla="*/ 259639 w 327304"/>
                <a:gd name="csY3" fmla="*/ 25724 h 664900"/>
                <a:gd name="csX4" fmla="*/ 295370 w 327304"/>
                <a:gd name="csY4" fmla="*/ 316428 h 664900"/>
                <a:gd name="csX5" fmla="*/ 324222 w 327304"/>
                <a:gd name="csY5" fmla="*/ 528974 h 664900"/>
                <a:gd name="csX6" fmla="*/ 220828 w 327304"/>
                <a:gd name="csY6" fmla="*/ 629306 h 664900"/>
                <a:gd name="csX7" fmla="*/ 57030 w 327304"/>
                <a:gd name="csY7" fmla="*/ 616221 h 664900"/>
                <a:gd name="csX0" fmla="*/ 55652 w 326481"/>
                <a:gd name="csY0" fmla="*/ 616221 h 641466"/>
                <a:gd name="csX1" fmla="*/ 4416 w 326481"/>
                <a:gd name="csY1" fmla="*/ 124586 h 641466"/>
                <a:gd name="csX2" fmla="*/ 155845 w 326481"/>
                <a:gd name="csY2" fmla="*/ 25622 h 641466"/>
                <a:gd name="csX3" fmla="*/ 258261 w 326481"/>
                <a:gd name="csY3" fmla="*/ 25724 h 641466"/>
                <a:gd name="csX4" fmla="*/ 293992 w 326481"/>
                <a:gd name="csY4" fmla="*/ 316428 h 641466"/>
                <a:gd name="csX5" fmla="*/ 322844 w 326481"/>
                <a:gd name="csY5" fmla="*/ 528974 h 641466"/>
                <a:gd name="csX6" fmla="*/ 210218 w 326481"/>
                <a:gd name="csY6" fmla="*/ 566045 h 641466"/>
                <a:gd name="csX7" fmla="*/ 55652 w 326481"/>
                <a:gd name="csY7" fmla="*/ 616221 h 641466"/>
                <a:gd name="csX0" fmla="*/ 55652 w 311288"/>
                <a:gd name="csY0" fmla="*/ 616221 h 643226"/>
                <a:gd name="csX1" fmla="*/ 4416 w 311288"/>
                <a:gd name="csY1" fmla="*/ 124586 h 643226"/>
                <a:gd name="csX2" fmla="*/ 155845 w 311288"/>
                <a:gd name="csY2" fmla="*/ 25622 h 643226"/>
                <a:gd name="csX3" fmla="*/ 258261 w 311288"/>
                <a:gd name="csY3" fmla="*/ 25724 h 643226"/>
                <a:gd name="csX4" fmla="*/ 293992 w 311288"/>
                <a:gd name="csY4" fmla="*/ 316428 h 643226"/>
                <a:gd name="csX5" fmla="*/ 306167 w 311288"/>
                <a:gd name="csY5" fmla="*/ 457005 h 643226"/>
                <a:gd name="csX6" fmla="*/ 210218 w 311288"/>
                <a:gd name="csY6" fmla="*/ 566045 h 643226"/>
                <a:gd name="csX7" fmla="*/ 55652 w 311288"/>
                <a:gd name="csY7" fmla="*/ 616221 h 643226"/>
                <a:gd name="csX0" fmla="*/ 35035 w 290671"/>
                <a:gd name="csY0" fmla="*/ 620602 h 641524"/>
                <a:gd name="csX1" fmla="*/ 7085 w 290671"/>
                <a:gd name="csY1" fmla="*/ 214494 h 641524"/>
                <a:gd name="csX2" fmla="*/ 135228 w 290671"/>
                <a:gd name="csY2" fmla="*/ 30003 h 641524"/>
                <a:gd name="csX3" fmla="*/ 237644 w 290671"/>
                <a:gd name="csY3" fmla="*/ 30105 h 641524"/>
                <a:gd name="csX4" fmla="*/ 273375 w 290671"/>
                <a:gd name="csY4" fmla="*/ 320809 h 641524"/>
                <a:gd name="csX5" fmla="*/ 285550 w 290671"/>
                <a:gd name="csY5" fmla="*/ 461386 h 641524"/>
                <a:gd name="csX6" fmla="*/ 189601 w 290671"/>
                <a:gd name="csY6" fmla="*/ 570426 h 641524"/>
                <a:gd name="csX7" fmla="*/ 35035 w 290671"/>
                <a:gd name="csY7" fmla="*/ 620602 h 6415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90671" h="641524">
                  <a:moveTo>
                    <a:pt x="35035" y="620602"/>
                  </a:moveTo>
                  <a:cubicBezTo>
                    <a:pt x="4616" y="561280"/>
                    <a:pt x="-9614" y="312927"/>
                    <a:pt x="7085" y="214494"/>
                  </a:cubicBezTo>
                  <a:cubicBezTo>
                    <a:pt x="23784" y="116061"/>
                    <a:pt x="96802" y="60734"/>
                    <a:pt x="135228" y="30003"/>
                  </a:cubicBezTo>
                  <a:cubicBezTo>
                    <a:pt x="173654" y="-728"/>
                    <a:pt x="214620" y="-18363"/>
                    <a:pt x="237644" y="30105"/>
                  </a:cubicBezTo>
                  <a:cubicBezTo>
                    <a:pt x="260668" y="78573"/>
                    <a:pt x="265391" y="248929"/>
                    <a:pt x="273375" y="320809"/>
                  </a:cubicBezTo>
                  <a:cubicBezTo>
                    <a:pt x="281359" y="392689"/>
                    <a:pt x="299512" y="419783"/>
                    <a:pt x="285550" y="461386"/>
                  </a:cubicBezTo>
                  <a:cubicBezTo>
                    <a:pt x="271588" y="502989"/>
                    <a:pt x="231354" y="543890"/>
                    <a:pt x="189601" y="570426"/>
                  </a:cubicBezTo>
                  <a:cubicBezTo>
                    <a:pt x="147849" y="596962"/>
                    <a:pt x="65454" y="679924"/>
                    <a:pt x="35035" y="620602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四角形: 角を丸くする 1">
              <a:extLst>
                <a:ext uri="{FF2B5EF4-FFF2-40B4-BE49-F238E27FC236}">
                  <a16:creationId xmlns:a16="http://schemas.microsoft.com/office/drawing/2014/main" id="{FA3A8B62-AAF6-0D26-6ACC-979AA40F8011}"/>
                </a:ext>
              </a:extLst>
            </p:cNvPr>
            <p:cNvSpPr/>
            <p:nvPr/>
          </p:nvSpPr>
          <p:spPr>
            <a:xfrm rot="17103286" flipV="1">
              <a:off x="3960017" y="4200449"/>
              <a:ext cx="404178" cy="34264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703"/>
                <a:gd name="csY0" fmla="*/ 153893 h 592728"/>
                <a:gd name="csX1" fmla="*/ 88607 w 384703"/>
                <a:gd name="csY1" fmla="*/ 18821 h 592728"/>
                <a:gd name="csX2" fmla="*/ 307415 w 384703"/>
                <a:gd name="csY2" fmla="*/ 23583 h 592728"/>
                <a:gd name="csX3" fmla="*/ 312168 w 384703"/>
                <a:gd name="csY3" fmla="*/ 227411 h 592728"/>
                <a:gd name="csX4" fmla="*/ 384544 w 384703"/>
                <a:gd name="csY4" fmla="*/ 326002 h 592728"/>
                <a:gd name="csX5" fmla="*/ 371049 w 384703"/>
                <a:gd name="csY5" fmla="*/ 478267 h 592728"/>
                <a:gd name="csX6" fmla="*/ 309796 w 384703"/>
                <a:gd name="csY6" fmla="*/ 565714 h 592728"/>
                <a:gd name="csX7" fmla="*/ 148801 w 384703"/>
                <a:gd name="csY7" fmla="*/ 587938 h 592728"/>
                <a:gd name="csX8" fmla="*/ 48126 w 384703"/>
                <a:gd name="csY8" fmla="*/ 484752 h 592728"/>
                <a:gd name="csX9" fmla="*/ 1162 w 384703"/>
                <a:gd name="csY9" fmla="*/ 153893 h 592728"/>
                <a:gd name="csX0" fmla="*/ 1162 w 384703"/>
                <a:gd name="csY0" fmla="*/ 141914 h 580749"/>
                <a:gd name="csX1" fmla="*/ 88607 w 384703"/>
                <a:gd name="csY1" fmla="*/ 6842 h 580749"/>
                <a:gd name="csX2" fmla="*/ 203169 w 384703"/>
                <a:gd name="csY2" fmla="*/ 40385 h 580749"/>
                <a:gd name="csX3" fmla="*/ 312168 w 384703"/>
                <a:gd name="csY3" fmla="*/ 215432 h 580749"/>
                <a:gd name="csX4" fmla="*/ 384544 w 384703"/>
                <a:gd name="csY4" fmla="*/ 314023 h 580749"/>
                <a:gd name="csX5" fmla="*/ 371049 w 384703"/>
                <a:gd name="csY5" fmla="*/ 466288 h 580749"/>
                <a:gd name="csX6" fmla="*/ 309796 w 384703"/>
                <a:gd name="csY6" fmla="*/ 553735 h 580749"/>
                <a:gd name="csX7" fmla="*/ 148801 w 384703"/>
                <a:gd name="csY7" fmla="*/ 575959 h 580749"/>
                <a:gd name="csX8" fmla="*/ 48126 w 384703"/>
                <a:gd name="csY8" fmla="*/ 472773 h 580749"/>
                <a:gd name="csX9" fmla="*/ 1162 w 384703"/>
                <a:gd name="csY9" fmla="*/ 141914 h 580749"/>
                <a:gd name="csX0" fmla="*/ 1162 w 373765"/>
                <a:gd name="csY0" fmla="*/ 141914 h 580749"/>
                <a:gd name="csX1" fmla="*/ 88607 w 373765"/>
                <a:gd name="csY1" fmla="*/ 6842 h 580749"/>
                <a:gd name="csX2" fmla="*/ 203169 w 373765"/>
                <a:gd name="csY2" fmla="*/ 40385 h 580749"/>
                <a:gd name="csX3" fmla="*/ 312168 w 373765"/>
                <a:gd name="csY3" fmla="*/ 215432 h 580749"/>
                <a:gd name="csX4" fmla="*/ 363330 w 373765"/>
                <a:gd name="csY4" fmla="*/ 344085 h 580749"/>
                <a:gd name="csX5" fmla="*/ 371049 w 373765"/>
                <a:gd name="csY5" fmla="*/ 466288 h 580749"/>
                <a:gd name="csX6" fmla="*/ 309796 w 373765"/>
                <a:gd name="csY6" fmla="*/ 553735 h 580749"/>
                <a:gd name="csX7" fmla="*/ 148801 w 373765"/>
                <a:gd name="csY7" fmla="*/ 575959 h 580749"/>
                <a:gd name="csX8" fmla="*/ 48126 w 373765"/>
                <a:gd name="csY8" fmla="*/ 472773 h 580749"/>
                <a:gd name="csX9" fmla="*/ 1162 w 373765"/>
                <a:gd name="csY9" fmla="*/ 141914 h 580749"/>
                <a:gd name="csX0" fmla="*/ 2892 w 375495"/>
                <a:gd name="csY0" fmla="*/ 165533 h 604368"/>
                <a:gd name="csX1" fmla="*/ 123709 w 375495"/>
                <a:gd name="csY1" fmla="*/ 4161 h 604368"/>
                <a:gd name="csX2" fmla="*/ 204899 w 375495"/>
                <a:gd name="csY2" fmla="*/ 64004 h 604368"/>
                <a:gd name="csX3" fmla="*/ 313898 w 375495"/>
                <a:gd name="csY3" fmla="*/ 239051 h 604368"/>
                <a:gd name="csX4" fmla="*/ 365060 w 375495"/>
                <a:gd name="csY4" fmla="*/ 367704 h 604368"/>
                <a:gd name="csX5" fmla="*/ 372779 w 375495"/>
                <a:gd name="csY5" fmla="*/ 489907 h 604368"/>
                <a:gd name="csX6" fmla="*/ 311526 w 375495"/>
                <a:gd name="csY6" fmla="*/ 577354 h 604368"/>
                <a:gd name="csX7" fmla="*/ 150531 w 375495"/>
                <a:gd name="csY7" fmla="*/ 599578 h 604368"/>
                <a:gd name="csX8" fmla="*/ 49856 w 375495"/>
                <a:gd name="csY8" fmla="*/ 496392 h 604368"/>
                <a:gd name="csX9" fmla="*/ 2892 w 375495"/>
                <a:gd name="csY9" fmla="*/ 165533 h 604368"/>
                <a:gd name="csX0" fmla="*/ 3459 w 361838"/>
                <a:gd name="csY0" fmla="*/ 196093 h 606106"/>
                <a:gd name="csX1" fmla="*/ 110052 w 361838"/>
                <a:gd name="csY1" fmla="*/ 5899 h 606106"/>
                <a:gd name="csX2" fmla="*/ 191242 w 361838"/>
                <a:gd name="csY2" fmla="*/ 65742 h 606106"/>
                <a:gd name="csX3" fmla="*/ 300241 w 361838"/>
                <a:gd name="csY3" fmla="*/ 240789 h 606106"/>
                <a:gd name="csX4" fmla="*/ 351403 w 361838"/>
                <a:gd name="csY4" fmla="*/ 369442 h 606106"/>
                <a:gd name="csX5" fmla="*/ 359122 w 361838"/>
                <a:gd name="csY5" fmla="*/ 491645 h 606106"/>
                <a:gd name="csX6" fmla="*/ 297869 w 361838"/>
                <a:gd name="csY6" fmla="*/ 579092 h 606106"/>
                <a:gd name="csX7" fmla="*/ 136874 w 361838"/>
                <a:gd name="csY7" fmla="*/ 601316 h 606106"/>
                <a:gd name="csX8" fmla="*/ 36199 w 361838"/>
                <a:gd name="csY8" fmla="*/ 498130 h 606106"/>
                <a:gd name="csX9" fmla="*/ 3459 w 361838"/>
                <a:gd name="csY9" fmla="*/ 196093 h 606106"/>
                <a:gd name="csX0" fmla="*/ 521 w 358900"/>
                <a:gd name="csY0" fmla="*/ 196093 h 605756"/>
                <a:gd name="csX1" fmla="*/ 107114 w 358900"/>
                <a:gd name="csY1" fmla="*/ 5899 h 605756"/>
                <a:gd name="csX2" fmla="*/ 188304 w 358900"/>
                <a:gd name="csY2" fmla="*/ 65742 h 605756"/>
                <a:gd name="csX3" fmla="*/ 297303 w 358900"/>
                <a:gd name="csY3" fmla="*/ 240789 h 605756"/>
                <a:gd name="csX4" fmla="*/ 348465 w 358900"/>
                <a:gd name="csY4" fmla="*/ 369442 h 605756"/>
                <a:gd name="csX5" fmla="*/ 356184 w 358900"/>
                <a:gd name="csY5" fmla="*/ 491645 h 605756"/>
                <a:gd name="csX6" fmla="*/ 294931 w 358900"/>
                <a:gd name="csY6" fmla="*/ 579092 h 605756"/>
                <a:gd name="csX7" fmla="*/ 133936 w 358900"/>
                <a:gd name="csY7" fmla="*/ 601316 h 605756"/>
                <a:gd name="csX8" fmla="*/ 69216 w 358900"/>
                <a:gd name="csY8" fmla="*/ 503155 h 605756"/>
                <a:gd name="csX9" fmla="*/ 521 w 358900"/>
                <a:gd name="csY9" fmla="*/ 196093 h 605756"/>
                <a:gd name="csX0" fmla="*/ 10 w 358389"/>
                <a:gd name="csY0" fmla="*/ 193069 h 602731"/>
                <a:gd name="csX1" fmla="*/ 73460 w 358389"/>
                <a:gd name="csY1" fmla="*/ 141423 h 602731"/>
                <a:gd name="csX2" fmla="*/ 106603 w 358389"/>
                <a:gd name="csY2" fmla="*/ 2875 h 602731"/>
                <a:gd name="csX3" fmla="*/ 187793 w 358389"/>
                <a:gd name="csY3" fmla="*/ 62718 h 602731"/>
                <a:gd name="csX4" fmla="*/ 296792 w 358389"/>
                <a:gd name="csY4" fmla="*/ 237765 h 602731"/>
                <a:gd name="csX5" fmla="*/ 347954 w 358389"/>
                <a:gd name="csY5" fmla="*/ 366418 h 602731"/>
                <a:gd name="csX6" fmla="*/ 355673 w 358389"/>
                <a:gd name="csY6" fmla="*/ 488621 h 602731"/>
                <a:gd name="csX7" fmla="*/ 294420 w 358389"/>
                <a:gd name="csY7" fmla="*/ 576068 h 602731"/>
                <a:gd name="csX8" fmla="*/ 133425 w 358389"/>
                <a:gd name="csY8" fmla="*/ 598292 h 602731"/>
                <a:gd name="csX9" fmla="*/ 68705 w 358389"/>
                <a:gd name="csY9" fmla="*/ 500131 h 602731"/>
                <a:gd name="csX10" fmla="*/ 10 w 358389"/>
                <a:gd name="csY10" fmla="*/ 193069 h 602731"/>
                <a:gd name="csX0" fmla="*/ 10 w 358389"/>
                <a:gd name="csY0" fmla="*/ 210578 h 620240"/>
                <a:gd name="csX1" fmla="*/ 73460 w 358389"/>
                <a:gd name="csY1" fmla="*/ 158932 h 620240"/>
                <a:gd name="csX2" fmla="*/ 115489 w 358389"/>
                <a:gd name="csY2" fmla="*/ 2165 h 620240"/>
                <a:gd name="csX3" fmla="*/ 187793 w 358389"/>
                <a:gd name="csY3" fmla="*/ 80227 h 620240"/>
                <a:gd name="csX4" fmla="*/ 296792 w 358389"/>
                <a:gd name="csY4" fmla="*/ 255274 h 620240"/>
                <a:gd name="csX5" fmla="*/ 347954 w 358389"/>
                <a:gd name="csY5" fmla="*/ 383927 h 620240"/>
                <a:gd name="csX6" fmla="*/ 355673 w 358389"/>
                <a:gd name="csY6" fmla="*/ 506130 h 620240"/>
                <a:gd name="csX7" fmla="*/ 294420 w 358389"/>
                <a:gd name="csY7" fmla="*/ 593577 h 620240"/>
                <a:gd name="csX8" fmla="*/ 133425 w 358389"/>
                <a:gd name="csY8" fmla="*/ 615801 h 620240"/>
                <a:gd name="csX9" fmla="*/ 68705 w 358389"/>
                <a:gd name="csY9" fmla="*/ 517640 h 620240"/>
                <a:gd name="csX10" fmla="*/ 10 w 358389"/>
                <a:gd name="csY10" fmla="*/ 210578 h 620240"/>
                <a:gd name="csX0" fmla="*/ 11 w 356904"/>
                <a:gd name="csY0" fmla="*/ 256452 h 620242"/>
                <a:gd name="csX1" fmla="*/ 71975 w 356904"/>
                <a:gd name="csY1" fmla="*/ 158934 h 620242"/>
                <a:gd name="csX2" fmla="*/ 114004 w 356904"/>
                <a:gd name="csY2" fmla="*/ 2167 h 620242"/>
                <a:gd name="csX3" fmla="*/ 186308 w 356904"/>
                <a:gd name="csY3" fmla="*/ 80229 h 620242"/>
                <a:gd name="csX4" fmla="*/ 295307 w 356904"/>
                <a:gd name="csY4" fmla="*/ 255276 h 620242"/>
                <a:gd name="csX5" fmla="*/ 346469 w 356904"/>
                <a:gd name="csY5" fmla="*/ 383929 h 620242"/>
                <a:gd name="csX6" fmla="*/ 354188 w 356904"/>
                <a:gd name="csY6" fmla="*/ 506132 h 620242"/>
                <a:gd name="csX7" fmla="*/ 292935 w 356904"/>
                <a:gd name="csY7" fmla="*/ 593579 h 620242"/>
                <a:gd name="csX8" fmla="*/ 131940 w 356904"/>
                <a:gd name="csY8" fmla="*/ 615803 h 620242"/>
                <a:gd name="csX9" fmla="*/ 67220 w 356904"/>
                <a:gd name="csY9" fmla="*/ 517642 h 620242"/>
                <a:gd name="csX10" fmla="*/ 11 w 356904"/>
                <a:gd name="csY10" fmla="*/ 256452 h 620242"/>
                <a:gd name="csX0" fmla="*/ 875 w 357768"/>
                <a:gd name="csY0" fmla="*/ 256452 h 620242"/>
                <a:gd name="csX1" fmla="*/ 72839 w 357768"/>
                <a:gd name="csY1" fmla="*/ 158934 h 620242"/>
                <a:gd name="csX2" fmla="*/ 114868 w 357768"/>
                <a:gd name="csY2" fmla="*/ 2167 h 620242"/>
                <a:gd name="csX3" fmla="*/ 187172 w 357768"/>
                <a:gd name="csY3" fmla="*/ 80229 h 620242"/>
                <a:gd name="csX4" fmla="*/ 296171 w 357768"/>
                <a:gd name="csY4" fmla="*/ 255276 h 620242"/>
                <a:gd name="csX5" fmla="*/ 347333 w 357768"/>
                <a:gd name="csY5" fmla="*/ 383929 h 620242"/>
                <a:gd name="csX6" fmla="*/ 355052 w 357768"/>
                <a:gd name="csY6" fmla="*/ 506132 h 620242"/>
                <a:gd name="csX7" fmla="*/ 293799 w 357768"/>
                <a:gd name="csY7" fmla="*/ 593579 h 620242"/>
                <a:gd name="csX8" fmla="*/ 132804 w 357768"/>
                <a:gd name="csY8" fmla="*/ 615803 h 620242"/>
                <a:gd name="csX9" fmla="*/ 68084 w 357768"/>
                <a:gd name="csY9" fmla="*/ 517642 h 620242"/>
                <a:gd name="csX10" fmla="*/ 875 w 357768"/>
                <a:gd name="csY10" fmla="*/ 256452 h 620242"/>
                <a:gd name="csX0" fmla="*/ 875 w 363610"/>
                <a:gd name="csY0" fmla="*/ 256284 h 620074"/>
                <a:gd name="csX1" fmla="*/ 72839 w 363610"/>
                <a:gd name="csY1" fmla="*/ 158766 h 620074"/>
                <a:gd name="csX2" fmla="*/ 114868 w 363610"/>
                <a:gd name="csY2" fmla="*/ 1999 h 620074"/>
                <a:gd name="csX3" fmla="*/ 187172 w 363610"/>
                <a:gd name="csY3" fmla="*/ 80061 h 620074"/>
                <a:gd name="csX4" fmla="*/ 353249 w 363610"/>
                <a:gd name="csY4" fmla="*/ 222882 h 620074"/>
                <a:gd name="csX5" fmla="*/ 347333 w 363610"/>
                <a:gd name="csY5" fmla="*/ 383761 h 620074"/>
                <a:gd name="csX6" fmla="*/ 355052 w 363610"/>
                <a:gd name="csY6" fmla="*/ 505964 h 620074"/>
                <a:gd name="csX7" fmla="*/ 293799 w 363610"/>
                <a:gd name="csY7" fmla="*/ 593411 h 620074"/>
                <a:gd name="csX8" fmla="*/ 132804 w 363610"/>
                <a:gd name="csY8" fmla="*/ 615635 h 620074"/>
                <a:gd name="csX9" fmla="*/ 68084 w 363610"/>
                <a:gd name="csY9" fmla="*/ 517474 h 620074"/>
                <a:gd name="csX10" fmla="*/ 875 w 363610"/>
                <a:gd name="csY10" fmla="*/ 256284 h 620074"/>
                <a:gd name="csX0" fmla="*/ 875 w 392389"/>
                <a:gd name="csY0" fmla="*/ 256284 h 620074"/>
                <a:gd name="csX1" fmla="*/ 72839 w 392389"/>
                <a:gd name="csY1" fmla="*/ 158766 h 620074"/>
                <a:gd name="csX2" fmla="*/ 114868 w 392389"/>
                <a:gd name="csY2" fmla="*/ 1999 h 620074"/>
                <a:gd name="csX3" fmla="*/ 187172 w 392389"/>
                <a:gd name="csY3" fmla="*/ 80061 h 620074"/>
                <a:gd name="csX4" fmla="*/ 353249 w 392389"/>
                <a:gd name="csY4" fmla="*/ 222882 h 620074"/>
                <a:gd name="csX5" fmla="*/ 392368 w 392389"/>
                <a:gd name="csY5" fmla="*/ 395792 h 620074"/>
                <a:gd name="csX6" fmla="*/ 355052 w 392389"/>
                <a:gd name="csY6" fmla="*/ 505964 h 620074"/>
                <a:gd name="csX7" fmla="*/ 293799 w 392389"/>
                <a:gd name="csY7" fmla="*/ 593411 h 620074"/>
                <a:gd name="csX8" fmla="*/ 132804 w 392389"/>
                <a:gd name="csY8" fmla="*/ 615635 h 620074"/>
                <a:gd name="csX9" fmla="*/ 68084 w 392389"/>
                <a:gd name="csY9" fmla="*/ 517474 h 620074"/>
                <a:gd name="csX10" fmla="*/ 875 w 392389"/>
                <a:gd name="csY10" fmla="*/ 256284 h 620074"/>
                <a:gd name="csX0" fmla="*/ 875 w 392389"/>
                <a:gd name="csY0" fmla="*/ 263399 h 627189"/>
                <a:gd name="csX1" fmla="*/ 72839 w 392389"/>
                <a:gd name="csY1" fmla="*/ 165881 h 627189"/>
                <a:gd name="csX2" fmla="*/ 114868 w 392389"/>
                <a:gd name="csY2" fmla="*/ 9114 h 627189"/>
                <a:gd name="csX3" fmla="*/ 226966 w 392389"/>
                <a:gd name="csY3" fmla="*/ 41466 h 627189"/>
                <a:gd name="csX4" fmla="*/ 353249 w 392389"/>
                <a:gd name="csY4" fmla="*/ 229997 h 627189"/>
                <a:gd name="csX5" fmla="*/ 392368 w 392389"/>
                <a:gd name="csY5" fmla="*/ 402907 h 627189"/>
                <a:gd name="csX6" fmla="*/ 355052 w 392389"/>
                <a:gd name="csY6" fmla="*/ 513079 h 627189"/>
                <a:gd name="csX7" fmla="*/ 293799 w 392389"/>
                <a:gd name="csY7" fmla="*/ 600526 h 627189"/>
                <a:gd name="csX8" fmla="*/ 132804 w 392389"/>
                <a:gd name="csY8" fmla="*/ 622750 h 627189"/>
                <a:gd name="csX9" fmla="*/ 68084 w 392389"/>
                <a:gd name="csY9" fmla="*/ 524589 h 627189"/>
                <a:gd name="csX10" fmla="*/ 875 w 392389"/>
                <a:gd name="csY10" fmla="*/ 263399 h 6271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92389" h="627189">
                  <a:moveTo>
                    <a:pt x="875" y="263399"/>
                  </a:moveTo>
                  <a:cubicBezTo>
                    <a:pt x="9225" y="222364"/>
                    <a:pt x="55074" y="197580"/>
                    <a:pt x="72839" y="165881"/>
                  </a:cubicBezTo>
                  <a:cubicBezTo>
                    <a:pt x="90604" y="134182"/>
                    <a:pt x="89180" y="29850"/>
                    <a:pt x="114868" y="9114"/>
                  </a:cubicBezTo>
                  <a:cubicBezTo>
                    <a:pt x="140556" y="-11622"/>
                    <a:pt x="187236" y="4652"/>
                    <a:pt x="226966" y="41466"/>
                  </a:cubicBezTo>
                  <a:cubicBezTo>
                    <a:pt x="266696" y="78280"/>
                    <a:pt x="325682" y="169757"/>
                    <a:pt x="353249" y="229997"/>
                  </a:cubicBezTo>
                  <a:cubicBezTo>
                    <a:pt x="380816" y="290237"/>
                    <a:pt x="391574" y="338129"/>
                    <a:pt x="392368" y="402907"/>
                  </a:cubicBezTo>
                  <a:cubicBezTo>
                    <a:pt x="393162" y="467685"/>
                    <a:pt x="371480" y="480143"/>
                    <a:pt x="355052" y="513079"/>
                  </a:cubicBezTo>
                  <a:cubicBezTo>
                    <a:pt x="338624" y="546016"/>
                    <a:pt x="330840" y="582248"/>
                    <a:pt x="293799" y="600526"/>
                  </a:cubicBezTo>
                  <a:cubicBezTo>
                    <a:pt x="256758" y="618804"/>
                    <a:pt x="170423" y="635406"/>
                    <a:pt x="132804" y="622750"/>
                  </a:cubicBezTo>
                  <a:cubicBezTo>
                    <a:pt x="95185" y="610094"/>
                    <a:pt x="90072" y="584481"/>
                    <a:pt x="68084" y="524589"/>
                  </a:cubicBezTo>
                  <a:cubicBezTo>
                    <a:pt x="46096" y="464697"/>
                    <a:pt x="-7475" y="304434"/>
                    <a:pt x="875" y="263399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四角形: 角を丸くする 1">
              <a:extLst>
                <a:ext uri="{FF2B5EF4-FFF2-40B4-BE49-F238E27FC236}">
                  <a16:creationId xmlns:a16="http://schemas.microsoft.com/office/drawing/2014/main" id="{20845D93-5BA9-49D6-99A3-1F814463EC01}"/>
                </a:ext>
              </a:extLst>
            </p:cNvPr>
            <p:cNvSpPr/>
            <p:nvPr/>
          </p:nvSpPr>
          <p:spPr>
            <a:xfrm rot="17103286" flipV="1">
              <a:off x="3980183" y="3718564"/>
              <a:ext cx="354444" cy="315935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2447 w 386114"/>
                <a:gd name="csY0" fmla="*/ 336690 h 775525"/>
                <a:gd name="csX1" fmla="*/ 115279 w 386114"/>
                <a:gd name="csY1" fmla="*/ 1874 h 775525"/>
                <a:gd name="csX2" fmla="*/ 308700 w 386114"/>
                <a:gd name="csY2" fmla="*/ 206380 h 775525"/>
                <a:gd name="csX3" fmla="*/ 377097 w 386114"/>
                <a:gd name="csY3" fmla="*/ 320021 h 775525"/>
                <a:gd name="csX4" fmla="*/ 385829 w 386114"/>
                <a:gd name="csY4" fmla="*/ 508799 h 775525"/>
                <a:gd name="csX5" fmla="*/ 372334 w 386114"/>
                <a:gd name="csY5" fmla="*/ 661064 h 775525"/>
                <a:gd name="csX6" fmla="*/ 311081 w 386114"/>
                <a:gd name="csY6" fmla="*/ 748511 h 775525"/>
                <a:gd name="csX7" fmla="*/ 150086 w 386114"/>
                <a:gd name="csY7" fmla="*/ 770735 h 775525"/>
                <a:gd name="csX8" fmla="*/ 49411 w 386114"/>
                <a:gd name="csY8" fmla="*/ 667549 h 775525"/>
                <a:gd name="csX9" fmla="*/ 2447 w 386114"/>
                <a:gd name="csY9" fmla="*/ 336690 h 775525"/>
                <a:gd name="csX0" fmla="*/ 1079 w 435452"/>
                <a:gd name="csY0" fmla="*/ 227522 h 773721"/>
                <a:gd name="csX1" fmla="*/ 164617 w 435452"/>
                <a:gd name="csY1" fmla="*/ 70 h 773721"/>
                <a:gd name="csX2" fmla="*/ 358038 w 435452"/>
                <a:gd name="csY2" fmla="*/ 204576 h 773721"/>
                <a:gd name="csX3" fmla="*/ 426435 w 435452"/>
                <a:gd name="csY3" fmla="*/ 318217 h 773721"/>
                <a:gd name="csX4" fmla="*/ 435167 w 435452"/>
                <a:gd name="csY4" fmla="*/ 506995 h 773721"/>
                <a:gd name="csX5" fmla="*/ 421672 w 435452"/>
                <a:gd name="csY5" fmla="*/ 659260 h 773721"/>
                <a:gd name="csX6" fmla="*/ 360419 w 435452"/>
                <a:gd name="csY6" fmla="*/ 746707 h 773721"/>
                <a:gd name="csX7" fmla="*/ 199424 w 435452"/>
                <a:gd name="csY7" fmla="*/ 768931 h 773721"/>
                <a:gd name="csX8" fmla="*/ 98749 w 435452"/>
                <a:gd name="csY8" fmla="*/ 665745 h 773721"/>
                <a:gd name="csX9" fmla="*/ 1079 w 435452"/>
                <a:gd name="csY9" fmla="*/ 227522 h 773721"/>
                <a:gd name="csX0" fmla="*/ 3325 w 437698"/>
                <a:gd name="csY0" fmla="*/ 308263 h 854462"/>
                <a:gd name="csX1" fmla="*/ 228217 w 437698"/>
                <a:gd name="csY1" fmla="*/ 48 h 854462"/>
                <a:gd name="csX2" fmla="*/ 360284 w 437698"/>
                <a:gd name="csY2" fmla="*/ 285317 h 854462"/>
                <a:gd name="csX3" fmla="*/ 428681 w 437698"/>
                <a:gd name="csY3" fmla="*/ 398958 h 854462"/>
                <a:gd name="csX4" fmla="*/ 437413 w 437698"/>
                <a:gd name="csY4" fmla="*/ 587736 h 854462"/>
                <a:gd name="csX5" fmla="*/ 423918 w 437698"/>
                <a:gd name="csY5" fmla="*/ 740001 h 854462"/>
                <a:gd name="csX6" fmla="*/ 362665 w 437698"/>
                <a:gd name="csY6" fmla="*/ 827448 h 854462"/>
                <a:gd name="csX7" fmla="*/ 201670 w 437698"/>
                <a:gd name="csY7" fmla="*/ 849672 h 854462"/>
                <a:gd name="csX8" fmla="*/ 100995 w 437698"/>
                <a:gd name="csY8" fmla="*/ 746486 h 854462"/>
                <a:gd name="csX9" fmla="*/ 3325 w 437698"/>
                <a:gd name="csY9" fmla="*/ 308263 h 854462"/>
                <a:gd name="csX0" fmla="*/ 3326 w 437573"/>
                <a:gd name="csY0" fmla="*/ 308279 h 854478"/>
                <a:gd name="csX1" fmla="*/ 228218 w 437573"/>
                <a:gd name="csY1" fmla="*/ 64 h 854478"/>
                <a:gd name="csX2" fmla="*/ 375708 w 437573"/>
                <a:gd name="csY2" fmla="*/ 282016 h 854478"/>
                <a:gd name="csX3" fmla="*/ 428682 w 437573"/>
                <a:gd name="csY3" fmla="*/ 398974 h 854478"/>
                <a:gd name="csX4" fmla="*/ 437414 w 437573"/>
                <a:gd name="csY4" fmla="*/ 587752 h 854478"/>
                <a:gd name="csX5" fmla="*/ 423919 w 437573"/>
                <a:gd name="csY5" fmla="*/ 740017 h 854478"/>
                <a:gd name="csX6" fmla="*/ 362666 w 437573"/>
                <a:gd name="csY6" fmla="*/ 827464 h 854478"/>
                <a:gd name="csX7" fmla="*/ 201671 w 437573"/>
                <a:gd name="csY7" fmla="*/ 849688 h 854478"/>
                <a:gd name="csX8" fmla="*/ 100996 w 437573"/>
                <a:gd name="csY8" fmla="*/ 746502 h 854478"/>
                <a:gd name="csX9" fmla="*/ 3326 w 437573"/>
                <a:gd name="csY9" fmla="*/ 308279 h 854478"/>
                <a:gd name="csX0" fmla="*/ 3326 w 437429"/>
                <a:gd name="csY0" fmla="*/ 308279 h 856908"/>
                <a:gd name="csX1" fmla="*/ 228218 w 437429"/>
                <a:gd name="csY1" fmla="*/ 64 h 856908"/>
                <a:gd name="csX2" fmla="*/ 375708 w 437429"/>
                <a:gd name="csY2" fmla="*/ 282016 h 856908"/>
                <a:gd name="csX3" fmla="*/ 428682 w 437429"/>
                <a:gd name="csY3" fmla="*/ 398974 h 856908"/>
                <a:gd name="csX4" fmla="*/ 437414 w 437429"/>
                <a:gd name="csY4" fmla="*/ 587752 h 856908"/>
                <a:gd name="csX5" fmla="*/ 396513 w 437429"/>
                <a:gd name="csY5" fmla="*/ 661434 h 856908"/>
                <a:gd name="csX6" fmla="*/ 362666 w 437429"/>
                <a:gd name="csY6" fmla="*/ 827464 h 856908"/>
                <a:gd name="csX7" fmla="*/ 201671 w 437429"/>
                <a:gd name="csY7" fmla="*/ 849688 h 856908"/>
                <a:gd name="csX8" fmla="*/ 100996 w 437429"/>
                <a:gd name="csY8" fmla="*/ 746502 h 856908"/>
                <a:gd name="csX9" fmla="*/ 3326 w 437429"/>
                <a:gd name="csY9" fmla="*/ 308279 h 856908"/>
                <a:gd name="csX0" fmla="*/ 3326 w 437526"/>
                <a:gd name="csY0" fmla="*/ 308279 h 853233"/>
                <a:gd name="csX1" fmla="*/ 228218 w 437526"/>
                <a:gd name="csY1" fmla="*/ 64 h 853233"/>
                <a:gd name="csX2" fmla="*/ 375708 w 437526"/>
                <a:gd name="csY2" fmla="*/ 282016 h 853233"/>
                <a:gd name="csX3" fmla="*/ 428682 w 437526"/>
                <a:gd name="csY3" fmla="*/ 398974 h 853233"/>
                <a:gd name="csX4" fmla="*/ 437414 w 437526"/>
                <a:gd name="csY4" fmla="*/ 587752 h 853233"/>
                <a:gd name="csX5" fmla="*/ 396513 w 437526"/>
                <a:gd name="csY5" fmla="*/ 661434 h 853233"/>
                <a:gd name="csX6" fmla="*/ 201671 w 437526"/>
                <a:gd name="csY6" fmla="*/ 849688 h 853233"/>
                <a:gd name="csX7" fmla="*/ 100996 w 437526"/>
                <a:gd name="csY7" fmla="*/ 746502 h 853233"/>
                <a:gd name="csX8" fmla="*/ 3326 w 437526"/>
                <a:gd name="csY8" fmla="*/ 308279 h 853233"/>
                <a:gd name="csX0" fmla="*/ 4721 w 441031"/>
                <a:gd name="csY0" fmla="*/ 308279 h 762802"/>
                <a:gd name="csX1" fmla="*/ 229613 w 441031"/>
                <a:gd name="csY1" fmla="*/ 64 h 762802"/>
                <a:gd name="csX2" fmla="*/ 377103 w 441031"/>
                <a:gd name="csY2" fmla="*/ 282016 h 762802"/>
                <a:gd name="csX3" fmla="*/ 430077 w 441031"/>
                <a:gd name="csY3" fmla="*/ 398974 h 762802"/>
                <a:gd name="csX4" fmla="*/ 438809 w 441031"/>
                <a:gd name="csY4" fmla="*/ 587752 h 762802"/>
                <a:gd name="csX5" fmla="*/ 397908 w 441031"/>
                <a:gd name="csY5" fmla="*/ 661434 h 762802"/>
                <a:gd name="csX6" fmla="*/ 102391 w 441031"/>
                <a:gd name="csY6" fmla="*/ 746502 h 762802"/>
                <a:gd name="csX7" fmla="*/ 4721 w 441031"/>
                <a:gd name="csY7" fmla="*/ 308279 h 762802"/>
                <a:gd name="csX0" fmla="*/ 4721 w 436072"/>
                <a:gd name="csY0" fmla="*/ 308279 h 766243"/>
                <a:gd name="csX1" fmla="*/ 229613 w 436072"/>
                <a:gd name="csY1" fmla="*/ 64 h 766243"/>
                <a:gd name="csX2" fmla="*/ 377103 w 436072"/>
                <a:gd name="csY2" fmla="*/ 282016 h 766243"/>
                <a:gd name="csX3" fmla="*/ 430077 w 436072"/>
                <a:gd name="csY3" fmla="*/ 398974 h 766243"/>
                <a:gd name="csX4" fmla="*/ 397908 w 436072"/>
                <a:gd name="csY4" fmla="*/ 661434 h 766243"/>
                <a:gd name="csX5" fmla="*/ 102391 w 436072"/>
                <a:gd name="csY5" fmla="*/ 746502 h 766243"/>
                <a:gd name="csX6" fmla="*/ 4721 w 436072"/>
                <a:gd name="csY6" fmla="*/ 308279 h 766243"/>
                <a:gd name="csX0" fmla="*/ 4721 w 443702"/>
                <a:gd name="csY0" fmla="*/ 308279 h 766243"/>
                <a:gd name="csX1" fmla="*/ 229613 w 443702"/>
                <a:gd name="csY1" fmla="*/ 64 h 766243"/>
                <a:gd name="csX2" fmla="*/ 377103 w 443702"/>
                <a:gd name="csY2" fmla="*/ 282016 h 766243"/>
                <a:gd name="csX3" fmla="*/ 430077 w 443702"/>
                <a:gd name="csY3" fmla="*/ 398974 h 766243"/>
                <a:gd name="csX4" fmla="*/ 397908 w 443702"/>
                <a:gd name="csY4" fmla="*/ 661434 h 766243"/>
                <a:gd name="csX5" fmla="*/ 102391 w 443702"/>
                <a:gd name="csY5" fmla="*/ 746502 h 766243"/>
                <a:gd name="csX6" fmla="*/ 4721 w 443702"/>
                <a:gd name="csY6" fmla="*/ 308279 h 766243"/>
                <a:gd name="csX0" fmla="*/ 4721 w 455901"/>
                <a:gd name="csY0" fmla="*/ 308279 h 766180"/>
                <a:gd name="csX1" fmla="*/ 229613 w 455901"/>
                <a:gd name="csY1" fmla="*/ 64 h 766180"/>
                <a:gd name="csX2" fmla="*/ 377103 w 455901"/>
                <a:gd name="csY2" fmla="*/ 282016 h 766180"/>
                <a:gd name="csX3" fmla="*/ 446072 w 455901"/>
                <a:gd name="csY3" fmla="*/ 401827 h 766180"/>
                <a:gd name="csX4" fmla="*/ 397908 w 455901"/>
                <a:gd name="csY4" fmla="*/ 661434 h 766180"/>
                <a:gd name="csX5" fmla="*/ 102391 w 455901"/>
                <a:gd name="csY5" fmla="*/ 746502 h 766180"/>
                <a:gd name="csX6" fmla="*/ 4721 w 455901"/>
                <a:gd name="csY6" fmla="*/ 308279 h 7661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455901" h="766180">
                  <a:moveTo>
                    <a:pt x="4721" y="308279"/>
                  </a:moveTo>
                  <a:cubicBezTo>
                    <a:pt x="25925" y="183873"/>
                    <a:pt x="167549" y="4441"/>
                    <a:pt x="229613" y="64"/>
                  </a:cubicBezTo>
                  <a:cubicBezTo>
                    <a:pt x="291677" y="-4313"/>
                    <a:pt x="341027" y="215056"/>
                    <a:pt x="377103" y="282016"/>
                  </a:cubicBezTo>
                  <a:cubicBezTo>
                    <a:pt x="413179" y="348976"/>
                    <a:pt x="424743" y="329842"/>
                    <a:pt x="446072" y="401827"/>
                  </a:cubicBezTo>
                  <a:cubicBezTo>
                    <a:pt x="467401" y="473812"/>
                    <a:pt x="455188" y="603988"/>
                    <a:pt x="397908" y="661434"/>
                  </a:cubicBezTo>
                  <a:cubicBezTo>
                    <a:pt x="340628" y="718880"/>
                    <a:pt x="167922" y="805361"/>
                    <a:pt x="102391" y="746502"/>
                  </a:cubicBezTo>
                  <a:cubicBezTo>
                    <a:pt x="36860" y="687643"/>
                    <a:pt x="-16483" y="432685"/>
                    <a:pt x="4721" y="308279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四角形: 角を丸くする 1">
              <a:extLst>
                <a:ext uri="{FF2B5EF4-FFF2-40B4-BE49-F238E27FC236}">
                  <a16:creationId xmlns:a16="http://schemas.microsoft.com/office/drawing/2014/main" id="{5FD4C461-4F53-F419-9D20-47DB90249BDF}"/>
                </a:ext>
              </a:extLst>
            </p:cNvPr>
            <p:cNvSpPr/>
            <p:nvPr/>
          </p:nvSpPr>
          <p:spPr>
            <a:xfrm rot="17103286" flipV="1">
              <a:off x="3608574" y="3814913"/>
              <a:ext cx="280227" cy="219956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6415 w 348623"/>
                <a:gd name="csY0" fmla="*/ 222740 h 592284"/>
                <a:gd name="csX1" fmla="*/ 52401 w 348623"/>
                <a:gd name="csY1" fmla="*/ 18377 h 592284"/>
                <a:gd name="csX2" fmla="*/ 271209 w 348623"/>
                <a:gd name="csY2" fmla="*/ 23139 h 592284"/>
                <a:gd name="csX3" fmla="*/ 339606 w 348623"/>
                <a:gd name="csY3" fmla="*/ 136780 h 592284"/>
                <a:gd name="csX4" fmla="*/ 348338 w 348623"/>
                <a:gd name="csY4" fmla="*/ 325558 h 592284"/>
                <a:gd name="csX5" fmla="*/ 334843 w 348623"/>
                <a:gd name="csY5" fmla="*/ 477823 h 592284"/>
                <a:gd name="csX6" fmla="*/ 273590 w 348623"/>
                <a:gd name="csY6" fmla="*/ 565270 h 592284"/>
                <a:gd name="csX7" fmla="*/ 112595 w 348623"/>
                <a:gd name="csY7" fmla="*/ 587494 h 592284"/>
                <a:gd name="csX8" fmla="*/ 11920 w 348623"/>
                <a:gd name="csY8" fmla="*/ 484308 h 592284"/>
                <a:gd name="csX9" fmla="*/ 6415 w 348623"/>
                <a:gd name="csY9" fmla="*/ 222740 h 592284"/>
                <a:gd name="csX0" fmla="*/ 6415 w 368925"/>
                <a:gd name="csY0" fmla="*/ 222740 h 592284"/>
                <a:gd name="csX1" fmla="*/ 52401 w 368925"/>
                <a:gd name="csY1" fmla="*/ 18377 h 592284"/>
                <a:gd name="csX2" fmla="*/ 271209 w 368925"/>
                <a:gd name="csY2" fmla="*/ 23139 h 592284"/>
                <a:gd name="csX3" fmla="*/ 339606 w 368925"/>
                <a:gd name="csY3" fmla="*/ 136780 h 592284"/>
                <a:gd name="csX4" fmla="*/ 368901 w 368925"/>
                <a:gd name="csY4" fmla="*/ 320337 h 592284"/>
                <a:gd name="csX5" fmla="*/ 334843 w 368925"/>
                <a:gd name="csY5" fmla="*/ 477823 h 592284"/>
                <a:gd name="csX6" fmla="*/ 273590 w 368925"/>
                <a:gd name="csY6" fmla="*/ 565270 h 592284"/>
                <a:gd name="csX7" fmla="*/ 112595 w 368925"/>
                <a:gd name="csY7" fmla="*/ 587494 h 592284"/>
                <a:gd name="csX8" fmla="*/ 11920 w 368925"/>
                <a:gd name="csY8" fmla="*/ 484308 h 592284"/>
                <a:gd name="csX9" fmla="*/ 6415 w 368925"/>
                <a:gd name="csY9" fmla="*/ 222740 h 592284"/>
                <a:gd name="csX0" fmla="*/ 6415 w 368936"/>
                <a:gd name="csY0" fmla="*/ 222740 h 590423"/>
                <a:gd name="csX1" fmla="*/ 52401 w 368936"/>
                <a:gd name="csY1" fmla="*/ 18377 h 590423"/>
                <a:gd name="csX2" fmla="*/ 271209 w 368936"/>
                <a:gd name="csY2" fmla="*/ 23139 h 590423"/>
                <a:gd name="csX3" fmla="*/ 339606 w 368936"/>
                <a:gd name="csY3" fmla="*/ 136780 h 590423"/>
                <a:gd name="csX4" fmla="*/ 368901 w 368936"/>
                <a:gd name="csY4" fmla="*/ 320337 h 590423"/>
                <a:gd name="csX5" fmla="*/ 334843 w 368936"/>
                <a:gd name="csY5" fmla="*/ 477823 h 590423"/>
                <a:gd name="csX6" fmla="*/ 236237 w 368936"/>
                <a:gd name="csY6" fmla="*/ 554801 h 590423"/>
                <a:gd name="csX7" fmla="*/ 112595 w 368936"/>
                <a:gd name="csY7" fmla="*/ 587494 h 590423"/>
                <a:gd name="csX8" fmla="*/ 11920 w 368936"/>
                <a:gd name="csY8" fmla="*/ 484308 h 590423"/>
                <a:gd name="csX9" fmla="*/ 6415 w 368936"/>
                <a:gd name="csY9" fmla="*/ 222740 h 590423"/>
                <a:gd name="csX0" fmla="*/ 6415 w 368913"/>
                <a:gd name="csY0" fmla="*/ 222740 h 590905"/>
                <a:gd name="csX1" fmla="*/ 52401 w 368913"/>
                <a:gd name="csY1" fmla="*/ 18377 h 590905"/>
                <a:gd name="csX2" fmla="*/ 271209 w 368913"/>
                <a:gd name="csY2" fmla="*/ 23139 h 590905"/>
                <a:gd name="csX3" fmla="*/ 339606 w 368913"/>
                <a:gd name="csY3" fmla="*/ 136780 h 590905"/>
                <a:gd name="csX4" fmla="*/ 368901 w 368913"/>
                <a:gd name="csY4" fmla="*/ 320337 h 590905"/>
                <a:gd name="csX5" fmla="*/ 311543 w 368913"/>
                <a:gd name="csY5" fmla="*/ 443830 h 590905"/>
                <a:gd name="csX6" fmla="*/ 236237 w 368913"/>
                <a:gd name="csY6" fmla="*/ 554801 h 590905"/>
                <a:gd name="csX7" fmla="*/ 112595 w 368913"/>
                <a:gd name="csY7" fmla="*/ 587494 h 590905"/>
                <a:gd name="csX8" fmla="*/ 11920 w 368913"/>
                <a:gd name="csY8" fmla="*/ 484308 h 590905"/>
                <a:gd name="csX9" fmla="*/ 6415 w 368913"/>
                <a:gd name="csY9" fmla="*/ 222740 h 590905"/>
                <a:gd name="csX0" fmla="*/ 6415 w 368913"/>
                <a:gd name="csY0" fmla="*/ 248666 h 616831"/>
                <a:gd name="csX1" fmla="*/ 52401 w 368913"/>
                <a:gd name="csY1" fmla="*/ 44303 h 616831"/>
                <a:gd name="csX2" fmla="*/ 273614 w 368913"/>
                <a:gd name="csY2" fmla="*/ 8547 h 616831"/>
                <a:gd name="csX3" fmla="*/ 339606 w 368913"/>
                <a:gd name="csY3" fmla="*/ 162706 h 616831"/>
                <a:gd name="csX4" fmla="*/ 368901 w 368913"/>
                <a:gd name="csY4" fmla="*/ 346263 h 616831"/>
                <a:gd name="csX5" fmla="*/ 311543 w 368913"/>
                <a:gd name="csY5" fmla="*/ 469756 h 616831"/>
                <a:gd name="csX6" fmla="*/ 236237 w 368913"/>
                <a:gd name="csY6" fmla="*/ 580727 h 616831"/>
                <a:gd name="csX7" fmla="*/ 112595 w 368913"/>
                <a:gd name="csY7" fmla="*/ 613420 h 616831"/>
                <a:gd name="csX8" fmla="*/ 11920 w 368913"/>
                <a:gd name="csY8" fmla="*/ 510234 h 616831"/>
                <a:gd name="csX9" fmla="*/ 6415 w 368913"/>
                <a:gd name="csY9" fmla="*/ 248666 h 616831"/>
                <a:gd name="csX0" fmla="*/ 7967 w 370465"/>
                <a:gd name="csY0" fmla="*/ 241994 h 610159"/>
                <a:gd name="csX1" fmla="*/ 77938 w 370465"/>
                <a:gd name="csY1" fmla="*/ 81428 h 610159"/>
                <a:gd name="csX2" fmla="*/ 275166 w 370465"/>
                <a:gd name="csY2" fmla="*/ 1875 h 610159"/>
                <a:gd name="csX3" fmla="*/ 341158 w 370465"/>
                <a:gd name="csY3" fmla="*/ 156034 h 610159"/>
                <a:gd name="csX4" fmla="*/ 370453 w 370465"/>
                <a:gd name="csY4" fmla="*/ 339591 h 610159"/>
                <a:gd name="csX5" fmla="*/ 313095 w 370465"/>
                <a:gd name="csY5" fmla="*/ 463084 h 610159"/>
                <a:gd name="csX6" fmla="*/ 237789 w 370465"/>
                <a:gd name="csY6" fmla="*/ 574055 h 610159"/>
                <a:gd name="csX7" fmla="*/ 114147 w 370465"/>
                <a:gd name="csY7" fmla="*/ 606748 h 610159"/>
                <a:gd name="csX8" fmla="*/ 13472 w 370465"/>
                <a:gd name="csY8" fmla="*/ 503562 h 610159"/>
                <a:gd name="csX9" fmla="*/ 7967 w 370465"/>
                <a:gd name="csY9" fmla="*/ 241994 h 610159"/>
                <a:gd name="csX0" fmla="*/ 11337 w 366641"/>
                <a:gd name="csY0" fmla="*/ 270237 h 610302"/>
                <a:gd name="csX1" fmla="*/ 74114 w 366641"/>
                <a:gd name="csY1" fmla="*/ 81571 h 610302"/>
                <a:gd name="csX2" fmla="*/ 271342 w 366641"/>
                <a:gd name="csY2" fmla="*/ 2018 h 610302"/>
                <a:gd name="csX3" fmla="*/ 337334 w 366641"/>
                <a:gd name="csY3" fmla="*/ 156177 h 610302"/>
                <a:gd name="csX4" fmla="*/ 366629 w 366641"/>
                <a:gd name="csY4" fmla="*/ 339734 h 610302"/>
                <a:gd name="csX5" fmla="*/ 309271 w 366641"/>
                <a:gd name="csY5" fmla="*/ 463227 h 610302"/>
                <a:gd name="csX6" fmla="*/ 233965 w 366641"/>
                <a:gd name="csY6" fmla="*/ 574198 h 610302"/>
                <a:gd name="csX7" fmla="*/ 110323 w 366641"/>
                <a:gd name="csY7" fmla="*/ 606891 h 610302"/>
                <a:gd name="csX8" fmla="*/ 9648 w 366641"/>
                <a:gd name="csY8" fmla="*/ 503705 h 610302"/>
                <a:gd name="csX9" fmla="*/ 11337 w 366641"/>
                <a:gd name="csY9" fmla="*/ 270237 h 610302"/>
                <a:gd name="csX0" fmla="*/ 10258 w 365562"/>
                <a:gd name="csY0" fmla="*/ 270237 h 687364"/>
                <a:gd name="csX1" fmla="*/ 73035 w 365562"/>
                <a:gd name="csY1" fmla="*/ 81571 h 687364"/>
                <a:gd name="csX2" fmla="*/ 270263 w 365562"/>
                <a:gd name="csY2" fmla="*/ 2018 h 687364"/>
                <a:gd name="csX3" fmla="*/ 336255 w 365562"/>
                <a:gd name="csY3" fmla="*/ 156177 h 687364"/>
                <a:gd name="csX4" fmla="*/ 365550 w 365562"/>
                <a:gd name="csY4" fmla="*/ 339734 h 687364"/>
                <a:gd name="csX5" fmla="*/ 308192 w 365562"/>
                <a:gd name="csY5" fmla="*/ 463227 h 687364"/>
                <a:gd name="csX6" fmla="*/ 232886 w 365562"/>
                <a:gd name="csY6" fmla="*/ 574198 h 687364"/>
                <a:gd name="csX7" fmla="*/ 93845 w 365562"/>
                <a:gd name="csY7" fmla="*/ 686279 h 687364"/>
                <a:gd name="csX8" fmla="*/ 8569 w 365562"/>
                <a:gd name="csY8" fmla="*/ 503705 h 687364"/>
                <a:gd name="csX9" fmla="*/ 10258 w 365562"/>
                <a:gd name="csY9" fmla="*/ 270237 h 687364"/>
                <a:gd name="csX0" fmla="*/ 2788 w 390858"/>
                <a:gd name="csY0" fmla="*/ 357832 h 687961"/>
                <a:gd name="csX1" fmla="*/ 98331 w 390858"/>
                <a:gd name="csY1" fmla="*/ 82168 h 687961"/>
                <a:gd name="csX2" fmla="*/ 295559 w 390858"/>
                <a:gd name="csY2" fmla="*/ 2615 h 687961"/>
                <a:gd name="csX3" fmla="*/ 361551 w 390858"/>
                <a:gd name="csY3" fmla="*/ 156774 h 687961"/>
                <a:gd name="csX4" fmla="*/ 390846 w 390858"/>
                <a:gd name="csY4" fmla="*/ 340331 h 687961"/>
                <a:gd name="csX5" fmla="*/ 333488 w 390858"/>
                <a:gd name="csY5" fmla="*/ 463824 h 687961"/>
                <a:gd name="csX6" fmla="*/ 258182 w 390858"/>
                <a:gd name="csY6" fmla="*/ 574795 h 687961"/>
                <a:gd name="csX7" fmla="*/ 119141 w 390858"/>
                <a:gd name="csY7" fmla="*/ 686876 h 687961"/>
                <a:gd name="csX8" fmla="*/ 33865 w 390858"/>
                <a:gd name="csY8" fmla="*/ 504302 h 687961"/>
                <a:gd name="csX9" fmla="*/ 2788 w 390858"/>
                <a:gd name="csY9" fmla="*/ 357832 h 687961"/>
                <a:gd name="csX0" fmla="*/ 4466 w 392536"/>
                <a:gd name="csY0" fmla="*/ 355970 h 686099"/>
                <a:gd name="csX1" fmla="*/ 126705 w 392536"/>
                <a:gd name="csY1" fmla="*/ 107528 h 686099"/>
                <a:gd name="csX2" fmla="*/ 297237 w 392536"/>
                <a:gd name="csY2" fmla="*/ 753 h 686099"/>
                <a:gd name="csX3" fmla="*/ 363229 w 392536"/>
                <a:gd name="csY3" fmla="*/ 154912 h 686099"/>
                <a:gd name="csX4" fmla="*/ 392524 w 392536"/>
                <a:gd name="csY4" fmla="*/ 338469 h 686099"/>
                <a:gd name="csX5" fmla="*/ 335166 w 392536"/>
                <a:gd name="csY5" fmla="*/ 461962 h 686099"/>
                <a:gd name="csX6" fmla="*/ 259860 w 392536"/>
                <a:gd name="csY6" fmla="*/ 572933 h 686099"/>
                <a:gd name="csX7" fmla="*/ 120819 w 392536"/>
                <a:gd name="csY7" fmla="*/ 685014 h 686099"/>
                <a:gd name="csX8" fmla="*/ 35543 w 392536"/>
                <a:gd name="csY8" fmla="*/ 502440 h 686099"/>
                <a:gd name="csX9" fmla="*/ 4466 w 392536"/>
                <a:gd name="csY9" fmla="*/ 355970 h 686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92536" h="686099">
                  <a:moveTo>
                    <a:pt x="4466" y="355970"/>
                  </a:moveTo>
                  <a:cubicBezTo>
                    <a:pt x="19660" y="290151"/>
                    <a:pt x="77910" y="166731"/>
                    <a:pt x="126705" y="107528"/>
                  </a:cubicBezTo>
                  <a:cubicBezTo>
                    <a:pt x="175500" y="48325"/>
                    <a:pt x="257816" y="-7144"/>
                    <a:pt x="297237" y="753"/>
                  </a:cubicBezTo>
                  <a:cubicBezTo>
                    <a:pt x="336658" y="8650"/>
                    <a:pt x="347348" y="98626"/>
                    <a:pt x="363229" y="154912"/>
                  </a:cubicBezTo>
                  <a:cubicBezTo>
                    <a:pt x="379110" y="211198"/>
                    <a:pt x="391730" y="273691"/>
                    <a:pt x="392524" y="338469"/>
                  </a:cubicBezTo>
                  <a:cubicBezTo>
                    <a:pt x="393318" y="403247"/>
                    <a:pt x="357277" y="422885"/>
                    <a:pt x="335166" y="461962"/>
                  </a:cubicBezTo>
                  <a:cubicBezTo>
                    <a:pt x="313055" y="501039"/>
                    <a:pt x="295585" y="535758"/>
                    <a:pt x="259860" y="572933"/>
                  </a:cubicBezTo>
                  <a:cubicBezTo>
                    <a:pt x="224136" y="610108"/>
                    <a:pt x="158205" y="696763"/>
                    <a:pt x="120819" y="685014"/>
                  </a:cubicBezTo>
                  <a:cubicBezTo>
                    <a:pt x="83433" y="673265"/>
                    <a:pt x="54935" y="557281"/>
                    <a:pt x="35543" y="502440"/>
                  </a:cubicBezTo>
                  <a:cubicBezTo>
                    <a:pt x="16151" y="447599"/>
                    <a:pt x="-10728" y="421789"/>
                    <a:pt x="4466" y="355970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四角形: 角を丸くする 1">
              <a:extLst>
                <a:ext uri="{FF2B5EF4-FFF2-40B4-BE49-F238E27FC236}">
                  <a16:creationId xmlns:a16="http://schemas.microsoft.com/office/drawing/2014/main" id="{793D80D0-4708-F37B-ABE0-9F9CCB711EA0}"/>
                </a:ext>
              </a:extLst>
            </p:cNvPr>
            <p:cNvSpPr/>
            <p:nvPr/>
          </p:nvSpPr>
          <p:spPr>
            <a:xfrm rot="17103286" flipV="1">
              <a:off x="3788433" y="3470009"/>
              <a:ext cx="306822" cy="215896"/>
            </a:xfrm>
            <a:custGeom>
              <a:avLst/>
              <a:gdLst>
                <a:gd name="csX0" fmla="*/ 0 w 381794"/>
                <a:gd name="csY0" fmla="*/ 63634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0 w 381794"/>
                <a:gd name="csY8" fmla="*/ 63634 h 558800"/>
                <a:gd name="csX0" fmla="*/ 4763 w 381794"/>
                <a:gd name="csY0" fmla="*/ 116022 h 558800"/>
                <a:gd name="csX1" fmla="*/ 63634 w 381794"/>
                <a:gd name="csY1" fmla="*/ 0 h 558800"/>
                <a:gd name="csX2" fmla="*/ 318160 w 381794"/>
                <a:gd name="csY2" fmla="*/ 0 h 558800"/>
                <a:gd name="csX3" fmla="*/ 381794 w 381794"/>
                <a:gd name="csY3" fmla="*/ 63634 h 558800"/>
                <a:gd name="csX4" fmla="*/ 381794 w 381794"/>
                <a:gd name="csY4" fmla="*/ 495166 h 558800"/>
                <a:gd name="csX5" fmla="*/ 318160 w 381794"/>
                <a:gd name="csY5" fmla="*/ 558800 h 558800"/>
                <a:gd name="csX6" fmla="*/ 63634 w 381794"/>
                <a:gd name="csY6" fmla="*/ 558800 h 558800"/>
                <a:gd name="csX7" fmla="*/ 0 w 381794"/>
                <a:gd name="csY7" fmla="*/ 495166 h 558800"/>
                <a:gd name="csX8" fmla="*/ 4763 w 381794"/>
                <a:gd name="csY8" fmla="*/ 116022 h 558800"/>
                <a:gd name="csX0" fmla="*/ 8882 w 385913"/>
                <a:gd name="csY0" fmla="*/ 116022 h 558800"/>
                <a:gd name="csX1" fmla="*/ 67753 w 385913"/>
                <a:gd name="csY1" fmla="*/ 0 h 558800"/>
                <a:gd name="csX2" fmla="*/ 322279 w 385913"/>
                <a:gd name="csY2" fmla="*/ 0 h 558800"/>
                <a:gd name="csX3" fmla="*/ 385913 w 385913"/>
                <a:gd name="csY3" fmla="*/ 63634 h 558800"/>
                <a:gd name="csX4" fmla="*/ 385913 w 385913"/>
                <a:gd name="csY4" fmla="*/ 495166 h 558800"/>
                <a:gd name="csX5" fmla="*/ 322279 w 385913"/>
                <a:gd name="csY5" fmla="*/ 558800 h 558800"/>
                <a:gd name="csX6" fmla="*/ 67753 w 385913"/>
                <a:gd name="csY6" fmla="*/ 558800 h 558800"/>
                <a:gd name="csX7" fmla="*/ 4119 w 385913"/>
                <a:gd name="csY7" fmla="*/ 495166 h 558800"/>
                <a:gd name="csX8" fmla="*/ 8882 w 385913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26416 w 390050"/>
                <a:gd name="csY2" fmla="*/ 0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116022 h 558800"/>
                <a:gd name="csX1" fmla="*/ 71890 w 390050"/>
                <a:gd name="csY1" fmla="*/ 0 h 558800"/>
                <a:gd name="csX2" fmla="*/ 304985 w 390050"/>
                <a:gd name="csY2" fmla="*/ 23812 h 558800"/>
                <a:gd name="csX3" fmla="*/ 390050 w 390050"/>
                <a:gd name="csY3" fmla="*/ 63634 h 558800"/>
                <a:gd name="csX4" fmla="*/ 390050 w 390050"/>
                <a:gd name="csY4" fmla="*/ 495166 h 558800"/>
                <a:gd name="csX5" fmla="*/ 326416 w 390050"/>
                <a:gd name="csY5" fmla="*/ 558800 h 558800"/>
                <a:gd name="csX6" fmla="*/ 71890 w 390050"/>
                <a:gd name="csY6" fmla="*/ 558800 h 558800"/>
                <a:gd name="csX7" fmla="*/ 8256 w 390050"/>
                <a:gd name="csY7" fmla="*/ 495166 h 558800"/>
                <a:gd name="csX8" fmla="*/ 13019 w 390050"/>
                <a:gd name="csY8" fmla="*/ 116022 h 558800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90050 w 390050"/>
                <a:gd name="csY3" fmla="*/ 39822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0050"/>
                <a:gd name="csY0" fmla="*/ 92210 h 534988"/>
                <a:gd name="csX1" fmla="*/ 74271 w 390050"/>
                <a:gd name="csY1" fmla="*/ 2382 h 534988"/>
                <a:gd name="csX2" fmla="*/ 304985 w 390050"/>
                <a:gd name="csY2" fmla="*/ 0 h 534988"/>
                <a:gd name="csX3" fmla="*/ 385288 w 390050"/>
                <a:gd name="csY3" fmla="*/ 82685 h 534988"/>
                <a:gd name="csX4" fmla="*/ 390050 w 390050"/>
                <a:gd name="csY4" fmla="*/ 471354 h 534988"/>
                <a:gd name="csX5" fmla="*/ 326416 w 390050"/>
                <a:gd name="csY5" fmla="*/ 534988 h 534988"/>
                <a:gd name="csX6" fmla="*/ 71890 w 390050"/>
                <a:gd name="csY6" fmla="*/ 534988 h 534988"/>
                <a:gd name="csX7" fmla="*/ 8256 w 390050"/>
                <a:gd name="csY7" fmla="*/ 471354 h 534988"/>
                <a:gd name="csX8" fmla="*/ 13019 w 390050"/>
                <a:gd name="csY8" fmla="*/ 92210 h 534988"/>
                <a:gd name="csX0" fmla="*/ 13019 w 396126"/>
                <a:gd name="csY0" fmla="*/ 92210 h 534988"/>
                <a:gd name="csX1" fmla="*/ 74271 w 396126"/>
                <a:gd name="csY1" fmla="*/ 2382 h 534988"/>
                <a:gd name="csX2" fmla="*/ 304985 w 396126"/>
                <a:gd name="csY2" fmla="*/ 0 h 534988"/>
                <a:gd name="csX3" fmla="*/ 385288 w 396126"/>
                <a:gd name="csY3" fmla="*/ 82685 h 534988"/>
                <a:gd name="csX4" fmla="*/ 394020 w 396126"/>
                <a:gd name="csY4" fmla="*/ 295276 h 534988"/>
                <a:gd name="csX5" fmla="*/ 390050 w 396126"/>
                <a:gd name="csY5" fmla="*/ 471354 h 534988"/>
                <a:gd name="csX6" fmla="*/ 326416 w 396126"/>
                <a:gd name="csY6" fmla="*/ 534988 h 534988"/>
                <a:gd name="csX7" fmla="*/ 71890 w 396126"/>
                <a:gd name="csY7" fmla="*/ 534988 h 534988"/>
                <a:gd name="csX8" fmla="*/ 8256 w 396126"/>
                <a:gd name="csY8" fmla="*/ 471354 h 534988"/>
                <a:gd name="csX9" fmla="*/ 13019 w 396126"/>
                <a:gd name="csY9" fmla="*/ 92210 h 534988"/>
                <a:gd name="csX0" fmla="*/ 13019 w 396126"/>
                <a:gd name="csY0" fmla="*/ 92210 h 554832"/>
                <a:gd name="csX1" fmla="*/ 74271 w 396126"/>
                <a:gd name="csY1" fmla="*/ 2382 h 554832"/>
                <a:gd name="csX2" fmla="*/ 304985 w 396126"/>
                <a:gd name="csY2" fmla="*/ 0 h 554832"/>
                <a:gd name="csX3" fmla="*/ 385288 w 396126"/>
                <a:gd name="csY3" fmla="*/ 82685 h 554832"/>
                <a:gd name="csX4" fmla="*/ 394020 w 396126"/>
                <a:gd name="csY4" fmla="*/ 295276 h 554832"/>
                <a:gd name="csX5" fmla="*/ 390050 w 396126"/>
                <a:gd name="csY5" fmla="*/ 471354 h 554832"/>
                <a:gd name="csX6" fmla="*/ 326416 w 396126"/>
                <a:gd name="csY6" fmla="*/ 534988 h 554832"/>
                <a:gd name="csX7" fmla="*/ 193995 w 396126"/>
                <a:gd name="csY7" fmla="*/ 554832 h 554832"/>
                <a:gd name="csX8" fmla="*/ 71890 w 396126"/>
                <a:gd name="csY8" fmla="*/ 534988 h 554832"/>
                <a:gd name="csX9" fmla="*/ 8256 w 396126"/>
                <a:gd name="csY9" fmla="*/ 471354 h 554832"/>
                <a:gd name="csX10" fmla="*/ 13019 w 396126"/>
                <a:gd name="csY10" fmla="*/ 92210 h 554832"/>
                <a:gd name="csX0" fmla="*/ 5 w 383112"/>
                <a:gd name="csY0" fmla="*/ 92210 h 554832"/>
                <a:gd name="csX1" fmla="*/ 61257 w 383112"/>
                <a:gd name="csY1" fmla="*/ 2382 h 554832"/>
                <a:gd name="csX2" fmla="*/ 291971 w 383112"/>
                <a:gd name="csY2" fmla="*/ 0 h 554832"/>
                <a:gd name="csX3" fmla="*/ 372274 w 383112"/>
                <a:gd name="csY3" fmla="*/ 82685 h 554832"/>
                <a:gd name="csX4" fmla="*/ 381006 w 383112"/>
                <a:gd name="csY4" fmla="*/ 295276 h 554832"/>
                <a:gd name="csX5" fmla="*/ 377036 w 383112"/>
                <a:gd name="csY5" fmla="*/ 471354 h 554832"/>
                <a:gd name="csX6" fmla="*/ 313402 w 383112"/>
                <a:gd name="csY6" fmla="*/ 534988 h 554832"/>
                <a:gd name="csX7" fmla="*/ 180981 w 383112"/>
                <a:gd name="csY7" fmla="*/ 554832 h 554832"/>
                <a:gd name="csX8" fmla="*/ 58876 w 383112"/>
                <a:gd name="csY8" fmla="*/ 534988 h 554832"/>
                <a:gd name="csX9" fmla="*/ 5 w 383112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13404 w 383114"/>
                <a:gd name="csY6" fmla="*/ 53498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3114"/>
                <a:gd name="csY0" fmla="*/ 92210 h 554832"/>
                <a:gd name="csX1" fmla="*/ 61259 w 383114"/>
                <a:gd name="csY1" fmla="*/ 2382 h 554832"/>
                <a:gd name="csX2" fmla="*/ 291973 w 383114"/>
                <a:gd name="csY2" fmla="*/ 0 h 554832"/>
                <a:gd name="csX3" fmla="*/ 372276 w 383114"/>
                <a:gd name="csY3" fmla="*/ 82685 h 554832"/>
                <a:gd name="csX4" fmla="*/ 381008 w 383114"/>
                <a:gd name="csY4" fmla="*/ 295276 h 554832"/>
                <a:gd name="csX5" fmla="*/ 377038 w 383114"/>
                <a:gd name="csY5" fmla="*/ 471354 h 554832"/>
                <a:gd name="csX6" fmla="*/ 306260 w 383114"/>
                <a:gd name="csY6" fmla="*/ 515938 h 554832"/>
                <a:gd name="csX7" fmla="*/ 180983 w 383114"/>
                <a:gd name="csY7" fmla="*/ 554832 h 554832"/>
                <a:gd name="csX8" fmla="*/ 44590 w 383114"/>
                <a:gd name="csY8" fmla="*/ 487363 h 554832"/>
                <a:gd name="csX9" fmla="*/ 7 w 383114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54832"/>
                <a:gd name="csX1" fmla="*/ 61259 w 381535"/>
                <a:gd name="csY1" fmla="*/ 2382 h 554832"/>
                <a:gd name="csX2" fmla="*/ 291973 w 381535"/>
                <a:gd name="csY2" fmla="*/ 0 h 554832"/>
                <a:gd name="csX3" fmla="*/ 372276 w 381535"/>
                <a:gd name="csY3" fmla="*/ 82685 h 554832"/>
                <a:gd name="csX4" fmla="*/ 381008 w 381535"/>
                <a:gd name="csY4" fmla="*/ 295276 h 554832"/>
                <a:gd name="csX5" fmla="*/ 367513 w 381535"/>
                <a:gd name="csY5" fmla="*/ 447541 h 554832"/>
                <a:gd name="csX6" fmla="*/ 306260 w 381535"/>
                <a:gd name="csY6" fmla="*/ 515938 h 554832"/>
                <a:gd name="csX7" fmla="*/ 180983 w 381535"/>
                <a:gd name="csY7" fmla="*/ 554832 h 554832"/>
                <a:gd name="csX8" fmla="*/ 44590 w 381535"/>
                <a:gd name="csY8" fmla="*/ 487363 h 554832"/>
                <a:gd name="csX9" fmla="*/ 7 w 381535"/>
                <a:gd name="csY9" fmla="*/ 92210 h 554832"/>
                <a:gd name="csX0" fmla="*/ 7 w 381535"/>
                <a:gd name="csY0" fmla="*/ 92210 h 561517"/>
                <a:gd name="csX1" fmla="*/ 61259 w 381535"/>
                <a:gd name="csY1" fmla="*/ 2382 h 561517"/>
                <a:gd name="csX2" fmla="*/ 291973 w 381535"/>
                <a:gd name="csY2" fmla="*/ 0 h 561517"/>
                <a:gd name="csX3" fmla="*/ 372276 w 381535"/>
                <a:gd name="csY3" fmla="*/ 82685 h 561517"/>
                <a:gd name="csX4" fmla="*/ 381008 w 381535"/>
                <a:gd name="csY4" fmla="*/ 295276 h 561517"/>
                <a:gd name="csX5" fmla="*/ 367513 w 381535"/>
                <a:gd name="csY5" fmla="*/ 447541 h 561517"/>
                <a:gd name="csX6" fmla="*/ 306260 w 381535"/>
                <a:gd name="csY6" fmla="*/ 515938 h 561517"/>
                <a:gd name="csX7" fmla="*/ 180983 w 381535"/>
                <a:gd name="csY7" fmla="*/ 554832 h 561517"/>
                <a:gd name="csX8" fmla="*/ 44590 w 381535"/>
                <a:gd name="csY8" fmla="*/ 487363 h 561517"/>
                <a:gd name="csX9" fmla="*/ 7 w 381535"/>
                <a:gd name="csY9" fmla="*/ 92210 h 561517"/>
                <a:gd name="csX0" fmla="*/ 7 w 381535"/>
                <a:gd name="csY0" fmla="*/ 92210 h 574397"/>
                <a:gd name="csX1" fmla="*/ 61259 w 381535"/>
                <a:gd name="csY1" fmla="*/ 2382 h 574397"/>
                <a:gd name="csX2" fmla="*/ 291973 w 381535"/>
                <a:gd name="csY2" fmla="*/ 0 h 574397"/>
                <a:gd name="csX3" fmla="*/ 372276 w 381535"/>
                <a:gd name="csY3" fmla="*/ 82685 h 574397"/>
                <a:gd name="csX4" fmla="*/ 381008 w 381535"/>
                <a:gd name="csY4" fmla="*/ 295276 h 574397"/>
                <a:gd name="csX5" fmla="*/ 367513 w 381535"/>
                <a:gd name="csY5" fmla="*/ 447541 h 574397"/>
                <a:gd name="csX6" fmla="*/ 306260 w 381535"/>
                <a:gd name="csY6" fmla="*/ 515938 h 574397"/>
                <a:gd name="csX7" fmla="*/ 188127 w 381535"/>
                <a:gd name="csY7" fmla="*/ 569119 h 574397"/>
                <a:gd name="csX8" fmla="*/ 44590 w 381535"/>
                <a:gd name="csY8" fmla="*/ 487363 h 574397"/>
                <a:gd name="csX9" fmla="*/ 7 w 381535"/>
                <a:gd name="csY9" fmla="*/ 92210 h 574397"/>
                <a:gd name="csX0" fmla="*/ 7 w 381535"/>
                <a:gd name="csY0" fmla="*/ 92210 h 569346"/>
                <a:gd name="csX1" fmla="*/ 61259 w 381535"/>
                <a:gd name="csY1" fmla="*/ 2382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7 w 381535"/>
                <a:gd name="csY0" fmla="*/ 92210 h 569346"/>
                <a:gd name="csX1" fmla="*/ 68403 w 381535"/>
                <a:gd name="csY1" fmla="*/ 4763 h 569346"/>
                <a:gd name="csX2" fmla="*/ 291973 w 381535"/>
                <a:gd name="csY2" fmla="*/ 0 h 569346"/>
                <a:gd name="csX3" fmla="*/ 372276 w 381535"/>
                <a:gd name="csY3" fmla="*/ 82685 h 569346"/>
                <a:gd name="csX4" fmla="*/ 381008 w 381535"/>
                <a:gd name="csY4" fmla="*/ 295276 h 569346"/>
                <a:gd name="csX5" fmla="*/ 367513 w 381535"/>
                <a:gd name="csY5" fmla="*/ 447541 h 569346"/>
                <a:gd name="csX6" fmla="*/ 306260 w 381535"/>
                <a:gd name="csY6" fmla="*/ 515938 h 569346"/>
                <a:gd name="csX7" fmla="*/ 188127 w 381535"/>
                <a:gd name="csY7" fmla="*/ 569119 h 569346"/>
                <a:gd name="csX8" fmla="*/ 44590 w 381535"/>
                <a:gd name="csY8" fmla="*/ 487363 h 569346"/>
                <a:gd name="csX9" fmla="*/ 7 w 381535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122 w 381650"/>
                <a:gd name="csY0" fmla="*/ 92261 h 569397"/>
                <a:gd name="csX1" fmla="*/ 68518 w 381650"/>
                <a:gd name="csY1" fmla="*/ 4814 h 569397"/>
                <a:gd name="csX2" fmla="*/ 292088 w 381650"/>
                <a:gd name="csY2" fmla="*/ 51 h 569397"/>
                <a:gd name="csX3" fmla="*/ 372391 w 381650"/>
                <a:gd name="csY3" fmla="*/ 82736 h 569397"/>
                <a:gd name="csX4" fmla="*/ 381123 w 381650"/>
                <a:gd name="csY4" fmla="*/ 295327 h 569397"/>
                <a:gd name="csX5" fmla="*/ 367628 w 381650"/>
                <a:gd name="csY5" fmla="*/ 447592 h 569397"/>
                <a:gd name="csX6" fmla="*/ 306375 w 381650"/>
                <a:gd name="csY6" fmla="*/ 515989 h 569397"/>
                <a:gd name="csX7" fmla="*/ 188242 w 381650"/>
                <a:gd name="csY7" fmla="*/ 569170 h 569397"/>
                <a:gd name="csX8" fmla="*/ 44705 w 381650"/>
                <a:gd name="csY8" fmla="*/ 487414 h 569397"/>
                <a:gd name="csX9" fmla="*/ 122 w 381650"/>
                <a:gd name="csY9" fmla="*/ 92261 h 569397"/>
                <a:gd name="csX0" fmla="*/ 122 w 381650"/>
                <a:gd name="csY0" fmla="*/ 92210 h 569346"/>
                <a:gd name="csX1" fmla="*/ 68518 w 381650"/>
                <a:gd name="csY1" fmla="*/ 4763 h 569346"/>
                <a:gd name="csX2" fmla="*/ 292088 w 381650"/>
                <a:gd name="csY2" fmla="*/ 0 h 569346"/>
                <a:gd name="csX3" fmla="*/ 372391 w 381650"/>
                <a:gd name="csY3" fmla="*/ 82685 h 569346"/>
                <a:gd name="csX4" fmla="*/ 381123 w 381650"/>
                <a:gd name="csY4" fmla="*/ 295276 h 569346"/>
                <a:gd name="csX5" fmla="*/ 367628 w 381650"/>
                <a:gd name="csY5" fmla="*/ 447541 h 569346"/>
                <a:gd name="csX6" fmla="*/ 306375 w 381650"/>
                <a:gd name="csY6" fmla="*/ 515938 h 569346"/>
                <a:gd name="csX7" fmla="*/ 188242 w 381650"/>
                <a:gd name="csY7" fmla="*/ 569119 h 569346"/>
                <a:gd name="csX8" fmla="*/ 44705 w 381650"/>
                <a:gd name="csY8" fmla="*/ 487363 h 569346"/>
                <a:gd name="csX9" fmla="*/ 122 w 381650"/>
                <a:gd name="csY9" fmla="*/ 92210 h 569346"/>
                <a:gd name="csX0" fmla="*/ 0 w 383909"/>
                <a:gd name="csY0" fmla="*/ 128513 h 574692"/>
                <a:gd name="csX1" fmla="*/ 70777 w 383909"/>
                <a:gd name="csY1" fmla="*/ 10109 h 574692"/>
                <a:gd name="csX2" fmla="*/ 294347 w 383909"/>
                <a:gd name="csY2" fmla="*/ 5346 h 574692"/>
                <a:gd name="csX3" fmla="*/ 374650 w 383909"/>
                <a:gd name="csY3" fmla="*/ 88031 h 574692"/>
                <a:gd name="csX4" fmla="*/ 383382 w 383909"/>
                <a:gd name="csY4" fmla="*/ 300622 h 574692"/>
                <a:gd name="csX5" fmla="*/ 369887 w 383909"/>
                <a:gd name="csY5" fmla="*/ 452887 h 574692"/>
                <a:gd name="csX6" fmla="*/ 308634 w 383909"/>
                <a:gd name="csY6" fmla="*/ 521284 h 574692"/>
                <a:gd name="csX7" fmla="*/ 190501 w 383909"/>
                <a:gd name="csY7" fmla="*/ 574465 h 574692"/>
                <a:gd name="csX8" fmla="*/ 46964 w 383909"/>
                <a:gd name="csY8" fmla="*/ 492709 h 574692"/>
                <a:gd name="csX9" fmla="*/ 0 w 383909"/>
                <a:gd name="csY9" fmla="*/ 128513 h 574692"/>
                <a:gd name="csX0" fmla="*/ 1162 w 385071"/>
                <a:gd name="csY0" fmla="*/ 144612 h 590791"/>
                <a:gd name="csX1" fmla="*/ 88607 w 385071"/>
                <a:gd name="csY1" fmla="*/ 9540 h 590791"/>
                <a:gd name="csX2" fmla="*/ 295509 w 385071"/>
                <a:gd name="csY2" fmla="*/ 21445 h 590791"/>
                <a:gd name="csX3" fmla="*/ 375812 w 385071"/>
                <a:gd name="csY3" fmla="*/ 104130 h 590791"/>
                <a:gd name="csX4" fmla="*/ 384544 w 385071"/>
                <a:gd name="csY4" fmla="*/ 316721 h 590791"/>
                <a:gd name="csX5" fmla="*/ 371049 w 385071"/>
                <a:gd name="csY5" fmla="*/ 468986 h 590791"/>
                <a:gd name="csX6" fmla="*/ 309796 w 385071"/>
                <a:gd name="csY6" fmla="*/ 537383 h 590791"/>
                <a:gd name="csX7" fmla="*/ 191663 w 385071"/>
                <a:gd name="csY7" fmla="*/ 590564 h 590791"/>
                <a:gd name="csX8" fmla="*/ 48126 w 385071"/>
                <a:gd name="csY8" fmla="*/ 508808 h 590791"/>
                <a:gd name="csX9" fmla="*/ 1162 w 385071"/>
                <a:gd name="csY9" fmla="*/ 144612 h 590791"/>
                <a:gd name="csX0" fmla="*/ 1162 w 384829"/>
                <a:gd name="csY0" fmla="*/ 147319 h 593498"/>
                <a:gd name="csX1" fmla="*/ 88607 w 384829"/>
                <a:gd name="csY1" fmla="*/ 12247 h 593498"/>
                <a:gd name="csX2" fmla="*/ 307415 w 384829"/>
                <a:gd name="csY2" fmla="*/ 17009 h 593498"/>
                <a:gd name="csX3" fmla="*/ 375812 w 384829"/>
                <a:gd name="csY3" fmla="*/ 106837 h 593498"/>
                <a:gd name="csX4" fmla="*/ 384544 w 384829"/>
                <a:gd name="csY4" fmla="*/ 319428 h 593498"/>
                <a:gd name="csX5" fmla="*/ 371049 w 384829"/>
                <a:gd name="csY5" fmla="*/ 471693 h 593498"/>
                <a:gd name="csX6" fmla="*/ 309796 w 384829"/>
                <a:gd name="csY6" fmla="*/ 540090 h 593498"/>
                <a:gd name="csX7" fmla="*/ 191663 w 384829"/>
                <a:gd name="csY7" fmla="*/ 593271 h 593498"/>
                <a:gd name="csX8" fmla="*/ 48126 w 384829"/>
                <a:gd name="csY8" fmla="*/ 511515 h 593498"/>
                <a:gd name="csX9" fmla="*/ 1162 w 384829"/>
                <a:gd name="csY9" fmla="*/ 147319 h 593498"/>
                <a:gd name="csX0" fmla="*/ 1162 w 384829"/>
                <a:gd name="csY0" fmla="*/ 148530 h 594709"/>
                <a:gd name="csX1" fmla="*/ 88607 w 384829"/>
                <a:gd name="csY1" fmla="*/ 13458 h 594709"/>
                <a:gd name="csX2" fmla="*/ 307415 w 384829"/>
                <a:gd name="csY2" fmla="*/ 18220 h 594709"/>
                <a:gd name="csX3" fmla="*/ 375812 w 384829"/>
                <a:gd name="csY3" fmla="*/ 131861 h 594709"/>
                <a:gd name="csX4" fmla="*/ 384544 w 384829"/>
                <a:gd name="csY4" fmla="*/ 320639 h 594709"/>
                <a:gd name="csX5" fmla="*/ 371049 w 384829"/>
                <a:gd name="csY5" fmla="*/ 472904 h 594709"/>
                <a:gd name="csX6" fmla="*/ 309796 w 384829"/>
                <a:gd name="csY6" fmla="*/ 541301 h 594709"/>
                <a:gd name="csX7" fmla="*/ 191663 w 384829"/>
                <a:gd name="csY7" fmla="*/ 594482 h 594709"/>
                <a:gd name="csX8" fmla="*/ 48126 w 384829"/>
                <a:gd name="csY8" fmla="*/ 512726 h 594709"/>
                <a:gd name="csX9" fmla="*/ 1162 w 384829"/>
                <a:gd name="csY9" fmla="*/ 148530 h 594709"/>
                <a:gd name="csX0" fmla="*/ 1162 w 387086"/>
                <a:gd name="csY0" fmla="*/ 148530 h 594709"/>
                <a:gd name="csX1" fmla="*/ 88607 w 387086"/>
                <a:gd name="csY1" fmla="*/ 13458 h 594709"/>
                <a:gd name="csX2" fmla="*/ 307415 w 387086"/>
                <a:gd name="csY2" fmla="*/ 18220 h 594709"/>
                <a:gd name="csX3" fmla="*/ 375812 w 387086"/>
                <a:gd name="csY3" fmla="*/ 131861 h 594709"/>
                <a:gd name="csX4" fmla="*/ 384544 w 387086"/>
                <a:gd name="csY4" fmla="*/ 320639 h 594709"/>
                <a:gd name="csX5" fmla="*/ 371049 w 387086"/>
                <a:gd name="csY5" fmla="*/ 472904 h 594709"/>
                <a:gd name="csX6" fmla="*/ 309796 w 387086"/>
                <a:gd name="csY6" fmla="*/ 541301 h 594709"/>
                <a:gd name="csX7" fmla="*/ 191663 w 387086"/>
                <a:gd name="csY7" fmla="*/ 594482 h 594709"/>
                <a:gd name="csX8" fmla="*/ 48126 w 387086"/>
                <a:gd name="csY8" fmla="*/ 512726 h 594709"/>
                <a:gd name="csX9" fmla="*/ 1162 w 387086"/>
                <a:gd name="csY9" fmla="*/ 148530 h 594709"/>
                <a:gd name="csX0" fmla="*/ 1162 w 384829"/>
                <a:gd name="csY0" fmla="*/ 148530 h 596154"/>
                <a:gd name="csX1" fmla="*/ 88607 w 384829"/>
                <a:gd name="csY1" fmla="*/ 13458 h 596154"/>
                <a:gd name="csX2" fmla="*/ 307415 w 384829"/>
                <a:gd name="csY2" fmla="*/ 18220 h 596154"/>
                <a:gd name="csX3" fmla="*/ 375812 w 384829"/>
                <a:gd name="csY3" fmla="*/ 131861 h 596154"/>
                <a:gd name="csX4" fmla="*/ 384544 w 384829"/>
                <a:gd name="csY4" fmla="*/ 320639 h 596154"/>
                <a:gd name="csX5" fmla="*/ 371049 w 384829"/>
                <a:gd name="csY5" fmla="*/ 472904 h 596154"/>
                <a:gd name="csX6" fmla="*/ 309796 w 384829"/>
                <a:gd name="csY6" fmla="*/ 560351 h 596154"/>
                <a:gd name="csX7" fmla="*/ 191663 w 384829"/>
                <a:gd name="csY7" fmla="*/ 594482 h 596154"/>
                <a:gd name="csX8" fmla="*/ 48126 w 384829"/>
                <a:gd name="csY8" fmla="*/ 512726 h 596154"/>
                <a:gd name="csX9" fmla="*/ 1162 w 384829"/>
                <a:gd name="csY9" fmla="*/ 148530 h 596154"/>
                <a:gd name="csX0" fmla="*/ 1162 w 384829"/>
                <a:gd name="csY0" fmla="*/ 148530 h 585079"/>
                <a:gd name="csX1" fmla="*/ 88607 w 384829"/>
                <a:gd name="csY1" fmla="*/ 13458 h 585079"/>
                <a:gd name="csX2" fmla="*/ 307415 w 384829"/>
                <a:gd name="csY2" fmla="*/ 18220 h 585079"/>
                <a:gd name="csX3" fmla="*/ 375812 w 384829"/>
                <a:gd name="csY3" fmla="*/ 131861 h 585079"/>
                <a:gd name="csX4" fmla="*/ 384544 w 384829"/>
                <a:gd name="csY4" fmla="*/ 320639 h 585079"/>
                <a:gd name="csX5" fmla="*/ 371049 w 384829"/>
                <a:gd name="csY5" fmla="*/ 472904 h 585079"/>
                <a:gd name="csX6" fmla="*/ 309796 w 384829"/>
                <a:gd name="csY6" fmla="*/ 560351 h 585079"/>
                <a:gd name="csX7" fmla="*/ 148801 w 384829"/>
                <a:gd name="csY7" fmla="*/ 582575 h 585079"/>
                <a:gd name="csX8" fmla="*/ 48126 w 384829"/>
                <a:gd name="csY8" fmla="*/ 512726 h 585079"/>
                <a:gd name="csX9" fmla="*/ 1162 w 384829"/>
                <a:gd name="csY9" fmla="*/ 148530 h 585079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84829"/>
                <a:gd name="csY0" fmla="*/ 148530 h 587365"/>
                <a:gd name="csX1" fmla="*/ 88607 w 384829"/>
                <a:gd name="csY1" fmla="*/ 13458 h 587365"/>
                <a:gd name="csX2" fmla="*/ 307415 w 384829"/>
                <a:gd name="csY2" fmla="*/ 18220 h 587365"/>
                <a:gd name="csX3" fmla="*/ 375812 w 384829"/>
                <a:gd name="csY3" fmla="*/ 131861 h 587365"/>
                <a:gd name="csX4" fmla="*/ 384544 w 384829"/>
                <a:gd name="csY4" fmla="*/ 320639 h 587365"/>
                <a:gd name="csX5" fmla="*/ 371049 w 384829"/>
                <a:gd name="csY5" fmla="*/ 472904 h 587365"/>
                <a:gd name="csX6" fmla="*/ 309796 w 384829"/>
                <a:gd name="csY6" fmla="*/ 560351 h 587365"/>
                <a:gd name="csX7" fmla="*/ 148801 w 384829"/>
                <a:gd name="csY7" fmla="*/ 582575 h 587365"/>
                <a:gd name="csX8" fmla="*/ 48126 w 384829"/>
                <a:gd name="csY8" fmla="*/ 479389 h 587365"/>
                <a:gd name="csX9" fmla="*/ 1162 w 384829"/>
                <a:gd name="csY9" fmla="*/ 148530 h 587365"/>
                <a:gd name="csX0" fmla="*/ 1162 w 390542"/>
                <a:gd name="csY0" fmla="*/ 193003 h 631838"/>
                <a:gd name="csX1" fmla="*/ 88607 w 390542"/>
                <a:gd name="csY1" fmla="*/ 57931 h 631838"/>
                <a:gd name="csX2" fmla="*/ 219689 w 390542"/>
                <a:gd name="csY2" fmla="*/ 5145 h 631838"/>
                <a:gd name="csX3" fmla="*/ 375812 w 390542"/>
                <a:gd name="csY3" fmla="*/ 176334 h 631838"/>
                <a:gd name="csX4" fmla="*/ 384544 w 390542"/>
                <a:gd name="csY4" fmla="*/ 365112 h 631838"/>
                <a:gd name="csX5" fmla="*/ 371049 w 390542"/>
                <a:gd name="csY5" fmla="*/ 517377 h 631838"/>
                <a:gd name="csX6" fmla="*/ 309796 w 390542"/>
                <a:gd name="csY6" fmla="*/ 604824 h 631838"/>
                <a:gd name="csX7" fmla="*/ 148801 w 390542"/>
                <a:gd name="csY7" fmla="*/ 627048 h 631838"/>
                <a:gd name="csX8" fmla="*/ 48126 w 390542"/>
                <a:gd name="csY8" fmla="*/ 523862 h 631838"/>
                <a:gd name="csX9" fmla="*/ 1162 w 390542"/>
                <a:gd name="csY9" fmla="*/ 193003 h 631838"/>
                <a:gd name="csX0" fmla="*/ 1162 w 384703"/>
                <a:gd name="csY0" fmla="*/ 198514 h 637349"/>
                <a:gd name="csX1" fmla="*/ 88607 w 384703"/>
                <a:gd name="csY1" fmla="*/ 63442 h 637349"/>
                <a:gd name="csX2" fmla="*/ 219689 w 384703"/>
                <a:gd name="csY2" fmla="*/ 10656 h 637349"/>
                <a:gd name="csX3" fmla="*/ 313772 w 384703"/>
                <a:gd name="csY3" fmla="*/ 267429 h 637349"/>
                <a:gd name="csX4" fmla="*/ 384544 w 384703"/>
                <a:gd name="csY4" fmla="*/ 370623 h 637349"/>
                <a:gd name="csX5" fmla="*/ 371049 w 384703"/>
                <a:gd name="csY5" fmla="*/ 522888 h 637349"/>
                <a:gd name="csX6" fmla="*/ 309796 w 384703"/>
                <a:gd name="csY6" fmla="*/ 610335 h 637349"/>
                <a:gd name="csX7" fmla="*/ 148801 w 384703"/>
                <a:gd name="csY7" fmla="*/ 632559 h 637349"/>
                <a:gd name="csX8" fmla="*/ 48126 w 384703"/>
                <a:gd name="csY8" fmla="*/ 529373 h 637349"/>
                <a:gd name="csX9" fmla="*/ 1162 w 384703"/>
                <a:gd name="csY9" fmla="*/ 198514 h 637349"/>
                <a:gd name="csX0" fmla="*/ 1162 w 384703"/>
                <a:gd name="csY0" fmla="*/ 223682 h 662517"/>
                <a:gd name="csX1" fmla="*/ 88607 w 384703"/>
                <a:gd name="csY1" fmla="*/ 88610 h 662517"/>
                <a:gd name="csX2" fmla="*/ 170686 w 384703"/>
                <a:gd name="csY2" fmla="*/ 8359 h 662517"/>
                <a:gd name="csX3" fmla="*/ 313772 w 384703"/>
                <a:gd name="csY3" fmla="*/ 292597 h 662517"/>
                <a:gd name="csX4" fmla="*/ 384544 w 384703"/>
                <a:gd name="csY4" fmla="*/ 395791 h 662517"/>
                <a:gd name="csX5" fmla="*/ 371049 w 384703"/>
                <a:gd name="csY5" fmla="*/ 548056 h 662517"/>
                <a:gd name="csX6" fmla="*/ 309796 w 384703"/>
                <a:gd name="csY6" fmla="*/ 635503 h 662517"/>
                <a:gd name="csX7" fmla="*/ 148801 w 384703"/>
                <a:gd name="csY7" fmla="*/ 657727 h 662517"/>
                <a:gd name="csX8" fmla="*/ 48126 w 384703"/>
                <a:gd name="csY8" fmla="*/ 554541 h 662517"/>
                <a:gd name="csX9" fmla="*/ 1162 w 384703"/>
                <a:gd name="csY9" fmla="*/ 223682 h 662517"/>
                <a:gd name="csX0" fmla="*/ 451 w 433681"/>
                <a:gd name="csY0" fmla="*/ 185979 h 662083"/>
                <a:gd name="csX1" fmla="*/ 137585 w 433681"/>
                <a:gd name="csY1" fmla="*/ 88176 h 662083"/>
                <a:gd name="csX2" fmla="*/ 219664 w 433681"/>
                <a:gd name="csY2" fmla="*/ 7925 h 662083"/>
                <a:gd name="csX3" fmla="*/ 362750 w 433681"/>
                <a:gd name="csY3" fmla="*/ 292163 h 662083"/>
                <a:gd name="csX4" fmla="*/ 433522 w 433681"/>
                <a:gd name="csY4" fmla="*/ 395357 h 662083"/>
                <a:gd name="csX5" fmla="*/ 420027 w 433681"/>
                <a:gd name="csY5" fmla="*/ 547622 h 662083"/>
                <a:gd name="csX6" fmla="*/ 358774 w 433681"/>
                <a:gd name="csY6" fmla="*/ 635069 h 662083"/>
                <a:gd name="csX7" fmla="*/ 197779 w 433681"/>
                <a:gd name="csY7" fmla="*/ 657293 h 662083"/>
                <a:gd name="csX8" fmla="*/ 97104 w 433681"/>
                <a:gd name="csY8" fmla="*/ 554107 h 662083"/>
                <a:gd name="csX9" fmla="*/ 451 w 433681"/>
                <a:gd name="csY9" fmla="*/ 185979 h 662083"/>
                <a:gd name="csX0" fmla="*/ 7568 w 440798"/>
                <a:gd name="csY0" fmla="*/ 185979 h 665860"/>
                <a:gd name="csX1" fmla="*/ 144702 w 440798"/>
                <a:gd name="csY1" fmla="*/ 88176 h 665860"/>
                <a:gd name="csX2" fmla="*/ 226781 w 440798"/>
                <a:gd name="csY2" fmla="*/ 7925 h 665860"/>
                <a:gd name="csX3" fmla="*/ 369867 w 440798"/>
                <a:gd name="csY3" fmla="*/ 292163 h 665860"/>
                <a:gd name="csX4" fmla="*/ 440639 w 440798"/>
                <a:gd name="csY4" fmla="*/ 395357 h 665860"/>
                <a:gd name="csX5" fmla="*/ 427144 w 440798"/>
                <a:gd name="csY5" fmla="*/ 547622 h 665860"/>
                <a:gd name="csX6" fmla="*/ 365891 w 440798"/>
                <a:gd name="csY6" fmla="*/ 635069 h 665860"/>
                <a:gd name="csX7" fmla="*/ 204896 w 440798"/>
                <a:gd name="csY7" fmla="*/ 657293 h 665860"/>
                <a:gd name="csX8" fmla="*/ 37742 w 440798"/>
                <a:gd name="csY8" fmla="*/ 501146 h 665860"/>
                <a:gd name="csX9" fmla="*/ 7568 w 440798"/>
                <a:gd name="csY9" fmla="*/ 185979 h 665860"/>
                <a:gd name="csX0" fmla="*/ 7787 w 441017"/>
                <a:gd name="csY0" fmla="*/ 185979 h 691030"/>
                <a:gd name="csX1" fmla="*/ 144921 w 441017"/>
                <a:gd name="csY1" fmla="*/ 88176 h 691030"/>
                <a:gd name="csX2" fmla="*/ 227000 w 441017"/>
                <a:gd name="csY2" fmla="*/ 7925 h 691030"/>
                <a:gd name="csX3" fmla="*/ 370086 w 441017"/>
                <a:gd name="csY3" fmla="*/ 292163 h 691030"/>
                <a:gd name="csX4" fmla="*/ 440858 w 441017"/>
                <a:gd name="csY4" fmla="*/ 395357 h 691030"/>
                <a:gd name="csX5" fmla="*/ 427363 w 441017"/>
                <a:gd name="csY5" fmla="*/ 547622 h 691030"/>
                <a:gd name="csX6" fmla="*/ 366110 w 441017"/>
                <a:gd name="csY6" fmla="*/ 635069 h 691030"/>
                <a:gd name="csX7" fmla="*/ 212309 w 441017"/>
                <a:gd name="csY7" fmla="*/ 685399 h 691030"/>
                <a:gd name="csX8" fmla="*/ 37961 w 441017"/>
                <a:gd name="csY8" fmla="*/ 501146 h 691030"/>
                <a:gd name="csX9" fmla="*/ 7787 w 441017"/>
                <a:gd name="csY9" fmla="*/ 185979 h 69103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441017" h="691030">
                  <a:moveTo>
                    <a:pt x="7787" y="185979"/>
                  </a:moveTo>
                  <a:cubicBezTo>
                    <a:pt x="25614" y="117151"/>
                    <a:pt x="108386" y="117852"/>
                    <a:pt x="144921" y="88176"/>
                  </a:cubicBezTo>
                  <a:cubicBezTo>
                    <a:pt x="181456" y="58500"/>
                    <a:pt x="189473" y="-26073"/>
                    <a:pt x="227000" y="7925"/>
                  </a:cubicBezTo>
                  <a:cubicBezTo>
                    <a:pt x="264527" y="41923"/>
                    <a:pt x="334443" y="227591"/>
                    <a:pt x="370086" y="292163"/>
                  </a:cubicBezTo>
                  <a:cubicBezTo>
                    <a:pt x="405729" y="356735"/>
                    <a:pt x="440064" y="330579"/>
                    <a:pt x="440858" y="395357"/>
                  </a:cubicBezTo>
                  <a:cubicBezTo>
                    <a:pt x="441652" y="460135"/>
                    <a:pt x="439821" y="507670"/>
                    <a:pt x="427363" y="547622"/>
                  </a:cubicBezTo>
                  <a:cubicBezTo>
                    <a:pt x="414905" y="587574"/>
                    <a:pt x="401952" y="612106"/>
                    <a:pt x="366110" y="635069"/>
                  </a:cubicBezTo>
                  <a:cubicBezTo>
                    <a:pt x="330268" y="658032"/>
                    <a:pt x="267000" y="707719"/>
                    <a:pt x="212309" y="685399"/>
                  </a:cubicBezTo>
                  <a:cubicBezTo>
                    <a:pt x="157618" y="663079"/>
                    <a:pt x="72048" y="584383"/>
                    <a:pt x="37961" y="501146"/>
                  </a:cubicBezTo>
                  <a:cubicBezTo>
                    <a:pt x="3874" y="417909"/>
                    <a:pt x="-10040" y="254807"/>
                    <a:pt x="7787" y="185979"/>
                  </a:cubicBezTo>
                  <a:close/>
                </a:path>
              </a:pathLst>
            </a:custGeom>
            <a:solidFill>
              <a:srgbClr val="99CC00">
                <a:alpha val="80000"/>
              </a:srgbClr>
            </a:solidFill>
            <a:ln w="3175" cap="rnd"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216" name="図 1215">
            <a:extLst>
              <a:ext uri="{FF2B5EF4-FFF2-40B4-BE49-F238E27FC236}">
                <a16:creationId xmlns:a16="http://schemas.microsoft.com/office/drawing/2014/main" id="{A6FD2B97-5257-AB0A-9A7E-40C802B63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529" y="1215960"/>
            <a:ext cx="4316342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3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 rot="225925">
            <a:off x="4033260" y="1528551"/>
            <a:ext cx="195065" cy="559958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rot="2789458">
            <a:off x="4307831" y="1713777"/>
            <a:ext cx="117660" cy="491085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29" h="2493144">
                <a:moveTo>
                  <a:pt x="16220" y="2457524"/>
                </a:moveTo>
                <a:cubicBezTo>
                  <a:pt x="-21880" y="2494036"/>
                  <a:pt x="9870" y="2548011"/>
                  <a:pt x="82895" y="2352749"/>
                </a:cubicBezTo>
                <a:cubicBezTo>
                  <a:pt x="155920" y="2157487"/>
                  <a:pt x="367058" y="1678061"/>
                  <a:pt x="454370" y="1285949"/>
                </a:cubicBezTo>
                <a:cubicBezTo>
                  <a:pt x="541682" y="893837"/>
                  <a:pt x="581370" y="-9451"/>
                  <a:pt x="606770" y="74"/>
                </a:cubicBezTo>
                <a:cubicBezTo>
                  <a:pt x="632170" y="9599"/>
                  <a:pt x="655983" y="987499"/>
                  <a:pt x="606770" y="1343099"/>
                </a:cubicBezTo>
                <a:cubicBezTo>
                  <a:pt x="557558" y="1698699"/>
                  <a:pt x="403570" y="1944762"/>
                  <a:pt x="311495" y="2133674"/>
                </a:cubicBezTo>
                <a:cubicBezTo>
                  <a:pt x="219420" y="2322586"/>
                  <a:pt x="54320" y="2421012"/>
                  <a:pt x="16220" y="245752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rot="21317839">
            <a:off x="3225762" y="2489408"/>
            <a:ext cx="413425" cy="760797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3018094" y="2032492"/>
            <a:ext cx="1176534" cy="3327867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598206"/>
              <a:gd name="connsiteY0" fmla="*/ 5282107 h 5282107"/>
              <a:gd name="connsiteX1" fmla="*/ 243416 w 1598206"/>
              <a:gd name="connsiteY1" fmla="*/ 3269152 h 5282107"/>
              <a:gd name="connsiteX2" fmla="*/ 704851 w 1598206"/>
              <a:gd name="connsiteY2" fmla="*/ 1785365 h 5282107"/>
              <a:gd name="connsiteX3" fmla="*/ 1162053 w 1598206"/>
              <a:gd name="connsiteY3" fmla="*/ 786291 h 5282107"/>
              <a:gd name="connsiteX4" fmla="*/ 1543379 w 1598206"/>
              <a:gd name="connsiteY4" fmla="*/ 48584 h 5282107"/>
              <a:gd name="connsiteX5" fmla="*/ 1581150 w 1598206"/>
              <a:gd name="connsiteY5" fmla="*/ 70866 h 5282107"/>
              <a:gd name="connsiteX6" fmla="*/ 1238252 w 1598206"/>
              <a:gd name="connsiteY6" fmla="*/ 847676 h 5282107"/>
              <a:gd name="connsiteX7" fmla="*/ 825501 w 1598206"/>
              <a:gd name="connsiteY7" fmla="*/ 1791718 h 5282107"/>
              <a:gd name="connsiteX8" fmla="*/ 359837 w 1598206"/>
              <a:gd name="connsiteY8" fmla="*/ 3281849 h 5282107"/>
              <a:gd name="connsiteX9" fmla="*/ 152401 w 1598206"/>
              <a:gd name="connsiteY9" fmla="*/ 4280915 h 5282107"/>
              <a:gd name="connsiteX10" fmla="*/ 0 w 1598206"/>
              <a:gd name="connsiteY10" fmla="*/ 5282107 h 5282107"/>
              <a:gd name="connsiteX0" fmla="*/ 6962 w 1452767"/>
              <a:gd name="connsiteY0" fmla="*/ 4280915 h 4280920"/>
              <a:gd name="connsiteX1" fmla="*/ 97977 w 1452767"/>
              <a:gd name="connsiteY1" fmla="*/ 3269152 h 4280920"/>
              <a:gd name="connsiteX2" fmla="*/ 559412 w 1452767"/>
              <a:gd name="connsiteY2" fmla="*/ 1785365 h 4280920"/>
              <a:gd name="connsiteX3" fmla="*/ 1016614 w 1452767"/>
              <a:gd name="connsiteY3" fmla="*/ 786291 h 4280920"/>
              <a:gd name="connsiteX4" fmla="*/ 1397940 w 1452767"/>
              <a:gd name="connsiteY4" fmla="*/ 48584 h 4280920"/>
              <a:gd name="connsiteX5" fmla="*/ 1435711 w 1452767"/>
              <a:gd name="connsiteY5" fmla="*/ 70866 h 4280920"/>
              <a:gd name="connsiteX6" fmla="*/ 1092813 w 1452767"/>
              <a:gd name="connsiteY6" fmla="*/ 847676 h 4280920"/>
              <a:gd name="connsiteX7" fmla="*/ 680062 w 1452767"/>
              <a:gd name="connsiteY7" fmla="*/ 1791718 h 4280920"/>
              <a:gd name="connsiteX8" fmla="*/ 214398 w 1452767"/>
              <a:gd name="connsiteY8" fmla="*/ 3281849 h 4280920"/>
              <a:gd name="connsiteX9" fmla="*/ 6962 w 1452767"/>
              <a:gd name="connsiteY9" fmla="*/ 4280915 h 4280920"/>
              <a:gd name="connsiteX0" fmla="*/ 518369 w 1964174"/>
              <a:gd name="connsiteY0" fmla="*/ 4280915 h 4736370"/>
              <a:gd name="connsiteX1" fmla="*/ 9881 w 1964174"/>
              <a:gd name="connsiteY1" fmla="*/ 4610413 h 4736370"/>
              <a:gd name="connsiteX2" fmla="*/ 1070819 w 1964174"/>
              <a:gd name="connsiteY2" fmla="*/ 1785365 h 4736370"/>
              <a:gd name="connsiteX3" fmla="*/ 1528021 w 1964174"/>
              <a:gd name="connsiteY3" fmla="*/ 786291 h 4736370"/>
              <a:gd name="connsiteX4" fmla="*/ 1909347 w 1964174"/>
              <a:gd name="connsiteY4" fmla="*/ 48584 h 4736370"/>
              <a:gd name="connsiteX5" fmla="*/ 1947118 w 1964174"/>
              <a:gd name="connsiteY5" fmla="*/ 70866 h 4736370"/>
              <a:gd name="connsiteX6" fmla="*/ 1604220 w 1964174"/>
              <a:gd name="connsiteY6" fmla="*/ 847676 h 4736370"/>
              <a:gd name="connsiteX7" fmla="*/ 1191469 w 1964174"/>
              <a:gd name="connsiteY7" fmla="*/ 1791718 h 4736370"/>
              <a:gd name="connsiteX8" fmla="*/ 725805 w 1964174"/>
              <a:gd name="connsiteY8" fmla="*/ 3281849 h 4736370"/>
              <a:gd name="connsiteX9" fmla="*/ 518369 w 1964174"/>
              <a:gd name="connsiteY9" fmla="*/ 4280915 h 4736370"/>
              <a:gd name="connsiteX0" fmla="*/ 509859 w 1955664"/>
              <a:gd name="connsiteY0" fmla="*/ 4280915 h 4633899"/>
              <a:gd name="connsiteX1" fmla="*/ 1371 w 1955664"/>
              <a:gd name="connsiteY1" fmla="*/ 4610413 h 4633899"/>
              <a:gd name="connsiteX2" fmla="*/ 1062309 w 1955664"/>
              <a:gd name="connsiteY2" fmla="*/ 1785365 h 4633899"/>
              <a:gd name="connsiteX3" fmla="*/ 1519511 w 1955664"/>
              <a:gd name="connsiteY3" fmla="*/ 786291 h 4633899"/>
              <a:gd name="connsiteX4" fmla="*/ 1900837 w 1955664"/>
              <a:gd name="connsiteY4" fmla="*/ 48584 h 4633899"/>
              <a:gd name="connsiteX5" fmla="*/ 1938608 w 1955664"/>
              <a:gd name="connsiteY5" fmla="*/ 70866 h 4633899"/>
              <a:gd name="connsiteX6" fmla="*/ 1595710 w 1955664"/>
              <a:gd name="connsiteY6" fmla="*/ 847676 h 4633899"/>
              <a:gd name="connsiteX7" fmla="*/ 1182959 w 1955664"/>
              <a:gd name="connsiteY7" fmla="*/ 1791718 h 4633899"/>
              <a:gd name="connsiteX8" fmla="*/ 717295 w 1955664"/>
              <a:gd name="connsiteY8" fmla="*/ 3281849 h 4633899"/>
              <a:gd name="connsiteX9" fmla="*/ 509859 w 1955664"/>
              <a:gd name="connsiteY9" fmla="*/ 4280915 h 4633899"/>
              <a:gd name="connsiteX0" fmla="*/ 73904 w 1519709"/>
              <a:gd name="connsiteY0" fmla="*/ 4280915 h 4327264"/>
              <a:gd name="connsiteX1" fmla="*/ 2342 w 1519709"/>
              <a:gd name="connsiteY1" fmla="*/ 4264936 h 4327264"/>
              <a:gd name="connsiteX2" fmla="*/ 626354 w 1519709"/>
              <a:gd name="connsiteY2" fmla="*/ 1785365 h 4327264"/>
              <a:gd name="connsiteX3" fmla="*/ 1083556 w 1519709"/>
              <a:gd name="connsiteY3" fmla="*/ 786291 h 4327264"/>
              <a:gd name="connsiteX4" fmla="*/ 1464882 w 1519709"/>
              <a:gd name="connsiteY4" fmla="*/ 48584 h 4327264"/>
              <a:gd name="connsiteX5" fmla="*/ 1502653 w 1519709"/>
              <a:gd name="connsiteY5" fmla="*/ 70866 h 4327264"/>
              <a:gd name="connsiteX6" fmla="*/ 1159755 w 1519709"/>
              <a:gd name="connsiteY6" fmla="*/ 847676 h 4327264"/>
              <a:gd name="connsiteX7" fmla="*/ 747004 w 1519709"/>
              <a:gd name="connsiteY7" fmla="*/ 1791718 h 4327264"/>
              <a:gd name="connsiteX8" fmla="*/ 281340 w 1519709"/>
              <a:gd name="connsiteY8" fmla="*/ 3281849 h 4327264"/>
              <a:gd name="connsiteX9" fmla="*/ 73904 w 1519709"/>
              <a:gd name="connsiteY9" fmla="*/ 4280915 h 4327264"/>
              <a:gd name="connsiteX0" fmla="*/ 94151 w 1539956"/>
              <a:gd name="connsiteY0" fmla="*/ 4280915 h 4307249"/>
              <a:gd name="connsiteX1" fmla="*/ 2266 w 1539956"/>
              <a:gd name="connsiteY1" fmla="*/ 4234453 h 4307249"/>
              <a:gd name="connsiteX2" fmla="*/ 646601 w 1539956"/>
              <a:gd name="connsiteY2" fmla="*/ 1785365 h 4307249"/>
              <a:gd name="connsiteX3" fmla="*/ 1103803 w 1539956"/>
              <a:gd name="connsiteY3" fmla="*/ 786291 h 4307249"/>
              <a:gd name="connsiteX4" fmla="*/ 1485129 w 1539956"/>
              <a:gd name="connsiteY4" fmla="*/ 48584 h 4307249"/>
              <a:gd name="connsiteX5" fmla="*/ 1522900 w 1539956"/>
              <a:gd name="connsiteY5" fmla="*/ 70866 h 4307249"/>
              <a:gd name="connsiteX6" fmla="*/ 1180002 w 1539956"/>
              <a:gd name="connsiteY6" fmla="*/ 847676 h 4307249"/>
              <a:gd name="connsiteX7" fmla="*/ 767251 w 1539956"/>
              <a:gd name="connsiteY7" fmla="*/ 1791718 h 4307249"/>
              <a:gd name="connsiteX8" fmla="*/ 301587 w 1539956"/>
              <a:gd name="connsiteY8" fmla="*/ 3281849 h 4307249"/>
              <a:gd name="connsiteX9" fmla="*/ 94151 w 1539956"/>
              <a:gd name="connsiteY9" fmla="*/ 4280915 h 4307249"/>
              <a:gd name="connsiteX0" fmla="*/ 94151 w 1539956"/>
              <a:gd name="connsiteY0" fmla="*/ 4281643 h 4307976"/>
              <a:gd name="connsiteX1" fmla="*/ 2266 w 1539956"/>
              <a:gd name="connsiteY1" fmla="*/ 4235181 h 4307976"/>
              <a:gd name="connsiteX2" fmla="*/ 646601 w 1539956"/>
              <a:gd name="connsiteY2" fmla="*/ 1786093 h 4307976"/>
              <a:gd name="connsiteX3" fmla="*/ 1103803 w 1539956"/>
              <a:gd name="connsiteY3" fmla="*/ 787019 h 4307976"/>
              <a:gd name="connsiteX4" fmla="*/ 1485129 w 1539956"/>
              <a:gd name="connsiteY4" fmla="*/ 49312 h 4307976"/>
              <a:gd name="connsiteX5" fmla="*/ 1522900 w 1539956"/>
              <a:gd name="connsiteY5" fmla="*/ 71594 h 4307976"/>
              <a:gd name="connsiteX6" fmla="*/ 1180002 w 1539956"/>
              <a:gd name="connsiteY6" fmla="*/ 858565 h 4307976"/>
              <a:gd name="connsiteX7" fmla="*/ 767251 w 1539956"/>
              <a:gd name="connsiteY7" fmla="*/ 1792446 h 4307976"/>
              <a:gd name="connsiteX8" fmla="*/ 301587 w 1539956"/>
              <a:gd name="connsiteY8" fmla="*/ 3282577 h 4307976"/>
              <a:gd name="connsiteX9" fmla="*/ 94151 w 1539956"/>
              <a:gd name="connsiteY9" fmla="*/ 4281643 h 4307976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30509 w 1568878"/>
              <a:gd name="connsiteY8" fmla="*/ 3282577 h 4437622"/>
              <a:gd name="connsiteX9" fmla="*/ 123073 w 1568878"/>
              <a:gd name="connsiteY9" fmla="*/ 4281643 h 4437622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30509 w 1568878"/>
              <a:gd name="connsiteY8" fmla="*/ 3282577 h 4437622"/>
              <a:gd name="connsiteX9" fmla="*/ 123073 w 1568878"/>
              <a:gd name="connsiteY9" fmla="*/ 4281643 h 4437622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30509 w 1568878"/>
              <a:gd name="connsiteY8" fmla="*/ 3282577 h 4437622"/>
              <a:gd name="connsiteX9" fmla="*/ 123073 w 1568878"/>
              <a:gd name="connsiteY9" fmla="*/ 4281643 h 4437622"/>
              <a:gd name="connsiteX0" fmla="*/ 123073 w 1568878"/>
              <a:gd name="connsiteY0" fmla="*/ 4281643 h 4437622"/>
              <a:gd name="connsiteX1" fmla="*/ 31188 w 1568878"/>
              <a:gd name="connsiteY1" fmla="*/ 4235181 h 4437622"/>
              <a:gd name="connsiteX2" fmla="*/ 726329 w 1568878"/>
              <a:gd name="connsiteY2" fmla="*/ 1714965 h 4437622"/>
              <a:gd name="connsiteX3" fmla="*/ 1132725 w 1568878"/>
              <a:gd name="connsiteY3" fmla="*/ 787019 h 4437622"/>
              <a:gd name="connsiteX4" fmla="*/ 1514051 w 1568878"/>
              <a:gd name="connsiteY4" fmla="*/ 49312 h 4437622"/>
              <a:gd name="connsiteX5" fmla="*/ 1551822 w 1568878"/>
              <a:gd name="connsiteY5" fmla="*/ 71594 h 4437622"/>
              <a:gd name="connsiteX6" fmla="*/ 1208924 w 1568878"/>
              <a:gd name="connsiteY6" fmla="*/ 858565 h 4437622"/>
              <a:gd name="connsiteX7" fmla="*/ 796173 w 1568878"/>
              <a:gd name="connsiteY7" fmla="*/ 1792446 h 4437622"/>
              <a:gd name="connsiteX8" fmla="*/ 360993 w 1568878"/>
              <a:gd name="connsiteY8" fmla="*/ 3292738 h 4437622"/>
              <a:gd name="connsiteX9" fmla="*/ 123073 w 1568878"/>
              <a:gd name="connsiteY9" fmla="*/ 4281643 h 44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8878" h="4437622">
                <a:moveTo>
                  <a:pt x="123073" y="4281643"/>
                </a:moveTo>
                <a:cubicBezTo>
                  <a:pt x="103670" y="4279527"/>
                  <a:pt x="-69355" y="4662961"/>
                  <a:pt x="31188" y="4235181"/>
                </a:cubicBezTo>
                <a:cubicBezTo>
                  <a:pt x="131731" y="3807401"/>
                  <a:pt x="512256" y="2259176"/>
                  <a:pt x="726329" y="1714965"/>
                </a:cubicBezTo>
                <a:cubicBezTo>
                  <a:pt x="940402" y="1170754"/>
                  <a:pt x="1001438" y="1064628"/>
                  <a:pt x="1132725" y="787019"/>
                </a:cubicBezTo>
                <a:cubicBezTo>
                  <a:pt x="1264012" y="509410"/>
                  <a:pt x="1503475" y="55648"/>
                  <a:pt x="1514051" y="49312"/>
                </a:cubicBezTo>
                <a:cubicBezTo>
                  <a:pt x="1524628" y="30274"/>
                  <a:pt x="1602676" y="-63281"/>
                  <a:pt x="1551822" y="71594"/>
                </a:cubicBezTo>
                <a:cubicBezTo>
                  <a:pt x="1500968" y="206469"/>
                  <a:pt x="1334866" y="571756"/>
                  <a:pt x="1208924" y="858565"/>
                </a:cubicBezTo>
                <a:cubicBezTo>
                  <a:pt x="1082983" y="1145374"/>
                  <a:pt x="937495" y="1386751"/>
                  <a:pt x="796173" y="1792446"/>
                </a:cubicBezTo>
                <a:cubicBezTo>
                  <a:pt x="654851" y="2198142"/>
                  <a:pt x="452008" y="2907508"/>
                  <a:pt x="360993" y="3292738"/>
                </a:cubicBezTo>
                <a:cubicBezTo>
                  <a:pt x="269978" y="3677968"/>
                  <a:pt x="142477" y="4283759"/>
                  <a:pt x="123073" y="428164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516404" y="2360735"/>
            <a:ext cx="134573" cy="887635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37" h="2514640">
                <a:moveTo>
                  <a:pt x="506008" y="2514620"/>
                </a:moveTo>
                <a:cubicBezTo>
                  <a:pt x="463145" y="2509857"/>
                  <a:pt x="24995" y="1657370"/>
                  <a:pt x="1183" y="1238270"/>
                </a:cubicBezTo>
                <a:cubicBezTo>
                  <a:pt x="-22629" y="819170"/>
                  <a:pt x="320270" y="-4743"/>
                  <a:pt x="363133" y="20"/>
                </a:cubicBezTo>
                <a:cubicBezTo>
                  <a:pt x="405995" y="4782"/>
                  <a:pt x="236133" y="847745"/>
                  <a:pt x="258358" y="1266845"/>
                </a:cubicBezTo>
                <a:cubicBezTo>
                  <a:pt x="280583" y="1685945"/>
                  <a:pt x="548871" y="2519383"/>
                  <a:pt x="506008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rot="529654" flipH="1">
            <a:off x="3700535" y="2541716"/>
            <a:ext cx="432758" cy="716521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 rot="701579">
            <a:off x="4118454" y="1521972"/>
            <a:ext cx="118768" cy="564063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  <a:gd name="connsiteX0" fmla="*/ 450050 w 453035"/>
              <a:gd name="connsiteY0" fmla="*/ 2514620 h 2514661"/>
              <a:gd name="connsiteX1" fmla="*/ 1404 w 453035"/>
              <a:gd name="connsiteY1" fmla="*/ 1307157 h 2514661"/>
              <a:gd name="connsiteX2" fmla="*/ 307175 w 453035"/>
              <a:gd name="connsiteY2" fmla="*/ 20 h 2514661"/>
              <a:gd name="connsiteX3" fmla="*/ 202400 w 453035"/>
              <a:gd name="connsiteY3" fmla="*/ 1266845 h 2514661"/>
              <a:gd name="connsiteX4" fmla="*/ 450050 w 453035"/>
              <a:gd name="connsiteY4" fmla="*/ 2514620 h 251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35" h="2514661">
                <a:moveTo>
                  <a:pt x="450050" y="2514620"/>
                </a:moveTo>
                <a:cubicBezTo>
                  <a:pt x="416551" y="2521339"/>
                  <a:pt x="25216" y="1726257"/>
                  <a:pt x="1404" y="1307157"/>
                </a:cubicBezTo>
                <a:cubicBezTo>
                  <a:pt x="-22408" y="888057"/>
                  <a:pt x="264312" y="-4743"/>
                  <a:pt x="307175" y="20"/>
                </a:cubicBezTo>
                <a:cubicBezTo>
                  <a:pt x="350037" y="4782"/>
                  <a:pt x="180175" y="847745"/>
                  <a:pt x="202400" y="1266845"/>
                </a:cubicBezTo>
                <a:cubicBezTo>
                  <a:pt x="224625" y="1685945"/>
                  <a:pt x="483549" y="2507901"/>
                  <a:pt x="450050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 rot="893610" flipH="1">
            <a:off x="4233510" y="1659741"/>
            <a:ext cx="229197" cy="460613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rot="15380043" flipH="1">
            <a:off x="4079338" y="1717480"/>
            <a:ext cx="357335" cy="272282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239 w 572747"/>
              <a:gd name="connsiteY0" fmla="*/ 905278 h 905945"/>
              <a:gd name="connsiteX1" fmla="*/ 368543 w 572747"/>
              <a:gd name="connsiteY1" fmla="*/ 480911 h 905945"/>
              <a:gd name="connsiteX2" fmla="*/ 571739 w 572747"/>
              <a:gd name="connsiteY2" fmla="*/ 403 h 905945"/>
              <a:gd name="connsiteX3" fmla="*/ 426208 w 572747"/>
              <a:gd name="connsiteY3" fmla="*/ 563891 h 905945"/>
              <a:gd name="connsiteX4" fmla="*/ 239 w 572747"/>
              <a:gd name="connsiteY4" fmla="*/ 905278 h 905945"/>
              <a:gd name="connsiteX0" fmla="*/ 237 w 572745"/>
              <a:gd name="connsiteY0" fmla="*/ 905285 h 905952"/>
              <a:gd name="connsiteX1" fmla="*/ 368541 w 572745"/>
              <a:gd name="connsiteY1" fmla="*/ 480918 h 905952"/>
              <a:gd name="connsiteX2" fmla="*/ 571737 w 572745"/>
              <a:gd name="connsiteY2" fmla="*/ 410 h 905952"/>
              <a:gd name="connsiteX3" fmla="*/ 426206 w 572745"/>
              <a:gd name="connsiteY3" fmla="*/ 563898 h 905952"/>
              <a:gd name="connsiteX4" fmla="*/ 237 w 572745"/>
              <a:gd name="connsiteY4" fmla="*/ 905285 h 90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5" h="905952">
                <a:moveTo>
                  <a:pt x="237" y="905285"/>
                </a:moveTo>
                <a:cubicBezTo>
                  <a:pt x="-9374" y="891455"/>
                  <a:pt x="275898" y="635017"/>
                  <a:pt x="368541" y="480918"/>
                </a:cubicBezTo>
                <a:cubicBezTo>
                  <a:pt x="461184" y="326819"/>
                  <a:pt x="562126" y="-13420"/>
                  <a:pt x="571737" y="410"/>
                </a:cubicBezTo>
                <a:cubicBezTo>
                  <a:pt x="581348" y="14240"/>
                  <a:pt x="521456" y="413086"/>
                  <a:pt x="426206" y="563898"/>
                </a:cubicBezTo>
                <a:cubicBezTo>
                  <a:pt x="330956" y="714710"/>
                  <a:pt x="9848" y="919115"/>
                  <a:pt x="237" y="90528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 rot="2670794">
            <a:off x="4148586" y="1585147"/>
            <a:ext cx="229414" cy="469133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rot="16378990" flipH="1">
            <a:off x="3799154" y="2608055"/>
            <a:ext cx="503390" cy="716802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322 w 573099"/>
              <a:gd name="connsiteY0" fmla="*/ 905141 h 905602"/>
              <a:gd name="connsiteX1" fmla="*/ 360165 w 573099"/>
              <a:gd name="connsiteY1" fmla="*/ 495368 h 905602"/>
              <a:gd name="connsiteX2" fmla="*/ 571822 w 573099"/>
              <a:gd name="connsiteY2" fmla="*/ 266 h 905602"/>
              <a:gd name="connsiteX3" fmla="*/ 426291 w 573099"/>
              <a:gd name="connsiteY3" fmla="*/ 563754 h 905602"/>
              <a:gd name="connsiteX4" fmla="*/ 322 w 573099"/>
              <a:gd name="connsiteY4" fmla="*/ 905141 h 905602"/>
              <a:gd name="connsiteX0" fmla="*/ 290 w 572903"/>
              <a:gd name="connsiteY0" fmla="*/ 905264 h 905982"/>
              <a:gd name="connsiteX1" fmla="*/ 360133 w 572903"/>
              <a:gd name="connsiteY1" fmla="*/ 495491 h 905982"/>
              <a:gd name="connsiteX2" fmla="*/ 571790 w 572903"/>
              <a:gd name="connsiteY2" fmla="*/ 389 h 905982"/>
              <a:gd name="connsiteX3" fmla="*/ 422847 w 572903"/>
              <a:gd name="connsiteY3" fmla="*/ 578749 h 905982"/>
              <a:gd name="connsiteX4" fmla="*/ 290 w 572903"/>
              <a:gd name="connsiteY4" fmla="*/ 905264 h 9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03" h="905982">
                <a:moveTo>
                  <a:pt x="290" y="905264"/>
                </a:moveTo>
                <a:cubicBezTo>
                  <a:pt x="-10162" y="891388"/>
                  <a:pt x="264883" y="646303"/>
                  <a:pt x="360133" y="495491"/>
                </a:cubicBezTo>
                <a:cubicBezTo>
                  <a:pt x="504595" y="347854"/>
                  <a:pt x="561338" y="-13487"/>
                  <a:pt x="571790" y="389"/>
                </a:cubicBezTo>
                <a:cubicBezTo>
                  <a:pt x="582242" y="14265"/>
                  <a:pt x="518097" y="427937"/>
                  <a:pt x="422847" y="578749"/>
                </a:cubicBezTo>
                <a:cubicBezTo>
                  <a:pt x="327597" y="729561"/>
                  <a:pt x="10742" y="919140"/>
                  <a:pt x="290" y="9052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rot="3669741">
            <a:off x="3508437" y="2472902"/>
            <a:ext cx="553498" cy="599184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rot="3617089">
            <a:off x="3970634" y="2686416"/>
            <a:ext cx="367397" cy="915106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  <a:gd name="connsiteX0" fmla="*/ 0 w 619209"/>
              <a:gd name="connsiteY0" fmla="*/ 2457527 h 2457528"/>
              <a:gd name="connsiteX1" fmla="*/ 438150 w 619209"/>
              <a:gd name="connsiteY1" fmla="*/ 1285952 h 2457528"/>
              <a:gd name="connsiteX2" fmla="*/ 590550 w 619209"/>
              <a:gd name="connsiteY2" fmla="*/ 77 h 2457528"/>
              <a:gd name="connsiteX3" fmla="*/ 590550 w 619209"/>
              <a:gd name="connsiteY3" fmla="*/ 1343102 h 2457528"/>
              <a:gd name="connsiteX4" fmla="*/ 295275 w 619209"/>
              <a:gd name="connsiteY4" fmla="*/ 2133677 h 2457528"/>
              <a:gd name="connsiteX5" fmla="*/ 0 w 619209"/>
              <a:gd name="connsiteY5" fmla="*/ 2457527 h 2457528"/>
              <a:gd name="connsiteX0" fmla="*/ 1018 w 622156"/>
              <a:gd name="connsiteY0" fmla="*/ 2457893 h 2484210"/>
              <a:gd name="connsiteX1" fmla="*/ 403225 w 622156"/>
              <a:gd name="connsiteY1" fmla="*/ 1491609 h 2484210"/>
              <a:gd name="connsiteX2" fmla="*/ 591568 w 622156"/>
              <a:gd name="connsiteY2" fmla="*/ 443 h 2484210"/>
              <a:gd name="connsiteX3" fmla="*/ 591568 w 622156"/>
              <a:gd name="connsiteY3" fmla="*/ 1343468 h 2484210"/>
              <a:gd name="connsiteX4" fmla="*/ 296293 w 622156"/>
              <a:gd name="connsiteY4" fmla="*/ 2134043 h 2484210"/>
              <a:gd name="connsiteX5" fmla="*/ 1018 w 622156"/>
              <a:gd name="connsiteY5" fmla="*/ 2457893 h 24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156" h="2484210">
                <a:moveTo>
                  <a:pt x="1018" y="2457893"/>
                </a:moveTo>
                <a:cubicBezTo>
                  <a:pt x="18840" y="2350821"/>
                  <a:pt x="304800" y="1901184"/>
                  <a:pt x="403225" y="1491609"/>
                </a:cubicBezTo>
                <a:cubicBezTo>
                  <a:pt x="501650" y="1082034"/>
                  <a:pt x="560178" y="25133"/>
                  <a:pt x="591568" y="443"/>
                </a:cubicBezTo>
                <a:cubicBezTo>
                  <a:pt x="622959" y="-24247"/>
                  <a:pt x="640781" y="987868"/>
                  <a:pt x="591568" y="1343468"/>
                </a:cubicBezTo>
                <a:cubicBezTo>
                  <a:pt x="542356" y="1699068"/>
                  <a:pt x="388368" y="1945131"/>
                  <a:pt x="296293" y="2134043"/>
                </a:cubicBezTo>
                <a:cubicBezTo>
                  <a:pt x="204218" y="2322955"/>
                  <a:pt x="-16804" y="2564965"/>
                  <a:pt x="1018" y="245789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rot="20969239" flipH="1">
            <a:off x="1882509" y="411033"/>
            <a:ext cx="298022" cy="791043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 rot="19898233" flipH="1">
            <a:off x="1671178" y="678548"/>
            <a:ext cx="159023" cy="613709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29" h="2493144">
                <a:moveTo>
                  <a:pt x="16220" y="2457524"/>
                </a:moveTo>
                <a:cubicBezTo>
                  <a:pt x="-21880" y="2494036"/>
                  <a:pt x="9870" y="2548011"/>
                  <a:pt x="82895" y="2352749"/>
                </a:cubicBezTo>
                <a:cubicBezTo>
                  <a:pt x="155920" y="2157487"/>
                  <a:pt x="367058" y="1678061"/>
                  <a:pt x="454370" y="1285949"/>
                </a:cubicBezTo>
                <a:cubicBezTo>
                  <a:pt x="541682" y="893837"/>
                  <a:pt x="581370" y="-9451"/>
                  <a:pt x="606770" y="74"/>
                </a:cubicBezTo>
                <a:cubicBezTo>
                  <a:pt x="632170" y="9599"/>
                  <a:pt x="655983" y="987499"/>
                  <a:pt x="606770" y="1343099"/>
                </a:cubicBezTo>
                <a:cubicBezTo>
                  <a:pt x="557558" y="1698699"/>
                  <a:pt x="403570" y="1944762"/>
                  <a:pt x="311495" y="2133674"/>
                </a:cubicBezTo>
                <a:cubicBezTo>
                  <a:pt x="219420" y="2322586"/>
                  <a:pt x="54320" y="2421012"/>
                  <a:pt x="16220" y="245752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 rot="20915243" flipH="1">
            <a:off x="2442380" y="1512673"/>
            <a:ext cx="784540" cy="1321391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575" h="2667793">
                <a:moveTo>
                  <a:pt x="1462745" y="2667025"/>
                </a:moveTo>
                <a:cubicBezTo>
                  <a:pt x="1415120" y="2692425"/>
                  <a:pt x="329270" y="2082825"/>
                  <a:pt x="110195" y="1638325"/>
                </a:cubicBezTo>
                <a:cubicBezTo>
                  <a:pt x="-108880" y="1193825"/>
                  <a:pt x="49870" y="-6325"/>
                  <a:pt x="148295" y="25"/>
                </a:cubicBezTo>
                <a:cubicBezTo>
                  <a:pt x="246720" y="6375"/>
                  <a:pt x="176870" y="1035075"/>
                  <a:pt x="395945" y="1485925"/>
                </a:cubicBezTo>
                <a:cubicBezTo>
                  <a:pt x="615020" y="1936775"/>
                  <a:pt x="1510370" y="2641625"/>
                  <a:pt x="1462745" y="266702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/>
          <p:cNvSpPr/>
          <p:nvPr/>
        </p:nvSpPr>
        <p:spPr>
          <a:xfrm rot="19296048" flipH="1">
            <a:off x="2063539" y="3973400"/>
            <a:ext cx="630498" cy="1426878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429" h="2493144">
                <a:moveTo>
                  <a:pt x="16220" y="2457524"/>
                </a:moveTo>
                <a:cubicBezTo>
                  <a:pt x="-21880" y="2494036"/>
                  <a:pt x="9870" y="2548011"/>
                  <a:pt x="82895" y="2352749"/>
                </a:cubicBezTo>
                <a:cubicBezTo>
                  <a:pt x="155920" y="2157487"/>
                  <a:pt x="367058" y="1678061"/>
                  <a:pt x="454370" y="1285949"/>
                </a:cubicBezTo>
                <a:cubicBezTo>
                  <a:pt x="541682" y="893837"/>
                  <a:pt x="581370" y="-9451"/>
                  <a:pt x="606770" y="74"/>
                </a:cubicBezTo>
                <a:cubicBezTo>
                  <a:pt x="632170" y="9599"/>
                  <a:pt x="655983" y="987499"/>
                  <a:pt x="606770" y="1343099"/>
                </a:cubicBezTo>
                <a:cubicBezTo>
                  <a:pt x="557558" y="1698699"/>
                  <a:pt x="403570" y="1944762"/>
                  <a:pt x="311495" y="2133674"/>
                </a:cubicBezTo>
                <a:cubicBezTo>
                  <a:pt x="219420" y="2322586"/>
                  <a:pt x="54320" y="2421012"/>
                  <a:pt x="16220" y="245752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 rot="314190" flipH="1">
            <a:off x="1694784" y="1182413"/>
            <a:ext cx="1718549" cy="4950268"/>
          </a:xfrm>
          <a:custGeom>
            <a:avLst/>
            <a:gdLst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76961 w 1700861"/>
              <a:gd name="connsiteY7" fmla="*/ 156210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00811 w 1700861"/>
              <a:gd name="connsiteY6" fmla="*/ 971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072211 w 1700861"/>
              <a:gd name="connsiteY3" fmla="*/ 116205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672161 w 1700861"/>
              <a:gd name="connsiteY2" fmla="*/ 219075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862661 w 1700861"/>
              <a:gd name="connsiteY8" fmla="*/ 1905000 h 5098460"/>
              <a:gd name="connsiteX9" fmla="*/ 443561 w 1700861"/>
              <a:gd name="connsiteY9" fmla="*/ 3219450 h 5098460"/>
              <a:gd name="connsiteX10" fmla="*/ 329261 w 1700861"/>
              <a:gd name="connsiteY10" fmla="*/ 4229100 h 5098460"/>
              <a:gd name="connsiteX11" fmla="*/ 176861 w 1700861"/>
              <a:gd name="connsiteY11" fmla="*/ 4991100 h 5098460"/>
              <a:gd name="connsiteX12" fmla="*/ 5411 w 1700861"/>
              <a:gd name="connsiteY12" fmla="*/ 5048250 h 5098460"/>
              <a:gd name="connsiteX13" fmla="*/ 62561 w 1700861"/>
              <a:gd name="connsiteY13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4356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2561 w 1700861"/>
              <a:gd name="connsiteY0" fmla="*/ 4953000 h 5098460"/>
              <a:gd name="connsiteX1" fmla="*/ 329261 w 1700861"/>
              <a:gd name="connsiteY1" fmla="*/ 3448050 h 5098460"/>
              <a:gd name="connsiteX2" fmla="*/ 824561 w 1700861"/>
              <a:gd name="connsiteY2" fmla="*/ 1727200 h 5098460"/>
              <a:gd name="connsiteX3" fmla="*/ 1256361 w 1700861"/>
              <a:gd name="connsiteY3" fmla="*/ 800100 h 5098460"/>
              <a:gd name="connsiteX4" fmla="*/ 1700861 w 1700861"/>
              <a:gd name="connsiteY4" fmla="*/ 0 h 5098460"/>
              <a:gd name="connsiteX5" fmla="*/ 1700861 w 1700861"/>
              <a:gd name="connsiteY5" fmla="*/ 0 h 5098460"/>
              <a:gd name="connsiteX6" fmla="*/ 1345261 w 1700861"/>
              <a:gd name="connsiteY6" fmla="*/ 844550 h 5098460"/>
              <a:gd name="connsiteX7" fmla="*/ 945211 w 1700861"/>
              <a:gd name="connsiteY7" fmla="*/ 1708150 h 5098460"/>
              <a:gd name="connsiteX8" fmla="*/ 462611 w 1700861"/>
              <a:gd name="connsiteY8" fmla="*/ 3219450 h 5098460"/>
              <a:gd name="connsiteX9" fmla="*/ 329261 w 1700861"/>
              <a:gd name="connsiteY9" fmla="*/ 4229100 h 5098460"/>
              <a:gd name="connsiteX10" fmla="*/ 176861 w 1700861"/>
              <a:gd name="connsiteY10" fmla="*/ 4991100 h 5098460"/>
              <a:gd name="connsiteX11" fmla="*/ 5411 w 1700861"/>
              <a:gd name="connsiteY11" fmla="*/ 5048250 h 5098460"/>
              <a:gd name="connsiteX12" fmla="*/ 62561 w 1700861"/>
              <a:gd name="connsiteY12" fmla="*/ 4953000 h 5098460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330423 w 1702023"/>
              <a:gd name="connsiteY9" fmla="*/ 422910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3723 w 1702023"/>
              <a:gd name="connsiteY0" fmla="*/ 4953000 h 5117349"/>
              <a:gd name="connsiteX1" fmla="*/ 381223 w 1702023"/>
              <a:gd name="connsiteY1" fmla="*/ 3181350 h 5117349"/>
              <a:gd name="connsiteX2" fmla="*/ 825723 w 1702023"/>
              <a:gd name="connsiteY2" fmla="*/ 1727200 h 5117349"/>
              <a:gd name="connsiteX3" fmla="*/ 1257523 w 1702023"/>
              <a:gd name="connsiteY3" fmla="*/ 800100 h 5117349"/>
              <a:gd name="connsiteX4" fmla="*/ 1702023 w 1702023"/>
              <a:gd name="connsiteY4" fmla="*/ 0 h 5117349"/>
              <a:gd name="connsiteX5" fmla="*/ 1702023 w 1702023"/>
              <a:gd name="connsiteY5" fmla="*/ 0 h 5117349"/>
              <a:gd name="connsiteX6" fmla="*/ 1346423 w 1702023"/>
              <a:gd name="connsiteY6" fmla="*/ 844550 h 5117349"/>
              <a:gd name="connsiteX7" fmla="*/ 946373 w 1702023"/>
              <a:gd name="connsiteY7" fmla="*/ 1708150 h 5117349"/>
              <a:gd name="connsiteX8" fmla="*/ 463773 w 1702023"/>
              <a:gd name="connsiteY8" fmla="*/ 3219450 h 5117349"/>
              <a:gd name="connsiteX9" fmla="*/ 273273 w 1702023"/>
              <a:gd name="connsiteY9" fmla="*/ 4222750 h 5117349"/>
              <a:gd name="connsiteX10" fmla="*/ 178023 w 1702023"/>
              <a:gd name="connsiteY10" fmla="*/ 4991100 h 5117349"/>
              <a:gd name="connsiteX11" fmla="*/ 6573 w 1702023"/>
              <a:gd name="connsiteY11" fmla="*/ 5048250 h 5117349"/>
              <a:gd name="connsiteX12" fmla="*/ 63723 w 1702023"/>
              <a:gd name="connsiteY12" fmla="*/ 4953000 h 5117349"/>
              <a:gd name="connsiteX0" fmla="*/ 6248 w 1644548"/>
              <a:gd name="connsiteY0" fmla="*/ 4953000 h 5133085"/>
              <a:gd name="connsiteX1" fmla="*/ 323748 w 1644548"/>
              <a:gd name="connsiteY1" fmla="*/ 3181350 h 5133085"/>
              <a:gd name="connsiteX2" fmla="*/ 768248 w 1644548"/>
              <a:gd name="connsiteY2" fmla="*/ 1727200 h 5133085"/>
              <a:gd name="connsiteX3" fmla="*/ 1200048 w 1644548"/>
              <a:gd name="connsiteY3" fmla="*/ 800100 h 5133085"/>
              <a:gd name="connsiteX4" fmla="*/ 1644548 w 1644548"/>
              <a:gd name="connsiteY4" fmla="*/ 0 h 5133085"/>
              <a:gd name="connsiteX5" fmla="*/ 1644548 w 1644548"/>
              <a:gd name="connsiteY5" fmla="*/ 0 h 5133085"/>
              <a:gd name="connsiteX6" fmla="*/ 1288948 w 1644548"/>
              <a:gd name="connsiteY6" fmla="*/ 844550 h 5133085"/>
              <a:gd name="connsiteX7" fmla="*/ 888898 w 1644548"/>
              <a:gd name="connsiteY7" fmla="*/ 1708150 h 5133085"/>
              <a:gd name="connsiteX8" fmla="*/ 406298 w 1644548"/>
              <a:gd name="connsiteY8" fmla="*/ 3219450 h 5133085"/>
              <a:gd name="connsiteX9" fmla="*/ 215798 w 1644548"/>
              <a:gd name="connsiteY9" fmla="*/ 4222750 h 5133085"/>
              <a:gd name="connsiteX10" fmla="*/ 120548 w 1644548"/>
              <a:gd name="connsiteY10" fmla="*/ 4991100 h 5133085"/>
              <a:gd name="connsiteX11" fmla="*/ 6248 w 1644548"/>
              <a:gd name="connsiteY11" fmla="*/ 4953000 h 5133085"/>
              <a:gd name="connsiteX0" fmla="*/ 5496 w 1662846"/>
              <a:gd name="connsiteY0" fmla="*/ 5086350 h 5222764"/>
              <a:gd name="connsiteX1" fmla="*/ 342046 w 1662846"/>
              <a:gd name="connsiteY1" fmla="*/ 3181350 h 5222764"/>
              <a:gd name="connsiteX2" fmla="*/ 786546 w 1662846"/>
              <a:gd name="connsiteY2" fmla="*/ 1727200 h 5222764"/>
              <a:gd name="connsiteX3" fmla="*/ 1218346 w 1662846"/>
              <a:gd name="connsiteY3" fmla="*/ 800100 h 5222764"/>
              <a:gd name="connsiteX4" fmla="*/ 1662846 w 1662846"/>
              <a:gd name="connsiteY4" fmla="*/ 0 h 5222764"/>
              <a:gd name="connsiteX5" fmla="*/ 1662846 w 1662846"/>
              <a:gd name="connsiteY5" fmla="*/ 0 h 5222764"/>
              <a:gd name="connsiteX6" fmla="*/ 1307246 w 1662846"/>
              <a:gd name="connsiteY6" fmla="*/ 844550 h 5222764"/>
              <a:gd name="connsiteX7" fmla="*/ 907196 w 1662846"/>
              <a:gd name="connsiteY7" fmla="*/ 1708150 h 5222764"/>
              <a:gd name="connsiteX8" fmla="*/ 424596 w 1662846"/>
              <a:gd name="connsiteY8" fmla="*/ 3219450 h 5222764"/>
              <a:gd name="connsiteX9" fmla="*/ 234096 w 1662846"/>
              <a:gd name="connsiteY9" fmla="*/ 4222750 h 5222764"/>
              <a:gd name="connsiteX10" fmla="*/ 138846 w 1662846"/>
              <a:gd name="connsiteY10" fmla="*/ 4991100 h 5222764"/>
              <a:gd name="connsiteX11" fmla="*/ 5496 w 1662846"/>
              <a:gd name="connsiteY11" fmla="*/ 5086350 h 5222764"/>
              <a:gd name="connsiteX0" fmla="*/ 10182 w 1667532"/>
              <a:gd name="connsiteY0" fmla="*/ 5086350 h 5284870"/>
              <a:gd name="connsiteX1" fmla="*/ 346732 w 1667532"/>
              <a:gd name="connsiteY1" fmla="*/ 3181350 h 5284870"/>
              <a:gd name="connsiteX2" fmla="*/ 791232 w 1667532"/>
              <a:gd name="connsiteY2" fmla="*/ 1727200 h 5284870"/>
              <a:gd name="connsiteX3" fmla="*/ 1223032 w 1667532"/>
              <a:gd name="connsiteY3" fmla="*/ 800100 h 5284870"/>
              <a:gd name="connsiteX4" fmla="*/ 1667532 w 1667532"/>
              <a:gd name="connsiteY4" fmla="*/ 0 h 5284870"/>
              <a:gd name="connsiteX5" fmla="*/ 1667532 w 1667532"/>
              <a:gd name="connsiteY5" fmla="*/ 0 h 5284870"/>
              <a:gd name="connsiteX6" fmla="*/ 1311932 w 1667532"/>
              <a:gd name="connsiteY6" fmla="*/ 844550 h 5284870"/>
              <a:gd name="connsiteX7" fmla="*/ 911882 w 1667532"/>
              <a:gd name="connsiteY7" fmla="*/ 1708150 h 5284870"/>
              <a:gd name="connsiteX8" fmla="*/ 429282 w 1667532"/>
              <a:gd name="connsiteY8" fmla="*/ 3219450 h 5284870"/>
              <a:gd name="connsiteX9" fmla="*/ 238782 w 1667532"/>
              <a:gd name="connsiteY9" fmla="*/ 4222750 h 5284870"/>
              <a:gd name="connsiteX10" fmla="*/ 99082 w 1667532"/>
              <a:gd name="connsiteY10" fmla="*/ 5143500 h 5284870"/>
              <a:gd name="connsiteX11" fmla="*/ 10182 w 1667532"/>
              <a:gd name="connsiteY11" fmla="*/ 5086350 h 5284870"/>
              <a:gd name="connsiteX0" fmla="*/ 10182 w 1667532"/>
              <a:gd name="connsiteY0" fmla="*/ 5086849 h 5285369"/>
              <a:gd name="connsiteX1" fmla="*/ 346732 w 1667532"/>
              <a:gd name="connsiteY1" fmla="*/ 3181849 h 5285369"/>
              <a:gd name="connsiteX2" fmla="*/ 791232 w 1667532"/>
              <a:gd name="connsiteY2" fmla="*/ 1727699 h 5285369"/>
              <a:gd name="connsiteX3" fmla="*/ 1223032 w 1667532"/>
              <a:gd name="connsiteY3" fmla="*/ 800599 h 5285369"/>
              <a:gd name="connsiteX4" fmla="*/ 1667532 w 1667532"/>
              <a:gd name="connsiteY4" fmla="*/ 499 h 5285369"/>
              <a:gd name="connsiteX5" fmla="*/ 1667532 w 1667532"/>
              <a:gd name="connsiteY5" fmla="*/ 499 h 5285369"/>
              <a:gd name="connsiteX6" fmla="*/ 1311932 w 1667532"/>
              <a:gd name="connsiteY6" fmla="*/ 845049 h 5285369"/>
              <a:gd name="connsiteX7" fmla="*/ 911882 w 1667532"/>
              <a:gd name="connsiteY7" fmla="*/ 1708649 h 5285369"/>
              <a:gd name="connsiteX8" fmla="*/ 429282 w 1667532"/>
              <a:gd name="connsiteY8" fmla="*/ 3219949 h 5285369"/>
              <a:gd name="connsiteX9" fmla="*/ 238782 w 1667532"/>
              <a:gd name="connsiteY9" fmla="*/ 4223249 h 5285369"/>
              <a:gd name="connsiteX10" fmla="*/ 99082 w 1667532"/>
              <a:gd name="connsiteY10" fmla="*/ 5143999 h 5285369"/>
              <a:gd name="connsiteX11" fmla="*/ 10182 w 1667532"/>
              <a:gd name="connsiteY11" fmla="*/ 5086849 h 5285369"/>
              <a:gd name="connsiteX0" fmla="*/ 10182 w 1667532"/>
              <a:gd name="connsiteY0" fmla="*/ 5112410 h 5310930"/>
              <a:gd name="connsiteX1" fmla="*/ 346732 w 1667532"/>
              <a:gd name="connsiteY1" fmla="*/ 3207410 h 5310930"/>
              <a:gd name="connsiteX2" fmla="*/ 791232 w 1667532"/>
              <a:gd name="connsiteY2" fmla="*/ 1753260 h 5310930"/>
              <a:gd name="connsiteX3" fmla="*/ 1223032 w 1667532"/>
              <a:gd name="connsiteY3" fmla="*/ 826160 h 5310930"/>
              <a:gd name="connsiteX4" fmla="*/ 1591656 w 1667532"/>
              <a:gd name="connsiteY4" fmla="*/ 71518 h 5310930"/>
              <a:gd name="connsiteX5" fmla="*/ 1667532 w 1667532"/>
              <a:gd name="connsiteY5" fmla="*/ 26060 h 5310930"/>
              <a:gd name="connsiteX6" fmla="*/ 1667532 w 1667532"/>
              <a:gd name="connsiteY6" fmla="*/ 26060 h 5310930"/>
              <a:gd name="connsiteX7" fmla="*/ 1311932 w 1667532"/>
              <a:gd name="connsiteY7" fmla="*/ 870610 h 5310930"/>
              <a:gd name="connsiteX8" fmla="*/ 911882 w 1667532"/>
              <a:gd name="connsiteY8" fmla="*/ 1734210 h 5310930"/>
              <a:gd name="connsiteX9" fmla="*/ 429282 w 1667532"/>
              <a:gd name="connsiteY9" fmla="*/ 3245510 h 5310930"/>
              <a:gd name="connsiteX10" fmla="*/ 238782 w 1667532"/>
              <a:gd name="connsiteY10" fmla="*/ 4248810 h 5310930"/>
              <a:gd name="connsiteX11" fmla="*/ 99082 w 1667532"/>
              <a:gd name="connsiteY11" fmla="*/ 5169560 h 5310930"/>
              <a:gd name="connsiteX12" fmla="*/ 10182 w 1667532"/>
              <a:gd name="connsiteY12" fmla="*/ 5112410 h 5310930"/>
              <a:gd name="connsiteX0" fmla="*/ 10182 w 1684467"/>
              <a:gd name="connsiteY0" fmla="*/ 5114381 h 5312901"/>
              <a:gd name="connsiteX1" fmla="*/ 346732 w 1684467"/>
              <a:gd name="connsiteY1" fmla="*/ 3209381 h 5312901"/>
              <a:gd name="connsiteX2" fmla="*/ 791232 w 1684467"/>
              <a:gd name="connsiteY2" fmla="*/ 1755231 h 5312901"/>
              <a:gd name="connsiteX3" fmla="*/ 1223032 w 1684467"/>
              <a:gd name="connsiteY3" fmla="*/ 828131 h 5312901"/>
              <a:gd name="connsiteX4" fmla="*/ 1591656 w 1684467"/>
              <a:gd name="connsiteY4" fmla="*/ 73489 h 5312901"/>
              <a:gd name="connsiteX5" fmla="*/ 1667532 w 1684467"/>
              <a:gd name="connsiteY5" fmla="*/ 28031 h 5312901"/>
              <a:gd name="connsiteX6" fmla="*/ 1684467 w 1684467"/>
              <a:gd name="connsiteY6" fmla="*/ 66135 h 5312901"/>
              <a:gd name="connsiteX7" fmla="*/ 1311932 w 1684467"/>
              <a:gd name="connsiteY7" fmla="*/ 872581 h 5312901"/>
              <a:gd name="connsiteX8" fmla="*/ 911882 w 1684467"/>
              <a:gd name="connsiteY8" fmla="*/ 1736181 h 5312901"/>
              <a:gd name="connsiteX9" fmla="*/ 429282 w 1684467"/>
              <a:gd name="connsiteY9" fmla="*/ 3247481 h 5312901"/>
              <a:gd name="connsiteX10" fmla="*/ 238782 w 1684467"/>
              <a:gd name="connsiteY10" fmla="*/ 4250781 h 5312901"/>
              <a:gd name="connsiteX11" fmla="*/ 99082 w 1684467"/>
              <a:gd name="connsiteY11" fmla="*/ 5171531 h 5312901"/>
              <a:gd name="connsiteX12" fmla="*/ 10182 w 1684467"/>
              <a:gd name="connsiteY12" fmla="*/ 5114381 h 5312901"/>
              <a:gd name="connsiteX0" fmla="*/ 10182 w 1684467"/>
              <a:gd name="connsiteY0" fmla="*/ 5154493 h 5353013"/>
              <a:gd name="connsiteX1" fmla="*/ 346732 w 1684467"/>
              <a:gd name="connsiteY1" fmla="*/ 3249493 h 5353013"/>
              <a:gd name="connsiteX2" fmla="*/ 791232 w 1684467"/>
              <a:gd name="connsiteY2" fmla="*/ 1795343 h 5353013"/>
              <a:gd name="connsiteX3" fmla="*/ 1223032 w 1684467"/>
              <a:gd name="connsiteY3" fmla="*/ 868243 h 5353013"/>
              <a:gd name="connsiteX4" fmla="*/ 1629760 w 1684467"/>
              <a:gd name="connsiteY4" fmla="*/ 58562 h 5353013"/>
              <a:gd name="connsiteX5" fmla="*/ 1667532 w 1684467"/>
              <a:gd name="connsiteY5" fmla="*/ 68143 h 5353013"/>
              <a:gd name="connsiteX6" fmla="*/ 1684467 w 1684467"/>
              <a:gd name="connsiteY6" fmla="*/ 106247 h 5353013"/>
              <a:gd name="connsiteX7" fmla="*/ 1311932 w 1684467"/>
              <a:gd name="connsiteY7" fmla="*/ 912693 h 5353013"/>
              <a:gd name="connsiteX8" fmla="*/ 911882 w 1684467"/>
              <a:gd name="connsiteY8" fmla="*/ 1776293 h 5353013"/>
              <a:gd name="connsiteX9" fmla="*/ 429282 w 1684467"/>
              <a:gd name="connsiteY9" fmla="*/ 3287593 h 5353013"/>
              <a:gd name="connsiteX10" fmla="*/ 238782 w 1684467"/>
              <a:gd name="connsiteY10" fmla="*/ 4290893 h 5353013"/>
              <a:gd name="connsiteX11" fmla="*/ 99082 w 1684467"/>
              <a:gd name="connsiteY11" fmla="*/ 5211643 h 5353013"/>
              <a:gd name="connsiteX12" fmla="*/ 10182 w 1684467"/>
              <a:gd name="connsiteY12" fmla="*/ 5154493 h 5353013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4467"/>
              <a:gd name="connsiteY0" fmla="*/ 5103760 h 5302280"/>
              <a:gd name="connsiteX1" fmla="*/ 346732 w 1684467"/>
              <a:gd name="connsiteY1" fmla="*/ 3198760 h 5302280"/>
              <a:gd name="connsiteX2" fmla="*/ 791232 w 1684467"/>
              <a:gd name="connsiteY2" fmla="*/ 1744610 h 5302280"/>
              <a:gd name="connsiteX3" fmla="*/ 1223032 w 1684467"/>
              <a:gd name="connsiteY3" fmla="*/ 817510 h 5302280"/>
              <a:gd name="connsiteX4" fmla="*/ 1629760 w 1684467"/>
              <a:gd name="connsiteY4" fmla="*/ 7829 h 5302280"/>
              <a:gd name="connsiteX5" fmla="*/ 1667532 w 1684467"/>
              <a:gd name="connsiteY5" fmla="*/ 17410 h 5302280"/>
              <a:gd name="connsiteX6" fmla="*/ 1684467 w 1684467"/>
              <a:gd name="connsiteY6" fmla="*/ 55514 h 5302280"/>
              <a:gd name="connsiteX7" fmla="*/ 1311932 w 1684467"/>
              <a:gd name="connsiteY7" fmla="*/ 861960 h 5302280"/>
              <a:gd name="connsiteX8" fmla="*/ 911882 w 1684467"/>
              <a:gd name="connsiteY8" fmla="*/ 1725560 h 5302280"/>
              <a:gd name="connsiteX9" fmla="*/ 429282 w 1684467"/>
              <a:gd name="connsiteY9" fmla="*/ 3236860 h 5302280"/>
              <a:gd name="connsiteX10" fmla="*/ 238782 w 1684467"/>
              <a:gd name="connsiteY10" fmla="*/ 4240160 h 5302280"/>
              <a:gd name="connsiteX11" fmla="*/ 99082 w 1684467"/>
              <a:gd name="connsiteY11" fmla="*/ 5160910 h 5302280"/>
              <a:gd name="connsiteX12" fmla="*/ 10182 w 1684467"/>
              <a:gd name="connsiteY12" fmla="*/ 5103760 h 5302280"/>
              <a:gd name="connsiteX0" fmla="*/ 10182 w 1685472"/>
              <a:gd name="connsiteY0" fmla="*/ 5156960 h 5355480"/>
              <a:gd name="connsiteX1" fmla="*/ 346732 w 1685472"/>
              <a:gd name="connsiteY1" fmla="*/ 3251960 h 5355480"/>
              <a:gd name="connsiteX2" fmla="*/ 791232 w 1685472"/>
              <a:gd name="connsiteY2" fmla="*/ 1797810 h 5355480"/>
              <a:gd name="connsiteX3" fmla="*/ 1223032 w 1685472"/>
              <a:gd name="connsiteY3" fmla="*/ 870710 h 5355480"/>
              <a:gd name="connsiteX4" fmla="*/ 1629760 w 1685472"/>
              <a:gd name="connsiteY4" fmla="*/ 61029 h 5355480"/>
              <a:gd name="connsiteX5" fmla="*/ 1667532 w 1685472"/>
              <a:gd name="connsiteY5" fmla="*/ 70610 h 5355480"/>
              <a:gd name="connsiteX6" fmla="*/ 1311932 w 1685472"/>
              <a:gd name="connsiteY6" fmla="*/ 915160 h 5355480"/>
              <a:gd name="connsiteX7" fmla="*/ 911882 w 1685472"/>
              <a:gd name="connsiteY7" fmla="*/ 1778760 h 5355480"/>
              <a:gd name="connsiteX8" fmla="*/ 429282 w 1685472"/>
              <a:gd name="connsiteY8" fmla="*/ 3290060 h 5355480"/>
              <a:gd name="connsiteX9" fmla="*/ 238782 w 1685472"/>
              <a:gd name="connsiteY9" fmla="*/ 4293360 h 5355480"/>
              <a:gd name="connsiteX10" fmla="*/ 99082 w 1685472"/>
              <a:gd name="connsiteY10" fmla="*/ 5214110 h 5355480"/>
              <a:gd name="connsiteX11" fmla="*/ 10182 w 1685472"/>
              <a:gd name="connsiteY11" fmla="*/ 5156960 h 5355480"/>
              <a:gd name="connsiteX0" fmla="*/ 10182 w 1685471"/>
              <a:gd name="connsiteY0" fmla="*/ 5148474 h 5346994"/>
              <a:gd name="connsiteX1" fmla="*/ 346732 w 1685471"/>
              <a:gd name="connsiteY1" fmla="*/ 3243474 h 5346994"/>
              <a:gd name="connsiteX2" fmla="*/ 791232 w 1685471"/>
              <a:gd name="connsiteY2" fmla="*/ 1789324 h 5346994"/>
              <a:gd name="connsiteX3" fmla="*/ 1223032 w 1685471"/>
              <a:gd name="connsiteY3" fmla="*/ 862224 h 5346994"/>
              <a:gd name="connsiteX4" fmla="*/ 1629760 w 1685471"/>
              <a:gd name="connsiteY4" fmla="*/ 52543 h 5346994"/>
              <a:gd name="connsiteX5" fmla="*/ 1667531 w 1685471"/>
              <a:gd name="connsiteY5" fmla="*/ 74825 h 5346994"/>
              <a:gd name="connsiteX6" fmla="*/ 1311932 w 1685471"/>
              <a:gd name="connsiteY6" fmla="*/ 906674 h 5346994"/>
              <a:gd name="connsiteX7" fmla="*/ 911882 w 1685471"/>
              <a:gd name="connsiteY7" fmla="*/ 1770274 h 5346994"/>
              <a:gd name="connsiteX8" fmla="*/ 429282 w 1685471"/>
              <a:gd name="connsiteY8" fmla="*/ 3281574 h 5346994"/>
              <a:gd name="connsiteX9" fmla="*/ 238782 w 1685471"/>
              <a:gd name="connsiteY9" fmla="*/ 4284874 h 5346994"/>
              <a:gd name="connsiteX10" fmla="*/ 99082 w 1685471"/>
              <a:gd name="connsiteY10" fmla="*/ 5205624 h 5346994"/>
              <a:gd name="connsiteX11" fmla="*/ 10182 w 1685471"/>
              <a:gd name="connsiteY11" fmla="*/ 5148474 h 5346994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23032 w 1684587"/>
              <a:gd name="connsiteY3" fmla="*/ 858265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66315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29282 w 1684587"/>
              <a:gd name="connsiteY8" fmla="*/ 3277615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10182 w 1684587"/>
              <a:gd name="connsiteY0" fmla="*/ 5144515 h 5343035"/>
              <a:gd name="connsiteX1" fmla="*/ 346732 w 1684587"/>
              <a:gd name="connsiteY1" fmla="*/ 3239515 h 5343035"/>
              <a:gd name="connsiteX2" fmla="*/ 791232 w 1684587"/>
              <a:gd name="connsiteY2" fmla="*/ 1785365 h 5343035"/>
              <a:gd name="connsiteX3" fmla="*/ 1248434 w 1684587"/>
              <a:gd name="connsiteY3" fmla="*/ 786291 h 5343035"/>
              <a:gd name="connsiteX4" fmla="*/ 1629760 w 1684587"/>
              <a:gd name="connsiteY4" fmla="*/ 48584 h 5343035"/>
              <a:gd name="connsiteX5" fmla="*/ 1667531 w 1684587"/>
              <a:gd name="connsiteY5" fmla="*/ 70866 h 5343035"/>
              <a:gd name="connsiteX6" fmla="*/ 1324633 w 1684587"/>
              <a:gd name="connsiteY6" fmla="*/ 847676 h 5343035"/>
              <a:gd name="connsiteX7" fmla="*/ 911882 w 1684587"/>
              <a:gd name="connsiteY7" fmla="*/ 1791718 h 5343035"/>
              <a:gd name="connsiteX8" fmla="*/ 446218 w 1684587"/>
              <a:gd name="connsiteY8" fmla="*/ 3281849 h 5343035"/>
              <a:gd name="connsiteX9" fmla="*/ 238782 w 1684587"/>
              <a:gd name="connsiteY9" fmla="*/ 4280915 h 5343035"/>
              <a:gd name="connsiteX10" fmla="*/ 99082 w 1684587"/>
              <a:gd name="connsiteY10" fmla="*/ 5201665 h 5343035"/>
              <a:gd name="connsiteX11" fmla="*/ 10182 w 1684587"/>
              <a:gd name="connsiteY11" fmla="*/ 5144515 h 5343035"/>
              <a:gd name="connsiteX0" fmla="*/ 9193 w 1683598"/>
              <a:gd name="connsiteY0" fmla="*/ 5144515 h 5341025"/>
              <a:gd name="connsiteX1" fmla="*/ 328808 w 1683598"/>
              <a:gd name="connsiteY1" fmla="*/ 3269152 h 5341025"/>
              <a:gd name="connsiteX2" fmla="*/ 790243 w 1683598"/>
              <a:gd name="connsiteY2" fmla="*/ 1785365 h 5341025"/>
              <a:gd name="connsiteX3" fmla="*/ 1247445 w 1683598"/>
              <a:gd name="connsiteY3" fmla="*/ 786291 h 5341025"/>
              <a:gd name="connsiteX4" fmla="*/ 1628771 w 1683598"/>
              <a:gd name="connsiteY4" fmla="*/ 48584 h 5341025"/>
              <a:gd name="connsiteX5" fmla="*/ 1666542 w 1683598"/>
              <a:gd name="connsiteY5" fmla="*/ 70866 h 5341025"/>
              <a:gd name="connsiteX6" fmla="*/ 1323644 w 1683598"/>
              <a:gd name="connsiteY6" fmla="*/ 847676 h 5341025"/>
              <a:gd name="connsiteX7" fmla="*/ 910893 w 1683598"/>
              <a:gd name="connsiteY7" fmla="*/ 1791718 h 5341025"/>
              <a:gd name="connsiteX8" fmla="*/ 445229 w 1683598"/>
              <a:gd name="connsiteY8" fmla="*/ 3281849 h 5341025"/>
              <a:gd name="connsiteX9" fmla="*/ 237793 w 1683598"/>
              <a:gd name="connsiteY9" fmla="*/ 4280915 h 5341025"/>
              <a:gd name="connsiteX10" fmla="*/ 98093 w 1683598"/>
              <a:gd name="connsiteY10" fmla="*/ 5201665 h 5341025"/>
              <a:gd name="connsiteX11" fmla="*/ 9193 w 1683598"/>
              <a:gd name="connsiteY11" fmla="*/ 5144515 h 5341025"/>
              <a:gd name="connsiteX0" fmla="*/ 9192 w 1683597"/>
              <a:gd name="connsiteY0" fmla="*/ 5144515 h 5341026"/>
              <a:gd name="connsiteX1" fmla="*/ 328807 w 1683597"/>
              <a:gd name="connsiteY1" fmla="*/ 3269152 h 5341026"/>
              <a:gd name="connsiteX2" fmla="*/ 790242 w 1683597"/>
              <a:gd name="connsiteY2" fmla="*/ 1785365 h 5341026"/>
              <a:gd name="connsiteX3" fmla="*/ 1247444 w 1683597"/>
              <a:gd name="connsiteY3" fmla="*/ 786291 h 5341026"/>
              <a:gd name="connsiteX4" fmla="*/ 1628770 w 1683597"/>
              <a:gd name="connsiteY4" fmla="*/ 48584 h 5341026"/>
              <a:gd name="connsiteX5" fmla="*/ 1666541 w 1683597"/>
              <a:gd name="connsiteY5" fmla="*/ 70866 h 5341026"/>
              <a:gd name="connsiteX6" fmla="*/ 1323643 w 1683597"/>
              <a:gd name="connsiteY6" fmla="*/ 847676 h 5341026"/>
              <a:gd name="connsiteX7" fmla="*/ 910892 w 1683597"/>
              <a:gd name="connsiteY7" fmla="*/ 1791718 h 5341026"/>
              <a:gd name="connsiteX8" fmla="*/ 445228 w 1683597"/>
              <a:gd name="connsiteY8" fmla="*/ 3281849 h 5341026"/>
              <a:gd name="connsiteX9" fmla="*/ 237792 w 1683597"/>
              <a:gd name="connsiteY9" fmla="*/ 4280915 h 5341026"/>
              <a:gd name="connsiteX10" fmla="*/ 98092 w 1683597"/>
              <a:gd name="connsiteY10" fmla="*/ 5201665 h 5341026"/>
              <a:gd name="connsiteX11" fmla="*/ 9192 w 1683597"/>
              <a:gd name="connsiteY11" fmla="*/ 5144515 h 5341026"/>
              <a:gd name="connsiteX0" fmla="*/ 7842 w 1703416"/>
              <a:gd name="connsiteY0" fmla="*/ 5275762 h 5426872"/>
              <a:gd name="connsiteX1" fmla="*/ 348626 w 1703416"/>
              <a:gd name="connsiteY1" fmla="*/ 3269152 h 5426872"/>
              <a:gd name="connsiteX2" fmla="*/ 810061 w 1703416"/>
              <a:gd name="connsiteY2" fmla="*/ 1785365 h 5426872"/>
              <a:gd name="connsiteX3" fmla="*/ 1267263 w 1703416"/>
              <a:gd name="connsiteY3" fmla="*/ 786291 h 5426872"/>
              <a:gd name="connsiteX4" fmla="*/ 1648589 w 1703416"/>
              <a:gd name="connsiteY4" fmla="*/ 48584 h 5426872"/>
              <a:gd name="connsiteX5" fmla="*/ 1686360 w 1703416"/>
              <a:gd name="connsiteY5" fmla="*/ 70866 h 5426872"/>
              <a:gd name="connsiteX6" fmla="*/ 1343462 w 1703416"/>
              <a:gd name="connsiteY6" fmla="*/ 847676 h 5426872"/>
              <a:gd name="connsiteX7" fmla="*/ 930711 w 1703416"/>
              <a:gd name="connsiteY7" fmla="*/ 1791718 h 5426872"/>
              <a:gd name="connsiteX8" fmla="*/ 465047 w 1703416"/>
              <a:gd name="connsiteY8" fmla="*/ 3281849 h 5426872"/>
              <a:gd name="connsiteX9" fmla="*/ 257611 w 1703416"/>
              <a:gd name="connsiteY9" fmla="*/ 4280915 h 5426872"/>
              <a:gd name="connsiteX10" fmla="*/ 117911 w 1703416"/>
              <a:gd name="connsiteY10" fmla="*/ 5201665 h 5426872"/>
              <a:gd name="connsiteX11" fmla="*/ 7842 w 1703416"/>
              <a:gd name="connsiteY11" fmla="*/ 5275762 h 5426872"/>
              <a:gd name="connsiteX0" fmla="*/ 0 w 1695574"/>
              <a:gd name="connsiteY0" fmla="*/ 5275762 h 5283320"/>
              <a:gd name="connsiteX1" fmla="*/ 340784 w 1695574"/>
              <a:gd name="connsiteY1" fmla="*/ 3269152 h 5283320"/>
              <a:gd name="connsiteX2" fmla="*/ 802219 w 1695574"/>
              <a:gd name="connsiteY2" fmla="*/ 1785365 h 5283320"/>
              <a:gd name="connsiteX3" fmla="*/ 1259421 w 1695574"/>
              <a:gd name="connsiteY3" fmla="*/ 786291 h 5283320"/>
              <a:gd name="connsiteX4" fmla="*/ 1640747 w 1695574"/>
              <a:gd name="connsiteY4" fmla="*/ 48584 h 5283320"/>
              <a:gd name="connsiteX5" fmla="*/ 1678518 w 1695574"/>
              <a:gd name="connsiteY5" fmla="*/ 70866 h 5283320"/>
              <a:gd name="connsiteX6" fmla="*/ 1335620 w 1695574"/>
              <a:gd name="connsiteY6" fmla="*/ 847676 h 5283320"/>
              <a:gd name="connsiteX7" fmla="*/ 922869 w 1695574"/>
              <a:gd name="connsiteY7" fmla="*/ 1791718 h 5283320"/>
              <a:gd name="connsiteX8" fmla="*/ 457205 w 1695574"/>
              <a:gd name="connsiteY8" fmla="*/ 3281849 h 5283320"/>
              <a:gd name="connsiteX9" fmla="*/ 249769 w 1695574"/>
              <a:gd name="connsiteY9" fmla="*/ 4280915 h 5283320"/>
              <a:gd name="connsiteX10" fmla="*/ 110069 w 1695574"/>
              <a:gd name="connsiteY10" fmla="*/ 5201665 h 5283320"/>
              <a:gd name="connsiteX11" fmla="*/ 0 w 1695574"/>
              <a:gd name="connsiteY11" fmla="*/ 5275762 h 5283320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333785"/>
              <a:gd name="connsiteX1" fmla="*/ 340784 w 1695574"/>
              <a:gd name="connsiteY1" fmla="*/ 3269152 h 5333785"/>
              <a:gd name="connsiteX2" fmla="*/ 802219 w 1695574"/>
              <a:gd name="connsiteY2" fmla="*/ 1785365 h 5333785"/>
              <a:gd name="connsiteX3" fmla="*/ 1259421 w 1695574"/>
              <a:gd name="connsiteY3" fmla="*/ 786291 h 5333785"/>
              <a:gd name="connsiteX4" fmla="*/ 1640747 w 1695574"/>
              <a:gd name="connsiteY4" fmla="*/ 48584 h 5333785"/>
              <a:gd name="connsiteX5" fmla="*/ 1678518 w 1695574"/>
              <a:gd name="connsiteY5" fmla="*/ 70866 h 5333785"/>
              <a:gd name="connsiteX6" fmla="*/ 1335620 w 1695574"/>
              <a:gd name="connsiteY6" fmla="*/ 847676 h 5333785"/>
              <a:gd name="connsiteX7" fmla="*/ 922869 w 1695574"/>
              <a:gd name="connsiteY7" fmla="*/ 1791718 h 5333785"/>
              <a:gd name="connsiteX8" fmla="*/ 457205 w 1695574"/>
              <a:gd name="connsiteY8" fmla="*/ 3281849 h 5333785"/>
              <a:gd name="connsiteX9" fmla="*/ 249769 w 1695574"/>
              <a:gd name="connsiteY9" fmla="*/ 4280915 h 5333785"/>
              <a:gd name="connsiteX10" fmla="*/ 71965 w 1695574"/>
              <a:gd name="connsiteY10" fmla="*/ 5282107 h 5333785"/>
              <a:gd name="connsiteX11" fmla="*/ 0 w 1695574"/>
              <a:gd name="connsiteY11" fmla="*/ 5275762 h 5333785"/>
              <a:gd name="connsiteX0" fmla="*/ 0 w 1695574"/>
              <a:gd name="connsiteY0" fmla="*/ 5275762 h 5282108"/>
              <a:gd name="connsiteX1" fmla="*/ 340784 w 1695574"/>
              <a:gd name="connsiteY1" fmla="*/ 3269152 h 5282108"/>
              <a:gd name="connsiteX2" fmla="*/ 802219 w 1695574"/>
              <a:gd name="connsiteY2" fmla="*/ 1785365 h 5282108"/>
              <a:gd name="connsiteX3" fmla="*/ 1259421 w 1695574"/>
              <a:gd name="connsiteY3" fmla="*/ 786291 h 5282108"/>
              <a:gd name="connsiteX4" fmla="*/ 1640747 w 1695574"/>
              <a:gd name="connsiteY4" fmla="*/ 48584 h 5282108"/>
              <a:gd name="connsiteX5" fmla="*/ 1678518 w 1695574"/>
              <a:gd name="connsiteY5" fmla="*/ 70866 h 5282108"/>
              <a:gd name="connsiteX6" fmla="*/ 1335620 w 1695574"/>
              <a:gd name="connsiteY6" fmla="*/ 847676 h 5282108"/>
              <a:gd name="connsiteX7" fmla="*/ 922869 w 1695574"/>
              <a:gd name="connsiteY7" fmla="*/ 1791718 h 5282108"/>
              <a:gd name="connsiteX8" fmla="*/ 457205 w 1695574"/>
              <a:gd name="connsiteY8" fmla="*/ 3281849 h 5282108"/>
              <a:gd name="connsiteX9" fmla="*/ 249769 w 1695574"/>
              <a:gd name="connsiteY9" fmla="*/ 4280915 h 5282108"/>
              <a:gd name="connsiteX10" fmla="*/ 71965 w 1695574"/>
              <a:gd name="connsiteY10" fmla="*/ 5282107 h 5282108"/>
              <a:gd name="connsiteX11" fmla="*/ 0 w 1695574"/>
              <a:gd name="connsiteY11" fmla="*/ 5275762 h 5282108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71965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  <a:gd name="connsiteX0" fmla="*/ 0 w 1695574"/>
              <a:gd name="connsiteY0" fmla="*/ 5275762 h 5282107"/>
              <a:gd name="connsiteX1" fmla="*/ 340784 w 1695574"/>
              <a:gd name="connsiteY1" fmla="*/ 3269152 h 5282107"/>
              <a:gd name="connsiteX2" fmla="*/ 802219 w 1695574"/>
              <a:gd name="connsiteY2" fmla="*/ 1785365 h 5282107"/>
              <a:gd name="connsiteX3" fmla="*/ 1259421 w 1695574"/>
              <a:gd name="connsiteY3" fmla="*/ 786291 h 5282107"/>
              <a:gd name="connsiteX4" fmla="*/ 1640747 w 1695574"/>
              <a:gd name="connsiteY4" fmla="*/ 48584 h 5282107"/>
              <a:gd name="connsiteX5" fmla="*/ 1678518 w 1695574"/>
              <a:gd name="connsiteY5" fmla="*/ 70866 h 5282107"/>
              <a:gd name="connsiteX6" fmla="*/ 1335620 w 1695574"/>
              <a:gd name="connsiteY6" fmla="*/ 847676 h 5282107"/>
              <a:gd name="connsiteX7" fmla="*/ 922869 w 1695574"/>
              <a:gd name="connsiteY7" fmla="*/ 1791718 h 5282107"/>
              <a:gd name="connsiteX8" fmla="*/ 457205 w 1695574"/>
              <a:gd name="connsiteY8" fmla="*/ 3281849 h 5282107"/>
              <a:gd name="connsiteX9" fmla="*/ 249769 w 1695574"/>
              <a:gd name="connsiteY9" fmla="*/ 4280915 h 5282107"/>
              <a:gd name="connsiteX10" fmla="*/ 97368 w 1695574"/>
              <a:gd name="connsiteY10" fmla="*/ 5282107 h 5282107"/>
              <a:gd name="connsiteX11" fmla="*/ 0 w 1695574"/>
              <a:gd name="connsiteY11" fmla="*/ 5275762 h 528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574" h="5282107">
                <a:moveTo>
                  <a:pt x="0" y="5275762"/>
                </a:moveTo>
                <a:cubicBezTo>
                  <a:pt x="38452" y="4953677"/>
                  <a:pt x="207081" y="3850885"/>
                  <a:pt x="340784" y="3269152"/>
                </a:cubicBezTo>
                <a:cubicBezTo>
                  <a:pt x="474487" y="2687419"/>
                  <a:pt x="649113" y="2199175"/>
                  <a:pt x="802219" y="1785365"/>
                </a:cubicBezTo>
                <a:cubicBezTo>
                  <a:pt x="955325" y="1371555"/>
                  <a:pt x="1119666" y="1075754"/>
                  <a:pt x="1259421" y="786291"/>
                </a:cubicBezTo>
                <a:cubicBezTo>
                  <a:pt x="1399176" y="496828"/>
                  <a:pt x="1630171" y="54920"/>
                  <a:pt x="1640747" y="48584"/>
                </a:cubicBezTo>
                <a:cubicBezTo>
                  <a:pt x="1651324" y="29546"/>
                  <a:pt x="1729372" y="-62316"/>
                  <a:pt x="1678518" y="70866"/>
                </a:cubicBezTo>
                <a:cubicBezTo>
                  <a:pt x="1627664" y="204048"/>
                  <a:pt x="1461562" y="560867"/>
                  <a:pt x="1335620" y="847676"/>
                </a:cubicBezTo>
                <a:cubicBezTo>
                  <a:pt x="1209679" y="1134485"/>
                  <a:pt x="1069271" y="1386023"/>
                  <a:pt x="922869" y="1791718"/>
                </a:cubicBezTo>
                <a:cubicBezTo>
                  <a:pt x="776467" y="2197413"/>
                  <a:pt x="548220" y="2896619"/>
                  <a:pt x="457205" y="3281849"/>
                </a:cubicBezTo>
                <a:cubicBezTo>
                  <a:pt x="366190" y="3667079"/>
                  <a:pt x="309742" y="3947539"/>
                  <a:pt x="249769" y="4280915"/>
                </a:cubicBezTo>
                <a:cubicBezTo>
                  <a:pt x="189796" y="4614291"/>
                  <a:pt x="142875" y="4904257"/>
                  <a:pt x="97368" y="5282107"/>
                </a:cubicBezTo>
                <a:cubicBezTo>
                  <a:pt x="11638" y="5272568"/>
                  <a:pt x="75860" y="5271846"/>
                  <a:pt x="0" y="527576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 rot="19243396" flipH="1">
            <a:off x="2573691" y="3871209"/>
            <a:ext cx="1014767" cy="1026505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 rot="6534147">
            <a:off x="2248235" y="3920498"/>
            <a:ext cx="783500" cy="1205120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30" h="906504">
                <a:moveTo>
                  <a:pt x="536" y="905514"/>
                </a:moveTo>
                <a:cubicBezTo>
                  <a:pt x="-13384" y="888423"/>
                  <a:pt x="247734" y="612395"/>
                  <a:pt x="342984" y="461583"/>
                </a:cubicBezTo>
                <a:cubicBezTo>
                  <a:pt x="487446" y="313946"/>
                  <a:pt x="558116" y="-16452"/>
                  <a:pt x="572036" y="639"/>
                </a:cubicBezTo>
                <a:cubicBezTo>
                  <a:pt x="585956" y="17730"/>
                  <a:pt x="521755" y="413315"/>
                  <a:pt x="426505" y="564127"/>
                </a:cubicBezTo>
                <a:cubicBezTo>
                  <a:pt x="331255" y="714939"/>
                  <a:pt x="14456" y="922605"/>
                  <a:pt x="536" y="90551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 rot="21491354" flipH="1">
            <a:off x="2593736" y="1594209"/>
            <a:ext cx="273536" cy="1245533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37" h="2514640">
                <a:moveTo>
                  <a:pt x="506008" y="2514620"/>
                </a:moveTo>
                <a:cubicBezTo>
                  <a:pt x="463145" y="2509857"/>
                  <a:pt x="24995" y="1657370"/>
                  <a:pt x="1183" y="1238270"/>
                </a:cubicBezTo>
                <a:cubicBezTo>
                  <a:pt x="-22629" y="819170"/>
                  <a:pt x="320270" y="-4743"/>
                  <a:pt x="363133" y="20"/>
                </a:cubicBezTo>
                <a:cubicBezTo>
                  <a:pt x="405995" y="4782"/>
                  <a:pt x="236133" y="847745"/>
                  <a:pt x="258358" y="1266845"/>
                </a:cubicBezTo>
                <a:cubicBezTo>
                  <a:pt x="280583" y="1685945"/>
                  <a:pt x="548871" y="2519383"/>
                  <a:pt x="506008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 rot="21384536">
            <a:off x="1968382" y="1992871"/>
            <a:ext cx="584891" cy="895437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/>
        </p:nvSpPr>
        <p:spPr>
          <a:xfrm rot="21212611" flipH="1">
            <a:off x="1922121" y="511709"/>
            <a:ext cx="160520" cy="704910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  <a:gd name="connsiteX0" fmla="*/ 450050 w 453035"/>
              <a:gd name="connsiteY0" fmla="*/ 2514620 h 2514661"/>
              <a:gd name="connsiteX1" fmla="*/ 1404 w 453035"/>
              <a:gd name="connsiteY1" fmla="*/ 1307157 h 2514661"/>
              <a:gd name="connsiteX2" fmla="*/ 307175 w 453035"/>
              <a:gd name="connsiteY2" fmla="*/ 20 h 2514661"/>
              <a:gd name="connsiteX3" fmla="*/ 202400 w 453035"/>
              <a:gd name="connsiteY3" fmla="*/ 1266845 h 2514661"/>
              <a:gd name="connsiteX4" fmla="*/ 450050 w 453035"/>
              <a:gd name="connsiteY4" fmla="*/ 2514620 h 251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35" h="2514661">
                <a:moveTo>
                  <a:pt x="450050" y="2514620"/>
                </a:moveTo>
                <a:cubicBezTo>
                  <a:pt x="416551" y="2521339"/>
                  <a:pt x="25216" y="1726257"/>
                  <a:pt x="1404" y="1307157"/>
                </a:cubicBezTo>
                <a:cubicBezTo>
                  <a:pt x="-22408" y="888057"/>
                  <a:pt x="264312" y="-4743"/>
                  <a:pt x="307175" y="20"/>
                </a:cubicBezTo>
                <a:cubicBezTo>
                  <a:pt x="350037" y="4782"/>
                  <a:pt x="180175" y="847745"/>
                  <a:pt x="202400" y="1266845"/>
                </a:cubicBezTo>
                <a:cubicBezTo>
                  <a:pt x="224625" y="1685945"/>
                  <a:pt x="483549" y="2507901"/>
                  <a:pt x="450050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rot="783483">
            <a:off x="1787205" y="636612"/>
            <a:ext cx="238405" cy="542417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/>
        </p:nvSpPr>
        <p:spPr>
          <a:xfrm rot="6534147">
            <a:off x="1625863" y="743727"/>
            <a:ext cx="446562" cy="368001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239 w 572747"/>
              <a:gd name="connsiteY0" fmla="*/ 905278 h 905945"/>
              <a:gd name="connsiteX1" fmla="*/ 368543 w 572747"/>
              <a:gd name="connsiteY1" fmla="*/ 480911 h 905945"/>
              <a:gd name="connsiteX2" fmla="*/ 571739 w 572747"/>
              <a:gd name="connsiteY2" fmla="*/ 403 h 905945"/>
              <a:gd name="connsiteX3" fmla="*/ 426208 w 572747"/>
              <a:gd name="connsiteY3" fmla="*/ 563891 h 905945"/>
              <a:gd name="connsiteX4" fmla="*/ 239 w 572747"/>
              <a:gd name="connsiteY4" fmla="*/ 905278 h 905945"/>
              <a:gd name="connsiteX0" fmla="*/ 237 w 572745"/>
              <a:gd name="connsiteY0" fmla="*/ 905285 h 905952"/>
              <a:gd name="connsiteX1" fmla="*/ 368541 w 572745"/>
              <a:gd name="connsiteY1" fmla="*/ 480918 h 905952"/>
              <a:gd name="connsiteX2" fmla="*/ 571737 w 572745"/>
              <a:gd name="connsiteY2" fmla="*/ 410 h 905952"/>
              <a:gd name="connsiteX3" fmla="*/ 426206 w 572745"/>
              <a:gd name="connsiteY3" fmla="*/ 563898 h 905952"/>
              <a:gd name="connsiteX4" fmla="*/ 237 w 572745"/>
              <a:gd name="connsiteY4" fmla="*/ 905285 h 90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45" h="905952">
                <a:moveTo>
                  <a:pt x="237" y="905285"/>
                </a:moveTo>
                <a:cubicBezTo>
                  <a:pt x="-9374" y="891455"/>
                  <a:pt x="275898" y="635017"/>
                  <a:pt x="368541" y="480918"/>
                </a:cubicBezTo>
                <a:cubicBezTo>
                  <a:pt x="461184" y="326819"/>
                  <a:pt x="562126" y="-13420"/>
                  <a:pt x="571737" y="410"/>
                </a:cubicBezTo>
                <a:cubicBezTo>
                  <a:pt x="581348" y="14240"/>
                  <a:pt x="521456" y="413086"/>
                  <a:pt x="426206" y="563898"/>
                </a:cubicBezTo>
                <a:cubicBezTo>
                  <a:pt x="330956" y="714710"/>
                  <a:pt x="9848" y="919115"/>
                  <a:pt x="237" y="905285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/>
        </p:nvSpPr>
        <p:spPr>
          <a:xfrm rot="19243396" flipH="1">
            <a:off x="1730543" y="580036"/>
            <a:ext cx="310063" cy="586276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37"/>
          <p:cNvSpPr/>
          <p:nvPr/>
        </p:nvSpPr>
        <p:spPr>
          <a:xfrm rot="21232057" flipH="1">
            <a:off x="2349378" y="2054897"/>
            <a:ext cx="451888" cy="79687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03" h="457210">
                <a:moveTo>
                  <a:pt x="16" y="204152"/>
                </a:moveTo>
                <a:cubicBezTo>
                  <a:pt x="-1304" y="127964"/>
                  <a:pt x="78042" y="-2541"/>
                  <a:pt x="124773" y="37"/>
                </a:cubicBezTo>
                <a:cubicBezTo>
                  <a:pt x="171504" y="2615"/>
                  <a:pt x="280403" y="88424"/>
                  <a:pt x="280403" y="219618"/>
                </a:cubicBezTo>
                <a:cubicBezTo>
                  <a:pt x="280403" y="350812"/>
                  <a:pt x="179427" y="459744"/>
                  <a:pt x="132696" y="457166"/>
                </a:cubicBezTo>
                <a:cubicBezTo>
                  <a:pt x="85965" y="454588"/>
                  <a:pt x="1336" y="280340"/>
                  <a:pt x="16" y="20415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 rot="5535200">
            <a:off x="1819265" y="2048172"/>
            <a:ext cx="629087" cy="968789"/>
          </a:xfrm>
          <a:custGeom>
            <a:avLst/>
            <a:gdLst>
              <a:gd name="connsiteX0" fmla="*/ 5871 w 874570"/>
              <a:gd name="connsiteY0" fmla="*/ 887769 h 925122"/>
              <a:gd name="connsiteX1" fmla="*/ 148746 w 874570"/>
              <a:gd name="connsiteY1" fmla="*/ 840144 h 925122"/>
              <a:gd name="connsiteX2" fmla="*/ 663096 w 874570"/>
              <a:gd name="connsiteY2" fmla="*/ 440094 h 925122"/>
              <a:gd name="connsiteX3" fmla="*/ 872646 w 874570"/>
              <a:gd name="connsiteY3" fmla="*/ 1944 h 925122"/>
              <a:gd name="connsiteX4" fmla="*/ 739296 w 874570"/>
              <a:gd name="connsiteY4" fmla="*/ 621069 h 925122"/>
              <a:gd name="connsiteX5" fmla="*/ 301146 w 874570"/>
              <a:gd name="connsiteY5" fmla="*/ 906819 h 925122"/>
              <a:gd name="connsiteX6" fmla="*/ 5871 w 874570"/>
              <a:gd name="connsiteY6" fmla="*/ 887769 h 925122"/>
              <a:gd name="connsiteX0" fmla="*/ 0 w 868699"/>
              <a:gd name="connsiteY0" fmla="*/ 887813 h 925166"/>
              <a:gd name="connsiteX1" fmla="*/ 657225 w 868699"/>
              <a:gd name="connsiteY1" fmla="*/ 440138 h 925166"/>
              <a:gd name="connsiteX2" fmla="*/ 866775 w 868699"/>
              <a:gd name="connsiteY2" fmla="*/ 1988 h 925166"/>
              <a:gd name="connsiteX3" fmla="*/ 733425 w 868699"/>
              <a:gd name="connsiteY3" fmla="*/ 621113 h 925166"/>
              <a:gd name="connsiteX4" fmla="*/ 295275 w 868699"/>
              <a:gd name="connsiteY4" fmla="*/ 906863 h 925166"/>
              <a:gd name="connsiteX5" fmla="*/ 0 w 868699"/>
              <a:gd name="connsiteY5" fmla="*/ 887813 h 925166"/>
              <a:gd name="connsiteX0" fmla="*/ 5501 w 879556"/>
              <a:gd name="connsiteY0" fmla="*/ 885832 h 931180"/>
              <a:gd name="connsiteX1" fmla="*/ 556781 w 879556"/>
              <a:gd name="connsiteY1" fmla="*/ 631609 h 931180"/>
              <a:gd name="connsiteX2" fmla="*/ 872276 w 879556"/>
              <a:gd name="connsiteY2" fmla="*/ 7 h 931180"/>
              <a:gd name="connsiteX3" fmla="*/ 738926 w 879556"/>
              <a:gd name="connsiteY3" fmla="*/ 619132 h 931180"/>
              <a:gd name="connsiteX4" fmla="*/ 300776 w 879556"/>
              <a:gd name="connsiteY4" fmla="*/ 904882 h 931180"/>
              <a:gd name="connsiteX5" fmla="*/ 5501 w 879556"/>
              <a:gd name="connsiteY5" fmla="*/ 885832 h 931180"/>
              <a:gd name="connsiteX0" fmla="*/ 3232 w 582012"/>
              <a:gd name="connsiteY0" fmla="*/ 904882 h 904907"/>
              <a:gd name="connsiteX1" fmla="*/ 259237 w 582012"/>
              <a:gd name="connsiteY1" fmla="*/ 631609 h 904907"/>
              <a:gd name="connsiteX2" fmla="*/ 574732 w 582012"/>
              <a:gd name="connsiteY2" fmla="*/ 7 h 904907"/>
              <a:gd name="connsiteX3" fmla="*/ 441382 w 582012"/>
              <a:gd name="connsiteY3" fmla="*/ 619132 h 904907"/>
              <a:gd name="connsiteX4" fmla="*/ 3232 w 582012"/>
              <a:gd name="connsiteY4" fmla="*/ 904882 h 904907"/>
              <a:gd name="connsiteX0" fmla="*/ 695 w 574964"/>
              <a:gd name="connsiteY0" fmla="*/ 906326 h 909176"/>
              <a:gd name="connsiteX1" fmla="*/ 343143 w 574964"/>
              <a:gd name="connsiteY1" fmla="*/ 462395 h 909176"/>
              <a:gd name="connsiteX2" fmla="*/ 572195 w 574964"/>
              <a:gd name="connsiteY2" fmla="*/ 1451 h 909176"/>
              <a:gd name="connsiteX3" fmla="*/ 438845 w 574964"/>
              <a:gd name="connsiteY3" fmla="*/ 620576 h 909176"/>
              <a:gd name="connsiteX4" fmla="*/ 695 w 574964"/>
              <a:gd name="connsiteY4" fmla="*/ 906326 h 909176"/>
              <a:gd name="connsiteX0" fmla="*/ 536 w 573930"/>
              <a:gd name="connsiteY0" fmla="*/ 905514 h 906504"/>
              <a:gd name="connsiteX1" fmla="*/ 342984 w 573930"/>
              <a:gd name="connsiteY1" fmla="*/ 461583 h 906504"/>
              <a:gd name="connsiteX2" fmla="*/ 572036 w 573930"/>
              <a:gd name="connsiteY2" fmla="*/ 639 h 906504"/>
              <a:gd name="connsiteX3" fmla="*/ 426505 w 573930"/>
              <a:gd name="connsiteY3" fmla="*/ 564127 h 906504"/>
              <a:gd name="connsiteX4" fmla="*/ 536 w 573930"/>
              <a:gd name="connsiteY4" fmla="*/ 905514 h 906504"/>
              <a:gd name="connsiteX0" fmla="*/ 322 w 573099"/>
              <a:gd name="connsiteY0" fmla="*/ 905141 h 905602"/>
              <a:gd name="connsiteX1" fmla="*/ 360165 w 573099"/>
              <a:gd name="connsiteY1" fmla="*/ 495368 h 905602"/>
              <a:gd name="connsiteX2" fmla="*/ 571822 w 573099"/>
              <a:gd name="connsiteY2" fmla="*/ 266 h 905602"/>
              <a:gd name="connsiteX3" fmla="*/ 426291 w 573099"/>
              <a:gd name="connsiteY3" fmla="*/ 563754 h 905602"/>
              <a:gd name="connsiteX4" fmla="*/ 322 w 573099"/>
              <a:gd name="connsiteY4" fmla="*/ 905141 h 905602"/>
              <a:gd name="connsiteX0" fmla="*/ 290 w 572903"/>
              <a:gd name="connsiteY0" fmla="*/ 905264 h 905982"/>
              <a:gd name="connsiteX1" fmla="*/ 360133 w 572903"/>
              <a:gd name="connsiteY1" fmla="*/ 495491 h 905982"/>
              <a:gd name="connsiteX2" fmla="*/ 571790 w 572903"/>
              <a:gd name="connsiteY2" fmla="*/ 389 h 905982"/>
              <a:gd name="connsiteX3" fmla="*/ 422847 w 572903"/>
              <a:gd name="connsiteY3" fmla="*/ 578749 h 905982"/>
              <a:gd name="connsiteX4" fmla="*/ 290 w 572903"/>
              <a:gd name="connsiteY4" fmla="*/ 905264 h 90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903" h="905982">
                <a:moveTo>
                  <a:pt x="290" y="905264"/>
                </a:moveTo>
                <a:cubicBezTo>
                  <a:pt x="-10162" y="891388"/>
                  <a:pt x="264883" y="646303"/>
                  <a:pt x="360133" y="495491"/>
                </a:cubicBezTo>
                <a:cubicBezTo>
                  <a:pt x="504595" y="347854"/>
                  <a:pt x="561338" y="-13487"/>
                  <a:pt x="571790" y="389"/>
                </a:cubicBezTo>
                <a:cubicBezTo>
                  <a:pt x="582242" y="14265"/>
                  <a:pt x="518097" y="427937"/>
                  <a:pt x="422847" y="578749"/>
                </a:cubicBezTo>
                <a:cubicBezTo>
                  <a:pt x="327597" y="729561"/>
                  <a:pt x="10742" y="919140"/>
                  <a:pt x="290" y="9052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/>
          <p:cNvSpPr/>
          <p:nvPr/>
        </p:nvSpPr>
        <p:spPr>
          <a:xfrm rot="18244449" flipH="1">
            <a:off x="2082662" y="1881672"/>
            <a:ext cx="754730" cy="892966"/>
          </a:xfrm>
          <a:custGeom>
            <a:avLst/>
            <a:gdLst>
              <a:gd name="connsiteX0" fmla="*/ 1134037 w 1134277"/>
              <a:gd name="connsiteY0" fmla="*/ 1239037 h 1240904"/>
              <a:gd name="connsiteX1" fmla="*/ 381562 w 1134277"/>
              <a:gd name="connsiteY1" fmla="*/ 848512 h 1240904"/>
              <a:gd name="connsiteX2" fmla="*/ 562 w 1134277"/>
              <a:gd name="connsiteY2" fmla="*/ 787 h 1240904"/>
              <a:gd name="connsiteX3" fmla="*/ 457762 w 1134277"/>
              <a:gd name="connsiteY3" fmla="*/ 705637 h 1240904"/>
              <a:gd name="connsiteX4" fmla="*/ 1134037 w 1134277"/>
              <a:gd name="connsiteY4" fmla="*/ 1239037 h 12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277" h="1240904">
                <a:moveTo>
                  <a:pt x="1134037" y="1239037"/>
                </a:moveTo>
                <a:cubicBezTo>
                  <a:pt x="1121337" y="1262850"/>
                  <a:pt x="570474" y="1054887"/>
                  <a:pt x="381562" y="848512"/>
                </a:cubicBezTo>
                <a:cubicBezTo>
                  <a:pt x="192650" y="642137"/>
                  <a:pt x="-12138" y="24599"/>
                  <a:pt x="562" y="787"/>
                </a:cubicBezTo>
                <a:cubicBezTo>
                  <a:pt x="13262" y="-23026"/>
                  <a:pt x="262500" y="499262"/>
                  <a:pt x="457762" y="705637"/>
                </a:cubicBezTo>
                <a:cubicBezTo>
                  <a:pt x="653024" y="912012"/>
                  <a:pt x="1146737" y="1215224"/>
                  <a:pt x="1134037" y="1239037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37"/>
          <p:cNvSpPr/>
          <p:nvPr/>
        </p:nvSpPr>
        <p:spPr>
          <a:xfrm rot="18783988" flipH="1">
            <a:off x="2304883" y="2817769"/>
            <a:ext cx="366501" cy="404383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50 w 280437"/>
              <a:gd name="connsiteY0" fmla="*/ 204152 h 451114"/>
              <a:gd name="connsiteX1" fmla="*/ 124807 w 280437"/>
              <a:gd name="connsiteY1" fmla="*/ 37 h 451114"/>
              <a:gd name="connsiteX2" fmla="*/ 280437 w 280437"/>
              <a:gd name="connsiteY2" fmla="*/ 219618 h 451114"/>
              <a:gd name="connsiteX3" fmla="*/ 111842 w 280437"/>
              <a:gd name="connsiteY3" fmla="*/ 451068 h 451114"/>
              <a:gd name="connsiteX4" fmla="*/ 50 w 280437"/>
              <a:gd name="connsiteY4" fmla="*/ 204152 h 451114"/>
              <a:gd name="connsiteX0" fmla="*/ 95 w 280482"/>
              <a:gd name="connsiteY0" fmla="*/ 204152 h 457917"/>
              <a:gd name="connsiteX1" fmla="*/ 124852 w 280482"/>
              <a:gd name="connsiteY1" fmla="*/ 37 h 457917"/>
              <a:gd name="connsiteX2" fmla="*/ 280482 w 280482"/>
              <a:gd name="connsiteY2" fmla="*/ 219618 h 457917"/>
              <a:gd name="connsiteX3" fmla="*/ 111887 w 280482"/>
              <a:gd name="connsiteY3" fmla="*/ 451068 h 457917"/>
              <a:gd name="connsiteX4" fmla="*/ 95 w 280482"/>
              <a:gd name="connsiteY4" fmla="*/ 204152 h 457917"/>
              <a:gd name="connsiteX0" fmla="*/ 666 w 281053"/>
              <a:gd name="connsiteY0" fmla="*/ 204164 h 457930"/>
              <a:gd name="connsiteX1" fmla="*/ 125423 w 281053"/>
              <a:gd name="connsiteY1" fmla="*/ 49 h 457930"/>
              <a:gd name="connsiteX2" fmla="*/ 281053 w 281053"/>
              <a:gd name="connsiteY2" fmla="*/ 219630 h 457930"/>
              <a:gd name="connsiteX3" fmla="*/ 112458 w 281053"/>
              <a:gd name="connsiteY3" fmla="*/ 451080 h 457930"/>
              <a:gd name="connsiteX4" fmla="*/ 666 w 281053"/>
              <a:gd name="connsiteY4" fmla="*/ 204164 h 457930"/>
              <a:gd name="connsiteX0" fmla="*/ 340 w 294919"/>
              <a:gd name="connsiteY0" fmla="*/ 223313 h 451037"/>
              <a:gd name="connsiteX1" fmla="*/ 139289 w 294919"/>
              <a:gd name="connsiteY1" fmla="*/ 4 h 451037"/>
              <a:gd name="connsiteX2" fmla="*/ 294919 w 294919"/>
              <a:gd name="connsiteY2" fmla="*/ 219585 h 451037"/>
              <a:gd name="connsiteX3" fmla="*/ 126324 w 294919"/>
              <a:gd name="connsiteY3" fmla="*/ 451035 h 451037"/>
              <a:gd name="connsiteX4" fmla="*/ 340 w 294919"/>
              <a:gd name="connsiteY4" fmla="*/ 223313 h 451037"/>
              <a:gd name="connsiteX0" fmla="*/ 18 w 294597"/>
              <a:gd name="connsiteY0" fmla="*/ 223313 h 440403"/>
              <a:gd name="connsiteX1" fmla="*/ 138967 w 294597"/>
              <a:gd name="connsiteY1" fmla="*/ 4 h 440403"/>
              <a:gd name="connsiteX2" fmla="*/ 294597 w 294597"/>
              <a:gd name="connsiteY2" fmla="*/ 219585 h 440403"/>
              <a:gd name="connsiteX3" fmla="*/ 147717 w 294597"/>
              <a:gd name="connsiteY3" fmla="*/ 440402 h 440403"/>
              <a:gd name="connsiteX4" fmla="*/ 18 w 294597"/>
              <a:gd name="connsiteY4" fmla="*/ 223313 h 4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597" h="440403">
                <a:moveTo>
                  <a:pt x="18" y="223313"/>
                </a:moveTo>
                <a:cubicBezTo>
                  <a:pt x="-1440" y="149913"/>
                  <a:pt x="89871" y="625"/>
                  <a:pt x="138967" y="4"/>
                </a:cubicBezTo>
                <a:cubicBezTo>
                  <a:pt x="188063" y="-617"/>
                  <a:pt x="294597" y="88391"/>
                  <a:pt x="294597" y="219585"/>
                </a:cubicBezTo>
                <a:cubicBezTo>
                  <a:pt x="294597" y="350779"/>
                  <a:pt x="196813" y="439781"/>
                  <a:pt x="147717" y="440402"/>
                </a:cubicBezTo>
                <a:cubicBezTo>
                  <a:pt x="98621" y="441023"/>
                  <a:pt x="1476" y="296713"/>
                  <a:pt x="18" y="22331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/>
          <p:cNvSpPr/>
          <p:nvPr/>
        </p:nvSpPr>
        <p:spPr>
          <a:xfrm rot="18297101" flipH="1">
            <a:off x="1744716" y="2122311"/>
            <a:ext cx="459136" cy="1236805"/>
          </a:xfrm>
          <a:custGeom>
            <a:avLst/>
            <a:gdLst>
              <a:gd name="connsiteX0" fmla="*/ 16220 w 635429"/>
              <a:gd name="connsiteY0" fmla="*/ 2457524 h 2493144"/>
              <a:gd name="connsiteX1" fmla="*/ 82895 w 635429"/>
              <a:gd name="connsiteY1" fmla="*/ 2352749 h 2493144"/>
              <a:gd name="connsiteX2" fmla="*/ 454370 w 635429"/>
              <a:gd name="connsiteY2" fmla="*/ 1285949 h 2493144"/>
              <a:gd name="connsiteX3" fmla="*/ 606770 w 635429"/>
              <a:gd name="connsiteY3" fmla="*/ 74 h 2493144"/>
              <a:gd name="connsiteX4" fmla="*/ 606770 w 635429"/>
              <a:gd name="connsiteY4" fmla="*/ 1343099 h 2493144"/>
              <a:gd name="connsiteX5" fmla="*/ 311495 w 635429"/>
              <a:gd name="connsiteY5" fmla="*/ 2133674 h 2493144"/>
              <a:gd name="connsiteX6" fmla="*/ 16220 w 635429"/>
              <a:gd name="connsiteY6" fmla="*/ 2457524 h 2493144"/>
              <a:gd name="connsiteX0" fmla="*/ 0 w 619209"/>
              <a:gd name="connsiteY0" fmla="*/ 2457527 h 2457528"/>
              <a:gd name="connsiteX1" fmla="*/ 438150 w 619209"/>
              <a:gd name="connsiteY1" fmla="*/ 1285952 h 2457528"/>
              <a:gd name="connsiteX2" fmla="*/ 590550 w 619209"/>
              <a:gd name="connsiteY2" fmla="*/ 77 h 2457528"/>
              <a:gd name="connsiteX3" fmla="*/ 590550 w 619209"/>
              <a:gd name="connsiteY3" fmla="*/ 1343102 h 2457528"/>
              <a:gd name="connsiteX4" fmla="*/ 295275 w 619209"/>
              <a:gd name="connsiteY4" fmla="*/ 2133677 h 2457528"/>
              <a:gd name="connsiteX5" fmla="*/ 0 w 619209"/>
              <a:gd name="connsiteY5" fmla="*/ 2457527 h 2457528"/>
              <a:gd name="connsiteX0" fmla="*/ 1018 w 622156"/>
              <a:gd name="connsiteY0" fmla="*/ 2457893 h 2484210"/>
              <a:gd name="connsiteX1" fmla="*/ 403225 w 622156"/>
              <a:gd name="connsiteY1" fmla="*/ 1491609 h 2484210"/>
              <a:gd name="connsiteX2" fmla="*/ 591568 w 622156"/>
              <a:gd name="connsiteY2" fmla="*/ 443 h 2484210"/>
              <a:gd name="connsiteX3" fmla="*/ 591568 w 622156"/>
              <a:gd name="connsiteY3" fmla="*/ 1343468 h 2484210"/>
              <a:gd name="connsiteX4" fmla="*/ 296293 w 622156"/>
              <a:gd name="connsiteY4" fmla="*/ 2134043 h 2484210"/>
              <a:gd name="connsiteX5" fmla="*/ 1018 w 622156"/>
              <a:gd name="connsiteY5" fmla="*/ 2457893 h 24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156" h="2484210">
                <a:moveTo>
                  <a:pt x="1018" y="2457893"/>
                </a:moveTo>
                <a:cubicBezTo>
                  <a:pt x="18840" y="2350821"/>
                  <a:pt x="304800" y="1901184"/>
                  <a:pt x="403225" y="1491609"/>
                </a:cubicBezTo>
                <a:cubicBezTo>
                  <a:pt x="501650" y="1082034"/>
                  <a:pt x="560178" y="25133"/>
                  <a:pt x="591568" y="443"/>
                </a:cubicBezTo>
                <a:cubicBezTo>
                  <a:pt x="622959" y="-24247"/>
                  <a:pt x="640781" y="987868"/>
                  <a:pt x="591568" y="1343468"/>
                </a:cubicBezTo>
                <a:cubicBezTo>
                  <a:pt x="542356" y="1699068"/>
                  <a:pt x="388368" y="1945131"/>
                  <a:pt x="296293" y="2134043"/>
                </a:cubicBezTo>
                <a:cubicBezTo>
                  <a:pt x="204218" y="2322955"/>
                  <a:pt x="-16804" y="2564965"/>
                  <a:pt x="1018" y="2457893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37"/>
          <p:cNvSpPr/>
          <p:nvPr/>
        </p:nvSpPr>
        <p:spPr>
          <a:xfrm rot="20426571" flipH="1">
            <a:off x="2559811" y="4127597"/>
            <a:ext cx="603573" cy="904968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03" h="457210">
                <a:moveTo>
                  <a:pt x="16" y="204152"/>
                </a:moveTo>
                <a:cubicBezTo>
                  <a:pt x="-1304" y="127964"/>
                  <a:pt x="78042" y="-2541"/>
                  <a:pt x="124773" y="37"/>
                </a:cubicBezTo>
                <a:cubicBezTo>
                  <a:pt x="171504" y="2615"/>
                  <a:pt x="280403" y="88424"/>
                  <a:pt x="280403" y="219618"/>
                </a:cubicBezTo>
                <a:cubicBezTo>
                  <a:pt x="280403" y="350812"/>
                  <a:pt x="179427" y="459744"/>
                  <a:pt x="132696" y="457166"/>
                </a:cubicBezTo>
                <a:cubicBezTo>
                  <a:pt x="85965" y="454588"/>
                  <a:pt x="1336" y="280340"/>
                  <a:pt x="16" y="20415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楕円 37"/>
          <p:cNvSpPr/>
          <p:nvPr/>
        </p:nvSpPr>
        <p:spPr>
          <a:xfrm rot="18783988" flipH="1">
            <a:off x="3058443" y="4977209"/>
            <a:ext cx="434261" cy="479146"/>
          </a:xfrm>
          <a:custGeom>
            <a:avLst/>
            <a:gdLst>
              <a:gd name="connsiteX0" fmla="*/ 0 w 295414"/>
              <a:gd name="connsiteY0" fmla="*/ 237548 h 475096"/>
              <a:gd name="connsiteX1" fmla="*/ 147707 w 295414"/>
              <a:gd name="connsiteY1" fmla="*/ 0 h 475096"/>
              <a:gd name="connsiteX2" fmla="*/ 295414 w 295414"/>
              <a:gd name="connsiteY2" fmla="*/ 237548 h 475096"/>
              <a:gd name="connsiteX3" fmla="*/ 147707 w 295414"/>
              <a:gd name="connsiteY3" fmla="*/ 475096 h 475096"/>
              <a:gd name="connsiteX4" fmla="*/ 0 w 295414"/>
              <a:gd name="connsiteY4" fmla="*/ 237548 h 475096"/>
              <a:gd name="connsiteX0" fmla="*/ 21 w 295435"/>
              <a:gd name="connsiteY0" fmla="*/ 219581 h 457129"/>
              <a:gd name="connsiteX1" fmla="*/ 139805 w 295435"/>
              <a:gd name="connsiteY1" fmla="*/ 0 h 457129"/>
              <a:gd name="connsiteX2" fmla="*/ 295435 w 295435"/>
              <a:gd name="connsiteY2" fmla="*/ 219581 h 457129"/>
              <a:gd name="connsiteX3" fmla="*/ 147728 w 295435"/>
              <a:gd name="connsiteY3" fmla="*/ 457129 h 457129"/>
              <a:gd name="connsiteX4" fmla="*/ 21 w 295435"/>
              <a:gd name="connsiteY4" fmla="*/ 219581 h 457129"/>
              <a:gd name="connsiteX0" fmla="*/ 18 w 272043"/>
              <a:gd name="connsiteY0" fmla="*/ 216640 h 457131"/>
              <a:gd name="connsiteX1" fmla="*/ 116413 w 272043"/>
              <a:gd name="connsiteY1" fmla="*/ 1 h 457131"/>
              <a:gd name="connsiteX2" fmla="*/ 272043 w 272043"/>
              <a:gd name="connsiteY2" fmla="*/ 219582 h 457131"/>
              <a:gd name="connsiteX3" fmla="*/ 124336 w 272043"/>
              <a:gd name="connsiteY3" fmla="*/ 457130 h 457131"/>
              <a:gd name="connsiteX4" fmla="*/ 18 w 272043"/>
              <a:gd name="connsiteY4" fmla="*/ 216640 h 457131"/>
              <a:gd name="connsiteX0" fmla="*/ 16 w 280403"/>
              <a:gd name="connsiteY0" fmla="*/ 204152 h 457210"/>
              <a:gd name="connsiteX1" fmla="*/ 124773 w 280403"/>
              <a:gd name="connsiteY1" fmla="*/ 37 h 457210"/>
              <a:gd name="connsiteX2" fmla="*/ 280403 w 280403"/>
              <a:gd name="connsiteY2" fmla="*/ 219618 h 457210"/>
              <a:gd name="connsiteX3" fmla="*/ 132696 w 280403"/>
              <a:gd name="connsiteY3" fmla="*/ 457166 h 457210"/>
              <a:gd name="connsiteX4" fmla="*/ 16 w 280403"/>
              <a:gd name="connsiteY4" fmla="*/ 204152 h 457210"/>
              <a:gd name="connsiteX0" fmla="*/ 50 w 280437"/>
              <a:gd name="connsiteY0" fmla="*/ 204152 h 451114"/>
              <a:gd name="connsiteX1" fmla="*/ 124807 w 280437"/>
              <a:gd name="connsiteY1" fmla="*/ 37 h 451114"/>
              <a:gd name="connsiteX2" fmla="*/ 280437 w 280437"/>
              <a:gd name="connsiteY2" fmla="*/ 219618 h 451114"/>
              <a:gd name="connsiteX3" fmla="*/ 111842 w 280437"/>
              <a:gd name="connsiteY3" fmla="*/ 451068 h 451114"/>
              <a:gd name="connsiteX4" fmla="*/ 50 w 280437"/>
              <a:gd name="connsiteY4" fmla="*/ 204152 h 451114"/>
              <a:gd name="connsiteX0" fmla="*/ 95 w 280482"/>
              <a:gd name="connsiteY0" fmla="*/ 204152 h 457917"/>
              <a:gd name="connsiteX1" fmla="*/ 124852 w 280482"/>
              <a:gd name="connsiteY1" fmla="*/ 37 h 457917"/>
              <a:gd name="connsiteX2" fmla="*/ 280482 w 280482"/>
              <a:gd name="connsiteY2" fmla="*/ 219618 h 457917"/>
              <a:gd name="connsiteX3" fmla="*/ 111887 w 280482"/>
              <a:gd name="connsiteY3" fmla="*/ 451068 h 457917"/>
              <a:gd name="connsiteX4" fmla="*/ 95 w 280482"/>
              <a:gd name="connsiteY4" fmla="*/ 204152 h 457917"/>
              <a:gd name="connsiteX0" fmla="*/ 666 w 281053"/>
              <a:gd name="connsiteY0" fmla="*/ 204164 h 457930"/>
              <a:gd name="connsiteX1" fmla="*/ 125423 w 281053"/>
              <a:gd name="connsiteY1" fmla="*/ 49 h 457930"/>
              <a:gd name="connsiteX2" fmla="*/ 281053 w 281053"/>
              <a:gd name="connsiteY2" fmla="*/ 219630 h 457930"/>
              <a:gd name="connsiteX3" fmla="*/ 112458 w 281053"/>
              <a:gd name="connsiteY3" fmla="*/ 451080 h 457930"/>
              <a:gd name="connsiteX4" fmla="*/ 666 w 281053"/>
              <a:gd name="connsiteY4" fmla="*/ 204164 h 457930"/>
              <a:gd name="connsiteX0" fmla="*/ 340 w 294919"/>
              <a:gd name="connsiteY0" fmla="*/ 223313 h 451037"/>
              <a:gd name="connsiteX1" fmla="*/ 139289 w 294919"/>
              <a:gd name="connsiteY1" fmla="*/ 4 h 451037"/>
              <a:gd name="connsiteX2" fmla="*/ 294919 w 294919"/>
              <a:gd name="connsiteY2" fmla="*/ 219585 h 451037"/>
              <a:gd name="connsiteX3" fmla="*/ 126324 w 294919"/>
              <a:gd name="connsiteY3" fmla="*/ 451035 h 451037"/>
              <a:gd name="connsiteX4" fmla="*/ 340 w 294919"/>
              <a:gd name="connsiteY4" fmla="*/ 223313 h 451037"/>
              <a:gd name="connsiteX0" fmla="*/ 18 w 294597"/>
              <a:gd name="connsiteY0" fmla="*/ 223313 h 440403"/>
              <a:gd name="connsiteX1" fmla="*/ 138967 w 294597"/>
              <a:gd name="connsiteY1" fmla="*/ 4 h 440403"/>
              <a:gd name="connsiteX2" fmla="*/ 294597 w 294597"/>
              <a:gd name="connsiteY2" fmla="*/ 219585 h 440403"/>
              <a:gd name="connsiteX3" fmla="*/ 147717 w 294597"/>
              <a:gd name="connsiteY3" fmla="*/ 440402 h 440403"/>
              <a:gd name="connsiteX4" fmla="*/ 18 w 294597"/>
              <a:gd name="connsiteY4" fmla="*/ 223313 h 44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597" h="440403">
                <a:moveTo>
                  <a:pt x="18" y="223313"/>
                </a:moveTo>
                <a:cubicBezTo>
                  <a:pt x="-1440" y="149913"/>
                  <a:pt x="89871" y="625"/>
                  <a:pt x="138967" y="4"/>
                </a:cubicBezTo>
                <a:cubicBezTo>
                  <a:pt x="188063" y="-617"/>
                  <a:pt x="294597" y="88391"/>
                  <a:pt x="294597" y="219585"/>
                </a:cubicBezTo>
                <a:cubicBezTo>
                  <a:pt x="294597" y="350779"/>
                  <a:pt x="196813" y="439781"/>
                  <a:pt x="147717" y="440402"/>
                </a:cubicBezTo>
                <a:cubicBezTo>
                  <a:pt x="98621" y="441023"/>
                  <a:pt x="1476" y="296713"/>
                  <a:pt x="18" y="22331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/>
        </p:nvSpPr>
        <p:spPr>
          <a:xfrm rot="1263102" flipH="1">
            <a:off x="3378480" y="3616942"/>
            <a:ext cx="340069" cy="1548480"/>
          </a:xfrm>
          <a:custGeom>
            <a:avLst/>
            <a:gdLst>
              <a:gd name="connsiteX0" fmla="*/ 506008 w 510637"/>
              <a:gd name="connsiteY0" fmla="*/ 2514620 h 2514640"/>
              <a:gd name="connsiteX1" fmla="*/ 1183 w 510637"/>
              <a:gd name="connsiteY1" fmla="*/ 1238270 h 2514640"/>
              <a:gd name="connsiteX2" fmla="*/ 363133 w 510637"/>
              <a:gd name="connsiteY2" fmla="*/ 20 h 2514640"/>
              <a:gd name="connsiteX3" fmla="*/ 258358 w 510637"/>
              <a:gd name="connsiteY3" fmla="*/ 1266845 h 2514640"/>
              <a:gd name="connsiteX4" fmla="*/ 506008 w 510637"/>
              <a:gd name="connsiteY4" fmla="*/ 2514620 h 251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37" h="2514640">
                <a:moveTo>
                  <a:pt x="506008" y="2514620"/>
                </a:moveTo>
                <a:cubicBezTo>
                  <a:pt x="463145" y="2509857"/>
                  <a:pt x="24995" y="1657370"/>
                  <a:pt x="1183" y="1238270"/>
                </a:cubicBezTo>
                <a:cubicBezTo>
                  <a:pt x="-22629" y="819170"/>
                  <a:pt x="320270" y="-4743"/>
                  <a:pt x="363133" y="20"/>
                </a:cubicBezTo>
                <a:cubicBezTo>
                  <a:pt x="405995" y="4782"/>
                  <a:pt x="236133" y="847745"/>
                  <a:pt x="258358" y="1266845"/>
                </a:cubicBezTo>
                <a:cubicBezTo>
                  <a:pt x="280583" y="1685945"/>
                  <a:pt x="548871" y="2519383"/>
                  <a:pt x="506008" y="2514620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/>
          <p:cNvSpPr/>
          <p:nvPr/>
        </p:nvSpPr>
        <p:spPr>
          <a:xfrm rot="922537" flipH="1">
            <a:off x="3212781" y="3699122"/>
            <a:ext cx="932107" cy="1533519"/>
          </a:xfrm>
          <a:custGeom>
            <a:avLst/>
            <a:gdLst>
              <a:gd name="connsiteX0" fmla="*/ 1462745 w 1472938"/>
              <a:gd name="connsiteY0" fmla="*/ 2667025 h 2667079"/>
              <a:gd name="connsiteX1" fmla="*/ 110195 w 1472938"/>
              <a:gd name="connsiteY1" fmla="*/ 1638325 h 2667079"/>
              <a:gd name="connsiteX2" fmla="*/ 148295 w 1472938"/>
              <a:gd name="connsiteY2" fmla="*/ 25 h 2667079"/>
              <a:gd name="connsiteX3" fmla="*/ 700745 w 1472938"/>
              <a:gd name="connsiteY3" fmla="*/ 1676425 h 2667079"/>
              <a:gd name="connsiteX4" fmla="*/ 1462745 w 1472938"/>
              <a:gd name="connsiteY4" fmla="*/ 2667025 h 2667079"/>
              <a:gd name="connsiteX0" fmla="*/ 1462745 w 1464575"/>
              <a:gd name="connsiteY0" fmla="*/ 2667025 h 2667793"/>
              <a:gd name="connsiteX1" fmla="*/ 110195 w 1464575"/>
              <a:gd name="connsiteY1" fmla="*/ 1638325 h 2667793"/>
              <a:gd name="connsiteX2" fmla="*/ 148295 w 1464575"/>
              <a:gd name="connsiteY2" fmla="*/ 25 h 2667793"/>
              <a:gd name="connsiteX3" fmla="*/ 395945 w 1464575"/>
              <a:gd name="connsiteY3" fmla="*/ 1485925 h 2667793"/>
              <a:gd name="connsiteX4" fmla="*/ 1462745 w 1464575"/>
              <a:gd name="connsiteY4" fmla="*/ 2667025 h 2667793"/>
              <a:gd name="connsiteX0" fmla="*/ 1462745 w 1463755"/>
              <a:gd name="connsiteY0" fmla="*/ 2667025 h 2670196"/>
              <a:gd name="connsiteX1" fmla="*/ 110195 w 1463755"/>
              <a:gd name="connsiteY1" fmla="*/ 1638325 h 2670196"/>
              <a:gd name="connsiteX2" fmla="*/ 148295 w 1463755"/>
              <a:gd name="connsiteY2" fmla="*/ 25 h 2670196"/>
              <a:gd name="connsiteX3" fmla="*/ 328027 w 1463755"/>
              <a:gd name="connsiteY3" fmla="*/ 1316682 h 2670196"/>
              <a:gd name="connsiteX4" fmla="*/ 1462745 w 1463755"/>
              <a:gd name="connsiteY4" fmla="*/ 2667025 h 2670196"/>
              <a:gd name="connsiteX0" fmla="*/ 1462745 w 1463678"/>
              <a:gd name="connsiteY0" fmla="*/ 2667025 h 2670196"/>
              <a:gd name="connsiteX1" fmla="*/ 110195 w 1463678"/>
              <a:gd name="connsiteY1" fmla="*/ 1638325 h 2670196"/>
              <a:gd name="connsiteX2" fmla="*/ 148295 w 1463678"/>
              <a:gd name="connsiteY2" fmla="*/ 25 h 2670196"/>
              <a:gd name="connsiteX3" fmla="*/ 328027 w 1463678"/>
              <a:gd name="connsiteY3" fmla="*/ 1316682 h 2670196"/>
              <a:gd name="connsiteX4" fmla="*/ 1462745 w 1463678"/>
              <a:gd name="connsiteY4" fmla="*/ 2667025 h 2670196"/>
              <a:gd name="connsiteX0" fmla="*/ 1462745 w 1464163"/>
              <a:gd name="connsiteY0" fmla="*/ 2667025 h 2667286"/>
              <a:gd name="connsiteX1" fmla="*/ 110195 w 1464163"/>
              <a:gd name="connsiteY1" fmla="*/ 1638325 h 2667286"/>
              <a:gd name="connsiteX2" fmla="*/ 148295 w 1464163"/>
              <a:gd name="connsiteY2" fmla="*/ 25 h 2667286"/>
              <a:gd name="connsiteX3" fmla="*/ 374520 w 1464163"/>
              <a:gd name="connsiteY3" fmla="*/ 1550825 h 2667286"/>
              <a:gd name="connsiteX4" fmla="*/ 1462745 w 1464163"/>
              <a:gd name="connsiteY4" fmla="*/ 2667025 h 2667286"/>
              <a:gd name="connsiteX0" fmla="*/ 1382138 w 1382431"/>
              <a:gd name="connsiteY0" fmla="*/ 2667023 h 2668625"/>
              <a:gd name="connsiteX1" fmla="*/ 176015 w 1382431"/>
              <a:gd name="connsiteY1" fmla="*/ 1752874 h 2668625"/>
              <a:gd name="connsiteX2" fmla="*/ 67688 w 1382431"/>
              <a:gd name="connsiteY2" fmla="*/ 23 h 2668625"/>
              <a:gd name="connsiteX3" fmla="*/ 293913 w 1382431"/>
              <a:gd name="connsiteY3" fmla="*/ 1550823 h 2668625"/>
              <a:gd name="connsiteX4" fmla="*/ 1382138 w 1382431"/>
              <a:gd name="connsiteY4" fmla="*/ 2667023 h 2668625"/>
              <a:gd name="connsiteX0" fmla="*/ 1403135 w 1403706"/>
              <a:gd name="connsiteY0" fmla="*/ 2667023 h 2668477"/>
              <a:gd name="connsiteX1" fmla="*/ 149441 w 1403706"/>
              <a:gd name="connsiteY1" fmla="*/ 1744366 h 2668477"/>
              <a:gd name="connsiteX2" fmla="*/ 88685 w 1403706"/>
              <a:gd name="connsiteY2" fmla="*/ 23 h 2668477"/>
              <a:gd name="connsiteX3" fmla="*/ 314910 w 1403706"/>
              <a:gd name="connsiteY3" fmla="*/ 1550823 h 2668477"/>
              <a:gd name="connsiteX4" fmla="*/ 1403135 w 1403706"/>
              <a:gd name="connsiteY4" fmla="*/ 2667023 h 2668477"/>
              <a:gd name="connsiteX0" fmla="*/ 1399003 w 1399625"/>
              <a:gd name="connsiteY0" fmla="*/ 2488964 h 2490343"/>
              <a:gd name="connsiteX1" fmla="*/ 145309 w 1399625"/>
              <a:gd name="connsiteY1" fmla="*/ 1566307 h 2490343"/>
              <a:gd name="connsiteX2" fmla="*/ 91983 w 1399625"/>
              <a:gd name="connsiteY2" fmla="*/ 26 h 2490343"/>
              <a:gd name="connsiteX3" fmla="*/ 310778 w 1399625"/>
              <a:gd name="connsiteY3" fmla="*/ 1372764 h 2490343"/>
              <a:gd name="connsiteX4" fmla="*/ 1399003 w 1399625"/>
              <a:gd name="connsiteY4" fmla="*/ 2488964 h 249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625" h="2490343">
                <a:moveTo>
                  <a:pt x="1399003" y="2488964"/>
                </a:moveTo>
                <a:cubicBezTo>
                  <a:pt x="1371425" y="2521221"/>
                  <a:pt x="363146" y="1981130"/>
                  <a:pt x="145309" y="1566307"/>
                </a:cubicBezTo>
                <a:cubicBezTo>
                  <a:pt x="-72528" y="1151484"/>
                  <a:pt x="-6442" y="-6324"/>
                  <a:pt x="91983" y="26"/>
                </a:cubicBezTo>
                <a:cubicBezTo>
                  <a:pt x="190408" y="6376"/>
                  <a:pt x="92941" y="957941"/>
                  <a:pt x="310778" y="1372764"/>
                </a:cubicBezTo>
                <a:cubicBezTo>
                  <a:pt x="528615" y="1787587"/>
                  <a:pt x="1426581" y="2456707"/>
                  <a:pt x="1399003" y="248896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 rot="783483">
            <a:off x="2460201" y="3869995"/>
            <a:ext cx="727153" cy="1113231"/>
          </a:xfrm>
          <a:custGeom>
            <a:avLst/>
            <a:gdLst>
              <a:gd name="connsiteX0" fmla="*/ 975075 w 1076444"/>
              <a:gd name="connsiteY0" fmla="*/ 2793654 h 2888515"/>
              <a:gd name="connsiteX1" fmla="*/ 174975 w 1076444"/>
              <a:gd name="connsiteY1" fmla="*/ 1564929 h 2888515"/>
              <a:gd name="connsiteX2" fmla="*/ 3525 w 1076444"/>
              <a:gd name="connsiteY2" fmla="*/ 2829 h 2888515"/>
              <a:gd name="connsiteX3" fmla="*/ 260700 w 1076444"/>
              <a:gd name="connsiteY3" fmla="*/ 1202979 h 2888515"/>
              <a:gd name="connsiteX4" fmla="*/ 584550 w 1076444"/>
              <a:gd name="connsiteY4" fmla="*/ 2041179 h 2888515"/>
              <a:gd name="connsiteX5" fmla="*/ 1022700 w 1076444"/>
              <a:gd name="connsiteY5" fmla="*/ 2717454 h 2888515"/>
              <a:gd name="connsiteX6" fmla="*/ 975075 w 1076444"/>
              <a:gd name="connsiteY6" fmla="*/ 2793654 h 28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444" h="2888515">
                <a:moveTo>
                  <a:pt x="975075" y="2793654"/>
                </a:moveTo>
                <a:cubicBezTo>
                  <a:pt x="833787" y="2601566"/>
                  <a:pt x="336900" y="2030066"/>
                  <a:pt x="174975" y="1564929"/>
                </a:cubicBezTo>
                <a:cubicBezTo>
                  <a:pt x="13050" y="1099791"/>
                  <a:pt x="-10762" y="63154"/>
                  <a:pt x="3525" y="2829"/>
                </a:cubicBezTo>
                <a:cubicBezTo>
                  <a:pt x="17812" y="-57496"/>
                  <a:pt x="163862" y="863254"/>
                  <a:pt x="260700" y="1202979"/>
                </a:cubicBezTo>
                <a:cubicBezTo>
                  <a:pt x="357538" y="1542704"/>
                  <a:pt x="457550" y="1788766"/>
                  <a:pt x="584550" y="2041179"/>
                </a:cubicBezTo>
                <a:cubicBezTo>
                  <a:pt x="711550" y="2293592"/>
                  <a:pt x="957613" y="2587279"/>
                  <a:pt x="1022700" y="2717454"/>
                </a:cubicBezTo>
                <a:cubicBezTo>
                  <a:pt x="1087787" y="2847629"/>
                  <a:pt x="1116363" y="2985742"/>
                  <a:pt x="975075" y="2793654"/>
                </a:cubicBezTo>
                <a:close/>
              </a:path>
            </a:pathLst>
          </a:custGeom>
          <a:solidFill>
            <a:srgbClr val="75B44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794" y="428695"/>
            <a:ext cx="3292125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2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グループ化 1092">
            <a:extLst>
              <a:ext uri="{FF2B5EF4-FFF2-40B4-BE49-F238E27FC236}">
                <a16:creationId xmlns:a16="http://schemas.microsoft.com/office/drawing/2014/main" id="{313A1F4E-80AC-3BB1-8485-2316EBF17E56}"/>
              </a:ext>
            </a:extLst>
          </p:cNvPr>
          <p:cNvGrpSpPr/>
          <p:nvPr/>
        </p:nvGrpSpPr>
        <p:grpSpPr>
          <a:xfrm rot="19632048">
            <a:off x="-134660" y="1680189"/>
            <a:ext cx="4889861" cy="2845986"/>
            <a:chOff x="384898" y="584012"/>
            <a:chExt cx="4889861" cy="2845986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5290B90E-E0F6-8B4C-8583-097CCBA6E6E3}"/>
                </a:ext>
              </a:extLst>
            </p:cNvPr>
            <p:cNvSpPr/>
            <p:nvPr/>
          </p:nvSpPr>
          <p:spPr>
            <a:xfrm>
              <a:off x="384898" y="584012"/>
              <a:ext cx="4889861" cy="2845986"/>
            </a:xfrm>
            <a:custGeom>
              <a:avLst/>
              <a:gdLst>
                <a:gd name="csX0" fmla="*/ 4204061 w 7420494"/>
                <a:gd name="csY0" fmla="*/ 2523497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71714 w 7420494"/>
                <a:gd name="csY16" fmla="*/ 2667876 h 4334257"/>
                <a:gd name="csX17" fmla="*/ 4252187 w 7420494"/>
                <a:gd name="csY17" fmla="*/ 2547560 h 4334257"/>
                <a:gd name="csX18" fmla="*/ 4276250 w 7420494"/>
                <a:gd name="csY18" fmla="*/ 2511465 h 4334257"/>
                <a:gd name="csX0" fmla="*/ 4204061 w 7420494"/>
                <a:gd name="csY0" fmla="*/ 2523497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71714 w 7420494"/>
                <a:gd name="csY16" fmla="*/ 2667876 h 4334257"/>
                <a:gd name="csX17" fmla="*/ 4252187 w 7420494"/>
                <a:gd name="csY17" fmla="*/ 2547560 h 4334257"/>
                <a:gd name="csX18" fmla="*/ 4276250 w 7420494"/>
                <a:gd name="csY18" fmla="*/ 2511465 h 4334257"/>
                <a:gd name="csX19" fmla="*/ 4204061 w 7420494"/>
                <a:gd name="csY19" fmla="*/ 2523497 h 4334257"/>
                <a:gd name="csX0" fmla="*/ 4276250 w 7420494"/>
                <a:gd name="csY0" fmla="*/ 2511465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71714 w 7420494"/>
                <a:gd name="csY16" fmla="*/ 2667876 h 4334257"/>
                <a:gd name="csX17" fmla="*/ 4252187 w 7420494"/>
                <a:gd name="csY17" fmla="*/ 2547560 h 4334257"/>
                <a:gd name="csX18" fmla="*/ 4276250 w 7420494"/>
                <a:gd name="csY18" fmla="*/ 2511465 h 4334257"/>
                <a:gd name="csX0" fmla="*/ 4252187 w 7420494"/>
                <a:gd name="csY0" fmla="*/ 2547560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71714 w 7420494"/>
                <a:gd name="csY16" fmla="*/ 2667876 h 4334257"/>
                <a:gd name="csX17" fmla="*/ 4252187 w 7420494"/>
                <a:gd name="csY17" fmla="*/ 2547560 h 4334257"/>
                <a:gd name="csX0" fmla="*/ 4385537 w 7420494"/>
                <a:gd name="csY0" fmla="*/ 2484060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71714 w 7420494"/>
                <a:gd name="csY16" fmla="*/ 2667876 h 4334257"/>
                <a:gd name="csX17" fmla="*/ 4385537 w 7420494"/>
                <a:gd name="csY17" fmla="*/ 2484060 h 4334257"/>
                <a:gd name="csX0" fmla="*/ 4385537 w 7420494"/>
                <a:gd name="csY0" fmla="*/ 2484060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27264 w 7420494"/>
                <a:gd name="csY16" fmla="*/ 2642476 h 4334257"/>
                <a:gd name="csX17" fmla="*/ 4385537 w 7420494"/>
                <a:gd name="csY17" fmla="*/ 2484060 h 4334257"/>
                <a:gd name="csX0" fmla="*/ 4633187 w 7420494"/>
                <a:gd name="csY0" fmla="*/ 2395160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27264 w 7420494"/>
                <a:gd name="csY16" fmla="*/ 2642476 h 4334257"/>
                <a:gd name="csX17" fmla="*/ 4633187 w 7420494"/>
                <a:gd name="csY17" fmla="*/ 2395160 h 4334257"/>
                <a:gd name="csX0" fmla="*/ 4633187 w 7420494"/>
                <a:gd name="csY0" fmla="*/ 23951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27264 w 7420494"/>
                <a:gd name="csY16" fmla="*/ 2642476 h 4334257"/>
                <a:gd name="csX17" fmla="*/ 4633187 w 7420494"/>
                <a:gd name="csY17" fmla="*/ 2395160 h 4334257"/>
                <a:gd name="csX0" fmla="*/ 4633187 w 7420494"/>
                <a:gd name="csY0" fmla="*/ 23951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3963764 w 7420494"/>
                <a:gd name="csY16" fmla="*/ 2699626 h 4334257"/>
                <a:gd name="csX17" fmla="*/ 4633187 w 7420494"/>
                <a:gd name="csY17" fmla="*/ 2395160 h 4334257"/>
                <a:gd name="csX0" fmla="*/ 4436337 w 7420494"/>
                <a:gd name="csY0" fmla="*/ 24840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3963764 w 7420494"/>
                <a:gd name="csY16" fmla="*/ 2699626 h 4334257"/>
                <a:gd name="csX17" fmla="*/ 4436337 w 7420494"/>
                <a:gd name="csY17" fmla="*/ 2484060 h 4334257"/>
                <a:gd name="csX0" fmla="*/ 4436337 w 7420494"/>
                <a:gd name="csY0" fmla="*/ 24840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3963764 w 7420494"/>
                <a:gd name="csY16" fmla="*/ 2699626 h 4334257"/>
                <a:gd name="csX17" fmla="*/ 4436337 w 7420494"/>
                <a:gd name="csY17" fmla="*/ 2484060 h 4334257"/>
                <a:gd name="csX0" fmla="*/ 4436337 w 7420494"/>
                <a:gd name="csY0" fmla="*/ 24840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3963764 w 7420494"/>
                <a:gd name="csY16" fmla="*/ 2699626 h 4334257"/>
                <a:gd name="csX17" fmla="*/ 4436337 w 7420494"/>
                <a:gd name="csY17" fmla="*/ 2484060 h 4334257"/>
                <a:gd name="csX0" fmla="*/ 4436337 w 7420494"/>
                <a:gd name="csY0" fmla="*/ 24840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3963764 w 7420494"/>
                <a:gd name="csY16" fmla="*/ 2699626 h 4334257"/>
                <a:gd name="csX17" fmla="*/ 4436337 w 7420494"/>
                <a:gd name="csY17" fmla="*/ 2484060 h 4334257"/>
                <a:gd name="csX0" fmla="*/ 4436337 w 7420494"/>
                <a:gd name="csY0" fmla="*/ 2484060 h 4333086"/>
                <a:gd name="csX1" fmla="*/ 5695977 w 7420494"/>
                <a:gd name="csY1" fmla="*/ 1775534 h 4333086"/>
                <a:gd name="csX2" fmla="*/ 6465998 w 7420494"/>
                <a:gd name="csY2" fmla="*/ 1043613 h 4333086"/>
                <a:gd name="csX3" fmla="*/ 7272114 w 7420494"/>
                <a:gd name="csY3" fmla="*/ 44992 h 4333086"/>
                <a:gd name="csX4" fmla="*/ 7404461 w 7420494"/>
                <a:gd name="csY4" fmla="*/ 345781 h 4333086"/>
                <a:gd name="csX5" fmla="*/ 7067577 w 7420494"/>
                <a:gd name="csY5" fmla="*/ 1873792 h 4333086"/>
                <a:gd name="csX6" fmla="*/ 5996766 w 7420494"/>
                <a:gd name="csY6" fmla="*/ 3269455 h 4333086"/>
                <a:gd name="csX7" fmla="*/ 5011681 w 7420494"/>
                <a:gd name="csY7" fmla="*/ 3902115 h 4333086"/>
                <a:gd name="csX8" fmla="*/ 3626545 w 7420494"/>
                <a:gd name="csY8" fmla="*/ 4280107 h 4333086"/>
                <a:gd name="csX9" fmla="*/ 1845872 w 7420494"/>
                <a:gd name="csY9" fmla="*/ 4256044 h 4333086"/>
                <a:gd name="csX10" fmla="*/ 341924 w 7420494"/>
                <a:gd name="csY10" fmla="*/ 3594307 h 4333086"/>
                <a:gd name="csX11" fmla="*/ 5040 w 7420494"/>
                <a:gd name="csY11" fmla="*/ 3149139 h 4333086"/>
                <a:gd name="csX12" fmla="*/ 486303 w 7420494"/>
                <a:gd name="csY12" fmla="*/ 3185234 h 4333086"/>
                <a:gd name="csX13" fmla="*/ 1376640 w 7420494"/>
                <a:gd name="csY13" fmla="*/ 3317581 h 4333086"/>
                <a:gd name="csX14" fmla="*/ 2483545 w 7420494"/>
                <a:gd name="csY14" fmla="*/ 3209297 h 4333086"/>
                <a:gd name="csX15" fmla="*/ 3578419 w 7420494"/>
                <a:gd name="csY15" fmla="*/ 2860381 h 4333086"/>
                <a:gd name="csX16" fmla="*/ 3963764 w 7420494"/>
                <a:gd name="csY16" fmla="*/ 2699626 h 4333086"/>
                <a:gd name="csX17" fmla="*/ 4436337 w 7420494"/>
                <a:gd name="csY17" fmla="*/ 2484060 h 4333086"/>
                <a:gd name="csX0" fmla="*/ 4436337 w 7420494"/>
                <a:gd name="csY0" fmla="*/ 2484060 h 4333086"/>
                <a:gd name="csX1" fmla="*/ 5695977 w 7420494"/>
                <a:gd name="csY1" fmla="*/ 1775534 h 4333086"/>
                <a:gd name="csX2" fmla="*/ 6465998 w 7420494"/>
                <a:gd name="csY2" fmla="*/ 1043613 h 4333086"/>
                <a:gd name="csX3" fmla="*/ 7272114 w 7420494"/>
                <a:gd name="csY3" fmla="*/ 44992 h 4333086"/>
                <a:gd name="csX4" fmla="*/ 7404461 w 7420494"/>
                <a:gd name="csY4" fmla="*/ 345781 h 4333086"/>
                <a:gd name="csX5" fmla="*/ 7067577 w 7420494"/>
                <a:gd name="csY5" fmla="*/ 1873792 h 4333086"/>
                <a:gd name="csX6" fmla="*/ 5996766 w 7420494"/>
                <a:gd name="csY6" fmla="*/ 3269455 h 4333086"/>
                <a:gd name="csX7" fmla="*/ 5011681 w 7420494"/>
                <a:gd name="csY7" fmla="*/ 3902115 h 4333086"/>
                <a:gd name="csX8" fmla="*/ 3626545 w 7420494"/>
                <a:gd name="csY8" fmla="*/ 4280107 h 4333086"/>
                <a:gd name="csX9" fmla="*/ 1845872 w 7420494"/>
                <a:gd name="csY9" fmla="*/ 4256044 h 4333086"/>
                <a:gd name="csX10" fmla="*/ 341924 w 7420494"/>
                <a:gd name="csY10" fmla="*/ 3594307 h 4333086"/>
                <a:gd name="csX11" fmla="*/ 5040 w 7420494"/>
                <a:gd name="csY11" fmla="*/ 3149139 h 4333086"/>
                <a:gd name="csX12" fmla="*/ 486303 w 7420494"/>
                <a:gd name="csY12" fmla="*/ 3185234 h 4333086"/>
                <a:gd name="csX13" fmla="*/ 1376640 w 7420494"/>
                <a:gd name="csY13" fmla="*/ 3317581 h 4333086"/>
                <a:gd name="csX14" fmla="*/ 2483545 w 7420494"/>
                <a:gd name="csY14" fmla="*/ 3209297 h 4333086"/>
                <a:gd name="csX15" fmla="*/ 3578419 w 7420494"/>
                <a:gd name="csY15" fmla="*/ 2860381 h 4333086"/>
                <a:gd name="csX16" fmla="*/ 3963764 w 7420494"/>
                <a:gd name="csY16" fmla="*/ 2699626 h 4333086"/>
                <a:gd name="csX17" fmla="*/ 4436337 w 7420494"/>
                <a:gd name="csY17" fmla="*/ 2484060 h 4333086"/>
                <a:gd name="csX0" fmla="*/ 4436337 w 7420494"/>
                <a:gd name="csY0" fmla="*/ 2484060 h 4333086"/>
                <a:gd name="csX1" fmla="*/ 5695977 w 7420494"/>
                <a:gd name="csY1" fmla="*/ 1775534 h 4333086"/>
                <a:gd name="csX2" fmla="*/ 6465998 w 7420494"/>
                <a:gd name="csY2" fmla="*/ 1043613 h 4333086"/>
                <a:gd name="csX3" fmla="*/ 7272114 w 7420494"/>
                <a:gd name="csY3" fmla="*/ 44992 h 4333086"/>
                <a:gd name="csX4" fmla="*/ 7404461 w 7420494"/>
                <a:gd name="csY4" fmla="*/ 345781 h 4333086"/>
                <a:gd name="csX5" fmla="*/ 7067577 w 7420494"/>
                <a:gd name="csY5" fmla="*/ 1873792 h 4333086"/>
                <a:gd name="csX6" fmla="*/ 6039628 w 7420494"/>
                <a:gd name="csY6" fmla="*/ 3188492 h 4333086"/>
                <a:gd name="csX7" fmla="*/ 5011681 w 7420494"/>
                <a:gd name="csY7" fmla="*/ 3902115 h 4333086"/>
                <a:gd name="csX8" fmla="*/ 3626545 w 7420494"/>
                <a:gd name="csY8" fmla="*/ 4280107 h 4333086"/>
                <a:gd name="csX9" fmla="*/ 1845872 w 7420494"/>
                <a:gd name="csY9" fmla="*/ 4256044 h 4333086"/>
                <a:gd name="csX10" fmla="*/ 341924 w 7420494"/>
                <a:gd name="csY10" fmla="*/ 3594307 h 4333086"/>
                <a:gd name="csX11" fmla="*/ 5040 w 7420494"/>
                <a:gd name="csY11" fmla="*/ 3149139 h 4333086"/>
                <a:gd name="csX12" fmla="*/ 486303 w 7420494"/>
                <a:gd name="csY12" fmla="*/ 3185234 h 4333086"/>
                <a:gd name="csX13" fmla="*/ 1376640 w 7420494"/>
                <a:gd name="csY13" fmla="*/ 3317581 h 4333086"/>
                <a:gd name="csX14" fmla="*/ 2483545 w 7420494"/>
                <a:gd name="csY14" fmla="*/ 3209297 h 4333086"/>
                <a:gd name="csX15" fmla="*/ 3578419 w 7420494"/>
                <a:gd name="csY15" fmla="*/ 2860381 h 4333086"/>
                <a:gd name="csX16" fmla="*/ 3963764 w 7420494"/>
                <a:gd name="csY16" fmla="*/ 2699626 h 4333086"/>
                <a:gd name="csX17" fmla="*/ 4436337 w 7420494"/>
                <a:gd name="csY17" fmla="*/ 2484060 h 4333086"/>
                <a:gd name="csX0" fmla="*/ 4436337 w 7420494"/>
                <a:gd name="csY0" fmla="*/ 2484060 h 4307302"/>
                <a:gd name="csX1" fmla="*/ 5695977 w 7420494"/>
                <a:gd name="csY1" fmla="*/ 1775534 h 4307302"/>
                <a:gd name="csX2" fmla="*/ 6465998 w 7420494"/>
                <a:gd name="csY2" fmla="*/ 1043613 h 4307302"/>
                <a:gd name="csX3" fmla="*/ 7272114 w 7420494"/>
                <a:gd name="csY3" fmla="*/ 44992 h 4307302"/>
                <a:gd name="csX4" fmla="*/ 7404461 w 7420494"/>
                <a:gd name="csY4" fmla="*/ 345781 h 4307302"/>
                <a:gd name="csX5" fmla="*/ 7067577 w 7420494"/>
                <a:gd name="csY5" fmla="*/ 1873792 h 4307302"/>
                <a:gd name="csX6" fmla="*/ 6039628 w 7420494"/>
                <a:gd name="csY6" fmla="*/ 3188492 h 4307302"/>
                <a:gd name="csX7" fmla="*/ 5011681 w 7420494"/>
                <a:gd name="csY7" fmla="*/ 3902115 h 4307302"/>
                <a:gd name="csX8" fmla="*/ 3612258 w 7420494"/>
                <a:gd name="csY8" fmla="*/ 4222957 h 4307302"/>
                <a:gd name="csX9" fmla="*/ 1845872 w 7420494"/>
                <a:gd name="csY9" fmla="*/ 4256044 h 4307302"/>
                <a:gd name="csX10" fmla="*/ 341924 w 7420494"/>
                <a:gd name="csY10" fmla="*/ 3594307 h 4307302"/>
                <a:gd name="csX11" fmla="*/ 5040 w 7420494"/>
                <a:gd name="csY11" fmla="*/ 3149139 h 4307302"/>
                <a:gd name="csX12" fmla="*/ 486303 w 7420494"/>
                <a:gd name="csY12" fmla="*/ 3185234 h 4307302"/>
                <a:gd name="csX13" fmla="*/ 1376640 w 7420494"/>
                <a:gd name="csY13" fmla="*/ 3317581 h 4307302"/>
                <a:gd name="csX14" fmla="*/ 2483545 w 7420494"/>
                <a:gd name="csY14" fmla="*/ 3209297 h 4307302"/>
                <a:gd name="csX15" fmla="*/ 3578419 w 7420494"/>
                <a:gd name="csY15" fmla="*/ 2860381 h 4307302"/>
                <a:gd name="csX16" fmla="*/ 3963764 w 7420494"/>
                <a:gd name="csY16" fmla="*/ 2699626 h 4307302"/>
                <a:gd name="csX17" fmla="*/ 4436337 w 7420494"/>
                <a:gd name="csY17" fmla="*/ 2484060 h 4307302"/>
                <a:gd name="csX0" fmla="*/ 4436337 w 7420494"/>
                <a:gd name="csY0" fmla="*/ 2484060 h 4318860"/>
                <a:gd name="csX1" fmla="*/ 5695977 w 7420494"/>
                <a:gd name="csY1" fmla="*/ 1775534 h 4318860"/>
                <a:gd name="csX2" fmla="*/ 6465998 w 7420494"/>
                <a:gd name="csY2" fmla="*/ 1043613 h 4318860"/>
                <a:gd name="csX3" fmla="*/ 7272114 w 7420494"/>
                <a:gd name="csY3" fmla="*/ 44992 h 4318860"/>
                <a:gd name="csX4" fmla="*/ 7404461 w 7420494"/>
                <a:gd name="csY4" fmla="*/ 345781 h 4318860"/>
                <a:gd name="csX5" fmla="*/ 7067577 w 7420494"/>
                <a:gd name="csY5" fmla="*/ 1873792 h 4318860"/>
                <a:gd name="csX6" fmla="*/ 6039628 w 7420494"/>
                <a:gd name="csY6" fmla="*/ 3188492 h 4318860"/>
                <a:gd name="csX7" fmla="*/ 5011681 w 7420494"/>
                <a:gd name="csY7" fmla="*/ 3902115 h 4318860"/>
                <a:gd name="csX8" fmla="*/ 3617020 w 7420494"/>
                <a:gd name="csY8" fmla="*/ 4251532 h 4318860"/>
                <a:gd name="csX9" fmla="*/ 1845872 w 7420494"/>
                <a:gd name="csY9" fmla="*/ 4256044 h 4318860"/>
                <a:gd name="csX10" fmla="*/ 341924 w 7420494"/>
                <a:gd name="csY10" fmla="*/ 3594307 h 4318860"/>
                <a:gd name="csX11" fmla="*/ 5040 w 7420494"/>
                <a:gd name="csY11" fmla="*/ 3149139 h 4318860"/>
                <a:gd name="csX12" fmla="*/ 486303 w 7420494"/>
                <a:gd name="csY12" fmla="*/ 3185234 h 4318860"/>
                <a:gd name="csX13" fmla="*/ 1376640 w 7420494"/>
                <a:gd name="csY13" fmla="*/ 3317581 h 4318860"/>
                <a:gd name="csX14" fmla="*/ 2483545 w 7420494"/>
                <a:gd name="csY14" fmla="*/ 3209297 h 4318860"/>
                <a:gd name="csX15" fmla="*/ 3578419 w 7420494"/>
                <a:gd name="csY15" fmla="*/ 2860381 h 4318860"/>
                <a:gd name="csX16" fmla="*/ 3963764 w 7420494"/>
                <a:gd name="csY16" fmla="*/ 2699626 h 4318860"/>
                <a:gd name="csX17" fmla="*/ 4436337 w 7420494"/>
                <a:gd name="csY17" fmla="*/ 2484060 h 43188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420494" h="4318860">
                  <a:moveTo>
                    <a:pt x="4436337" y="2484060"/>
                  </a:moveTo>
                  <a:cubicBezTo>
                    <a:pt x="4707048" y="2341686"/>
                    <a:pt x="5357700" y="2015608"/>
                    <a:pt x="5695977" y="1775534"/>
                  </a:cubicBezTo>
                  <a:cubicBezTo>
                    <a:pt x="6034254" y="1535460"/>
                    <a:pt x="6203309" y="1332037"/>
                    <a:pt x="6465998" y="1043613"/>
                  </a:cubicBezTo>
                  <a:cubicBezTo>
                    <a:pt x="6728688" y="755189"/>
                    <a:pt x="7115704" y="161297"/>
                    <a:pt x="7272114" y="44992"/>
                  </a:cubicBezTo>
                  <a:cubicBezTo>
                    <a:pt x="7428525" y="-71313"/>
                    <a:pt x="7438551" y="40981"/>
                    <a:pt x="7404461" y="345781"/>
                  </a:cubicBezTo>
                  <a:cubicBezTo>
                    <a:pt x="7370372" y="650581"/>
                    <a:pt x="7295049" y="1400007"/>
                    <a:pt x="7067577" y="1873792"/>
                  </a:cubicBezTo>
                  <a:cubicBezTo>
                    <a:pt x="6840105" y="2347577"/>
                    <a:pt x="6382277" y="2850438"/>
                    <a:pt x="6039628" y="3188492"/>
                  </a:cubicBezTo>
                  <a:cubicBezTo>
                    <a:pt x="5696979" y="3526546"/>
                    <a:pt x="5415449" y="3724942"/>
                    <a:pt x="5011681" y="3902115"/>
                  </a:cubicBezTo>
                  <a:cubicBezTo>
                    <a:pt x="4607913" y="4079288"/>
                    <a:pt x="4144655" y="4192544"/>
                    <a:pt x="3617020" y="4251532"/>
                  </a:cubicBezTo>
                  <a:cubicBezTo>
                    <a:pt x="3089385" y="4310520"/>
                    <a:pt x="2391721" y="4365582"/>
                    <a:pt x="1845872" y="4256044"/>
                  </a:cubicBezTo>
                  <a:cubicBezTo>
                    <a:pt x="1300023" y="4146506"/>
                    <a:pt x="648729" y="3778791"/>
                    <a:pt x="341924" y="3594307"/>
                  </a:cubicBezTo>
                  <a:cubicBezTo>
                    <a:pt x="35119" y="3409823"/>
                    <a:pt x="-19023" y="3217318"/>
                    <a:pt x="5040" y="3149139"/>
                  </a:cubicBezTo>
                  <a:cubicBezTo>
                    <a:pt x="29103" y="3080960"/>
                    <a:pt x="257703" y="3157160"/>
                    <a:pt x="486303" y="3185234"/>
                  </a:cubicBezTo>
                  <a:cubicBezTo>
                    <a:pt x="714903" y="3213308"/>
                    <a:pt x="1043766" y="3313571"/>
                    <a:pt x="1376640" y="3317581"/>
                  </a:cubicBezTo>
                  <a:cubicBezTo>
                    <a:pt x="1709514" y="3321591"/>
                    <a:pt x="2116582" y="3285497"/>
                    <a:pt x="2483545" y="3209297"/>
                  </a:cubicBezTo>
                  <a:cubicBezTo>
                    <a:pt x="2850508" y="3133097"/>
                    <a:pt x="3331716" y="2945326"/>
                    <a:pt x="3578419" y="2860381"/>
                  </a:cubicBezTo>
                  <a:cubicBezTo>
                    <a:pt x="3825122" y="2775436"/>
                    <a:pt x="3820778" y="2762346"/>
                    <a:pt x="3963764" y="2699626"/>
                  </a:cubicBezTo>
                  <a:cubicBezTo>
                    <a:pt x="4106750" y="2636906"/>
                    <a:pt x="4436337" y="2484060"/>
                    <a:pt x="4436337" y="248406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 cap="rnd">
              <a:solidFill>
                <a:schemeClr val="accent6">
                  <a:lumMod val="50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9FB6517C-CF6A-C6FE-F9FD-E590A45F3E6F}"/>
                </a:ext>
              </a:extLst>
            </p:cNvPr>
            <p:cNvSpPr/>
            <p:nvPr/>
          </p:nvSpPr>
          <p:spPr>
            <a:xfrm>
              <a:off x="3207906" y="842555"/>
              <a:ext cx="2009714" cy="2255952"/>
            </a:xfrm>
            <a:custGeom>
              <a:avLst/>
              <a:gdLst>
                <a:gd name="csX0" fmla="*/ 319706 w 3027551"/>
                <a:gd name="csY0" fmla="*/ 2825932 h 3455313"/>
                <a:gd name="csX1" fmla="*/ 205406 w 3027551"/>
                <a:gd name="csY1" fmla="*/ 2742112 h 3455313"/>
                <a:gd name="csX2" fmla="*/ 22526 w 3027551"/>
                <a:gd name="csY2" fmla="*/ 2262052 h 3455313"/>
                <a:gd name="csX3" fmla="*/ 769286 w 3027551"/>
                <a:gd name="csY3" fmla="*/ 2056312 h 3455313"/>
                <a:gd name="csX4" fmla="*/ 1820846 w 3027551"/>
                <a:gd name="csY4" fmla="*/ 1187632 h 3455313"/>
                <a:gd name="csX5" fmla="*/ 2521886 w 3027551"/>
                <a:gd name="csY5" fmla="*/ 471352 h 3455313"/>
                <a:gd name="csX6" fmla="*/ 2811446 w 3027551"/>
                <a:gd name="csY6" fmla="*/ 14152 h 3455313"/>
                <a:gd name="csX7" fmla="*/ 2986706 w 3027551"/>
                <a:gd name="csY7" fmla="*/ 120832 h 3455313"/>
                <a:gd name="csX8" fmla="*/ 3024806 w 3027551"/>
                <a:gd name="csY8" fmla="*/ 166552 h 3455313"/>
                <a:gd name="csX9" fmla="*/ 2979086 w 3027551"/>
                <a:gd name="csY9" fmla="*/ 799012 h 3455313"/>
                <a:gd name="csX10" fmla="*/ 2620946 w 3027551"/>
                <a:gd name="csY10" fmla="*/ 1591492 h 3455313"/>
                <a:gd name="csX11" fmla="*/ 1996106 w 3027551"/>
                <a:gd name="csY11" fmla="*/ 2391592 h 3455313"/>
                <a:gd name="csX12" fmla="*/ 1256966 w 3027551"/>
                <a:gd name="csY12" fmla="*/ 3069772 h 3455313"/>
                <a:gd name="csX13" fmla="*/ 799766 w 3027551"/>
                <a:gd name="csY13" fmla="*/ 3374572 h 3455313"/>
                <a:gd name="csX14" fmla="*/ 601646 w 3027551"/>
                <a:gd name="csY14" fmla="*/ 3450772 h 3455313"/>
                <a:gd name="csX15" fmla="*/ 426386 w 3027551"/>
                <a:gd name="csY15" fmla="*/ 3275512 h 3455313"/>
                <a:gd name="csX16" fmla="*/ 296846 w 3027551"/>
                <a:gd name="csY16" fmla="*/ 3024052 h 3455313"/>
                <a:gd name="csX17" fmla="*/ 319706 w 3027551"/>
                <a:gd name="csY17" fmla="*/ 2825932 h 3455313"/>
                <a:gd name="csX0" fmla="*/ 321044 w 3028889"/>
                <a:gd name="csY0" fmla="*/ 2825932 h 3455313"/>
                <a:gd name="csX1" fmla="*/ 206744 w 3028889"/>
                <a:gd name="csY1" fmla="*/ 2742112 h 3455313"/>
                <a:gd name="csX2" fmla="*/ 23864 w 3028889"/>
                <a:gd name="csY2" fmla="*/ 2262052 h 3455313"/>
                <a:gd name="csX3" fmla="*/ 793484 w 3028889"/>
                <a:gd name="csY3" fmla="*/ 1903912 h 3455313"/>
                <a:gd name="csX4" fmla="*/ 1822184 w 3028889"/>
                <a:gd name="csY4" fmla="*/ 1187632 h 3455313"/>
                <a:gd name="csX5" fmla="*/ 2523224 w 3028889"/>
                <a:gd name="csY5" fmla="*/ 471352 h 3455313"/>
                <a:gd name="csX6" fmla="*/ 2812784 w 3028889"/>
                <a:gd name="csY6" fmla="*/ 14152 h 3455313"/>
                <a:gd name="csX7" fmla="*/ 2988044 w 3028889"/>
                <a:gd name="csY7" fmla="*/ 120832 h 3455313"/>
                <a:gd name="csX8" fmla="*/ 3026144 w 3028889"/>
                <a:gd name="csY8" fmla="*/ 166552 h 3455313"/>
                <a:gd name="csX9" fmla="*/ 2980424 w 3028889"/>
                <a:gd name="csY9" fmla="*/ 799012 h 3455313"/>
                <a:gd name="csX10" fmla="*/ 2622284 w 3028889"/>
                <a:gd name="csY10" fmla="*/ 1591492 h 3455313"/>
                <a:gd name="csX11" fmla="*/ 1997444 w 3028889"/>
                <a:gd name="csY11" fmla="*/ 2391592 h 3455313"/>
                <a:gd name="csX12" fmla="*/ 1258304 w 3028889"/>
                <a:gd name="csY12" fmla="*/ 3069772 h 3455313"/>
                <a:gd name="csX13" fmla="*/ 801104 w 3028889"/>
                <a:gd name="csY13" fmla="*/ 3374572 h 3455313"/>
                <a:gd name="csX14" fmla="*/ 602984 w 3028889"/>
                <a:gd name="csY14" fmla="*/ 3450772 h 3455313"/>
                <a:gd name="csX15" fmla="*/ 427724 w 3028889"/>
                <a:gd name="csY15" fmla="*/ 3275512 h 3455313"/>
                <a:gd name="csX16" fmla="*/ 298184 w 3028889"/>
                <a:gd name="csY16" fmla="*/ 3024052 h 3455313"/>
                <a:gd name="csX17" fmla="*/ 321044 w 3028889"/>
                <a:gd name="csY17" fmla="*/ 2825932 h 3455313"/>
                <a:gd name="csX0" fmla="*/ 300666 w 3008511"/>
                <a:gd name="csY0" fmla="*/ 2825932 h 3455313"/>
                <a:gd name="csX1" fmla="*/ 186366 w 3008511"/>
                <a:gd name="csY1" fmla="*/ 2742112 h 3455313"/>
                <a:gd name="csX2" fmla="*/ 3486 w 3008511"/>
                <a:gd name="csY2" fmla="*/ 2262052 h 3455313"/>
                <a:gd name="csX3" fmla="*/ 773106 w 3008511"/>
                <a:gd name="csY3" fmla="*/ 1903912 h 3455313"/>
                <a:gd name="csX4" fmla="*/ 1801806 w 3008511"/>
                <a:gd name="csY4" fmla="*/ 1187632 h 3455313"/>
                <a:gd name="csX5" fmla="*/ 2502846 w 3008511"/>
                <a:gd name="csY5" fmla="*/ 471352 h 3455313"/>
                <a:gd name="csX6" fmla="*/ 2792406 w 3008511"/>
                <a:gd name="csY6" fmla="*/ 14152 h 3455313"/>
                <a:gd name="csX7" fmla="*/ 2967666 w 3008511"/>
                <a:gd name="csY7" fmla="*/ 120832 h 3455313"/>
                <a:gd name="csX8" fmla="*/ 3005766 w 3008511"/>
                <a:gd name="csY8" fmla="*/ 166552 h 3455313"/>
                <a:gd name="csX9" fmla="*/ 2960046 w 3008511"/>
                <a:gd name="csY9" fmla="*/ 799012 h 3455313"/>
                <a:gd name="csX10" fmla="*/ 2601906 w 3008511"/>
                <a:gd name="csY10" fmla="*/ 1591492 h 3455313"/>
                <a:gd name="csX11" fmla="*/ 1977066 w 3008511"/>
                <a:gd name="csY11" fmla="*/ 2391592 h 3455313"/>
                <a:gd name="csX12" fmla="*/ 1237926 w 3008511"/>
                <a:gd name="csY12" fmla="*/ 3069772 h 3455313"/>
                <a:gd name="csX13" fmla="*/ 780726 w 3008511"/>
                <a:gd name="csY13" fmla="*/ 3374572 h 3455313"/>
                <a:gd name="csX14" fmla="*/ 582606 w 3008511"/>
                <a:gd name="csY14" fmla="*/ 3450772 h 3455313"/>
                <a:gd name="csX15" fmla="*/ 407346 w 3008511"/>
                <a:gd name="csY15" fmla="*/ 3275512 h 3455313"/>
                <a:gd name="csX16" fmla="*/ 277806 w 3008511"/>
                <a:gd name="csY16" fmla="*/ 3024052 h 3455313"/>
                <a:gd name="csX17" fmla="*/ 300666 w 3008511"/>
                <a:gd name="csY17" fmla="*/ 2825932 h 3455313"/>
                <a:gd name="csX0" fmla="*/ 330722 w 3038567"/>
                <a:gd name="csY0" fmla="*/ 2825932 h 3455313"/>
                <a:gd name="csX1" fmla="*/ 216422 w 3038567"/>
                <a:gd name="csY1" fmla="*/ 2742112 h 3455313"/>
                <a:gd name="csX2" fmla="*/ 3062 w 3038567"/>
                <a:gd name="csY2" fmla="*/ 2277292 h 3455313"/>
                <a:gd name="csX3" fmla="*/ 803162 w 3038567"/>
                <a:gd name="csY3" fmla="*/ 1903912 h 3455313"/>
                <a:gd name="csX4" fmla="*/ 1831862 w 3038567"/>
                <a:gd name="csY4" fmla="*/ 1187632 h 3455313"/>
                <a:gd name="csX5" fmla="*/ 2532902 w 3038567"/>
                <a:gd name="csY5" fmla="*/ 471352 h 3455313"/>
                <a:gd name="csX6" fmla="*/ 2822462 w 3038567"/>
                <a:gd name="csY6" fmla="*/ 14152 h 3455313"/>
                <a:gd name="csX7" fmla="*/ 2997722 w 3038567"/>
                <a:gd name="csY7" fmla="*/ 120832 h 3455313"/>
                <a:gd name="csX8" fmla="*/ 3035822 w 3038567"/>
                <a:gd name="csY8" fmla="*/ 166552 h 3455313"/>
                <a:gd name="csX9" fmla="*/ 2990102 w 3038567"/>
                <a:gd name="csY9" fmla="*/ 799012 h 3455313"/>
                <a:gd name="csX10" fmla="*/ 2631962 w 3038567"/>
                <a:gd name="csY10" fmla="*/ 1591492 h 3455313"/>
                <a:gd name="csX11" fmla="*/ 2007122 w 3038567"/>
                <a:gd name="csY11" fmla="*/ 2391592 h 3455313"/>
                <a:gd name="csX12" fmla="*/ 1267982 w 3038567"/>
                <a:gd name="csY12" fmla="*/ 3069772 h 3455313"/>
                <a:gd name="csX13" fmla="*/ 810782 w 3038567"/>
                <a:gd name="csY13" fmla="*/ 3374572 h 3455313"/>
                <a:gd name="csX14" fmla="*/ 612662 w 3038567"/>
                <a:gd name="csY14" fmla="*/ 3450772 h 3455313"/>
                <a:gd name="csX15" fmla="*/ 437402 w 3038567"/>
                <a:gd name="csY15" fmla="*/ 3275512 h 3455313"/>
                <a:gd name="csX16" fmla="*/ 307862 w 3038567"/>
                <a:gd name="csY16" fmla="*/ 3024052 h 3455313"/>
                <a:gd name="csX17" fmla="*/ 330722 w 3038567"/>
                <a:gd name="csY17" fmla="*/ 2825932 h 3455313"/>
                <a:gd name="csX0" fmla="*/ 347032 w 3054877"/>
                <a:gd name="csY0" fmla="*/ 2825932 h 3455313"/>
                <a:gd name="csX1" fmla="*/ 255592 w 3054877"/>
                <a:gd name="csY1" fmla="*/ 2726872 h 3455313"/>
                <a:gd name="csX2" fmla="*/ 19372 w 3054877"/>
                <a:gd name="csY2" fmla="*/ 2277292 h 3455313"/>
                <a:gd name="csX3" fmla="*/ 819472 w 3054877"/>
                <a:gd name="csY3" fmla="*/ 1903912 h 3455313"/>
                <a:gd name="csX4" fmla="*/ 1848172 w 3054877"/>
                <a:gd name="csY4" fmla="*/ 1187632 h 3455313"/>
                <a:gd name="csX5" fmla="*/ 2549212 w 3054877"/>
                <a:gd name="csY5" fmla="*/ 471352 h 3455313"/>
                <a:gd name="csX6" fmla="*/ 2838772 w 3054877"/>
                <a:gd name="csY6" fmla="*/ 14152 h 3455313"/>
                <a:gd name="csX7" fmla="*/ 3014032 w 3054877"/>
                <a:gd name="csY7" fmla="*/ 120832 h 3455313"/>
                <a:gd name="csX8" fmla="*/ 3052132 w 3054877"/>
                <a:gd name="csY8" fmla="*/ 166552 h 3455313"/>
                <a:gd name="csX9" fmla="*/ 3006412 w 3054877"/>
                <a:gd name="csY9" fmla="*/ 799012 h 3455313"/>
                <a:gd name="csX10" fmla="*/ 2648272 w 3054877"/>
                <a:gd name="csY10" fmla="*/ 1591492 h 3455313"/>
                <a:gd name="csX11" fmla="*/ 2023432 w 3054877"/>
                <a:gd name="csY11" fmla="*/ 2391592 h 3455313"/>
                <a:gd name="csX12" fmla="*/ 1284292 w 3054877"/>
                <a:gd name="csY12" fmla="*/ 3069772 h 3455313"/>
                <a:gd name="csX13" fmla="*/ 827092 w 3054877"/>
                <a:gd name="csY13" fmla="*/ 3374572 h 3455313"/>
                <a:gd name="csX14" fmla="*/ 628972 w 3054877"/>
                <a:gd name="csY14" fmla="*/ 3450772 h 3455313"/>
                <a:gd name="csX15" fmla="*/ 453712 w 3054877"/>
                <a:gd name="csY15" fmla="*/ 3275512 h 3455313"/>
                <a:gd name="csX16" fmla="*/ 324172 w 3054877"/>
                <a:gd name="csY16" fmla="*/ 3024052 h 3455313"/>
                <a:gd name="csX17" fmla="*/ 347032 w 3054877"/>
                <a:gd name="csY17" fmla="*/ 2825932 h 3455313"/>
                <a:gd name="csX0" fmla="*/ 393164 w 3055289"/>
                <a:gd name="csY0" fmla="*/ 2780212 h 3455313"/>
                <a:gd name="csX1" fmla="*/ 256004 w 3055289"/>
                <a:gd name="csY1" fmla="*/ 2726872 h 3455313"/>
                <a:gd name="csX2" fmla="*/ 19784 w 3055289"/>
                <a:gd name="csY2" fmla="*/ 2277292 h 3455313"/>
                <a:gd name="csX3" fmla="*/ 819884 w 3055289"/>
                <a:gd name="csY3" fmla="*/ 1903912 h 3455313"/>
                <a:gd name="csX4" fmla="*/ 1848584 w 3055289"/>
                <a:gd name="csY4" fmla="*/ 1187632 h 3455313"/>
                <a:gd name="csX5" fmla="*/ 2549624 w 3055289"/>
                <a:gd name="csY5" fmla="*/ 471352 h 3455313"/>
                <a:gd name="csX6" fmla="*/ 2839184 w 3055289"/>
                <a:gd name="csY6" fmla="*/ 14152 h 3455313"/>
                <a:gd name="csX7" fmla="*/ 3014444 w 3055289"/>
                <a:gd name="csY7" fmla="*/ 120832 h 3455313"/>
                <a:gd name="csX8" fmla="*/ 3052544 w 3055289"/>
                <a:gd name="csY8" fmla="*/ 166552 h 3455313"/>
                <a:gd name="csX9" fmla="*/ 3006824 w 3055289"/>
                <a:gd name="csY9" fmla="*/ 799012 h 3455313"/>
                <a:gd name="csX10" fmla="*/ 2648684 w 3055289"/>
                <a:gd name="csY10" fmla="*/ 1591492 h 3455313"/>
                <a:gd name="csX11" fmla="*/ 2023844 w 3055289"/>
                <a:gd name="csY11" fmla="*/ 2391592 h 3455313"/>
                <a:gd name="csX12" fmla="*/ 1284704 w 3055289"/>
                <a:gd name="csY12" fmla="*/ 3069772 h 3455313"/>
                <a:gd name="csX13" fmla="*/ 827504 w 3055289"/>
                <a:gd name="csY13" fmla="*/ 3374572 h 3455313"/>
                <a:gd name="csX14" fmla="*/ 629384 w 3055289"/>
                <a:gd name="csY14" fmla="*/ 3450772 h 3455313"/>
                <a:gd name="csX15" fmla="*/ 454124 w 3055289"/>
                <a:gd name="csY15" fmla="*/ 3275512 h 3455313"/>
                <a:gd name="csX16" fmla="*/ 324584 w 3055289"/>
                <a:gd name="csY16" fmla="*/ 3024052 h 3455313"/>
                <a:gd name="csX17" fmla="*/ 393164 w 3055289"/>
                <a:gd name="csY17" fmla="*/ 2780212 h 3455313"/>
                <a:gd name="csX0" fmla="*/ 462393 w 3055938"/>
                <a:gd name="csY0" fmla="*/ 2856412 h 3455313"/>
                <a:gd name="csX1" fmla="*/ 256653 w 3055938"/>
                <a:gd name="csY1" fmla="*/ 2726872 h 3455313"/>
                <a:gd name="csX2" fmla="*/ 20433 w 3055938"/>
                <a:gd name="csY2" fmla="*/ 2277292 h 3455313"/>
                <a:gd name="csX3" fmla="*/ 820533 w 3055938"/>
                <a:gd name="csY3" fmla="*/ 1903912 h 3455313"/>
                <a:gd name="csX4" fmla="*/ 1849233 w 3055938"/>
                <a:gd name="csY4" fmla="*/ 1187632 h 3455313"/>
                <a:gd name="csX5" fmla="*/ 2550273 w 3055938"/>
                <a:gd name="csY5" fmla="*/ 471352 h 3455313"/>
                <a:gd name="csX6" fmla="*/ 2839833 w 3055938"/>
                <a:gd name="csY6" fmla="*/ 14152 h 3455313"/>
                <a:gd name="csX7" fmla="*/ 3015093 w 3055938"/>
                <a:gd name="csY7" fmla="*/ 120832 h 3455313"/>
                <a:gd name="csX8" fmla="*/ 3053193 w 3055938"/>
                <a:gd name="csY8" fmla="*/ 166552 h 3455313"/>
                <a:gd name="csX9" fmla="*/ 3007473 w 3055938"/>
                <a:gd name="csY9" fmla="*/ 799012 h 3455313"/>
                <a:gd name="csX10" fmla="*/ 2649333 w 3055938"/>
                <a:gd name="csY10" fmla="*/ 1591492 h 3455313"/>
                <a:gd name="csX11" fmla="*/ 2024493 w 3055938"/>
                <a:gd name="csY11" fmla="*/ 2391592 h 3455313"/>
                <a:gd name="csX12" fmla="*/ 1285353 w 3055938"/>
                <a:gd name="csY12" fmla="*/ 3069772 h 3455313"/>
                <a:gd name="csX13" fmla="*/ 828153 w 3055938"/>
                <a:gd name="csY13" fmla="*/ 3374572 h 3455313"/>
                <a:gd name="csX14" fmla="*/ 630033 w 3055938"/>
                <a:gd name="csY14" fmla="*/ 3450772 h 3455313"/>
                <a:gd name="csX15" fmla="*/ 454773 w 3055938"/>
                <a:gd name="csY15" fmla="*/ 3275512 h 3455313"/>
                <a:gd name="csX16" fmla="*/ 325233 w 3055938"/>
                <a:gd name="csY16" fmla="*/ 3024052 h 3455313"/>
                <a:gd name="csX17" fmla="*/ 462393 w 3055938"/>
                <a:gd name="csY17" fmla="*/ 2856412 h 3455313"/>
                <a:gd name="csX0" fmla="*/ 462393 w 3055938"/>
                <a:gd name="csY0" fmla="*/ 2856412 h 3455313"/>
                <a:gd name="csX1" fmla="*/ 256653 w 3055938"/>
                <a:gd name="csY1" fmla="*/ 2726872 h 3455313"/>
                <a:gd name="csX2" fmla="*/ 20433 w 3055938"/>
                <a:gd name="csY2" fmla="*/ 2277292 h 3455313"/>
                <a:gd name="csX3" fmla="*/ 820533 w 3055938"/>
                <a:gd name="csY3" fmla="*/ 1903912 h 3455313"/>
                <a:gd name="csX4" fmla="*/ 1849233 w 3055938"/>
                <a:gd name="csY4" fmla="*/ 1187632 h 3455313"/>
                <a:gd name="csX5" fmla="*/ 2550273 w 3055938"/>
                <a:gd name="csY5" fmla="*/ 471352 h 3455313"/>
                <a:gd name="csX6" fmla="*/ 2839833 w 3055938"/>
                <a:gd name="csY6" fmla="*/ 14152 h 3455313"/>
                <a:gd name="csX7" fmla="*/ 3015093 w 3055938"/>
                <a:gd name="csY7" fmla="*/ 120832 h 3455313"/>
                <a:gd name="csX8" fmla="*/ 3053193 w 3055938"/>
                <a:gd name="csY8" fmla="*/ 166552 h 3455313"/>
                <a:gd name="csX9" fmla="*/ 3007473 w 3055938"/>
                <a:gd name="csY9" fmla="*/ 799012 h 3455313"/>
                <a:gd name="csX10" fmla="*/ 2649333 w 3055938"/>
                <a:gd name="csY10" fmla="*/ 1591492 h 3455313"/>
                <a:gd name="csX11" fmla="*/ 2024493 w 3055938"/>
                <a:gd name="csY11" fmla="*/ 2391592 h 3455313"/>
                <a:gd name="csX12" fmla="*/ 1285353 w 3055938"/>
                <a:gd name="csY12" fmla="*/ 3069772 h 3455313"/>
                <a:gd name="csX13" fmla="*/ 828153 w 3055938"/>
                <a:gd name="csY13" fmla="*/ 3374572 h 3455313"/>
                <a:gd name="csX14" fmla="*/ 630033 w 3055938"/>
                <a:gd name="csY14" fmla="*/ 3450772 h 3455313"/>
                <a:gd name="csX15" fmla="*/ 454773 w 3055938"/>
                <a:gd name="csY15" fmla="*/ 3275512 h 3455313"/>
                <a:gd name="csX16" fmla="*/ 325233 w 3055938"/>
                <a:gd name="csY16" fmla="*/ 3024052 h 3455313"/>
                <a:gd name="csX17" fmla="*/ 462393 w 3055938"/>
                <a:gd name="csY17" fmla="*/ 2856412 h 3455313"/>
                <a:gd name="csX0" fmla="*/ 416237 w 3055502"/>
                <a:gd name="csY0" fmla="*/ 2780212 h 3455313"/>
                <a:gd name="csX1" fmla="*/ 256217 w 3055502"/>
                <a:gd name="csY1" fmla="*/ 2726872 h 3455313"/>
                <a:gd name="csX2" fmla="*/ 19997 w 3055502"/>
                <a:gd name="csY2" fmla="*/ 2277292 h 3455313"/>
                <a:gd name="csX3" fmla="*/ 820097 w 3055502"/>
                <a:gd name="csY3" fmla="*/ 1903912 h 3455313"/>
                <a:gd name="csX4" fmla="*/ 1848797 w 3055502"/>
                <a:gd name="csY4" fmla="*/ 1187632 h 3455313"/>
                <a:gd name="csX5" fmla="*/ 2549837 w 3055502"/>
                <a:gd name="csY5" fmla="*/ 471352 h 3455313"/>
                <a:gd name="csX6" fmla="*/ 2839397 w 3055502"/>
                <a:gd name="csY6" fmla="*/ 14152 h 3455313"/>
                <a:gd name="csX7" fmla="*/ 3014657 w 3055502"/>
                <a:gd name="csY7" fmla="*/ 120832 h 3455313"/>
                <a:gd name="csX8" fmla="*/ 3052757 w 3055502"/>
                <a:gd name="csY8" fmla="*/ 166552 h 3455313"/>
                <a:gd name="csX9" fmla="*/ 3007037 w 3055502"/>
                <a:gd name="csY9" fmla="*/ 799012 h 3455313"/>
                <a:gd name="csX10" fmla="*/ 2648897 w 3055502"/>
                <a:gd name="csY10" fmla="*/ 1591492 h 3455313"/>
                <a:gd name="csX11" fmla="*/ 2024057 w 3055502"/>
                <a:gd name="csY11" fmla="*/ 2391592 h 3455313"/>
                <a:gd name="csX12" fmla="*/ 1284917 w 3055502"/>
                <a:gd name="csY12" fmla="*/ 3069772 h 3455313"/>
                <a:gd name="csX13" fmla="*/ 827717 w 3055502"/>
                <a:gd name="csY13" fmla="*/ 3374572 h 3455313"/>
                <a:gd name="csX14" fmla="*/ 629597 w 3055502"/>
                <a:gd name="csY14" fmla="*/ 3450772 h 3455313"/>
                <a:gd name="csX15" fmla="*/ 454337 w 3055502"/>
                <a:gd name="csY15" fmla="*/ 3275512 h 3455313"/>
                <a:gd name="csX16" fmla="*/ 324797 w 3055502"/>
                <a:gd name="csY16" fmla="*/ 3024052 h 3455313"/>
                <a:gd name="csX17" fmla="*/ 416237 w 3055502"/>
                <a:gd name="csY17" fmla="*/ 2780212 h 3455313"/>
                <a:gd name="csX0" fmla="*/ 439312 w 3055717"/>
                <a:gd name="csY0" fmla="*/ 2795452 h 3455313"/>
                <a:gd name="csX1" fmla="*/ 256432 w 3055717"/>
                <a:gd name="csY1" fmla="*/ 2726872 h 3455313"/>
                <a:gd name="csX2" fmla="*/ 20212 w 3055717"/>
                <a:gd name="csY2" fmla="*/ 2277292 h 3455313"/>
                <a:gd name="csX3" fmla="*/ 820312 w 3055717"/>
                <a:gd name="csY3" fmla="*/ 1903912 h 3455313"/>
                <a:gd name="csX4" fmla="*/ 1849012 w 3055717"/>
                <a:gd name="csY4" fmla="*/ 1187632 h 3455313"/>
                <a:gd name="csX5" fmla="*/ 2550052 w 3055717"/>
                <a:gd name="csY5" fmla="*/ 471352 h 3455313"/>
                <a:gd name="csX6" fmla="*/ 2839612 w 3055717"/>
                <a:gd name="csY6" fmla="*/ 14152 h 3455313"/>
                <a:gd name="csX7" fmla="*/ 3014872 w 3055717"/>
                <a:gd name="csY7" fmla="*/ 120832 h 3455313"/>
                <a:gd name="csX8" fmla="*/ 3052972 w 3055717"/>
                <a:gd name="csY8" fmla="*/ 166552 h 3455313"/>
                <a:gd name="csX9" fmla="*/ 3007252 w 3055717"/>
                <a:gd name="csY9" fmla="*/ 799012 h 3455313"/>
                <a:gd name="csX10" fmla="*/ 2649112 w 3055717"/>
                <a:gd name="csY10" fmla="*/ 1591492 h 3455313"/>
                <a:gd name="csX11" fmla="*/ 2024272 w 3055717"/>
                <a:gd name="csY11" fmla="*/ 2391592 h 3455313"/>
                <a:gd name="csX12" fmla="*/ 1285132 w 3055717"/>
                <a:gd name="csY12" fmla="*/ 3069772 h 3455313"/>
                <a:gd name="csX13" fmla="*/ 827932 w 3055717"/>
                <a:gd name="csY13" fmla="*/ 3374572 h 3455313"/>
                <a:gd name="csX14" fmla="*/ 629812 w 3055717"/>
                <a:gd name="csY14" fmla="*/ 3450772 h 3455313"/>
                <a:gd name="csX15" fmla="*/ 454552 w 3055717"/>
                <a:gd name="csY15" fmla="*/ 3275512 h 3455313"/>
                <a:gd name="csX16" fmla="*/ 325012 w 3055717"/>
                <a:gd name="csY16" fmla="*/ 3024052 h 3455313"/>
                <a:gd name="csX17" fmla="*/ 439312 w 3055717"/>
                <a:gd name="csY17" fmla="*/ 2795452 h 3455313"/>
                <a:gd name="csX0" fmla="*/ 422761 w 3039166"/>
                <a:gd name="csY0" fmla="*/ 2795452 h 3455313"/>
                <a:gd name="csX1" fmla="*/ 239881 w 3039166"/>
                <a:gd name="csY1" fmla="*/ 2726872 h 3455313"/>
                <a:gd name="csX2" fmla="*/ 3661 w 3039166"/>
                <a:gd name="csY2" fmla="*/ 2277292 h 3455313"/>
                <a:gd name="csX3" fmla="*/ 803761 w 3039166"/>
                <a:gd name="csY3" fmla="*/ 1903912 h 3455313"/>
                <a:gd name="csX4" fmla="*/ 1832461 w 3039166"/>
                <a:gd name="csY4" fmla="*/ 1187632 h 3455313"/>
                <a:gd name="csX5" fmla="*/ 2533501 w 3039166"/>
                <a:gd name="csY5" fmla="*/ 471352 h 3455313"/>
                <a:gd name="csX6" fmla="*/ 2823061 w 3039166"/>
                <a:gd name="csY6" fmla="*/ 14152 h 3455313"/>
                <a:gd name="csX7" fmla="*/ 2998321 w 3039166"/>
                <a:gd name="csY7" fmla="*/ 120832 h 3455313"/>
                <a:gd name="csX8" fmla="*/ 3036421 w 3039166"/>
                <a:gd name="csY8" fmla="*/ 166552 h 3455313"/>
                <a:gd name="csX9" fmla="*/ 2990701 w 3039166"/>
                <a:gd name="csY9" fmla="*/ 799012 h 3455313"/>
                <a:gd name="csX10" fmla="*/ 2632561 w 3039166"/>
                <a:gd name="csY10" fmla="*/ 1591492 h 3455313"/>
                <a:gd name="csX11" fmla="*/ 2007721 w 3039166"/>
                <a:gd name="csY11" fmla="*/ 2391592 h 3455313"/>
                <a:gd name="csX12" fmla="*/ 1268581 w 3039166"/>
                <a:gd name="csY12" fmla="*/ 3069772 h 3455313"/>
                <a:gd name="csX13" fmla="*/ 811381 w 3039166"/>
                <a:gd name="csY13" fmla="*/ 3374572 h 3455313"/>
                <a:gd name="csX14" fmla="*/ 613261 w 3039166"/>
                <a:gd name="csY14" fmla="*/ 3450772 h 3455313"/>
                <a:gd name="csX15" fmla="*/ 438001 w 3039166"/>
                <a:gd name="csY15" fmla="*/ 3275512 h 3455313"/>
                <a:gd name="csX16" fmla="*/ 308461 w 3039166"/>
                <a:gd name="csY16" fmla="*/ 3024052 h 3455313"/>
                <a:gd name="csX17" fmla="*/ 422761 w 3039166"/>
                <a:gd name="csY17" fmla="*/ 2795452 h 3455313"/>
                <a:gd name="csX0" fmla="*/ 422761 w 3039166"/>
                <a:gd name="csY0" fmla="*/ 2795452 h 3459233"/>
                <a:gd name="csX1" fmla="*/ 239881 w 3039166"/>
                <a:gd name="csY1" fmla="*/ 2726872 h 3459233"/>
                <a:gd name="csX2" fmla="*/ 3661 w 3039166"/>
                <a:gd name="csY2" fmla="*/ 2277292 h 3459233"/>
                <a:gd name="csX3" fmla="*/ 803761 w 3039166"/>
                <a:gd name="csY3" fmla="*/ 1903912 h 3459233"/>
                <a:gd name="csX4" fmla="*/ 1832461 w 3039166"/>
                <a:gd name="csY4" fmla="*/ 1187632 h 3459233"/>
                <a:gd name="csX5" fmla="*/ 2533501 w 3039166"/>
                <a:gd name="csY5" fmla="*/ 471352 h 3459233"/>
                <a:gd name="csX6" fmla="*/ 2823061 w 3039166"/>
                <a:gd name="csY6" fmla="*/ 14152 h 3459233"/>
                <a:gd name="csX7" fmla="*/ 2998321 w 3039166"/>
                <a:gd name="csY7" fmla="*/ 120832 h 3459233"/>
                <a:gd name="csX8" fmla="*/ 3036421 w 3039166"/>
                <a:gd name="csY8" fmla="*/ 166552 h 3459233"/>
                <a:gd name="csX9" fmla="*/ 2990701 w 3039166"/>
                <a:gd name="csY9" fmla="*/ 799012 h 3459233"/>
                <a:gd name="csX10" fmla="*/ 2632561 w 3039166"/>
                <a:gd name="csY10" fmla="*/ 1591492 h 3459233"/>
                <a:gd name="csX11" fmla="*/ 2007721 w 3039166"/>
                <a:gd name="csY11" fmla="*/ 2391592 h 3459233"/>
                <a:gd name="csX12" fmla="*/ 1268581 w 3039166"/>
                <a:gd name="csY12" fmla="*/ 3069772 h 3459233"/>
                <a:gd name="csX13" fmla="*/ 811381 w 3039166"/>
                <a:gd name="csY13" fmla="*/ 3374572 h 3459233"/>
                <a:gd name="csX14" fmla="*/ 613261 w 3039166"/>
                <a:gd name="csY14" fmla="*/ 3450772 h 3459233"/>
                <a:gd name="csX15" fmla="*/ 468481 w 3039166"/>
                <a:gd name="csY15" fmla="*/ 3214552 h 3459233"/>
                <a:gd name="csX16" fmla="*/ 308461 w 3039166"/>
                <a:gd name="csY16" fmla="*/ 3024052 h 3459233"/>
                <a:gd name="csX17" fmla="*/ 422761 w 3039166"/>
                <a:gd name="csY17" fmla="*/ 2795452 h 3459233"/>
                <a:gd name="csX0" fmla="*/ 422761 w 3039166"/>
                <a:gd name="csY0" fmla="*/ 2795452 h 3462588"/>
                <a:gd name="csX1" fmla="*/ 239881 w 3039166"/>
                <a:gd name="csY1" fmla="*/ 2726872 h 3462588"/>
                <a:gd name="csX2" fmla="*/ 3661 w 3039166"/>
                <a:gd name="csY2" fmla="*/ 2277292 h 3462588"/>
                <a:gd name="csX3" fmla="*/ 803761 w 3039166"/>
                <a:gd name="csY3" fmla="*/ 1903912 h 3462588"/>
                <a:gd name="csX4" fmla="*/ 1832461 w 3039166"/>
                <a:gd name="csY4" fmla="*/ 1187632 h 3462588"/>
                <a:gd name="csX5" fmla="*/ 2533501 w 3039166"/>
                <a:gd name="csY5" fmla="*/ 471352 h 3462588"/>
                <a:gd name="csX6" fmla="*/ 2823061 w 3039166"/>
                <a:gd name="csY6" fmla="*/ 14152 h 3462588"/>
                <a:gd name="csX7" fmla="*/ 2998321 w 3039166"/>
                <a:gd name="csY7" fmla="*/ 120832 h 3462588"/>
                <a:gd name="csX8" fmla="*/ 3036421 w 3039166"/>
                <a:gd name="csY8" fmla="*/ 166552 h 3462588"/>
                <a:gd name="csX9" fmla="*/ 2990701 w 3039166"/>
                <a:gd name="csY9" fmla="*/ 799012 h 3462588"/>
                <a:gd name="csX10" fmla="*/ 2632561 w 3039166"/>
                <a:gd name="csY10" fmla="*/ 1591492 h 3462588"/>
                <a:gd name="csX11" fmla="*/ 2007721 w 3039166"/>
                <a:gd name="csY11" fmla="*/ 2391592 h 3462588"/>
                <a:gd name="csX12" fmla="*/ 1268581 w 3039166"/>
                <a:gd name="csY12" fmla="*/ 3069772 h 3462588"/>
                <a:gd name="csX13" fmla="*/ 841861 w 3039166"/>
                <a:gd name="csY13" fmla="*/ 3389812 h 3462588"/>
                <a:gd name="csX14" fmla="*/ 613261 w 3039166"/>
                <a:gd name="csY14" fmla="*/ 3450772 h 3462588"/>
                <a:gd name="csX15" fmla="*/ 468481 w 3039166"/>
                <a:gd name="csY15" fmla="*/ 3214552 h 3462588"/>
                <a:gd name="csX16" fmla="*/ 308461 w 3039166"/>
                <a:gd name="csY16" fmla="*/ 3024052 h 3462588"/>
                <a:gd name="csX17" fmla="*/ 422761 w 3039166"/>
                <a:gd name="csY17" fmla="*/ 2795452 h 3462588"/>
                <a:gd name="csX0" fmla="*/ 422761 w 3039166"/>
                <a:gd name="csY0" fmla="*/ 2795452 h 3462588"/>
                <a:gd name="csX1" fmla="*/ 239881 w 3039166"/>
                <a:gd name="csY1" fmla="*/ 2726872 h 3462588"/>
                <a:gd name="csX2" fmla="*/ 3661 w 3039166"/>
                <a:gd name="csY2" fmla="*/ 2277292 h 3462588"/>
                <a:gd name="csX3" fmla="*/ 803761 w 3039166"/>
                <a:gd name="csY3" fmla="*/ 1903912 h 3462588"/>
                <a:gd name="csX4" fmla="*/ 1832461 w 3039166"/>
                <a:gd name="csY4" fmla="*/ 1187632 h 3462588"/>
                <a:gd name="csX5" fmla="*/ 2533501 w 3039166"/>
                <a:gd name="csY5" fmla="*/ 471352 h 3462588"/>
                <a:gd name="csX6" fmla="*/ 2823061 w 3039166"/>
                <a:gd name="csY6" fmla="*/ 14152 h 3462588"/>
                <a:gd name="csX7" fmla="*/ 2998321 w 3039166"/>
                <a:gd name="csY7" fmla="*/ 120832 h 3462588"/>
                <a:gd name="csX8" fmla="*/ 3036421 w 3039166"/>
                <a:gd name="csY8" fmla="*/ 166552 h 3462588"/>
                <a:gd name="csX9" fmla="*/ 2990701 w 3039166"/>
                <a:gd name="csY9" fmla="*/ 799012 h 3462588"/>
                <a:gd name="csX10" fmla="*/ 2632561 w 3039166"/>
                <a:gd name="csY10" fmla="*/ 1591492 h 3462588"/>
                <a:gd name="csX11" fmla="*/ 2007721 w 3039166"/>
                <a:gd name="csY11" fmla="*/ 2391592 h 3462588"/>
                <a:gd name="csX12" fmla="*/ 1329541 w 3039166"/>
                <a:gd name="csY12" fmla="*/ 3069772 h 3462588"/>
                <a:gd name="csX13" fmla="*/ 841861 w 3039166"/>
                <a:gd name="csY13" fmla="*/ 3389812 h 3462588"/>
                <a:gd name="csX14" fmla="*/ 613261 w 3039166"/>
                <a:gd name="csY14" fmla="*/ 3450772 h 3462588"/>
                <a:gd name="csX15" fmla="*/ 468481 w 3039166"/>
                <a:gd name="csY15" fmla="*/ 3214552 h 3462588"/>
                <a:gd name="csX16" fmla="*/ 308461 w 3039166"/>
                <a:gd name="csY16" fmla="*/ 3024052 h 3462588"/>
                <a:gd name="csX17" fmla="*/ 422761 w 3039166"/>
                <a:gd name="csY17" fmla="*/ 2795452 h 3462588"/>
                <a:gd name="csX0" fmla="*/ 422761 w 3045286"/>
                <a:gd name="csY0" fmla="*/ 2791087 h 3458223"/>
                <a:gd name="csX1" fmla="*/ 239881 w 3045286"/>
                <a:gd name="csY1" fmla="*/ 2722507 h 3458223"/>
                <a:gd name="csX2" fmla="*/ 3661 w 3045286"/>
                <a:gd name="csY2" fmla="*/ 2272927 h 3458223"/>
                <a:gd name="csX3" fmla="*/ 803761 w 3045286"/>
                <a:gd name="csY3" fmla="*/ 1899547 h 3458223"/>
                <a:gd name="csX4" fmla="*/ 1832461 w 3045286"/>
                <a:gd name="csY4" fmla="*/ 1183267 h 3458223"/>
                <a:gd name="csX5" fmla="*/ 2533501 w 3045286"/>
                <a:gd name="csY5" fmla="*/ 466987 h 3458223"/>
                <a:gd name="csX6" fmla="*/ 2823061 w 3045286"/>
                <a:gd name="csY6" fmla="*/ 9787 h 3458223"/>
                <a:gd name="csX7" fmla="*/ 2914501 w 3045286"/>
                <a:gd name="csY7" fmla="*/ 154567 h 3458223"/>
                <a:gd name="csX8" fmla="*/ 3036421 w 3045286"/>
                <a:gd name="csY8" fmla="*/ 162187 h 3458223"/>
                <a:gd name="csX9" fmla="*/ 2990701 w 3045286"/>
                <a:gd name="csY9" fmla="*/ 794647 h 3458223"/>
                <a:gd name="csX10" fmla="*/ 2632561 w 3045286"/>
                <a:gd name="csY10" fmla="*/ 1587127 h 3458223"/>
                <a:gd name="csX11" fmla="*/ 2007721 w 3045286"/>
                <a:gd name="csY11" fmla="*/ 2387227 h 3458223"/>
                <a:gd name="csX12" fmla="*/ 1329541 w 3045286"/>
                <a:gd name="csY12" fmla="*/ 3065407 h 3458223"/>
                <a:gd name="csX13" fmla="*/ 841861 w 3045286"/>
                <a:gd name="csY13" fmla="*/ 3385447 h 3458223"/>
                <a:gd name="csX14" fmla="*/ 613261 w 3045286"/>
                <a:gd name="csY14" fmla="*/ 3446407 h 3458223"/>
                <a:gd name="csX15" fmla="*/ 468481 w 3045286"/>
                <a:gd name="csY15" fmla="*/ 3210187 h 3458223"/>
                <a:gd name="csX16" fmla="*/ 308461 w 3045286"/>
                <a:gd name="csY16" fmla="*/ 3019687 h 3458223"/>
                <a:gd name="csX17" fmla="*/ 422761 w 3045286"/>
                <a:gd name="csY17" fmla="*/ 2791087 h 3458223"/>
                <a:gd name="csX0" fmla="*/ 422761 w 3045286"/>
                <a:gd name="csY0" fmla="*/ 2747568 h 3414704"/>
                <a:gd name="csX1" fmla="*/ 239881 w 3045286"/>
                <a:gd name="csY1" fmla="*/ 2678988 h 3414704"/>
                <a:gd name="csX2" fmla="*/ 3661 w 3045286"/>
                <a:gd name="csY2" fmla="*/ 2229408 h 3414704"/>
                <a:gd name="csX3" fmla="*/ 803761 w 3045286"/>
                <a:gd name="csY3" fmla="*/ 1856028 h 3414704"/>
                <a:gd name="csX4" fmla="*/ 1832461 w 3045286"/>
                <a:gd name="csY4" fmla="*/ 1139748 h 3414704"/>
                <a:gd name="csX5" fmla="*/ 2533501 w 3045286"/>
                <a:gd name="csY5" fmla="*/ 423468 h 3414704"/>
                <a:gd name="csX6" fmla="*/ 2792581 w 3045286"/>
                <a:gd name="csY6" fmla="*/ 11988 h 3414704"/>
                <a:gd name="csX7" fmla="*/ 2914501 w 3045286"/>
                <a:gd name="csY7" fmla="*/ 111048 h 3414704"/>
                <a:gd name="csX8" fmla="*/ 3036421 w 3045286"/>
                <a:gd name="csY8" fmla="*/ 118668 h 3414704"/>
                <a:gd name="csX9" fmla="*/ 2990701 w 3045286"/>
                <a:gd name="csY9" fmla="*/ 751128 h 3414704"/>
                <a:gd name="csX10" fmla="*/ 2632561 w 3045286"/>
                <a:gd name="csY10" fmla="*/ 1543608 h 3414704"/>
                <a:gd name="csX11" fmla="*/ 2007721 w 3045286"/>
                <a:gd name="csY11" fmla="*/ 2343708 h 3414704"/>
                <a:gd name="csX12" fmla="*/ 1329541 w 3045286"/>
                <a:gd name="csY12" fmla="*/ 3021888 h 3414704"/>
                <a:gd name="csX13" fmla="*/ 841861 w 3045286"/>
                <a:gd name="csY13" fmla="*/ 3341928 h 3414704"/>
                <a:gd name="csX14" fmla="*/ 613261 w 3045286"/>
                <a:gd name="csY14" fmla="*/ 3402888 h 3414704"/>
                <a:gd name="csX15" fmla="*/ 468481 w 3045286"/>
                <a:gd name="csY15" fmla="*/ 3166668 h 3414704"/>
                <a:gd name="csX16" fmla="*/ 308461 w 3045286"/>
                <a:gd name="csY16" fmla="*/ 2976168 h 3414704"/>
                <a:gd name="csX17" fmla="*/ 422761 w 3045286"/>
                <a:gd name="csY17" fmla="*/ 2747568 h 3414704"/>
                <a:gd name="csX0" fmla="*/ 422761 w 3085014"/>
                <a:gd name="csY0" fmla="*/ 2747998 h 3415134"/>
                <a:gd name="csX1" fmla="*/ 239881 w 3085014"/>
                <a:gd name="csY1" fmla="*/ 2679418 h 3415134"/>
                <a:gd name="csX2" fmla="*/ 3661 w 3085014"/>
                <a:gd name="csY2" fmla="*/ 2229838 h 3415134"/>
                <a:gd name="csX3" fmla="*/ 803761 w 3085014"/>
                <a:gd name="csY3" fmla="*/ 1856458 h 3415134"/>
                <a:gd name="csX4" fmla="*/ 1832461 w 3085014"/>
                <a:gd name="csY4" fmla="*/ 1140178 h 3415134"/>
                <a:gd name="csX5" fmla="*/ 2533501 w 3085014"/>
                <a:gd name="csY5" fmla="*/ 423898 h 3415134"/>
                <a:gd name="csX6" fmla="*/ 2792581 w 3085014"/>
                <a:gd name="csY6" fmla="*/ 12418 h 3415134"/>
                <a:gd name="csX7" fmla="*/ 2914501 w 3085014"/>
                <a:gd name="csY7" fmla="*/ 111478 h 3415134"/>
                <a:gd name="csX8" fmla="*/ 3082141 w 3085014"/>
                <a:gd name="csY8" fmla="*/ 157198 h 3415134"/>
                <a:gd name="csX9" fmla="*/ 2990701 w 3085014"/>
                <a:gd name="csY9" fmla="*/ 751558 h 3415134"/>
                <a:gd name="csX10" fmla="*/ 2632561 w 3085014"/>
                <a:gd name="csY10" fmla="*/ 1544038 h 3415134"/>
                <a:gd name="csX11" fmla="*/ 2007721 w 3085014"/>
                <a:gd name="csY11" fmla="*/ 2344138 h 3415134"/>
                <a:gd name="csX12" fmla="*/ 1329541 w 3085014"/>
                <a:gd name="csY12" fmla="*/ 3022318 h 3415134"/>
                <a:gd name="csX13" fmla="*/ 841861 w 3085014"/>
                <a:gd name="csY13" fmla="*/ 3342358 h 3415134"/>
                <a:gd name="csX14" fmla="*/ 613261 w 3085014"/>
                <a:gd name="csY14" fmla="*/ 3403318 h 3415134"/>
                <a:gd name="csX15" fmla="*/ 468481 w 3085014"/>
                <a:gd name="csY15" fmla="*/ 3167098 h 3415134"/>
                <a:gd name="csX16" fmla="*/ 308461 w 3085014"/>
                <a:gd name="csY16" fmla="*/ 2976598 h 3415134"/>
                <a:gd name="csX17" fmla="*/ 422761 w 3085014"/>
                <a:gd name="csY17" fmla="*/ 2747998 h 3415134"/>
                <a:gd name="csX0" fmla="*/ 422761 w 3085014"/>
                <a:gd name="csY0" fmla="*/ 2749154 h 3416290"/>
                <a:gd name="csX1" fmla="*/ 239881 w 3085014"/>
                <a:gd name="csY1" fmla="*/ 2680574 h 3416290"/>
                <a:gd name="csX2" fmla="*/ 3661 w 3085014"/>
                <a:gd name="csY2" fmla="*/ 2230994 h 3416290"/>
                <a:gd name="csX3" fmla="*/ 803761 w 3085014"/>
                <a:gd name="csY3" fmla="*/ 1857614 h 3416290"/>
                <a:gd name="csX4" fmla="*/ 1832461 w 3085014"/>
                <a:gd name="csY4" fmla="*/ 1141334 h 3416290"/>
                <a:gd name="csX5" fmla="*/ 2533501 w 3085014"/>
                <a:gd name="csY5" fmla="*/ 425054 h 3416290"/>
                <a:gd name="csX6" fmla="*/ 2792581 w 3085014"/>
                <a:gd name="csY6" fmla="*/ 13574 h 3416290"/>
                <a:gd name="csX7" fmla="*/ 2914501 w 3085014"/>
                <a:gd name="csY7" fmla="*/ 112634 h 3416290"/>
                <a:gd name="csX8" fmla="*/ 3082141 w 3085014"/>
                <a:gd name="csY8" fmla="*/ 158354 h 3416290"/>
                <a:gd name="csX9" fmla="*/ 2990701 w 3085014"/>
                <a:gd name="csY9" fmla="*/ 752714 h 3416290"/>
                <a:gd name="csX10" fmla="*/ 2632561 w 3085014"/>
                <a:gd name="csY10" fmla="*/ 1545194 h 3416290"/>
                <a:gd name="csX11" fmla="*/ 2007721 w 3085014"/>
                <a:gd name="csY11" fmla="*/ 2345294 h 3416290"/>
                <a:gd name="csX12" fmla="*/ 1329541 w 3085014"/>
                <a:gd name="csY12" fmla="*/ 3023474 h 3416290"/>
                <a:gd name="csX13" fmla="*/ 841861 w 3085014"/>
                <a:gd name="csY13" fmla="*/ 3343514 h 3416290"/>
                <a:gd name="csX14" fmla="*/ 613261 w 3085014"/>
                <a:gd name="csY14" fmla="*/ 3404474 h 3416290"/>
                <a:gd name="csX15" fmla="*/ 468481 w 3085014"/>
                <a:gd name="csY15" fmla="*/ 3168254 h 3416290"/>
                <a:gd name="csX16" fmla="*/ 308461 w 3085014"/>
                <a:gd name="csY16" fmla="*/ 2977754 h 3416290"/>
                <a:gd name="csX17" fmla="*/ 422761 w 3085014"/>
                <a:gd name="csY17" fmla="*/ 2749154 h 3416290"/>
                <a:gd name="csX0" fmla="*/ 422761 w 3085014"/>
                <a:gd name="csY0" fmla="*/ 2749154 h 3416290"/>
                <a:gd name="csX1" fmla="*/ 239881 w 3085014"/>
                <a:gd name="csY1" fmla="*/ 2680574 h 3416290"/>
                <a:gd name="csX2" fmla="*/ 3661 w 3085014"/>
                <a:gd name="csY2" fmla="*/ 2230994 h 3416290"/>
                <a:gd name="csX3" fmla="*/ 803761 w 3085014"/>
                <a:gd name="csY3" fmla="*/ 1857614 h 3416290"/>
                <a:gd name="csX4" fmla="*/ 1832461 w 3085014"/>
                <a:gd name="csY4" fmla="*/ 1141334 h 3416290"/>
                <a:gd name="csX5" fmla="*/ 2533501 w 3085014"/>
                <a:gd name="csY5" fmla="*/ 425054 h 3416290"/>
                <a:gd name="csX6" fmla="*/ 2792581 w 3085014"/>
                <a:gd name="csY6" fmla="*/ 13574 h 3416290"/>
                <a:gd name="csX7" fmla="*/ 2914501 w 3085014"/>
                <a:gd name="csY7" fmla="*/ 112634 h 3416290"/>
                <a:gd name="csX8" fmla="*/ 3082141 w 3085014"/>
                <a:gd name="csY8" fmla="*/ 158354 h 3416290"/>
                <a:gd name="csX9" fmla="*/ 2990701 w 3085014"/>
                <a:gd name="csY9" fmla="*/ 752714 h 3416290"/>
                <a:gd name="csX10" fmla="*/ 2632561 w 3085014"/>
                <a:gd name="csY10" fmla="*/ 1545194 h 3416290"/>
                <a:gd name="csX11" fmla="*/ 2007721 w 3085014"/>
                <a:gd name="csY11" fmla="*/ 2345294 h 3416290"/>
                <a:gd name="csX12" fmla="*/ 1329541 w 3085014"/>
                <a:gd name="csY12" fmla="*/ 3023474 h 3416290"/>
                <a:gd name="csX13" fmla="*/ 841861 w 3085014"/>
                <a:gd name="csY13" fmla="*/ 3343514 h 3416290"/>
                <a:gd name="csX14" fmla="*/ 613261 w 3085014"/>
                <a:gd name="csY14" fmla="*/ 3404474 h 3416290"/>
                <a:gd name="csX15" fmla="*/ 468481 w 3085014"/>
                <a:gd name="csY15" fmla="*/ 3168254 h 3416290"/>
                <a:gd name="csX16" fmla="*/ 354181 w 3085014"/>
                <a:gd name="csY16" fmla="*/ 2977754 h 3416290"/>
                <a:gd name="csX17" fmla="*/ 422761 w 3085014"/>
                <a:gd name="csY17" fmla="*/ 2749154 h 3416290"/>
                <a:gd name="csX0" fmla="*/ 460963 w 3085116"/>
                <a:gd name="csY0" fmla="*/ 2794874 h 3416290"/>
                <a:gd name="csX1" fmla="*/ 239983 w 3085116"/>
                <a:gd name="csY1" fmla="*/ 2680574 h 3416290"/>
                <a:gd name="csX2" fmla="*/ 3763 w 3085116"/>
                <a:gd name="csY2" fmla="*/ 2230994 h 3416290"/>
                <a:gd name="csX3" fmla="*/ 803863 w 3085116"/>
                <a:gd name="csY3" fmla="*/ 1857614 h 3416290"/>
                <a:gd name="csX4" fmla="*/ 1832563 w 3085116"/>
                <a:gd name="csY4" fmla="*/ 1141334 h 3416290"/>
                <a:gd name="csX5" fmla="*/ 2533603 w 3085116"/>
                <a:gd name="csY5" fmla="*/ 425054 h 3416290"/>
                <a:gd name="csX6" fmla="*/ 2792683 w 3085116"/>
                <a:gd name="csY6" fmla="*/ 13574 h 3416290"/>
                <a:gd name="csX7" fmla="*/ 2914603 w 3085116"/>
                <a:gd name="csY7" fmla="*/ 112634 h 3416290"/>
                <a:gd name="csX8" fmla="*/ 3082243 w 3085116"/>
                <a:gd name="csY8" fmla="*/ 158354 h 3416290"/>
                <a:gd name="csX9" fmla="*/ 2990803 w 3085116"/>
                <a:gd name="csY9" fmla="*/ 752714 h 3416290"/>
                <a:gd name="csX10" fmla="*/ 2632663 w 3085116"/>
                <a:gd name="csY10" fmla="*/ 1545194 h 3416290"/>
                <a:gd name="csX11" fmla="*/ 2007823 w 3085116"/>
                <a:gd name="csY11" fmla="*/ 2345294 h 3416290"/>
                <a:gd name="csX12" fmla="*/ 1329643 w 3085116"/>
                <a:gd name="csY12" fmla="*/ 3023474 h 3416290"/>
                <a:gd name="csX13" fmla="*/ 841963 w 3085116"/>
                <a:gd name="csY13" fmla="*/ 3343514 h 3416290"/>
                <a:gd name="csX14" fmla="*/ 613363 w 3085116"/>
                <a:gd name="csY14" fmla="*/ 3404474 h 3416290"/>
                <a:gd name="csX15" fmla="*/ 468583 w 3085116"/>
                <a:gd name="csY15" fmla="*/ 3168254 h 3416290"/>
                <a:gd name="csX16" fmla="*/ 354283 w 3085116"/>
                <a:gd name="csY16" fmla="*/ 2977754 h 3416290"/>
                <a:gd name="csX17" fmla="*/ 460963 w 3085116"/>
                <a:gd name="csY17" fmla="*/ 2794874 h 3416290"/>
                <a:gd name="csX0" fmla="*/ 415121 w 3084994"/>
                <a:gd name="csY0" fmla="*/ 2733914 h 3416290"/>
                <a:gd name="csX1" fmla="*/ 239861 w 3084994"/>
                <a:gd name="csY1" fmla="*/ 2680574 h 3416290"/>
                <a:gd name="csX2" fmla="*/ 3641 w 3084994"/>
                <a:gd name="csY2" fmla="*/ 2230994 h 3416290"/>
                <a:gd name="csX3" fmla="*/ 803741 w 3084994"/>
                <a:gd name="csY3" fmla="*/ 1857614 h 3416290"/>
                <a:gd name="csX4" fmla="*/ 1832441 w 3084994"/>
                <a:gd name="csY4" fmla="*/ 1141334 h 3416290"/>
                <a:gd name="csX5" fmla="*/ 2533481 w 3084994"/>
                <a:gd name="csY5" fmla="*/ 425054 h 3416290"/>
                <a:gd name="csX6" fmla="*/ 2792561 w 3084994"/>
                <a:gd name="csY6" fmla="*/ 13574 h 3416290"/>
                <a:gd name="csX7" fmla="*/ 2914481 w 3084994"/>
                <a:gd name="csY7" fmla="*/ 112634 h 3416290"/>
                <a:gd name="csX8" fmla="*/ 3082121 w 3084994"/>
                <a:gd name="csY8" fmla="*/ 158354 h 3416290"/>
                <a:gd name="csX9" fmla="*/ 2990681 w 3084994"/>
                <a:gd name="csY9" fmla="*/ 752714 h 3416290"/>
                <a:gd name="csX10" fmla="*/ 2632541 w 3084994"/>
                <a:gd name="csY10" fmla="*/ 1545194 h 3416290"/>
                <a:gd name="csX11" fmla="*/ 2007701 w 3084994"/>
                <a:gd name="csY11" fmla="*/ 2345294 h 3416290"/>
                <a:gd name="csX12" fmla="*/ 1329521 w 3084994"/>
                <a:gd name="csY12" fmla="*/ 3023474 h 3416290"/>
                <a:gd name="csX13" fmla="*/ 841841 w 3084994"/>
                <a:gd name="csY13" fmla="*/ 3343514 h 3416290"/>
                <a:gd name="csX14" fmla="*/ 613241 w 3084994"/>
                <a:gd name="csY14" fmla="*/ 3404474 h 3416290"/>
                <a:gd name="csX15" fmla="*/ 468461 w 3084994"/>
                <a:gd name="csY15" fmla="*/ 3168254 h 3416290"/>
                <a:gd name="csX16" fmla="*/ 354161 w 3084994"/>
                <a:gd name="csY16" fmla="*/ 2977754 h 3416290"/>
                <a:gd name="csX17" fmla="*/ 415121 w 3084994"/>
                <a:gd name="csY17" fmla="*/ 2733914 h 3416290"/>
                <a:gd name="csX0" fmla="*/ 415121 w 3084994"/>
                <a:gd name="csY0" fmla="*/ 2733914 h 3416290"/>
                <a:gd name="csX1" fmla="*/ 239861 w 3084994"/>
                <a:gd name="csY1" fmla="*/ 2680574 h 3416290"/>
                <a:gd name="csX2" fmla="*/ 3641 w 3084994"/>
                <a:gd name="csY2" fmla="*/ 2230994 h 3416290"/>
                <a:gd name="csX3" fmla="*/ 803741 w 3084994"/>
                <a:gd name="csY3" fmla="*/ 1857614 h 3416290"/>
                <a:gd name="csX4" fmla="*/ 1832441 w 3084994"/>
                <a:gd name="csY4" fmla="*/ 1141334 h 3416290"/>
                <a:gd name="csX5" fmla="*/ 2533481 w 3084994"/>
                <a:gd name="csY5" fmla="*/ 425054 h 3416290"/>
                <a:gd name="csX6" fmla="*/ 2792561 w 3084994"/>
                <a:gd name="csY6" fmla="*/ 13574 h 3416290"/>
                <a:gd name="csX7" fmla="*/ 2914481 w 3084994"/>
                <a:gd name="csY7" fmla="*/ 112634 h 3416290"/>
                <a:gd name="csX8" fmla="*/ 3082121 w 3084994"/>
                <a:gd name="csY8" fmla="*/ 158354 h 3416290"/>
                <a:gd name="csX9" fmla="*/ 2990681 w 3084994"/>
                <a:gd name="csY9" fmla="*/ 752714 h 3416290"/>
                <a:gd name="csX10" fmla="*/ 2632541 w 3084994"/>
                <a:gd name="csY10" fmla="*/ 1545194 h 3416290"/>
                <a:gd name="csX11" fmla="*/ 2007701 w 3084994"/>
                <a:gd name="csY11" fmla="*/ 2345294 h 3416290"/>
                <a:gd name="csX12" fmla="*/ 1329521 w 3084994"/>
                <a:gd name="csY12" fmla="*/ 3023474 h 3416290"/>
                <a:gd name="csX13" fmla="*/ 841841 w 3084994"/>
                <a:gd name="csY13" fmla="*/ 3343514 h 3416290"/>
                <a:gd name="csX14" fmla="*/ 613241 w 3084994"/>
                <a:gd name="csY14" fmla="*/ 3404474 h 3416290"/>
                <a:gd name="csX15" fmla="*/ 468461 w 3084994"/>
                <a:gd name="csY15" fmla="*/ 3168254 h 3416290"/>
                <a:gd name="csX16" fmla="*/ 354161 w 3084994"/>
                <a:gd name="csY16" fmla="*/ 2977754 h 3416290"/>
                <a:gd name="csX17" fmla="*/ 415121 w 3084994"/>
                <a:gd name="csY17" fmla="*/ 2733914 h 3416290"/>
                <a:gd name="csX0" fmla="*/ 438040 w 3085053"/>
                <a:gd name="csY0" fmla="*/ 2756774 h 3416290"/>
                <a:gd name="csX1" fmla="*/ 239920 w 3085053"/>
                <a:gd name="csY1" fmla="*/ 2680574 h 3416290"/>
                <a:gd name="csX2" fmla="*/ 3700 w 3085053"/>
                <a:gd name="csY2" fmla="*/ 2230994 h 3416290"/>
                <a:gd name="csX3" fmla="*/ 803800 w 3085053"/>
                <a:gd name="csY3" fmla="*/ 1857614 h 3416290"/>
                <a:gd name="csX4" fmla="*/ 1832500 w 3085053"/>
                <a:gd name="csY4" fmla="*/ 1141334 h 3416290"/>
                <a:gd name="csX5" fmla="*/ 2533540 w 3085053"/>
                <a:gd name="csY5" fmla="*/ 425054 h 3416290"/>
                <a:gd name="csX6" fmla="*/ 2792620 w 3085053"/>
                <a:gd name="csY6" fmla="*/ 13574 h 3416290"/>
                <a:gd name="csX7" fmla="*/ 2914540 w 3085053"/>
                <a:gd name="csY7" fmla="*/ 112634 h 3416290"/>
                <a:gd name="csX8" fmla="*/ 3082180 w 3085053"/>
                <a:gd name="csY8" fmla="*/ 158354 h 3416290"/>
                <a:gd name="csX9" fmla="*/ 2990740 w 3085053"/>
                <a:gd name="csY9" fmla="*/ 752714 h 3416290"/>
                <a:gd name="csX10" fmla="*/ 2632600 w 3085053"/>
                <a:gd name="csY10" fmla="*/ 1545194 h 3416290"/>
                <a:gd name="csX11" fmla="*/ 2007760 w 3085053"/>
                <a:gd name="csY11" fmla="*/ 2345294 h 3416290"/>
                <a:gd name="csX12" fmla="*/ 1329580 w 3085053"/>
                <a:gd name="csY12" fmla="*/ 3023474 h 3416290"/>
                <a:gd name="csX13" fmla="*/ 841900 w 3085053"/>
                <a:gd name="csY13" fmla="*/ 3343514 h 3416290"/>
                <a:gd name="csX14" fmla="*/ 613300 w 3085053"/>
                <a:gd name="csY14" fmla="*/ 3404474 h 3416290"/>
                <a:gd name="csX15" fmla="*/ 468520 w 3085053"/>
                <a:gd name="csY15" fmla="*/ 3168254 h 3416290"/>
                <a:gd name="csX16" fmla="*/ 354220 w 3085053"/>
                <a:gd name="csY16" fmla="*/ 2977754 h 3416290"/>
                <a:gd name="csX17" fmla="*/ 438040 w 3085053"/>
                <a:gd name="csY17" fmla="*/ 2756774 h 3416290"/>
                <a:gd name="csX0" fmla="*/ 438040 w 3085053"/>
                <a:gd name="csY0" fmla="*/ 2756774 h 3416290"/>
                <a:gd name="csX1" fmla="*/ 239920 w 3085053"/>
                <a:gd name="csY1" fmla="*/ 2680574 h 3416290"/>
                <a:gd name="csX2" fmla="*/ 3700 w 3085053"/>
                <a:gd name="csY2" fmla="*/ 2230994 h 3416290"/>
                <a:gd name="csX3" fmla="*/ 803800 w 3085053"/>
                <a:gd name="csY3" fmla="*/ 1857614 h 3416290"/>
                <a:gd name="csX4" fmla="*/ 1832500 w 3085053"/>
                <a:gd name="csY4" fmla="*/ 1141334 h 3416290"/>
                <a:gd name="csX5" fmla="*/ 2533540 w 3085053"/>
                <a:gd name="csY5" fmla="*/ 425054 h 3416290"/>
                <a:gd name="csX6" fmla="*/ 2792620 w 3085053"/>
                <a:gd name="csY6" fmla="*/ 13574 h 3416290"/>
                <a:gd name="csX7" fmla="*/ 2914540 w 3085053"/>
                <a:gd name="csY7" fmla="*/ 112634 h 3416290"/>
                <a:gd name="csX8" fmla="*/ 3082180 w 3085053"/>
                <a:gd name="csY8" fmla="*/ 158354 h 3416290"/>
                <a:gd name="csX9" fmla="*/ 2990740 w 3085053"/>
                <a:gd name="csY9" fmla="*/ 752714 h 3416290"/>
                <a:gd name="csX10" fmla="*/ 2632600 w 3085053"/>
                <a:gd name="csY10" fmla="*/ 1545194 h 3416290"/>
                <a:gd name="csX11" fmla="*/ 2007760 w 3085053"/>
                <a:gd name="csY11" fmla="*/ 2345294 h 3416290"/>
                <a:gd name="csX12" fmla="*/ 1329580 w 3085053"/>
                <a:gd name="csY12" fmla="*/ 3023474 h 3416290"/>
                <a:gd name="csX13" fmla="*/ 841900 w 3085053"/>
                <a:gd name="csY13" fmla="*/ 3343514 h 3416290"/>
                <a:gd name="csX14" fmla="*/ 613300 w 3085053"/>
                <a:gd name="csY14" fmla="*/ 3404474 h 3416290"/>
                <a:gd name="csX15" fmla="*/ 468520 w 3085053"/>
                <a:gd name="csY15" fmla="*/ 3168254 h 3416290"/>
                <a:gd name="csX16" fmla="*/ 354220 w 3085053"/>
                <a:gd name="csY16" fmla="*/ 2977754 h 3416290"/>
                <a:gd name="csX17" fmla="*/ 438040 w 3085053"/>
                <a:gd name="csY17" fmla="*/ 2756774 h 3416290"/>
                <a:gd name="csX0" fmla="*/ 438040 w 3085053"/>
                <a:gd name="csY0" fmla="*/ 2756774 h 3416290"/>
                <a:gd name="csX1" fmla="*/ 239920 w 3085053"/>
                <a:gd name="csY1" fmla="*/ 2680574 h 3416290"/>
                <a:gd name="csX2" fmla="*/ 3700 w 3085053"/>
                <a:gd name="csY2" fmla="*/ 2230994 h 3416290"/>
                <a:gd name="csX3" fmla="*/ 803800 w 3085053"/>
                <a:gd name="csY3" fmla="*/ 1857614 h 3416290"/>
                <a:gd name="csX4" fmla="*/ 1832500 w 3085053"/>
                <a:gd name="csY4" fmla="*/ 1141334 h 3416290"/>
                <a:gd name="csX5" fmla="*/ 2533540 w 3085053"/>
                <a:gd name="csY5" fmla="*/ 425054 h 3416290"/>
                <a:gd name="csX6" fmla="*/ 2792620 w 3085053"/>
                <a:gd name="csY6" fmla="*/ 13574 h 3416290"/>
                <a:gd name="csX7" fmla="*/ 2914540 w 3085053"/>
                <a:gd name="csY7" fmla="*/ 112634 h 3416290"/>
                <a:gd name="csX8" fmla="*/ 3082180 w 3085053"/>
                <a:gd name="csY8" fmla="*/ 158354 h 3416290"/>
                <a:gd name="csX9" fmla="*/ 2990740 w 3085053"/>
                <a:gd name="csY9" fmla="*/ 752714 h 3416290"/>
                <a:gd name="csX10" fmla="*/ 2632600 w 3085053"/>
                <a:gd name="csY10" fmla="*/ 1545194 h 3416290"/>
                <a:gd name="csX11" fmla="*/ 2007760 w 3085053"/>
                <a:gd name="csY11" fmla="*/ 2345294 h 3416290"/>
                <a:gd name="csX12" fmla="*/ 1329580 w 3085053"/>
                <a:gd name="csY12" fmla="*/ 3023474 h 3416290"/>
                <a:gd name="csX13" fmla="*/ 841900 w 3085053"/>
                <a:gd name="csY13" fmla="*/ 3343514 h 3416290"/>
                <a:gd name="csX14" fmla="*/ 613300 w 3085053"/>
                <a:gd name="csY14" fmla="*/ 3404474 h 3416290"/>
                <a:gd name="csX15" fmla="*/ 468520 w 3085053"/>
                <a:gd name="csY15" fmla="*/ 3168254 h 3416290"/>
                <a:gd name="csX16" fmla="*/ 358983 w 3085053"/>
                <a:gd name="csY16" fmla="*/ 2994423 h 3416290"/>
                <a:gd name="csX17" fmla="*/ 438040 w 3085053"/>
                <a:gd name="csY17" fmla="*/ 2756774 h 3416290"/>
                <a:gd name="csX0" fmla="*/ 438040 w 3085053"/>
                <a:gd name="csY0" fmla="*/ 2756774 h 3416290"/>
                <a:gd name="csX1" fmla="*/ 239920 w 3085053"/>
                <a:gd name="csY1" fmla="*/ 2680574 h 3416290"/>
                <a:gd name="csX2" fmla="*/ 3700 w 3085053"/>
                <a:gd name="csY2" fmla="*/ 2230994 h 3416290"/>
                <a:gd name="csX3" fmla="*/ 803800 w 3085053"/>
                <a:gd name="csY3" fmla="*/ 1857614 h 3416290"/>
                <a:gd name="csX4" fmla="*/ 1832500 w 3085053"/>
                <a:gd name="csY4" fmla="*/ 1141334 h 3416290"/>
                <a:gd name="csX5" fmla="*/ 2533540 w 3085053"/>
                <a:gd name="csY5" fmla="*/ 425054 h 3416290"/>
                <a:gd name="csX6" fmla="*/ 2792620 w 3085053"/>
                <a:gd name="csY6" fmla="*/ 13574 h 3416290"/>
                <a:gd name="csX7" fmla="*/ 2914540 w 3085053"/>
                <a:gd name="csY7" fmla="*/ 112634 h 3416290"/>
                <a:gd name="csX8" fmla="*/ 3082180 w 3085053"/>
                <a:gd name="csY8" fmla="*/ 158354 h 3416290"/>
                <a:gd name="csX9" fmla="*/ 2990740 w 3085053"/>
                <a:gd name="csY9" fmla="*/ 752714 h 3416290"/>
                <a:gd name="csX10" fmla="*/ 2632600 w 3085053"/>
                <a:gd name="csY10" fmla="*/ 1545194 h 3416290"/>
                <a:gd name="csX11" fmla="*/ 2007760 w 3085053"/>
                <a:gd name="csY11" fmla="*/ 2345294 h 3416290"/>
                <a:gd name="csX12" fmla="*/ 1329580 w 3085053"/>
                <a:gd name="csY12" fmla="*/ 3023474 h 3416290"/>
                <a:gd name="csX13" fmla="*/ 841900 w 3085053"/>
                <a:gd name="csY13" fmla="*/ 3343514 h 3416290"/>
                <a:gd name="csX14" fmla="*/ 613300 w 3085053"/>
                <a:gd name="csY14" fmla="*/ 3404474 h 3416290"/>
                <a:gd name="csX15" fmla="*/ 468520 w 3085053"/>
                <a:gd name="csY15" fmla="*/ 3168254 h 3416290"/>
                <a:gd name="csX16" fmla="*/ 358983 w 3085053"/>
                <a:gd name="csY16" fmla="*/ 2994423 h 3416290"/>
                <a:gd name="csX17" fmla="*/ 438040 w 3085053"/>
                <a:gd name="csY17" fmla="*/ 2756774 h 3416290"/>
                <a:gd name="csX0" fmla="*/ 459530 w 3085112"/>
                <a:gd name="csY0" fmla="*/ 2773442 h 3416290"/>
                <a:gd name="csX1" fmla="*/ 239979 w 3085112"/>
                <a:gd name="csY1" fmla="*/ 2680574 h 3416290"/>
                <a:gd name="csX2" fmla="*/ 3759 w 3085112"/>
                <a:gd name="csY2" fmla="*/ 2230994 h 3416290"/>
                <a:gd name="csX3" fmla="*/ 803859 w 3085112"/>
                <a:gd name="csY3" fmla="*/ 1857614 h 3416290"/>
                <a:gd name="csX4" fmla="*/ 1832559 w 3085112"/>
                <a:gd name="csY4" fmla="*/ 1141334 h 3416290"/>
                <a:gd name="csX5" fmla="*/ 2533599 w 3085112"/>
                <a:gd name="csY5" fmla="*/ 425054 h 3416290"/>
                <a:gd name="csX6" fmla="*/ 2792679 w 3085112"/>
                <a:gd name="csY6" fmla="*/ 13574 h 3416290"/>
                <a:gd name="csX7" fmla="*/ 2914599 w 3085112"/>
                <a:gd name="csY7" fmla="*/ 112634 h 3416290"/>
                <a:gd name="csX8" fmla="*/ 3082239 w 3085112"/>
                <a:gd name="csY8" fmla="*/ 158354 h 3416290"/>
                <a:gd name="csX9" fmla="*/ 2990799 w 3085112"/>
                <a:gd name="csY9" fmla="*/ 752714 h 3416290"/>
                <a:gd name="csX10" fmla="*/ 2632659 w 3085112"/>
                <a:gd name="csY10" fmla="*/ 1545194 h 3416290"/>
                <a:gd name="csX11" fmla="*/ 2007819 w 3085112"/>
                <a:gd name="csY11" fmla="*/ 2345294 h 3416290"/>
                <a:gd name="csX12" fmla="*/ 1329639 w 3085112"/>
                <a:gd name="csY12" fmla="*/ 3023474 h 3416290"/>
                <a:gd name="csX13" fmla="*/ 841959 w 3085112"/>
                <a:gd name="csY13" fmla="*/ 3343514 h 3416290"/>
                <a:gd name="csX14" fmla="*/ 613359 w 3085112"/>
                <a:gd name="csY14" fmla="*/ 3404474 h 3416290"/>
                <a:gd name="csX15" fmla="*/ 468579 w 3085112"/>
                <a:gd name="csY15" fmla="*/ 3168254 h 3416290"/>
                <a:gd name="csX16" fmla="*/ 359042 w 3085112"/>
                <a:gd name="csY16" fmla="*/ 2994423 h 3416290"/>
                <a:gd name="csX17" fmla="*/ 459530 w 3085112"/>
                <a:gd name="csY17" fmla="*/ 2773442 h 3416290"/>
                <a:gd name="csX0" fmla="*/ 458900 w 3084482"/>
                <a:gd name="csY0" fmla="*/ 2773442 h 3416290"/>
                <a:gd name="csX1" fmla="*/ 239349 w 3084482"/>
                <a:gd name="csY1" fmla="*/ 2680574 h 3416290"/>
                <a:gd name="csX2" fmla="*/ 3129 w 3084482"/>
                <a:gd name="csY2" fmla="*/ 2230994 h 3416290"/>
                <a:gd name="csX3" fmla="*/ 803229 w 3084482"/>
                <a:gd name="csY3" fmla="*/ 1857614 h 3416290"/>
                <a:gd name="csX4" fmla="*/ 1831929 w 3084482"/>
                <a:gd name="csY4" fmla="*/ 1141334 h 3416290"/>
                <a:gd name="csX5" fmla="*/ 2532969 w 3084482"/>
                <a:gd name="csY5" fmla="*/ 425054 h 3416290"/>
                <a:gd name="csX6" fmla="*/ 2792049 w 3084482"/>
                <a:gd name="csY6" fmla="*/ 13574 h 3416290"/>
                <a:gd name="csX7" fmla="*/ 2913969 w 3084482"/>
                <a:gd name="csY7" fmla="*/ 112634 h 3416290"/>
                <a:gd name="csX8" fmla="*/ 3081609 w 3084482"/>
                <a:gd name="csY8" fmla="*/ 158354 h 3416290"/>
                <a:gd name="csX9" fmla="*/ 2990169 w 3084482"/>
                <a:gd name="csY9" fmla="*/ 752714 h 3416290"/>
                <a:gd name="csX10" fmla="*/ 2632029 w 3084482"/>
                <a:gd name="csY10" fmla="*/ 1545194 h 3416290"/>
                <a:gd name="csX11" fmla="*/ 2007189 w 3084482"/>
                <a:gd name="csY11" fmla="*/ 2345294 h 3416290"/>
                <a:gd name="csX12" fmla="*/ 1329009 w 3084482"/>
                <a:gd name="csY12" fmla="*/ 3023474 h 3416290"/>
                <a:gd name="csX13" fmla="*/ 841329 w 3084482"/>
                <a:gd name="csY13" fmla="*/ 3343514 h 3416290"/>
                <a:gd name="csX14" fmla="*/ 612729 w 3084482"/>
                <a:gd name="csY14" fmla="*/ 3404474 h 3416290"/>
                <a:gd name="csX15" fmla="*/ 467949 w 3084482"/>
                <a:gd name="csY15" fmla="*/ 3168254 h 3416290"/>
                <a:gd name="csX16" fmla="*/ 358412 w 3084482"/>
                <a:gd name="csY16" fmla="*/ 2994423 h 3416290"/>
                <a:gd name="csX17" fmla="*/ 458900 w 3084482"/>
                <a:gd name="csY17" fmla="*/ 2773442 h 3416290"/>
                <a:gd name="csX0" fmla="*/ 458900 w 3084482"/>
                <a:gd name="csY0" fmla="*/ 2773442 h 3416290"/>
                <a:gd name="csX1" fmla="*/ 239349 w 3084482"/>
                <a:gd name="csY1" fmla="*/ 2680574 h 3416290"/>
                <a:gd name="csX2" fmla="*/ 3129 w 3084482"/>
                <a:gd name="csY2" fmla="*/ 2230994 h 3416290"/>
                <a:gd name="csX3" fmla="*/ 803229 w 3084482"/>
                <a:gd name="csY3" fmla="*/ 1857614 h 3416290"/>
                <a:gd name="csX4" fmla="*/ 1831929 w 3084482"/>
                <a:gd name="csY4" fmla="*/ 1141334 h 3416290"/>
                <a:gd name="csX5" fmla="*/ 2532969 w 3084482"/>
                <a:gd name="csY5" fmla="*/ 425054 h 3416290"/>
                <a:gd name="csX6" fmla="*/ 2792049 w 3084482"/>
                <a:gd name="csY6" fmla="*/ 13574 h 3416290"/>
                <a:gd name="csX7" fmla="*/ 2913969 w 3084482"/>
                <a:gd name="csY7" fmla="*/ 112634 h 3416290"/>
                <a:gd name="csX8" fmla="*/ 3081609 w 3084482"/>
                <a:gd name="csY8" fmla="*/ 158354 h 3416290"/>
                <a:gd name="csX9" fmla="*/ 2990169 w 3084482"/>
                <a:gd name="csY9" fmla="*/ 752714 h 3416290"/>
                <a:gd name="csX10" fmla="*/ 2632029 w 3084482"/>
                <a:gd name="csY10" fmla="*/ 1545194 h 3416290"/>
                <a:gd name="csX11" fmla="*/ 2007189 w 3084482"/>
                <a:gd name="csY11" fmla="*/ 2345294 h 3416290"/>
                <a:gd name="csX12" fmla="*/ 1329009 w 3084482"/>
                <a:gd name="csY12" fmla="*/ 3023474 h 3416290"/>
                <a:gd name="csX13" fmla="*/ 841329 w 3084482"/>
                <a:gd name="csY13" fmla="*/ 3343514 h 3416290"/>
                <a:gd name="csX14" fmla="*/ 612729 w 3084482"/>
                <a:gd name="csY14" fmla="*/ 3404474 h 3416290"/>
                <a:gd name="csX15" fmla="*/ 467949 w 3084482"/>
                <a:gd name="csY15" fmla="*/ 3168254 h 3416290"/>
                <a:gd name="csX16" fmla="*/ 358412 w 3084482"/>
                <a:gd name="csY16" fmla="*/ 2994423 h 3416290"/>
                <a:gd name="csX17" fmla="*/ 458900 w 3084482"/>
                <a:gd name="csY17" fmla="*/ 2773442 h 3416290"/>
                <a:gd name="csX0" fmla="*/ 440428 w 3085060"/>
                <a:gd name="csY0" fmla="*/ 2782967 h 3416290"/>
                <a:gd name="csX1" fmla="*/ 239927 w 3085060"/>
                <a:gd name="csY1" fmla="*/ 2680574 h 3416290"/>
                <a:gd name="csX2" fmla="*/ 3707 w 3085060"/>
                <a:gd name="csY2" fmla="*/ 2230994 h 3416290"/>
                <a:gd name="csX3" fmla="*/ 803807 w 3085060"/>
                <a:gd name="csY3" fmla="*/ 1857614 h 3416290"/>
                <a:gd name="csX4" fmla="*/ 1832507 w 3085060"/>
                <a:gd name="csY4" fmla="*/ 1141334 h 3416290"/>
                <a:gd name="csX5" fmla="*/ 2533547 w 3085060"/>
                <a:gd name="csY5" fmla="*/ 425054 h 3416290"/>
                <a:gd name="csX6" fmla="*/ 2792627 w 3085060"/>
                <a:gd name="csY6" fmla="*/ 13574 h 3416290"/>
                <a:gd name="csX7" fmla="*/ 2914547 w 3085060"/>
                <a:gd name="csY7" fmla="*/ 112634 h 3416290"/>
                <a:gd name="csX8" fmla="*/ 3082187 w 3085060"/>
                <a:gd name="csY8" fmla="*/ 158354 h 3416290"/>
                <a:gd name="csX9" fmla="*/ 2990747 w 3085060"/>
                <a:gd name="csY9" fmla="*/ 752714 h 3416290"/>
                <a:gd name="csX10" fmla="*/ 2632607 w 3085060"/>
                <a:gd name="csY10" fmla="*/ 1545194 h 3416290"/>
                <a:gd name="csX11" fmla="*/ 2007767 w 3085060"/>
                <a:gd name="csY11" fmla="*/ 2345294 h 3416290"/>
                <a:gd name="csX12" fmla="*/ 1329587 w 3085060"/>
                <a:gd name="csY12" fmla="*/ 3023474 h 3416290"/>
                <a:gd name="csX13" fmla="*/ 841907 w 3085060"/>
                <a:gd name="csY13" fmla="*/ 3343514 h 3416290"/>
                <a:gd name="csX14" fmla="*/ 613307 w 3085060"/>
                <a:gd name="csY14" fmla="*/ 3404474 h 3416290"/>
                <a:gd name="csX15" fmla="*/ 468527 w 3085060"/>
                <a:gd name="csY15" fmla="*/ 3168254 h 3416290"/>
                <a:gd name="csX16" fmla="*/ 358990 w 3085060"/>
                <a:gd name="csY16" fmla="*/ 2994423 h 3416290"/>
                <a:gd name="csX17" fmla="*/ 440428 w 3085060"/>
                <a:gd name="csY17" fmla="*/ 2782967 h 3416290"/>
                <a:gd name="csX0" fmla="*/ 440428 w 3085060"/>
                <a:gd name="csY0" fmla="*/ 2782967 h 3416290"/>
                <a:gd name="csX1" fmla="*/ 239927 w 3085060"/>
                <a:gd name="csY1" fmla="*/ 2680574 h 3416290"/>
                <a:gd name="csX2" fmla="*/ 3707 w 3085060"/>
                <a:gd name="csY2" fmla="*/ 2230994 h 3416290"/>
                <a:gd name="csX3" fmla="*/ 803807 w 3085060"/>
                <a:gd name="csY3" fmla="*/ 1857614 h 3416290"/>
                <a:gd name="csX4" fmla="*/ 1832507 w 3085060"/>
                <a:gd name="csY4" fmla="*/ 1141334 h 3416290"/>
                <a:gd name="csX5" fmla="*/ 2533547 w 3085060"/>
                <a:gd name="csY5" fmla="*/ 425054 h 3416290"/>
                <a:gd name="csX6" fmla="*/ 2792627 w 3085060"/>
                <a:gd name="csY6" fmla="*/ 13574 h 3416290"/>
                <a:gd name="csX7" fmla="*/ 2914547 w 3085060"/>
                <a:gd name="csY7" fmla="*/ 112634 h 3416290"/>
                <a:gd name="csX8" fmla="*/ 3082187 w 3085060"/>
                <a:gd name="csY8" fmla="*/ 158354 h 3416290"/>
                <a:gd name="csX9" fmla="*/ 2990747 w 3085060"/>
                <a:gd name="csY9" fmla="*/ 752714 h 3416290"/>
                <a:gd name="csX10" fmla="*/ 2632607 w 3085060"/>
                <a:gd name="csY10" fmla="*/ 1545194 h 3416290"/>
                <a:gd name="csX11" fmla="*/ 2007767 w 3085060"/>
                <a:gd name="csY11" fmla="*/ 2345294 h 3416290"/>
                <a:gd name="csX12" fmla="*/ 1329587 w 3085060"/>
                <a:gd name="csY12" fmla="*/ 3023474 h 3416290"/>
                <a:gd name="csX13" fmla="*/ 841907 w 3085060"/>
                <a:gd name="csY13" fmla="*/ 3343514 h 3416290"/>
                <a:gd name="csX14" fmla="*/ 613307 w 3085060"/>
                <a:gd name="csY14" fmla="*/ 3404474 h 3416290"/>
                <a:gd name="csX15" fmla="*/ 468527 w 3085060"/>
                <a:gd name="csY15" fmla="*/ 3168254 h 3416290"/>
                <a:gd name="csX16" fmla="*/ 358990 w 3085060"/>
                <a:gd name="csY16" fmla="*/ 2994423 h 3416290"/>
                <a:gd name="csX17" fmla="*/ 440428 w 3085060"/>
                <a:gd name="csY17" fmla="*/ 2782967 h 3416290"/>
                <a:gd name="csX0" fmla="*/ 439760 w 3084392"/>
                <a:gd name="csY0" fmla="*/ 2782967 h 3416290"/>
                <a:gd name="csX1" fmla="*/ 239259 w 3084392"/>
                <a:gd name="csY1" fmla="*/ 2680574 h 3416290"/>
                <a:gd name="csX2" fmla="*/ 3039 w 3084392"/>
                <a:gd name="csY2" fmla="*/ 2230994 h 3416290"/>
                <a:gd name="csX3" fmla="*/ 803139 w 3084392"/>
                <a:gd name="csY3" fmla="*/ 1857614 h 3416290"/>
                <a:gd name="csX4" fmla="*/ 1831839 w 3084392"/>
                <a:gd name="csY4" fmla="*/ 1141334 h 3416290"/>
                <a:gd name="csX5" fmla="*/ 2532879 w 3084392"/>
                <a:gd name="csY5" fmla="*/ 425054 h 3416290"/>
                <a:gd name="csX6" fmla="*/ 2791959 w 3084392"/>
                <a:gd name="csY6" fmla="*/ 13574 h 3416290"/>
                <a:gd name="csX7" fmla="*/ 2913879 w 3084392"/>
                <a:gd name="csY7" fmla="*/ 112634 h 3416290"/>
                <a:gd name="csX8" fmla="*/ 3081519 w 3084392"/>
                <a:gd name="csY8" fmla="*/ 158354 h 3416290"/>
                <a:gd name="csX9" fmla="*/ 2990079 w 3084392"/>
                <a:gd name="csY9" fmla="*/ 752714 h 3416290"/>
                <a:gd name="csX10" fmla="*/ 2631939 w 3084392"/>
                <a:gd name="csY10" fmla="*/ 1545194 h 3416290"/>
                <a:gd name="csX11" fmla="*/ 2007099 w 3084392"/>
                <a:gd name="csY11" fmla="*/ 2345294 h 3416290"/>
                <a:gd name="csX12" fmla="*/ 1328919 w 3084392"/>
                <a:gd name="csY12" fmla="*/ 3023474 h 3416290"/>
                <a:gd name="csX13" fmla="*/ 841239 w 3084392"/>
                <a:gd name="csY13" fmla="*/ 3343514 h 3416290"/>
                <a:gd name="csX14" fmla="*/ 612639 w 3084392"/>
                <a:gd name="csY14" fmla="*/ 3404474 h 3416290"/>
                <a:gd name="csX15" fmla="*/ 467859 w 3084392"/>
                <a:gd name="csY15" fmla="*/ 3168254 h 3416290"/>
                <a:gd name="csX16" fmla="*/ 358322 w 3084392"/>
                <a:gd name="csY16" fmla="*/ 2994423 h 3416290"/>
                <a:gd name="csX17" fmla="*/ 439760 w 3084392"/>
                <a:gd name="csY17" fmla="*/ 2782967 h 3416290"/>
                <a:gd name="csX0" fmla="*/ 456994 w 3101626"/>
                <a:gd name="csY0" fmla="*/ 2782967 h 3416290"/>
                <a:gd name="csX1" fmla="*/ 232681 w 3101626"/>
                <a:gd name="csY1" fmla="*/ 2680574 h 3416290"/>
                <a:gd name="csX2" fmla="*/ 20273 w 3101626"/>
                <a:gd name="csY2" fmla="*/ 2230994 h 3416290"/>
                <a:gd name="csX3" fmla="*/ 820373 w 3101626"/>
                <a:gd name="csY3" fmla="*/ 1857614 h 3416290"/>
                <a:gd name="csX4" fmla="*/ 1849073 w 3101626"/>
                <a:gd name="csY4" fmla="*/ 1141334 h 3416290"/>
                <a:gd name="csX5" fmla="*/ 2550113 w 3101626"/>
                <a:gd name="csY5" fmla="*/ 425054 h 3416290"/>
                <a:gd name="csX6" fmla="*/ 2809193 w 3101626"/>
                <a:gd name="csY6" fmla="*/ 13574 h 3416290"/>
                <a:gd name="csX7" fmla="*/ 2931113 w 3101626"/>
                <a:gd name="csY7" fmla="*/ 112634 h 3416290"/>
                <a:gd name="csX8" fmla="*/ 3098753 w 3101626"/>
                <a:gd name="csY8" fmla="*/ 158354 h 3416290"/>
                <a:gd name="csX9" fmla="*/ 3007313 w 3101626"/>
                <a:gd name="csY9" fmla="*/ 752714 h 3416290"/>
                <a:gd name="csX10" fmla="*/ 2649173 w 3101626"/>
                <a:gd name="csY10" fmla="*/ 1545194 h 3416290"/>
                <a:gd name="csX11" fmla="*/ 2024333 w 3101626"/>
                <a:gd name="csY11" fmla="*/ 2345294 h 3416290"/>
                <a:gd name="csX12" fmla="*/ 1346153 w 3101626"/>
                <a:gd name="csY12" fmla="*/ 3023474 h 3416290"/>
                <a:gd name="csX13" fmla="*/ 858473 w 3101626"/>
                <a:gd name="csY13" fmla="*/ 3343514 h 3416290"/>
                <a:gd name="csX14" fmla="*/ 629873 w 3101626"/>
                <a:gd name="csY14" fmla="*/ 3404474 h 3416290"/>
                <a:gd name="csX15" fmla="*/ 485093 w 3101626"/>
                <a:gd name="csY15" fmla="*/ 3168254 h 3416290"/>
                <a:gd name="csX16" fmla="*/ 375556 w 3101626"/>
                <a:gd name="csY16" fmla="*/ 2994423 h 3416290"/>
                <a:gd name="csX17" fmla="*/ 456994 w 3101626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65354 w 3081887"/>
                <a:gd name="csY15" fmla="*/ 3168254 h 3416290"/>
                <a:gd name="csX16" fmla="*/ 355817 w 3081887"/>
                <a:gd name="csY16" fmla="*/ 2994423 h 3416290"/>
                <a:gd name="csX17" fmla="*/ 437255 w 3081887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65354 w 3081887"/>
                <a:gd name="csY15" fmla="*/ 3168254 h 3416290"/>
                <a:gd name="csX16" fmla="*/ 355817 w 3081887"/>
                <a:gd name="csY16" fmla="*/ 2994423 h 3416290"/>
                <a:gd name="csX17" fmla="*/ 437255 w 3081887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58211 w 3081887"/>
                <a:gd name="csY15" fmla="*/ 3168254 h 3416290"/>
                <a:gd name="csX16" fmla="*/ 355817 w 3081887"/>
                <a:gd name="csY16" fmla="*/ 2994423 h 3416290"/>
                <a:gd name="csX17" fmla="*/ 437255 w 3081887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58211 w 3081887"/>
                <a:gd name="csY15" fmla="*/ 3168254 h 3416290"/>
                <a:gd name="csX16" fmla="*/ 355817 w 3081887"/>
                <a:gd name="csY16" fmla="*/ 2994423 h 3416290"/>
                <a:gd name="csX17" fmla="*/ 437255 w 3081887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58211 w 3081887"/>
                <a:gd name="csY15" fmla="*/ 3168254 h 3416290"/>
                <a:gd name="csX16" fmla="*/ 365342 w 3081887"/>
                <a:gd name="csY16" fmla="*/ 2999186 h 3416290"/>
                <a:gd name="csX17" fmla="*/ 437255 w 3081887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58211 w 3081887"/>
                <a:gd name="csY15" fmla="*/ 3168254 h 3416290"/>
                <a:gd name="csX16" fmla="*/ 365342 w 3081887"/>
                <a:gd name="csY16" fmla="*/ 2999186 h 3416290"/>
                <a:gd name="csX17" fmla="*/ 437255 w 3081887"/>
                <a:gd name="csY17" fmla="*/ 2782967 h 3416290"/>
                <a:gd name="csX0" fmla="*/ 437255 w 3082413"/>
                <a:gd name="csY0" fmla="*/ 2797843 h 3431166"/>
                <a:gd name="csX1" fmla="*/ 212942 w 3082413"/>
                <a:gd name="csY1" fmla="*/ 2695450 h 3431166"/>
                <a:gd name="csX2" fmla="*/ 534 w 3082413"/>
                <a:gd name="csY2" fmla="*/ 2245870 h 3431166"/>
                <a:gd name="csX3" fmla="*/ 800634 w 3082413"/>
                <a:gd name="csY3" fmla="*/ 1872490 h 3431166"/>
                <a:gd name="csX4" fmla="*/ 1829334 w 3082413"/>
                <a:gd name="csY4" fmla="*/ 1156210 h 3431166"/>
                <a:gd name="csX5" fmla="*/ 2530374 w 3082413"/>
                <a:gd name="csY5" fmla="*/ 439930 h 3431166"/>
                <a:gd name="csX6" fmla="*/ 2789454 w 3082413"/>
                <a:gd name="csY6" fmla="*/ 28450 h 3431166"/>
                <a:gd name="csX7" fmla="*/ 2901849 w 3082413"/>
                <a:gd name="csY7" fmla="*/ 60835 h 3431166"/>
                <a:gd name="csX8" fmla="*/ 3079014 w 3082413"/>
                <a:gd name="csY8" fmla="*/ 173230 h 3431166"/>
                <a:gd name="csX9" fmla="*/ 2987574 w 3082413"/>
                <a:gd name="csY9" fmla="*/ 767590 h 3431166"/>
                <a:gd name="csX10" fmla="*/ 2629434 w 3082413"/>
                <a:gd name="csY10" fmla="*/ 1560070 h 3431166"/>
                <a:gd name="csX11" fmla="*/ 2004594 w 3082413"/>
                <a:gd name="csY11" fmla="*/ 2360170 h 3431166"/>
                <a:gd name="csX12" fmla="*/ 1326414 w 3082413"/>
                <a:gd name="csY12" fmla="*/ 3038350 h 3431166"/>
                <a:gd name="csX13" fmla="*/ 838734 w 3082413"/>
                <a:gd name="csY13" fmla="*/ 3358390 h 3431166"/>
                <a:gd name="csX14" fmla="*/ 610134 w 3082413"/>
                <a:gd name="csY14" fmla="*/ 3419350 h 3431166"/>
                <a:gd name="csX15" fmla="*/ 458211 w 3082413"/>
                <a:gd name="csY15" fmla="*/ 3183130 h 3431166"/>
                <a:gd name="csX16" fmla="*/ 365342 w 3082413"/>
                <a:gd name="csY16" fmla="*/ 3014062 h 3431166"/>
                <a:gd name="csX17" fmla="*/ 437255 w 3082413"/>
                <a:gd name="csY17" fmla="*/ 2797843 h 3431166"/>
                <a:gd name="csX0" fmla="*/ 437255 w 3069154"/>
                <a:gd name="csY0" fmla="*/ 2792937 h 3426260"/>
                <a:gd name="csX1" fmla="*/ 212942 w 3069154"/>
                <a:gd name="csY1" fmla="*/ 2690544 h 3426260"/>
                <a:gd name="csX2" fmla="*/ 534 w 3069154"/>
                <a:gd name="csY2" fmla="*/ 2240964 h 3426260"/>
                <a:gd name="csX3" fmla="*/ 800634 w 3069154"/>
                <a:gd name="csY3" fmla="*/ 1867584 h 3426260"/>
                <a:gd name="csX4" fmla="*/ 1829334 w 3069154"/>
                <a:gd name="csY4" fmla="*/ 1151304 h 3426260"/>
                <a:gd name="csX5" fmla="*/ 2530374 w 3069154"/>
                <a:gd name="csY5" fmla="*/ 435024 h 3426260"/>
                <a:gd name="csX6" fmla="*/ 2789454 w 3069154"/>
                <a:gd name="csY6" fmla="*/ 23544 h 3426260"/>
                <a:gd name="csX7" fmla="*/ 2901849 w 3069154"/>
                <a:gd name="csY7" fmla="*/ 55929 h 3426260"/>
                <a:gd name="csX8" fmla="*/ 3064727 w 3069154"/>
                <a:gd name="csY8" fmla="*/ 101649 h 3426260"/>
                <a:gd name="csX9" fmla="*/ 2987574 w 3069154"/>
                <a:gd name="csY9" fmla="*/ 762684 h 3426260"/>
                <a:gd name="csX10" fmla="*/ 2629434 w 3069154"/>
                <a:gd name="csY10" fmla="*/ 1555164 h 3426260"/>
                <a:gd name="csX11" fmla="*/ 2004594 w 3069154"/>
                <a:gd name="csY11" fmla="*/ 2355264 h 3426260"/>
                <a:gd name="csX12" fmla="*/ 1326414 w 3069154"/>
                <a:gd name="csY12" fmla="*/ 3033444 h 3426260"/>
                <a:gd name="csX13" fmla="*/ 838734 w 3069154"/>
                <a:gd name="csY13" fmla="*/ 3353484 h 3426260"/>
                <a:gd name="csX14" fmla="*/ 610134 w 3069154"/>
                <a:gd name="csY14" fmla="*/ 3414444 h 3426260"/>
                <a:gd name="csX15" fmla="*/ 458211 w 3069154"/>
                <a:gd name="csY15" fmla="*/ 3178224 h 3426260"/>
                <a:gd name="csX16" fmla="*/ 365342 w 3069154"/>
                <a:gd name="csY16" fmla="*/ 3009156 h 3426260"/>
                <a:gd name="csX17" fmla="*/ 437255 w 3069154"/>
                <a:gd name="csY17" fmla="*/ 2792937 h 3426260"/>
                <a:gd name="csX0" fmla="*/ 437255 w 3065762"/>
                <a:gd name="csY0" fmla="*/ 2792937 h 3426260"/>
                <a:gd name="csX1" fmla="*/ 212942 w 3065762"/>
                <a:gd name="csY1" fmla="*/ 2690544 h 3426260"/>
                <a:gd name="csX2" fmla="*/ 534 w 3065762"/>
                <a:gd name="csY2" fmla="*/ 2240964 h 3426260"/>
                <a:gd name="csX3" fmla="*/ 800634 w 3065762"/>
                <a:gd name="csY3" fmla="*/ 1867584 h 3426260"/>
                <a:gd name="csX4" fmla="*/ 1829334 w 3065762"/>
                <a:gd name="csY4" fmla="*/ 1151304 h 3426260"/>
                <a:gd name="csX5" fmla="*/ 2530374 w 3065762"/>
                <a:gd name="csY5" fmla="*/ 435024 h 3426260"/>
                <a:gd name="csX6" fmla="*/ 2789454 w 3065762"/>
                <a:gd name="csY6" fmla="*/ 23544 h 3426260"/>
                <a:gd name="csX7" fmla="*/ 2901849 w 3065762"/>
                <a:gd name="csY7" fmla="*/ 55929 h 3426260"/>
                <a:gd name="csX8" fmla="*/ 3064727 w 3065762"/>
                <a:gd name="csY8" fmla="*/ 101649 h 3426260"/>
                <a:gd name="csX9" fmla="*/ 2987574 w 3065762"/>
                <a:gd name="csY9" fmla="*/ 762684 h 3426260"/>
                <a:gd name="csX10" fmla="*/ 2629434 w 3065762"/>
                <a:gd name="csY10" fmla="*/ 1555164 h 3426260"/>
                <a:gd name="csX11" fmla="*/ 2004594 w 3065762"/>
                <a:gd name="csY11" fmla="*/ 2355264 h 3426260"/>
                <a:gd name="csX12" fmla="*/ 1326414 w 3065762"/>
                <a:gd name="csY12" fmla="*/ 3033444 h 3426260"/>
                <a:gd name="csX13" fmla="*/ 838734 w 3065762"/>
                <a:gd name="csY13" fmla="*/ 3353484 h 3426260"/>
                <a:gd name="csX14" fmla="*/ 610134 w 3065762"/>
                <a:gd name="csY14" fmla="*/ 3414444 h 3426260"/>
                <a:gd name="csX15" fmla="*/ 458211 w 3065762"/>
                <a:gd name="csY15" fmla="*/ 3178224 h 3426260"/>
                <a:gd name="csX16" fmla="*/ 365342 w 3065762"/>
                <a:gd name="csY16" fmla="*/ 3009156 h 3426260"/>
                <a:gd name="csX17" fmla="*/ 437255 w 3065762"/>
                <a:gd name="csY17" fmla="*/ 2792937 h 3426260"/>
                <a:gd name="csX0" fmla="*/ 437255 w 3064727"/>
                <a:gd name="csY0" fmla="*/ 2792937 h 3426260"/>
                <a:gd name="csX1" fmla="*/ 212942 w 3064727"/>
                <a:gd name="csY1" fmla="*/ 2690544 h 3426260"/>
                <a:gd name="csX2" fmla="*/ 534 w 3064727"/>
                <a:gd name="csY2" fmla="*/ 2240964 h 3426260"/>
                <a:gd name="csX3" fmla="*/ 800634 w 3064727"/>
                <a:gd name="csY3" fmla="*/ 1867584 h 3426260"/>
                <a:gd name="csX4" fmla="*/ 1829334 w 3064727"/>
                <a:gd name="csY4" fmla="*/ 1151304 h 3426260"/>
                <a:gd name="csX5" fmla="*/ 2530374 w 3064727"/>
                <a:gd name="csY5" fmla="*/ 435024 h 3426260"/>
                <a:gd name="csX6" fmla="*/ 2789454 w 3064727"/>
                <a:gd name="csY6" fmla="*/ 23544 h 3426260"/>
                <a:gd name="csX7" fmla="*/ 2901849 w 3064727"/>
                <a:gd name="csY7" fmla="*/ 55929 h 3426260"/>
                <a:gd name="csX8" fmla="*/ 3064727 w 3064727"/>
                <a:gd name="csY8" fmla="*/ 101649 h 3426260"/>
                <a:gd name="csX9" fmla="*/ 2901849 w 3064727"/>
                <a:gd name="csY9" fmla="*/ 905559 h 3426260"/>
                <a:gd name="csX10" fmla="*/ 2629434 w 3064727"/>
                <a:gd name="csY10" fmla="*/ 1555164 h 3426260"/>
                <a:gd name="csX11" fmla="*/ 2004594 w 3064727"/>
                <a:gd name="csY11" fmla="*/ 2355264 h 3426260"/>
                <a:gd name="csX12" fmla="*/ 1326414 w 3064727"/>
                <a:gd name="csY12" fmla="*/ 3033444 h 3426260"/>
                <a:gd name="csX13" fmla="*/ 838734 w 3064727"/>
                <a:gd name="csY13" fmla="*/ 3353484 h 3426260"/>
                <a:gd name="csX14" fmla="*/ 610134 w 3064727"/>
                <a:gd name="csY14" fmla="*/ 3414444 h 3426260"/>
                <a:gd name="csX15" fmla="*/ 458211 w 3064727"/>
                <a:gd name="csY15" fmla="*/ 3178224 h 3426260"/>
                <a:gd name="csX16" fmla="*/ 365342 w 3064727"/>
                <a:gd name="csY16" fmla="*/ 3009156 h 3426260"/>
                <a:gd name="csX17" fmla="*/ 437255 w 3064727"/>
                <a:gd name="csY17" fmla="*/ 2792937 h 3426260"/>
                <a:gd name="csX0" fmla="*/ 437255 w 3064727"/>
                <a:gd name="csY0" fmla="*/ 2792937 h 3426260"/>
                <a:gd name="csX1" fmla="*/ 212942 w 3064727"/>
                <a:gd name="csY1" fmla="*/ 2690544 h 3426260"/>
                <a:gd name="csX2" fmla="*/ 534 w 3064727"/>
                <a:gd name="csY2" fmla="*/ 2240964 h 3426260"/>
                <a:gd name="csX3" fmla="*/ 800634 w 3064727"/>
                <a:gd name="csY3" fmla="*/ 1867584 h 3426260"/>
                <a:gd name="csX4" fmla="*/ 1829334 w 3064727"/>
                <a:gd name="csY4" fmla="*/ 1151304 h 3426260"/>
                <a:gd name="csX5" fmla="*/ 2530374 w 3064727"/>
                <a:gd name="csY5" fmla="*/ 435024 h 3426260"/>
                <a:gd name="csX6" fmla="*/ 2789454 w 3064727"/>
                <a:gd name="csY6" fmla="*/ 23544 h 3426260"/>
                <a:gd name="csX7" fmla="*/ 2901849 w 3064727"/>
                <a:gd name="csY7" fmla="*/ 55929 h 3426260"/>
                <a:gd name="csX8" fmla="*/ 3064727 w 3064727"/>
                <a:gd name="csY8" fmla="*/ 101649 h 3426260"/>
                <a:gd name="csX9" fmla="*/ 2901849 w 3064727"/>
                <a:gd name="csY9" fmla="*/ 905559 h 3426260"/>
                <a:gd name="csX10" fmla="*/ 2615147 w 3064727"/>
                <a:gd name="csY10" fmla="*/ 1612314 h 3426260"/>
                <a:gd name="csX11" fmla="*/ 2004594 w 3064727"/>
                <a:gd name="csY11" fmla="*/ 2355264 h 3426260"/>
                <a:gd name="csX12" fmla="*/ 1326414 w 3064727"/>
                <a:gd name="csY12" fmla="*/ 3033444 h 3426260"/>
                <a:gd name="csX13" fmla="*/ 838734 w 3064727"/>
                <a:gd name="csY13" fmla="*/ 3353484 h 3426260"/>
                <a:gd name="csX14" fmla="*/ 610134 w 3064727"/>
                <a:gd name="csY14" fmla="*/ 3414444 h 3426260"/>
                <a:gd name="csX15" fmla="*/ 458211 w 3064727"/>
                <a:gd name="csY15" fmla="*/ 3178224 h 3426260"/>
                <a:gd name="csX16" fmla="*/ 365342 w 3064727"/>
                <a:gd name="csY16" fmla="*/ 3009156 h 3426260"/>
                <a:gd name="csX17" fmla="*/ 437255 w 3064727"/>
                <a:gd name="csY17" fmla="*/ 2792937 h 3426260"/>
                <a:gd name="csX0" fmla="*/ 437255 w 3064727"/>
                <a:gd name="csY0" fmla="*/ 2792937 h 3426260"/>
                <a:gd name="csX1" fmla="*/ 212942 w 3064727"/>
                <a:gd name="csY1" fmla="*/ 2690544 h 3426260"/>
                <a:gd name="csX2" fmla="*/ 534 w 3064727"/>
                <a:gd name="csY2" fmla="*/ 2240964 h 3426260"/>
                <a:gd name="csX3" fmla="*/ 800634 w 3064727"/>
                <a:gd name="csY3" fmla="*/ 1867584 h 3426260"/>
                <a:gd name="csX4" fmla="*/ 1829334 w 3064727"/>
                <a:gd name="csY4" fmla="*/ 1151304 h 3426260"/>
                <a:gd name="csX5" fmla="*/ 2530374 w 3064727"/>
                <a:gd name="csY5" fmla="*/ 435024 h 3426260"/>
                <a:gd name="csX6" fmla="*/ 2789454 w 3064727"/>
                <a:gd name="csY6" fmla="*/ 23544 h 3426260"/>
                <a:gd name="csX7" fmla="*/ 2901849 w 3064727"/>
                <a:gd name="csY7" fmla="*/ 55929 h 3426260"/>
                <a:gd name="csX8" fmla="*/ 3064727 w 3064727"/>
                <a:gd name="csY8" fmla="*/ 101649 h 3426260"/>
                <a:gd name="csX9" fmla="*/ 2901849 w 3064727"/>
                <a:gd name="csY9" fmla="*/ 905559 h 3426260"/>
                <a:gd name="csX10" fmla="*/ 2615147 w 3064727"/>
                <a:gd name="csY10" fmla="*/ 1612314 h 3426260"/>
                <a:gd name="csX11" fmla="*/ 2009357 w 3064727"/>
                <a:gd name="csY11" fmla="*/ 2398126 h 3426260"/>
                <a:gd name="csX12" fmla="*/ 1326414 w 3064727"/>
                <a:gd name="csY12" fmla="*/ 3033444 h 3426260"/>
                <a:gd name="csX13" fmla="*/ 838734 w 3064727"/>
                <a:gd name="csY13" fmla="*/ 3353484 h 3426260"/>
                <a:gd name="csX14" fmla="*/ 610134 w 3064727"/>
                <a:gd name="csY14" fmla="*/ 3414444 h 3426260"/>
                <a:gd name="csX15" fmla="*/ 458211 w 3064727"/>
                <a:gd name="csY15" fmla="*/ 3178224 h 3426260"/>
                <a:gd name="csX16" fmla="*/ 365342 w 3064727"/>
                <a:gd name="csY16" fmla="*/ 3009156 h 3426260"/>
                <a:gd name="csX17" fmla="*/ 437255 w 3064727"/>
                <a:gd name="csY17" fmla="*/ 2792937 h 3426260"/>
                <a:gd name="csX0" fmla="*/ 437255 w 3064727"/>
                <a:gd name="csY0" fmla="*/ 2792937 h 3425397"/>
                <a:gd name="csX1" fmla="*/ 212942 w 3064727"/>
                <a:gd name="csY1" fmla="*/ 2690544 h 3425397"/>
                <a:gd name="csX2" fmla="*/ 534 w 3064727"/>
                <a:gd name="csY2" fmla="*/ 2240964 h 3425397"/>
                <a:gd name="csX3" fmla="*/ 800634 w 3064727"/>
                <a:gd name="csY3" fmla="*/ 1867584 h 3425397"/>
                <a:gd name="csX4" fmla="*/ 1829334 w 3064727"/>
                <a:gd name="csY4" fmla="*/ 1151304 h 3425397"/>
                <a:gd name="csX5" fmla="*/ 2530374 w 3064727"/>
                <a:gd name="csY5" fmla="*/ 435024 h 3425397"/>
                <a:gd name="csX6" fmla="*/ 2789454 w 3064727"/>
                <a:gd name="csY6" fmla="*/ 23544 h 3425397"/>
                <a:gd name="csX7" fmla="*/ 2901849 w 3064727"/>
                <a:gd name="csY7" fmla="*/ 55929 h 3425397"/>
                <a:gd name="csX8" fmla="*/ 3064727 w 3064727"/>
                <a:gd name="csY8" fmla="*/ 101649 h 3425397"/>
                <a:gd name="csX9" fmla="*/ 2901849 w 3064727"/>
                <a:gd name="csY9" fmla="*/ 905559 h 3425397"/>
                <a:gd name="csX10" fmla="*/ 2615147 w 3064727"/>
                <a:gd name="csY10" fmla="*/ 1612314 h 3425397"/>
                <a:gd name="csX11" fmla="*/ 2009357 w 3064727"/>
                <a:gd name="csY11" fmla="*/ 2398126 h 3425397"/>
                <a:gd name="csX12" fmla="*/ 1331176 w 3064727"/>
                <a:gd name="csY12" fmla="*/ 3066781 h 3425397"/>
                <a:gd name="csX13" fmla="*/ 838734 w 3064727"/>
                <a:gd name="csY13" fmla="*/ 3353484 h 3425397"/>
                <a:gd name="csX14" fmla="*/ 610134 w 3064727"/>
                <a:gd name="csY14" fmla="*/ 3414444 h 3425397"/>
                <a:gd name="csX15" fmla="*/ 458211 w 3064727"/>
                <a:gd name="csY15" fmla="*/ 3178224 h 3425397"/>
                <a:gd name="csX16" fmla="*/ 365342 w 3064727"/>
                <a:gd name="csY16" fmla="*/ 3009156 h 3425397"/>
                <a:gd name="csX17" fmla="*/ 437255 w 3064727"/>
                <a:gd name="csY17" fmla="*/ 2792937 h 3425397"/>
                <a:gd name="csX0" fmla="*/ 437255 w 3045677"/>
                <a:gd name="csY0" fmla="*/ 2793064 h 3425524"/>
                <a:gd name="csX1" fmla="*/ 212942 w 3045677"/>
                <a:gd name="csY1" fmla="*/ 2690671 h 3425524"/>
                <a:gd name="csX2" fmla="*/ 534 w 3045677"/>
                <a:gd name="csY2" fmla="*/ 2241091 h 3425524"/>
                <a:gd name="csX3" fmla="*/ 800634 w 3045677"/>
                <a:gd name="csY3" fmla="*/ 1867711 h 3425524"/>
                <a:gd name="csX4" fmla="*/ 1829334 w 3045677"/>
                <a:gd name="csY4" fmla="*/ 1151431 h 3425524"/>
                <a:gd name="csX5" fmla="*/ 2530374 w 3045677"/>
                <a:gd name="csY5" fmla="*/ 435151 h 3425524"/>
                <a:gd name="csX6" fmla="*/ 2789454 w 3045677"/>
                <a:gd name="csY6" fmla="*/ 23671 h 3425524"/>
                <a:gd name="csX7" fmla="*/ 2901849 w 3045677"/>
                <a:gd name="csY7" fmla="*/ 56056 h 3425524"/>
                <a:gd name="csX8" fmla="*/ 3045677 w 3045677"/>
                <a:gd name="csY8" fmla="*/ 106538 h 3425524"/>
                <a:gd name="csX9" fmla="*/ 2901849 w 3045677"/>
                <a:gd name="csY9" fmla="*/ 905686 h 3425524"/>
                <a:gd name="csX10" fmla="*/ 2615147 w 3045677"/>
                <a:gd name="csY10" fmla="*/ 1612441 h 3425524"/>
                <a:gd name="csX11" fmla="*/ 2009357 w 3045677"/>
                <a:gd name="csY11" fmla="*/ 2398253 h 3425524"/>
                <a:gd name="csX12" fmla="*/ 1331176 w 3045677"/>
                <a:gd name="csY12" fmla="*/ 3066908 h 3425524"/>
                <a:gd name="csX13" fmla="*/ 838734 w 3045677"/>
                <a:gd name="csY13" fmla="*/ 3353611 h 3425524"/>
                <a:gd name="csX14" fmla="*/ 610134 w 3045677"/>
                <a:gd name="csY14" fmla="*/ 3414571 h 3425524"/>
                <a:gd name="csX15" fmla="*/ 458211 w 3045677"/>
                <a:gd name="csY15" fmla="*/ 3178351 h 3425524"/>
                <a:gd name="csX16" fmla="*/ 365342 w 3045677"/>
                <a:gd name="csY16" fmla="*/ 3009283 h 3425524"/>
                <a:gd name="csX17" fmla="*/ 437255 w 3045677"/>
                <a:gd name="csY17" fmla="*/ 2793064 h 3425524"/>
                <a:gd name="csX0" fmla="*/ 437255 w 3046438"/>
                <a:gd name="csY0" fmla="*/ 2793064 h 3425524"/>
                <a:gd name="csX1" fmla="*/ 212942 w 3046438"/>
                <a:gd name="csY1" fmla="*/ 2690671 h 3425524"/>
                <a:gd name="csX2" fmla="*/ 534 w 3046438"/>
                <a:gd name="csY2" fmla="*/ 2241091 h 3425524"/>
                <a:gd name="csX3" fmla="*/ 800634 w 3046438"/>
                <a:gd name="csY3" fmla="*/ 1867711 h 3425524"/>
                <a:gd name="csX4" fmla="*/ 1829334 w 3046438"/>
                <a:gd name="csY4" fmla="*/ 1151431 h 3425524"/>
                <a:gd name="csX5" fmla="*/ 2530374 w 3046438"/>
                <a:gd name="csY5" fmla="*/ 435151 h 3425524"/>
                <a:gd name="csX6" fmla="*/ 2789454 w 3046438"/>
                <a:gd name="csY6" fmla="*/ 23671 h 3425524"/>
                <a:gd name="csX7" fmla="*/ 2901849 w 3046438"/>
                <a:gd name="csY7" fmla="*/ 56056 h 3425524"/>
                <a:gd name="csX8" fmla="*/ 3045677 w 3046438"/>
                <a:gd name="csY8" fmla="*/ 106538 h 3425524"/>
                <a:gd name="csX9" fmla="*/ 2901849 w 3046438"/>
                <a:gd name="csY9" fmla="*/ 905686 h 3425524"/>
                <a:gd name="csX10" fmla="*/ 2615147 w 3046438"/>
                <a:gd name="csY10" fmla="*/ 1612441 h 3425524"/>
                <a:gd name="csX11" fmla="*/ 2009357 w 3046438"/>
                <a:gd name="csY11" fmla="*/ 2398253 h 3425524"/>
                <a:gd name="csX12" fmla="*/ 1331176 w 3046438"/>
                <a:gd name="csY12" fmla="*/ 3066908 h 3425524"/>
                <a:gd name="csX13" fmla="*/ 838734 w 3046438"/>
                <a:gd name="csY13" fmla="*/ 3353611 h 3425524"/>
                <a:gd name="csX14" fmla="*/ 610134 w 3046438"/>
                <a:gd name="csY14" fmla="*/ 3414571 h 3425524"/>
                <a:gd name="csX15" fmla="*/ 458211 w 3046438"/>
                <a:gd name="csY15" fmla="*/ 3178351 h 3425524"/>
                <a:gd name="csX16" fmla="*/ 365342 w 3046438"/>
                <a:gd name="csY16" fmla="*/ 3009283 h 3425524"/>
                <a:gd name="csX17" fmla="*/ 437255 w 3046438"/>
                <a:gd name="csY17" fmla="*/ 2793064 h 3425524"/>
                <a:gd name="csX0" fmla="*/ 437255 w 3046438"/>
                <a:gd name="csY0" fmla="*/ 2791008 h 3423468"/>
                <a:gd name="csX1" fmla="*/ 212942 w 3046438"/>
                <a:gd name="csY1" fmla="*/ 2688615 h 3423468"/>
                <a:gd name="csX2" fmla="*/ 534 w 3046438"/>
                <a:gd name="csY2" fmla="*/ 2239035 h 3423468"/>
                <a:gd name="csX3" fmla="*/ 800634 w 3046438"/>
                <a:gd name="csY3" fmla="*/ 1865655 h 3423468"/>
                <a:gd name="csX4" fmla="*/ 1829334 w 3046438"/>
                <a:gd name="csY4" fmla="*/ 1149375 h 3423468"/>
                <a:gd name="csX5" fmla="*/ 2487512 w 3046438"/>
                <a:gd name="csY5" fmla="*/ 404520 h 3423468"/>
                <a:gd name="csX6" fmla="*/ 2789454 w 3046438"/>
                <a:gd name="csY6" fmla="*/ 21615 h 3423468"/>
                <a:gd name="csX7" fmla="*/ 2901849 w 3046438"/>
                <a:gd name="csY7" fmla="*/ 54000 h 3423468"/>
                <a:gd name="csX8" fmla="*/ 3045677 w 3046438"/>
                <a:gd name="csY8" fmla="*/ 104482 h 3423468"/>
                <a:gd name="csX9" fmla="*/ 2901849 w 3046438"/>
                <a:gd name="csY9" fmla="*/ 903630 h 3423468"/>
                <a:gd name="csX10" fmla="*/ 2615147 w 3046438"/>
                <a:gd name="csY10" fmla="*/ 1610385 h 3423468"/>
                <a:gd name="csX11" fmla="*/ 2009357 w 3046438"/>
                <a:gd name="csY11" fmla="*/ 2396197 h 3423468"/>
                <a:gd name="csX12" fmla="*/ 1331176 w 3046438"/>
                <a:gd name="csY12" fmla="*/ 3064852 h 3423468"/>
                <a:gd name="csX13" fmla="*/ 838734 w 3046438"/>
                <a:gd name="csY13" fmla="*/ 3351555 h 3423468"/>
                <a:gd name="csX14" fmla="*/ 610134 w 3046438"/>
                <a:gd name="csY14" fmla="*/ 3412515 h 3423468"/>
                <a:gd name="csX15" fmla="*/ 458211 w 3046438"/>
                <a:gd name="csY15" fmla="*/ 3176295 h 3423468"/>
                <a:gd name="csX16" fmla="*/ 365342 w 3046438"/>
                <a:gd name="csY16" fmla="*/ 3007227 h 3423468"/>
                <a:gd name="csX17" fmla="*/ 437255 w 3046438"/>
                <a:gd name="csY17" fmla="*/ 2791008 h 3423468"/>
                <a:gd name="csX0" fmla="*/ 437255 w 3046438"/>
                <a:gd name="csY0" fmla="*/ 2791008 h 3423468"/>
                <a:gd name="csX1" fmla="*/ 212942 w 3046438"/>
                <a:gd name="csY1" fmla="*/ 2688615 h 3423468"/>
                <a:gd name="csX2" fmla="*/ 534 w 3046438"/>
                <a:gd name="csY2" fmla="*/ 2239035 h 3423468"/>
                <a:gd name="csX3" fmla="*/ 800634 w 3046438"/>
                <a:gd name="csY3" fmla="*/ 1865655 h 3423468"/>
                <a:gd name="csX4" fmla="*/ 1867434 w 3046438"/>
                <a:gd name="csY4" fmla="*/ 1096988 h 3423468"/>
                <a:gd name="csX5" fmla="*/ 2487512 w 3046438"/>
                <a:gd name="csY5" fmla="*/ 404520 h 3423468"/>
                <a:gd name="csX6" fmla="*/ 2789454 w 3046438"/>
                <a:gd name="csY6" fmla="*/ 21615 h 3423468"/>
                <a:gd name="csX7" fmla="*/ 2901849 w 3046438"/>
                <a:gd name="csY7" fmla="*/ 54000 h 3423468"/>
                <a:gd name="csX8" fmla="*/ 3045677 w 3046438"/>
                <a:gd name="csY8" fmla="*/ 104482 h 3423468"/>
                <a:gd name="csX9" fmla="*/ 2901849 w 3046438"/>
                <a:gd name="csY9" fmla="*/ 903630 h 3423468"/>
                <a:gd name="csX10" fmla="*/ 2615147 w 3046438"/>
                <a:gd name="csY10" fmla="*/ 1610385 h 3423468"/>
                <a:gd name="csX11" fmla="*/ 2009357 w 3046438"/>
                <a:gd name="csY11" fmla="*/ 2396197 h 3423468"/>
                <a:gd name="csX12" fmla="*/ 1331176 w 3046438"/>
                <a:gd name="csY12" fmla="*/ 3064852 h 3423468"/>
                <a:gd name="csX13" fmla="*/ 838734 w 3046438"/>
                <a:gd name="csY13" fmla="*/ 3351555 h 3423468"/>
                <a:gd name="csX14" fmla="*/ 610134 w 3046438"/>
                <a:gd name="csY14" fmla="*/ 3412515 h 3423468"/>
                <a:gd name="csX15" fmla="*/ 458211 w 3046438"/>
                <a:gd name="csY15" fmla="*/ 3176295 h 3423468"/>
                <a:gd name="csX16" fmla="*/ 365342 w 3046438"/>
                <a:gd name="csY16" fmla="*/ 3007227 h 3423468"/>
                <a:gd name="csX17" fmla="*/ 437255 w 3046438"/>
                <a:gd name="csY17" fmla="*/ 2791008 h 3423468"/>
                <a:gd name="csX0" fmla="*/ 437255 w 3046438"/>
                <a:gd name="csY0" fmla="*/ 2791008 h 3423468"/>
                <a:gd name="csX1" fmla="*/ 212942 w 3046438"/>
                <a:gd name="csY1" fmla="*/ 2688615 h 3423468"/>
                <a:gd name="csX2" fmla="*/ 534 w 3046438"/>
                <a:gd name="csY2" fmla="*/ 2239035 h 3423468"/>
                <a:gd name="csX3" fmla="*/ 800634 w 3046438"/>
                <a:gd name="csY3" fmla="*/ 1865655 h 3423468"/>
                <a:gd name="csX4" fmla="*/ 1867434 w 3046438"/>
                <a:gd name="csY4" fmla="*/ 1096988 h 3423468"/>
                <a:gd name="csX5" fmla="*/ 2487512 w 3046438"/>
                <a:gd name="csY5" fmla="*/ 404520 h 3423468"/>
                <a:gd name="csX6" fmla="*/ 2789454 w 3046438"/>
                <a:gd name="csY6" fmla="*/ 21615 h 3423468"/>
                <a:gd name="csX7" fmla="*/ 2901849 w 3046438"/>
                <a:gd name="csY7" fmla="*/ 54000 h 3423468"/>
                <a:gd name="csX8" fmla="*/ 3045677 w 3046438"/>
                <a:gd name="csY8" fmla="*/ 104482 h 3423468"/>
                <a:gd name="csX9" fmla="*/ 2901849 w 3046438"/>
                <a:gd name="csY9" fmla="*/ 903630 h 3423468"/>
                <a:gd name="csX10" fmla="*/ 2615147 w 3046438"/>
                <a:gd name="csY10" fmla="*/ 1610385 h 3423468"/>
                <a:gd name="csX11" fmla="*/ 2009357 w 3046438"/>
                <a:gd name="csY11" fmla="*/ 2396197 h 3423468"/>
                <a:gd name="csX12" fmla="*/ 1331176 w 3046438"/>
                <a:gd name="csY12" fmla="*/ 3064852 h 3423468"/>
                <a:gd name="csX13" fmla="*/ 838734 w 3046438"/>
                <a:gd name="csY13" fmla="*/ 3351555 h 3423468"/>
                <a:gd name="csX14" fmla="*/ 610134 w 3046438"/>
                <a:gd name="csY14" fmla="*/ 3412515 h 3423468"/>
                <a:gd name="csX15" fmla="*/ 458211 w 3046438"/>
                <a:gd name="csY15" fmla="*/ 3176295 h 3423468"/>
                <a:gd name="csX16" fmla="*/ 365342 w 3046438"/>
                <a:gd name="csY16" fmla="*/ 3007227 h 3423468"/>
                <a:gd name="csX17" fmla="*/ 437255 w 3046438"/>
                <a:gd name="csY17" fmla="*/ 2791008 h 3423468"/>
                <a:gd name="csX0" fmla="*/ 456994 w 3066177"/>
                <a:gd name="csY0" fmla="*/ 2791008 h 3423468"/>
                <a:gd name="csX1" fmla="*/ 232681 w 3066177"/>
                <a:gd name="csY1" fmla="*/ 2688615 h 3423468"/>
                <a:gd name="csX2" fmla="*/ 20273 w 3066177"/>
                <a:gd name="csY2" fmla="*/ 2239035 h 3423468"/>
                <a:gd name="csX3" fmla="*/ 820373 w 3066177"/>
                <a:gd name="csY3" fmla="*/ 1837080 h 3423468"/>
                <a:gd name="csX4" fmla="*/ 1887173 w 3066177"/>
                <a:gd name="csY4" fmla="*/ 1096988 h 3423468"/>
                <a:gd name="csX5" fmla="*/ 2507251 w 3066177"/>
                <a:gd name="csY5" fmla="*/ 404520 h 3423468"/>
                <a:gd name="csX6" fmla="*/ 2809193 w 3066177"/>
                <a:gd name="csY6" fmla="*/ 21615 h 3423468"/>
                <a:gd name="csX7" fmla="*/ 2921588 w 3066177"/>
                <a:gd name="csY7" fmla="*/ 54000 h 3423468"/>
                <a:gd name="csX8" fmla="*/ 3065416 w 3066177"/>
                <a:gd name="csY8" fmla="*/ 104482 h 3423468"/>
                <a:gd name="csX9" fmla="*/ 2921588 w 3066177"/>
                <a:gd name="csY9" fmla="*/ 903630 h 3423468"/>
                <a:gd name="csX10" fmla="*/ 2634886 w 3066177"/>
                <a:gd name="csY10" fmla="*/ 1610385 h 3423468"/>
                <a:gd name="csX11" fmla="*/ 2029096 w 3066177"/>
                <a:gd name="csY11" fmla="*/ 2396197 h 3423468"/>
                <a:gd name="csX12" fmla="*/ 1350915 w 3066177"/>
                <a:gd name="csY12" fmla="*/ 3064852 h 3423468"/>
                <a:gd name="csX13" fmla="*/ 858473 w 3066177"/>
                <a:gd name="csY13" fmla="*/ 3351555 h 3423468"/>
                <a:gd name="csX14" fmla="*/ 629873 w 3066177"/>
                <a:gd name="csY14" fmla="*/ 3412515 h 3423468"/>
                <a:gd name="csX15" fmla="*/ 477950 w 3066177"/>
                <a:gd name="csY15" fmla="*/ 3176295 h 3423468"/>
                <a:gd name="csX16" fmla="*/ 385081 w 3066177"/>
                <a:gd name="csY16" fmla="*/ 3007227 h 3423468"/>
                <a:gd name="csX17" fmla="*/ 456994 w 3066177"/>
                <a:gd name="csY17" fmla="*/ 2791008 h 3423468"/>
                <a:gd name="csX0" fmla="*/ 440611 w 3049794"/>
                <a:gd name="csY0" fmla="*/ 2791008 h 3423468"/>
                <a:gd name="csX1" fmla="*/ 216298 w 3049794"/>
                <a:gd name="csY1" fmla="*/ 2688615 h 3423468"/>
                <a:gd name="csX2" fmla="*/ 3890 w 3049794"/>
                <a:gd name="csY2" fmla="*/ 2239035 h 3423468"/>
                <a:gd name="csX3" fmla="*/ 803990 w 3049794"/>
                <a:gd name="csY3" fmla="*/ 1837080 h 3423468"/>
                <a:gd name="csX4" fmla="*/ 1870790 w 3049794"/>
                <a:gd name="csY4" fmla="*/ 1096988 h 3423468"/>
                <a:gd name="csX5" fmla="*/ 2490868 w 3049794"/>
                <a:gd name="csY5" fmla="*/ 404520 h 3423468"/>
                <a:gd name="csX6" fmla="*/ 2792810 w 3049794"/>
                <a:gd name="csY6" fmla="*/ 21615 h 3423468"/>
                <a:gd name="csX7" fmla="*/ 2905205 w 3049794"/>
                <a:gd name="csY7" fmla="*/ 54000 h 3423468"/>
                <a:gd name="csX8" fmla="*/ 3049033 w 3049794"/>
                <a:gd name="csY8" fmla="*/ 104482 h 3423468"/>
                <a:gd name="csX9" fmla="*/ 2905205 w 3049794"/>
                <a:gd name="csY9" fmla="*/ 903630 h 3423468"/>
                <a:gd name="csX10" fmla="*/ 2618503 w 3049794"/>
                <a:gd name="csY10" fmla="*/ 1610385 h 3423468"/>
                <a:gd name="csX11" fmla="*/ 2012713 w 3049794"/>
                <a:gd name="csY11" fmla="*/ 2396197 h 3423468"/>
                <a:gd name="csX12" fmla="*/ 1334532 w 3049794"/>
                <a:gd name="csY12" fmla="*/ 3064852 h 3423468"/>
                <a:gd name="csX13" fmla="*/ 842090 w 3049794"/>
                <a:gd name="csY13" fmla="*/ 3351555 h 3423468"/>
                <a:gd name="csX14" fmla="*/ 613490 w 3049794"/>
                <a:gd name="csY14" fmla="*/ 3412515 h 3423468"/>
                <a:gd name="csX15" fmla="*/ 461567 w 3049794"/>
                <a:gd name="csY15" fmla="*/ 3176295 h 3423468"/>
                <a:gd name="csX16" fmla="*/ 368698 w 3049794"/>
                <a:gd name="csY16" fmla="*/ 3007227 h 3423468"/>
                <a:gd name="csX17" fmla="*/ 440611 w 3049794"/>
                <a:gd name="csY17" fmla="*/ 2791008 h 3423468"/>
                <a:gd name="csX0" fmla="*/ 440611 w 3049794"/>
                <a:gd name="csY0" fmla="*/ 2791008 h 3423468"/>
                <a:gd name="csX1" fmla="*/ 216298 w 3049794"/>
                <a:gd name="csY1" fmla="*/ 2688615 h 3423468"/>
                <a:gd name="csX2" fmla="*/ 3890 w 3049794"/>
                <a:gd name="csY2" fmla="*/ 2239035 h 3423468"/>
                <a:gd name="csX3" fmla="*/ 803990 w 3049794"/>
                <a:gd name="csY3" fmla="*/ 1837080 h 3423468"/>
                <a:gd name="csX4" fmla="*/ 1670765 w 3049794"/>
                <a:gd name="csY4" fmla="*/ 1254150 h 3423468"/>
                <a:gd name="csX5" fmla="*/ 2490868 w 3049794"/>
                <a:gd name="csY5" fmla="*/ 404520 h 3423468"/>
                <a:gd name="csX6" fmla="*/ 2792810 w 3049794"/>
                <a:gd name="csY6" fmla="*/ 21615 h 3423468"/>
                <a:gd name="csX7" fmla="*/ 2905205 w 3049794"/>
                <a:gd name="csY7" fmla="*/ 54000 h 3423468"/>
                <a:gd name="csX8" fmla="*/ 3049033 w 3049794"/>
                <a:gd name="csY8" fmla="*/ 104482 h 3423468"/>
                <a:gd name="csX9" fmla="*/ 2905205 w 3049794"/>
                <a:gd name="csY9" fmla="*/ 903630 h 3423468"/>
                <a:gd name="csX10" fmla="*/ 2618503 w 3049794"/>
                <a:gd name="csY10" fmla="*/ 1610385 h 3423468"/>
                <a:gd name="csX11" fmla="*/ 2012713 w 3049794"/>
                <a:gd name="csY11" fmla="*/ 2396197 h 3423468"/>
                <a:gd name="csX12" fmla="*/ 1334532 w 3049794"/>
                <a:gd name="csY12" fmla="*/ 3064852 h 3423468"/>
                <a:gd name="csX13" fmla="*/ 842090 w 3049794"/>
                <a:gd name="csY13" fmla="*/ 3351555 h 3423468"/>
                <a:gd name="csX14" fmla="*/ 613490 w 3049794"/>
                <a:gd name="csY14" fmla="*/ 3412515 h 3423468"/>
                <a:gd name="csX15" fmla="*/ 461567 w 3049794"/>
                <a:gd name="csY15" fmla="*/ 3176295 h 3423468"/>
                <a:gd name="csX16" fmla="*/ 368698 w 3049794"/>
                <a:gd name="csY16" fmla="*/ 3007227 h 3423468"/>
                <a:gd name="csX17" fmla="*/ 440611 w 3049794"/>
                <a:gd name="csY17" fmla="*/ 2791008 h 3423468"/>
                <a:gd name="csX0" fmla="*/ 440611 w 3049794"/>
                <a:gd name="csY0" fmla="*/ 2791008 h 3423468"/>
                <a:gd name="csX1" fmla="*/ 216298 w 3049794"/>
                <a:gd name="csY1" fmla="*/ 2688615 h 3423468"/>
                <a:gd name="csX2" fmla="*/ 3890 w 3049794"/>
                <a:gd name="csY2" fmla="*/ 2239035 h 3423468"/>
                <a:gd name="csX3" fmla="*/ 803990 w 3049794"/>
                <a:gd name="csY3" fmla="*/ 1837080 h 3423468"/>
                <a:gd name="csX4" fmla="*/ 1689815 w 3049794"/>
                <a:gd name="csY4" fmla="*/ 1263675 h 3423468"/>
                <a:gd name="csX5" fmla="*/ 2490868 w 3049794"/>
                <a:gd name="csY5" fmla="*/ 404520 h 3423468"/>
                <a:gd name="csX6" fmla="*/ 2792810 w 3049794"/>
                <a:gd name="csY6" fmla="*/ 21615 h 3423468"/>
                <a:gd name="csX7" fmla="*/ 2905205 w 3049794"/>
                <a:gd name="csY7" fmla="*/ 54000 h 3423468"/>
                <a:gd name="csX8" fmla="*/ 3049033 w 3049794"/>
                <a:gd name="csY8" fmla="*/ 104482 h 3423468"/>
                <a:gd name="csX9" fmla="*/ 2905205 w 3049794"/>
                <a:gd name="csY9" fmla="*/ 903630 h 3423468"/>
                <a:gd name="csX10" fmla="*/ 2618503 w 3049794"/>
                <a:gd name="csY10" fmla="*/ 1610385 h 3423468"/>
                <a:gd name="csX11" fmla="*/ 2012713 w 3049794"/>
                <a:gd name="csY11" fmla="*/ 2396197 h 3423468"/>
                <a:gd name="csX12" fmla="*/ 1334532 w 3049794"/>
                <a:gd name="csY12" fmla="*/ 3064852 h 3423468"/>
                <a:gd name="csX13" fmla="*/ 842090 w 3049794"/>
                <a:gd name="csY13" fmla="*/ 3351555 h 3423468"/>
                <a:gd name="csX14" fmla="*/ 613490 w 3049794"/>
                <a:gd name="csY14" fmla="*/ 3412515 h 3423468"/>
                <a:gd name="csX15" fmla="*/ 461567 w 3049794"/>
                <a:gd name="csY15" fmla="*/ 3176295 h 3423468"/>
                <a:gd name="csX16" fmla="*/ 368698 w 3049794"/>
                <a:gd name="csY16" fmla="*/ 3007227 h 3423468"/>
                <a:gd name="csX17" fmla="*/ 440611 w 3049794"/>
                <a:gd name="csY17" fmla="*/ 2791008 h 34234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3049794" h="3423468">
                  <a:moveTo>
                    <a:pt x="440611" y="2791008"/>
                  </a:moveTo>
                  <a:cubicBezTo>
                    <a:pt x="393780" y="2692662"/>
                    <a:pt x="239078" y="2704411"/>
                    <a:pt x="216298" y="2688615"/>
                  </a:cubicBezTo>
                  <a:cubicBezTo>
                    <a:pt x="193518" y="2672819"/>
                    <a:pt x="-32146" y="2299995"/>
                    <a:pt x="3890" y="2239035"/>
                  </a:cubicBezTo>
                  <a:cubicBezTo>
                    <a:pt x="39926" y="2178075"/>
                    <a:pt x="523003" y="1999640"/>
                    <a:pt x="803990" y="1837080"/>
                  </a:cubicBezTo>
                  <a:cubicBezTo>
                    <a:pt x="1084977" y="1674520"/>
                    <a:pt x="1408669" y="1502435"/>
                    <a:pt x="1689815" y="1263675"/>
                  </a:cubicBezTo>
                  <a:cubicBezTo>
                    <a:pt x="1970961" y="1024915"/>
                    <a:pt x="2307036" y="611530"/>
                    <a:pt x="2490868" y="404520"/>
                  </a:cubicBezTo>
                  <a:cubicBezTo>
                    <a:pt x="2674701" y="197510"/>
                    <a:pt x="2723754" y="80035"/>
                    <a:pt x="2792810" y="21615"/>
                  </a:cubicBezTo>
                  <a:cubicBezTo>
                    <a:pt x="2861866" y="-36805"/>
                    <a:pt x="2862501" y="40189"/>
                    <a:pt x="2905205" y="54000"/>
                  </a:cubicBezTo>
                  <a:cubicBezTo>
                    <a:pt x="2947909" y="67811"/>
                    <a:pt x="3039508" y="29552"/>
                    <a:pt x="3049033" y="104482"/>
                  </a:cubicBezTo>
                  <a:cubicBezTo>
                    <a:pt x="3058558" y="179412"/>
                    <a:pt x="2976960" y="652646"/>
                    <a:pt x="2905205" y="903630"/>
                  </a:cubicBezTo>
                  <a:cubicBezTo>
                    <a:pt x="2833450" y="1154614"/>
                    <a:pt x="2767252" y="1361624"/>
                    <a:pt x="2618503" y="1610385"/>
                  </a:cubicBezTo>
                  <a:cubicBezTo>
                    <a:pt x="2469754" y="1859146"/>
                    <a:pt x="2226708" y="2153786"/>
                    <a:pt x="2012713" y="2396197"/>
                  </a:cubicBezTo>
                  <a:cubicBezTo>
                    <a:pt x="1798718" y="2638608"/>
                    <a:pt x="1529636" y="2905626"/>
                    <a:pt x="1334532" y="3064852"/>
                  </a:cubicBezTo>
                  <a:cubicBezTo>
                    <a:pt x="1139428" y="3224078"/>
                    <a:pt x="962264" y="3293611"/>
                    <a:pt x="842090" y="3351555"/>
                  </a:cubicBezTo>
                  <a:cubicBezTo>
                    <a:pt x="721916" y="3409499"/>
                    <a:pt x="676911" y="3441725"/>
                    <a:pt x="613490" y="3412515"/>
                  </a:cubicBezTo>
                  <a:cubicBezTo>
                    <a:pt x="550070" y="3383305"/>
                    <a:pt x="512367" y="3247415"/>
                    <a:pt x="461567" y="3176295"/>
                  </a:cubicBezTo>
                  <a:cubicBezTo>
                    <a:pt x="410767" y="3105175"/>
                    <a:pt x="369810" y="3054772"/>
                    <a:pt x="368698" y="3007227"/>
                  </a:cubicBezTo>
                  <a:cubicBezTo>
                    <a:pt x="367586" y="2959682"/>
                    <a:pt x="487442" y="2889354"/>
                    <a:pt x="440611" y="279100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rnd">
              <a:solidFill>
                <a:schemeClr val="accent6">
                  <a:lumMod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72695A81-F5E1-73CB-D13E-01837B2E9A60}"/>
                </a:ext>
              </a:extLst>
            </p:cNvPr>
            <p:cNvSpPr/>
            <p:nvPr/>
          </p:nvSpPr>
          <p:spPr>
            <a:xfrm>
              <a:off x="617513" y="2350592"/>
              <a:ext cx="2940878" cy="1032450"/>
            </a:xfrm>
            <a:custGeom>
              <a:avLst/>
              <a:gdLst>
                <a:gd name="csX0" fmla="*/ 2821368 w 4389535"/>
                <a:gd name="csY0" fmla="*/ 1546310 h 1567806"/>
                <a:gd name="csX1" fmla="*/ 4170108 w 4389535"/>
                <a:gd name="csY1" fmla="*/ 1271990 h 1567806"/>
                <a:gd name="csX2" fmla="*/ 4383468 w 4389535"/>
                <a:gd name="csY2" fmla="*/ 1134830 h 1567806"/>
                <a:gd name="csX3" fmla="*/ 4322508 w 4389535"/>
                <a:gd name="csY3" fmla="*/ 906230 h 1567806"/>
                <a:gd name="csX4" fmla="*/ 4231068 w 4389535"/>
                <a:gd name="csY4" fmla="*/ 784310 h 1567806"/>
                <a:gd name="csX5" fmla="*/ 4215828 w 4389535"/>
                <a:gd name="csY5" fmla="*/ 708110 h 1567806"/>
                <a:gd name="csX6" fmla="*/ 4124388 w 4389535"/>
                <a:gd name="csY6" fmla="*/ 662390 h 1567806"/>
                <a:gd name="csX7" fmla="*/ 4032948 w 4389535"/>
                <a:gd name="csY7" fmla="*/ 563330 h 1567806"/>
                <a:gd name="csX8" fmla="*/ 4071048 w 4389535"/>
                <a:gd name="csY8" fmla="*/ 441410 h 1567806"/>
                <a:gd name="csX9" fmla="*/ 3971988 w 4389535"/>
                <a:gd name="csY9" fmla="*/ 174710 h 1567806"/>
                <a:gd name="csX10" fmla="*/ 3850068 w 4389535"/>
                <a:gd name="csY10" fmla="*/ 7070 h 1567806"/>
                <a:gd name="csX11" fmla="*/ 2851848 w 4389535"/>
                <a:gd name="csY11" fmla="*/ 410930 h 1567806"/>
                <a:gd name="csX12" fmla="*/ 1670748 w 4389535"/>
                <a:gd name="csY12" fmla="*/ 647150 h 1567806"/>
                <a:gd name="csX13" fmla="*/ 1084008 w 4389535"/>
                <a:gd name="csY13" fmla="*/ 700490 h 1567806"/>
                <a:gd name="csX14" fmla="*/ 558228 w 4389535"/>
                <a:gd name="csY14" fmla="*/ 677630 h 1567806"/>
                <a:gd name="csX15" fmla="*/ 253428 w 4389535"/>
                <a:gd name="csY15" fmla="*/ 601430 h 1567806"/>
                <a:gd name="csX16" fmla="*/ 62928 w 4389535"/>
                <a:gd name="csY16" fmla="*/ 570950 h 1567806"/>
                <a:gd name="csX17" fmla="*/ 70548 w 4389535"/>
                <a:gd name="csY17" fmla="*/ 723350 h 1567806"/>
                <a:gd name="csX18" fmla="*/ 17208 w 4389535"/>
                <a:gd name="csY18" fmla="*/ 799550 h 1567806"/>
                <a:gd name="csX19" fmla="*/ 413448 w 4389535"/>
                <a:gd name="csY19" fmla="*/ 1051010 h 1567806"/>
                <a:gd name="csX20" fmla="*/ 1023048 w 4389535"/>
                <a:gd name="csY20" fmla="*/ 1340570 h 1567806"/>
                <a:gd name="csX21" fmla="*/ 1800288 w 4389535"/>
                <a:gd name="csY21" fmla="*/ 1492970 h 1567806"/>
                <a:gd name="csX22" fmla="*/ 2417508 w 4389535"/>
                <a:gd name="csY22" fmla="*/ 1546310 h 1567806"/>
                <a:gd name="csX23" fmla="*/ 2821368 w 4389535"/>
                <a:gd name="csY23" fmla="*/ 1546310 h 1567806"/>
                <a:gd name="csX0" fmla="*/ 2821368 w 4389535"/>
                <a:gd name="csY0" fmla="*/ 1575854 h 1597350"/>
                <a:gd name="csX1" fmla="*/ 4170108 w 4389535"/>
                <a:gd name="csY1" fmla="*/ 1301534 h 1597350"/>
                <a:gd name="csX2" fmla="*/ 4383468 w 4389535"/>
                <a:gd name="csY2" fmla="*/ 1164374 h 1597350"/>
                <a:gd name="csX3" fmla="*/ 4322508 w 4389535"/>
                <a:gd name="csY3" fmla="*/ 935774 h 1597350"/>
                <a:gd name="csX4" fmla="*/ 4231068 w 4389535"/>
                <a:gd name="csY4" fmla="*/ 813854 h 1597350"/>
                <a:gd name="csX5" fmla="*/ 4215828 w 4389535"/>
                <a:gd name="csY5" fmla="*/ 737654 h 1597350"/>
                <a:gd name="csX6" fmla="*/ 4124388 w 4389535"/>
                <a:gd name="csY6" fmla="*/ 691934 h 1597350"/>
                <a:gd name="csX7" fmla="*/ 4032948 w 4389535"/>
                <a:gd name="csY7" fmla="*/ 592874 h 1597350"/>
                <a:gd name="csX8" fmla="*/ 4071048 w 4389535"/>
                <a:gd name="csY8" fmla="*/ 470954 h 1597350"/>
                <a:gd name="csX9" fmla="*/ 3971988 w 4389535"/>
                <a:gd name="csY9" fmla="*/ 204254 h 1597350"/>
                <a:gd name="csX10" fmla="*/ 3827208 w 4389535"/>
                <a:gd name="csY10" fmla="*/ 6134 h 1597350"/>
                <a:gd name="csX11" fmla="*/ 2851848 w 4389535"/>
                <a:gd name="csY11" fmla="*/ 440474 h 1597350"/>
                <a:gd name="csX12" fmla="*/ 1670748 w 4389535"/>
                <a:gd name="csY12" fmla="*/ 676694 h 1597350"/>
                <a:gd name="csX13" fmla="*/ 1084008 w 4389535"/>
                <a:gd name="csY13" fmla="*/ 730034 h 1597350"/>
                <a:gd name="csX14" fmla="*/ 558228 w 4389535"/>
                <a:gd name="csY14" fmla="*/ 707174 h 1597350"/>
                <a:gd name="csX15" fmla="*/ 253428 w 4389535"/>
                <a:gd name="csY15" fmla="*/ 630974 h 1597350"/>
                <a:gd name="csX16" fmla="*/ 62928 w 4389535"/>
                <a:gd name="csY16" fmla="*/ 600494 h 1597350"/>
                <a:gd name="csX17" fmla="*/ 70548 w 4389535"/>
                <a:gd name="csY17" fmla="*/ 752894 h 1597350"/>
                <a:gd name="csX18" fmla="*/ 17208 w 4389535"/>
                <a:gd name="csY18" fmla="*/ 829094 h 1597350"/>
                <a:gd name="csX19" fmla="*/ 413448 w 4389535"/>
                <a:gd name="csY19" fmla="*/ 1080554 h 1597350"/>
                <a:gd name="csX20" fmla="*/ 1023048 w 4389535"/>
                <a:gd name="csY20" fmla="*/ 1370114 h 1597350"/>
                <a:gd name="csX21" fmla="*/ 1800288 w 4389535"/>
                <a:gd name="csY21" fmla="*/ 1522514 h 1597350"/>
                <a:gd name="csX22" fmla="*/ 2417508 w 4389535"/>
                <a:gd name="csY22" fmla="*/ 1575854 h 1597350"/>
                <a:gd name="csX23" fmla="*/ 2821368 w 4389535"/>
                <a:gd name="csY23" fmla="*/ 1575854 h 1597350"/>
                <a:gd name="csX0" fmla="*/ 2821368 w 4389535"/>
                <a:gd name="csY0" fmla="*/ 1570692 h 1592188"/>
                <a:gd name="csX1" fmla="*/ 4170108 w 4389535"/>
                <a:gd name="csY1" fmla="*/ 1296372 h 1592188"/>
                <a:gd name="csX2" fmla="*/ 4383468 w 4389535"/>
                <a:gd name="csY2" fmla="*/ 1159212 h 1592188"/>
                <a:gd name="csX3" fmla="*/ 4322508 w 4389535"/>
                <a:gd name="csY3" fmla="*/ 930612 h 1592188"/>
                <a:gd name="csX4" fmla="*/ 4231068 w 4389535"/>
                <a:gd name="csY4" fmla="*/ 808692 h 1592188"/>
                <a:gd name="csX5" fmla="*/ 4215828 w 4389535"/>
                <a:gd name="csY5" fmla="*/ 732492 h 1592188"/>
                <a:gd name="csX6" fmla="*/ 4124388 w 4389535"/>
                <a:gd name="csY6" fmla="*/ 686772 h 1592188"/>
                <a:gd name="csX7" fmla="*/ 4032948 w 4389535"/>
                <a:gd name="csY7" fmla="*/ 587712 h 1592188"/>
                <a:gd name="csX8" fmla="*/ 4071048 w 4389535"/>
                <a:gd name="csY8" fmla="*/ 465792 h 1592188"/>
                <a:gd name="csX9" fmla="*/ 3971988 w 4389535"/>
                <a:gd name="csY9" fmla="*/ 199092 h 1592188"/>
                <a:gd name="csX10" fmla="*/ 3827208 w 4389535"/>
                <a:gd name="csY10" fmla="*/ 972 h 1592188"/>
                <a:gd name="csX11" fmla="*/ 2851848 w 4389535"/>
                <a:gd name="csY11" fmla="*/ 435312 h 1592188"/>
                <a:gd name="csX12" fmla="*/ 1670748 w 4389535"/>
                <a:gd name="csY12" fmla="*/ 671532 h 1592188"/>
                <a:gd name="csX13" fmla="*/ 1084008 w 4389535"/>
                <a:gd name="csY13" fmla="*/ 724872 h 1592188"/>
                <a:gd name="csX14" fmla="*/ 558228 w 4389535"/>
                <a:gd name="csY14" fmla="*/ 702012 h 1592188"/>
                <a:gd name="csX15" fmla="*/ 253428 w 4389535"/>
                <a:gd name="csY15" fmla="*/ 625812 h 1592188"/>
                <a:gd name="csX16" fmla="*/ 62928 w 4389535"/>
                <a:gd name="csY16" fmla="*/ 595332 h 1592188"/>
                <a:gd name="csX17" fmla="*/ 70548 w 4389535"/>
                <a:gd name="csY17" fmla="*/ 747732 h 1592188"/>
                <a:gd name="csX18" fmla="*/ 17208 w 4389535"/>
                <a:gd name="csY18" fmla="*/ 823932 h 1592188"/>
                <a:gd name="csX19" fmla="*/ 413448 w 4389535"/>
                <a:gd name="csY19" fmla="*/ 1075392 h 1592188"/>
                <a:gd name="csX20" fmla="*/ 1023048 w 4389535"/>
                <a:gd name="csY20" fmla="*/ 1364952 h 1592188"/>
                <a:gd name="csX21" fmla="*/ 1800288 w 4389535"/>
                <a:gd name="csY21" fmla="*/ 1517352 h 1592188"/>
                <a:gd name="csX22" fmla="*/ 2417508 w 4389535"/>
                <a:gd name="csY22" fmla="*/ 1570692 h 1592188"/>
                <a:gd name="csX23" fmla="*/ 2821368 w 4389535"/>
                <a:gd name="csY23" fmla="*/ 1570692 h 1592188"/>
                <a:gd name="csX0" fmla="*/ 2821368 w 4389535"/>
                <a:gd name="csY0" fmla="*/ 1547887 h 1569383"/>
                <a:gd name="csX1" fmla="*/ 4170108 w 4389535"/>
                <a:gd name="csY1" fmla="*/ 1273567 h 1569383"/>
                <a:gd name="csX2" fmla="*/ 4383468 w 4389535"/>
                <a:gd name="csY2" fmla="*/ 1136407 h 1569383"/>
                <a:gd name="csX3" fmla="*/ 4322508 w 4389535"/>
                <a:gd name="csY3" fmla="*/ 907807 h 1569383"/>
                <a:gd name="csX4" fmla="*/ 4231068 w 4389535"/>
                <a:gd name="csY4" fmla="*/ 785887 h 1569383"/>
                <a:gd name="csX5" fmla="*/ 4215828 w 4389535"/>
                <a:gd name="csY5" fmla="*/ 709687 h 1569383"/>
                <a:gd name="csX6" fmla="*/ 4124388 w 4389535"/>
                <a:gd name="csY6" fmla="*/ 663967 h 1569383"/>
                <a:gd name="csX7" fmla="*/ 4032948 w 4389535"/>
                <a:gd name="csY7" fmla="*/ 564907 h 1569383"/>
                <a:gd name="csX8" fmla="*/ 4071048 w 4389535"/>
                <a:gd name="csY8" fmla="*/ 442987 h 1569383"/>
                <a:gd name="csX9" fmla="*/ 3971988 w 4389535"/>
                <a:gd name="csY9" fmla="*/ 176287 h 1569383"/>
                <a:gd name="csX10" fmla="*/ 3842448 w 4389535"/>
                <a:gd name="csY10" fmla="*/ 1027 h 1569383"/>
                <a:gd name="csX11" fmla="*/ 2851848 w 4389535"/>
                <a:gd name="csY11" fmla="*/ 412507 h 1569383"/>
                <a:gd name="csX12" fmla="*/ 1670748 w 4389535"/>
                <a:gd name="csY12" fmla="*/ 648727 h 1569383"/>
                <a:gd name="csX13" fmla="*/ 1084008 w 4389535"/>
                <a:gd name="csY13" fmla="*/ 702067 h 1569383"/>
                <a:gd name="csX14" fmla="*/ 558228 w 4389535"/>
                <a:gd name="csY14" fmla="*/ 679207 h 1569383"/>
                <a:gd name="csX15" fmla="*/ 253428 w 4389535"/>
                <a:gd name="csY15" fmla="*/ 603007 h 1569383"/>
                <a:gd name="csX16" fmla="*/ 62928 w 4389535"/>
                <a:gd name="csY16" fmla="*/ 572527 h 1569383"/>
                <a:gd name="csX17" fmla="*/ 70548 w 4389535"/>
                <a:gd name="csY17" fmla="*/ 724927 h 1569383"/>
                <a:gd name="csX18" fmla="*/ 17208 w 4389535"/>
                <a:gd name="csY18" fmla="*/ 801127 h 1569383"/>
                <a:gd name="csX19" fmla="*/ 413448 w 4389535"/>
                <a:gd name="csY19" fmla="*/ 1052587 h 1569383"/>
                <a:gd name="csX20" fmla="*/ 1023048 w 4389535"/>
                <a:gd name="csY20" fmla="*/ 1342147 h 1569383"/>
                <a:gd name="csX21" fmla="*/ 1800288 w 4389535"/>
                <a:gd name="csY21" fmla="*/ 1494547 h 1569383"/>
                <a:gd name="csX22" fmla="*/ 2417508 w 4389535"/>
                <a:gd name="csY22" fmla="*/ 1547887 h 1569383"/>
                <a:gd name="csX23" fmla="*/ 2821368 w 4389535"/>
                <a:gd name="csY23" fmla="*/ 1547887 h 1569383"/>
                <a:gd name="csX0" fmla="*/ 2821368 w 4389535"/>
                <a:gd name="csY0" fmla="*/ 1547887 h 1569383"/>
                <a:gd name="csX1" fmla="*/ 4170108 w 4389535"/>
                <a:gd name="csY1" fmla="*/ 1273567 h 1569383"/>
                <a:gd name="csX2" fmla="*/ 4383468 w 4389535"/>
                <a:gd name="csY2" fmla="*/ 1136407 h 1569383"/>
                <a:gd name="csX3" fmla="*/ 4322508 w 4389535"/>
                <a:gd name="csY3" fmla="*/ 907807 h 1569383"/>
                <a:gd name="csX4" fmla="*/ 4231068 w 4389535"/>
                <a:gd name="csY4" fmla="*/ 785887 h 1569383"/>
                <a:gd name="csX5" fmla="*/ 4124388 w 4389535"/>
                <a:gd name="csY5" fmla="*/ 663967 h 1569383"/>
                <a:gd name="csX6" fmla="*/ 4032948 w 4389535"/>
                <a:gd name="csY6" fmla="*/ 564907 h 1569383"/>
                <a:gd name="csX7" fmla="*/ 4071048 w 4389535"/>
                <a:gd name="csY7" fmla="*/ 442987 h 1569383"/>
                <a:gd name="csX8" fmla="*/ 3971988 w 4389535"/>
                <a:gd name="csY8" fmla="*/ 176287 h 1569383"/>
                <a:gd name="csX9" fmla="*/ 3842448 w 4389535"/>
                <a:gd name="csY9" fmla="*/ 1027 h 1569383"/>
                <a:gd name="csX10" fmla="*/ 2851848 w 4389535"/>
                <a:gd name="csY10" fmla="*/ 412507 h 1569383"/>
                <a:gd name="csX11" fmla="*/ 1670748 w 4389535"/>
                <a:gd name="csY11" fmla="*/ 648727 h 1569383"/>
                <a:gd name="csX12" fmla="*/ 1084008 w 4389535"/>
                <a:gd name="csY12" fmla="*/ 702067 h 1569383"/>
                <a:gd name="csX13" fmla="*/ 558228 w 4389535"/>
                <a:gd name="csY13" fmla="*/ 679207 h 1569383"/>
                <a:gd name="csX14" fmla="*/ 253428 w 4389535"/>
                <a:gd name="csY14" fmla="*/ 603007 h 1569383"/>
                <a:gd name="csX15" fmla="*/ 62928 w 4389535"/>
                <a:gd name="csY15" fmla="*/ 572527 h 1569383"/>
                <a:gd name="csX16" fmla="*/ 70548 w 4389535"/>
                <a:gd name="csY16" fmla="*/ 724927 h 1569383"/>
                <a:gd name="csX17" fmla="*/ 17208 w 4389535"/>
                <a:gd name="csY17" fmla="*/ 801127 h 1569383"/>
                <a:gd name="csX18" fmla="*/ 413448 w 4389535"/>
                <a:gd name="csY18" fmla="*/ 1052587 h 1569383"/>
                <a:gd name="csX19" fmla="*/ 1023048 w 4389535"/>
                <a:gd name="csY19" fmla="*/ 1342147 h 1569383"/>
                <a:gd name="csX20" fmla="*/ 1800288 w 4389535"/>
                <a:gd name="csY20" fmla="*/ 1494547 h 1569383"/>
                <a:gd name="csX21" fmla="*/ 2417508 w 4389535"/>
                <a:gd name="csY21" fmla="*/ 1547887 h 1569383"/>
                <a:gd name="csX22" fmla="*/ 2821368 w 4389535"/>
                <a:gd name="csY22" fmla="*/ 1547887 h 1569383"/>
                <a:gd name="csX0" fmla="*/ 2821368 w 4389535"/>
                <a:gd name="csY0" fmla="*/ 1547887 h 1569383"/>
                <a:gd name="csX1" fmla="*/ 4170108 w 4389535"/>
                <a:gd name="csY1" fmla="*/ 1273567 h 1569383"/>
                <a:gd name="csX2" fmla="*/ 4383468 w 4389535"/>
                <a:gd name="csY2" fmla="*/ 1136407 h 1569383"/>
                <a:gd name="csX3" fmla="*/ 4322508 w 4389535"/>
                <a:gd name="csY3" fmla="*/ 907807 h 1569383"/>
                <a:gd name="csX4" fmla="*/ 4231068 w 4389535"/>
                <a:gd name="csY4" fmla="*/ 785887 h 1569383"/>
                <a:gd name="csX5" fmla="*/ 4124388 w 4389535"/>
                <a:gd name="csY5" fmla="*/ 663967 h 1569383"/>
                <a:gd name="csX6" fmla="*/ 4032948 w 4389535"/>
                <a:gd name="csY6" fmla="*/ 564907 h 1569383"/>
                <a:gd name="csX7" fmla="*/ 4071048 w 4389535"/>
                <a:gd name="csY7" fmla="*/ 442987 h 1569383"/>
                <a:gd name="csX8" fmla="*/ 3971988 w 4389535"/>
                <a:gd name="csY8" fmla="*/ 176287 h 1569383"/>
                <a:gd name="csX9" fmla="*/ 3842448 w 4389535"/>
                <a:gd name="csY9" fmla="*/ 1027 h 1569383"/>
                <a:gd name="csX10" fmla="*/ 2851848 w 4389535"/>
                <a:gd name="csY10" fmla="*/ 412507 h 1569383"/>
                <a:gd name="csX11" fmla="*/ 1670748 w 4389535"/>
                <a:gd name="csY11" fmla="*/ 648727 h 1569383"/>
                <a:gd name="csX12" fmla="*/ 1084008 w 4389535"/>
                <a:gd name="csY12" fmla="*/ 702067 h 1569383"/>
                <a:gd name="csX13" fmla="*/ 558228 w 4389535"/>
                <a:gd name="csY13" fmla="*/ 679207 h 1569383"/>
                <a:gd name="csX14" fmla="*/ 253428 w 4389535"/>
                <a:gd name="csY14" fmla="*/ 603007 h 1569383"/>
                <a:gd name="csX15" fmla="*/ 62928 w 4389535"/>
                <a:gd name="csY15" fmla="*/ 572527 h 1569383"/>
                <a:gd name="csX16" fmla="*/ 70548 w 4389535"/>
                <a:gd name="csY16" fmla="*/ 724927 h 1569383"/>
                <a:gd name="csX17" fmla="*/ 17208 w 4389535"/>
                <a:gd name="csY17" fmla="*/ 801127 h 1569383"/>
                <a:gd name="csX18" fmla="*/ 413448 w 4389535"/>
                <a:gd name="csY18" fmla="*/ 1052587 h 1569383"/>
                <a:gd name="csX19" fmla="*/ 1023048 w 4389535"/>
                <a:gd name="csY19" fmla="*/ 1342147 h 1569383"/>
                <a:gd name="csX20" fmla="*/ 1800288 w 4389535"/>
                <a:gd name="csY20" fmla="*/ 1494547 h 1569383"/>
                <a:gd name="csX21" fmla="*/ 2417508 w 4389535"/>
                <a:gd name="csY21" fmla="*/ 1547887 h 1569383"/>
                <a:gd name="csX22" fmla="*/ 2821368 w 4389535"/>
                <a:gd name="csY22" fmla="*/ 1547887 h 1569383"/>
                <a:gd name="csX0" fmla="*/ 2821368 w 4403845"/>
                <a:gd name="csY0" fmla="*/ 1547887 h 1564319"/>
                <a:gd name="csX1" fmla="*/ 3949128 w 4403845"/>
                <a:gd name="csY1" fmla="*/ 1342147 h 1564319"/>
                <a:gd name="csX2" fmla="*/ 4383468 w 4403845"/>
                <a:gd name="csY2" fmla="*/ 1136407 h 1564319"/>
                <a:gd name="csX3" fmla="*/ 4322508 w 4403845"/>
                <a:gd name="csY3" fmla="*/ 907807 h 1564319"/>
                <a:gd name="csX4" fmla="*/ 4231068 w 4403845"/>
                <a:gd name="csY4" fmla="*/ 785887 h 1564319"/>
                <a:gd name="csX5" fmla="*/ 4124388 w 4403845"/>
                <a:gd name="csY5" fmla="*/ 663967 h 1564319"/>
                <a:gd name="csX6" fmla="*/ 4032948 w 4403845"/>
                <a:gd name="csY6" fmla="*/ 564907 h 1564319"/>
                <a:gd name="csX7" fmla="*/ 4071048 w 4403845"/>
                <a:gd name="csY7" fmla="*/ 442987 h 1564319"/>
                <a:gd name="csX8" fmla="*/ 3971988 w 4403845"/>
                <a:gd name="csY8" fmla="*/ 176287 h 1564319"/>
                <a:gd name="csX9" fmla="*/ 3842448 w 4403845"/>
                <a:gd name="csY9" fmla="*/ 1027 h 1564319"/>
                <a:gd name="csX10" fmla="*/ 2851848 w 4403845"/>
                <a:gd name="csY10" fmla="*/ 412507 h 1564319"/>
                <a:gd name="csX11" fmla="*/ 1670748 w 4403845"/>
                <a:gd name="csY11" fmla="*/ 648727 h 1564319"/>
                <a:gd name="csX12" fmla="*/ 1084008 w 4403845"/>
                <a:gd name="csY12" fmla="*/ 702067 h 1564319"/>
                <a:gd name="csX13" fmla="*/ 558228 w 4403845"/>
                <a:gd name="csY13" fmla="*/ 679207 h 1564319"/>
                <a:gd name="csX14" fmla="*/ 253428 w 4403845"/>
                <a:gd name="csY14" fmla="*/ 603007 h 1564319"/>
                <a:gd name="csX15" fmla="*/ 62928 w 4403845"/>
                <a:gd name="csY15" fmla="*/ 572527 h 1564319"/>
                <a:gd name="csX16" fmla="*/ 70548 w 4403845"/>
                <a:gd name="csY16" fmla="*/ 724927 h 1564319"/>
                <a:gd name="csX17" fmla="*/ 17208 w 4403845"/>
                <a:gd name="csY17" fmla="*/ 801127 h 1564319"/>
                <a:gd name="csX18" fmla="*/ 413448 w 4403845"/>
                <a:gd name="csY18" fmla="*/ 1052587 h 1564319"/>
                <a:gd name="csX19" fmla="*/ 1023048 w 4403845"/>
                <a:gd name="csY19" fmla="*/ 1342147 h 1564319"/>
                <a:gd name="csX20" fmla="*/ 1800288 w 4403845"/>
                <a:gd name="csY20" fmla="*/ 1494547 h 1564319"/>
                <a:gd name="csX21" fmla="*/ 2417508 w 4403845"/>
                <a:gd name="csY21" fmla="*/ 1547887 h 1564319"/>
                <a:gd name="csX22" fmla="*/ 2821368 w 4403845"/>
                <a:gd name="csY22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124388 w 4403686"/>
                <a:gd name="csY5" fmla="*/ 663967 h 1564319"/>
                <a:gd name="csX6" fmla="*/ 4032948 w 4403686"/>
                <a:gd name="csY6" fmla="*/ 564907 h 1564319"/>
                <a:gd name="csX7" fmla="*/ 4071048 w 4403686"/>
                <a:gd name="csY7" fmla="*/ 442987 h 1564319"/>
                <a:gd name="csX8" fmla="*/ 3971988 w 4403686"/>
                <a:gd name="csY8" fmla="*/ 176287 h 1564319"/>
                <a:gd name="csX9" fmla="*/ 3842448 w 4403686"/>
                <a:gd name="csY9" fmla="*/ 1027 h 1564319"/>
                <a:gd name="csX10" fmla="*/ 2851848 w 4403686"/>
                <a:gd name="csY10" fmla="*/ 412507 h 1564319"/>
                <a:gd name="csX11" fmla="*/ 1670748 w 4403686"/>
                <a:gd name="csY11" fmla="*/ 648727 h 1564319"/>
                <a:gd name="csX12" fmla="*/ 1084008 w 4403686"/>
                <a:gd name="csY12" fmla="*/ 702067 h 1564319"/>
                <a:gd name="csX13" fmla="*/ 558228 w 4403686"/>
                <a:gd name="csY13" fmla="*/ 679207 h 1564319"/>
                <a:gd name="csX14" fmla="*/ 253428 w 4403686"/>
                <a:gd name="csY14" fmla="*/ 603007 h 1564319"/>
                <a:gd name="csX15" fmla="*/ 62928 w 4403686"/>
                <a:gd name="csY15" fmla="*/ 572527 h 1564319"/>
                <a:gd name="csX16" fmla="*/ 70548 w 4403686"/>
                <a:gd name="csY16" fmla="*/ 724927 h 1564319"/>
                <a:gd name="csX17" fmla="*/ 17208 w 4403686"/>
                <a:gd name="csY17" fmla="*/ 801127 h 1564319"/>
                <a:gd name="csX18" fmla="*/ 413448 w 4403686"/>
                <a:gd name="csY18" fmla="*/ 1052587 h 1564319"/>
                <a:gd name="csX19" fmla="*/ 1023048 w 4403686"/>
                <a:gd name="csY19" fmla="*/ 1342147 h 1564319"/>
                <a:gd name="csX20" fmla="*/ 1800288 w 4403686"/>
                <a:gd name="csY20" fmla="*/ 1494547 h 1564319"/>
                <a:gd name="csX21" fmla="*/ 2417508 w 4403686"/>
                <a:gd name="csY21" fmla="*/ 1547887 h 1564319"/>
                <a:gd name="csX22" fmla="*/ 2821368 w 4403686"/>
                <a:gd name="csY22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124388 w 4403686"/>
                <a:gd name="csY5" fmla="*/ 66396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071048 w 4403686"/>
                <a:gd name="csY5" fmla="*/ 62586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071048 w 4403686"/>
                <a:gd name="csY5" fmla="*/ 62586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025328 w 4403686"/>
                <a:gd name="csY5" fmla="*/ 65634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025328 w 4403686"/>
                <a:gd name="csY5" fmla="*/ 65634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025328 w 4403686"/>
                <a:gd name="csY5" fmla="*/ 65634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391706"/>
                <a:gd name="csY0" fmla="*/ 1547887 h 1564319"/>
                <a:gd name="csX1" fmla="*/ 3949128 w 4391706"/>
                <a:gd name="csY1" fmla="*/ 1342147 h 1564319"/>
                <a:gd name="csX2" fmla="*/ 4383468 w 4391706"/>
                <a:gd name="csY2" fmla="*/ 1136407 h 1564319"/>
                <a:gd name="csX3" fmla="*/ 4322508 w 4391706"/>
                <a:gd name="csY3" fmla="*/ 907807 h 1564319"/>
                <a:gd name="csX4" fmla="*/ 4238688 w 4391706"/>
                <a:gd name="csY4" fmla="*/ 747787 h 1564319"/>
                <a:gd name="csX5" fmla="*/ 4025328 w 4391706"/>
                <a:gd name="csY5" fmla="*/ 656347 h 1564319"/>
                <a:gd name="csX6" fmla="*/ 4071048 w 4391706"/>
                <a:gd name="csY6" fmla="*/ 442987 h 1564319"/>
                <a:gd name="csX7" fmla="*/ 3971988 w 4391706"/>
                <a:gd name="csY7" fmla="*/ 176287 h 1564319"/>
                <a:gd name="csX8" fmla="*/ 3842448 w 4391706"/>
                <a:gd name="csY8" fmla="*/ 1027 h 1564319"/>
                <a:gd name="csX9" fmla="*/ 2851848 w 4391706"/>
                <a:gd name="csY9" fmla="*/ 412507 h 1564319"/>
                <a:gd name="csX10" fmla="*/ 1670748 w 4391706"/>
                <a:gd name="csY10" fmla="*/ 648727 h 1564319"/>
                <a:gd name="csX11" fmla="*/ 1084008 w 4391706"/>
                <a:gd name="csY11" fmla="*/ 702067 h 1564319"/>
                <a:gd name="csX12" fmla="*/ 558228 w 4391706"/>
                <a:gd name="csY12" fmla="*/ 679207 h 1564319"/>
                <a:gd name="csX13" fmla="*/ 253428 w 4391706"/>
                <a:gd name="csY13" fmla="*/ 603007 h 1564319"/>
                <a:gd name="csX14" fmla="*/ 62928 w 4391706"/>
                <a:gd name="csY14" fmla="*/ 572527 h 1564319"/>
                <a:gd name="csX15" fmla="*/ 70548 w 4391706"/>
                <a:gd name="csY15" fmla="*/ 724927 h 1564319"/>
                <a:gd name="csX16" fmla="*/ 17208 w 4391706"/>
                <a:gd name="csY16" fmla="*/ 801127 h 1564319"/>
                <a:gd name="csX17" fmla="*/ 413448 w 4391706"/>
                <a:gd name="csY17" fmla="*/ 1052587 h 1564319"/>
                <a:gd name="csX18" fmla="*/ 1023048 w 4391706"/>
                <a:gd name="csY18" fmla="*/ 1342147 h 1564319"/>
                <a:gd name="csX19" fmla="*/ 1800288 w 4391706"/>
                <a:gd name="csY19" fmla="*/ 1494547 h 1564319"/>
                <a:gd name="csX20" fmla="*/ 2417508 w 4391706"/>
                <a:gd name="csY20" fmla="*/ 1547887 h 1564319"/>
                <a:gd name="csX21" fmla="*/ 2821368 w 4391706"/>
                <a:gd name="csY21" fmla="*/ 1547887 h 1564319"/>
                <a:gd name="csX0" fmla="*/ 2821368 w 4413161"/>
                <a:gd name="csY0" fmla="*/ 1547887 h 1564319"/>
                <a:gd name="csX1" fmla="*/ 3949128 w 4413161"/>
                <a:gd name="csY1" fmla="*/ 1342147 h 1564319"/>
                <a:gd name="csX2" fmla="*/ 4406328 w 4413161"/>
                <a:gd name="csY2" fmla="*/ 1136407 h 1564319"/>
                <a:gd name="csX3" fmla="*/ 4322508 w 4413161"/>
                <a:gd name="csY3" fmla="*/ 907807 h 1564319"/>
                <a:gd name="csX4" fmla="*/ 4238688 w 4413161"/>
                <a:gd name="csY4" fmla="*/ 747787 h 1564319"/>
                <a:gd name="csX5" fmla="*/ 4025328 w 4413161"/>
                <a:gd name="csY5" fmla="*/ 656347 h 1564319"/>
                <a:gd name="csX6" fmla="*/ 4071048 w 4413161"/>
                <a:gd name="csY6" fmla="*/ 442987 h 1564319"/>
                <a:gd name="csX7" fmla="*/ 3971988 w 4413161"/>
                <a:gd name="csY7" fmla="*/ 176287 h 1564319"/>
                <a:gd name="csX8" fmla="*/ 3842448 w 4413161"/>
                <a:gd name="csY8" fmla="*/ 1027 h 1564319"/>
                <a:gd name="csX9" fmla="*/ 2851848 w 4413161"/>
                <a:gd name="csY9" fmla="*/ 412507 h 1564319"/>
                <a:gd name="csX10" fmla="*/ 1670748 w 4413161"/>
                <a:gd name="csY10" fmla="*/ 648727 h 1564319"/>
                <a:gd name="csX11" fmla="*/ 1084008 w 4413161"/>
                <a:gd name="csY11" fmla="*/ 702067 h 1564319"/>
                <a:gd name="csX12" fmla="*/ 558228 w 4413161"/>
                <a:gd name="csY12" fmla="*/ 679207 h 1564319"/>
                <a:gd name="csX13" fmla="*/ 253428 w 4413161"/>
                <a:gd name="csY13" fmla="*/ 603007 h 1564319"/>
                <a:gd name="csX14" fmla="*/ 62928 w 4413161"/>
                <a:gd name="csY14" fmla="*/ 572527 h 1564319"/>
                <a:gd name="csX15" fmla="*/ 70548 w 4413161"/>
                <a:gd name="csY15" fmla="*/ 724927 h 1564319"/>
                <a:gd name="csX16" fmla="*/ 17208 w 4413161"/>
                <a:gd name="csY16" fmla="*/ 801127 h 1564319"/>
                <a:gd name="csX17" fmla="*/ 413448 w 4413161"/>
                <a:gd name="csY17" fmla="*/ 1052587 h 1564319"/>
                <a:gd name="csX18" fmla="*/ 1023048 w 4413161"/>
                <a:gd name="csY18" fmla="*/ 1342147 h 1564319"/>
                <a:gd name="csX19" fmla="*/ 1800288 w 4413161"/>
                <a:gd name="csY19" fmla="*/ 1494547 h 1564319"/>
                <a:gd name="csX20" fmla="*/ 2417508 w 4413161"/>
                <a:gd name="csY20" fmla="*/ 1547887 h 1564319"/>
                <a:gd name="csX21" fmla="*/ 2821368 w 4413161"/>
                <a:gd name="csY21" fmla="*/ 1547887 h 1564319"/>
                <a:gd name="csX0" fmla="*/ 2821368 w 4413161"/>
                <a:gd name="csY0" fmla="*/ 1554347 h 1570779"/>
                <a:gd name="csX1" fmla="*/ 3949128 w 4413161"/>
                <a:gd name="csY1" fmla="*/ 1348607 h 1570779"/>
                <a:gd name="csX2" fmla="*/ 4406328 w 4413161"/>
                <a:gd name="csY2" fmla="*/ 1142867 h 1570779"/>
                <a:gd name="csX3" fmla="*/ 4322508 w 4413161"/>
                <a:gd name="csY3" fmla="*/ 914267 h 1570779"/>
                <a:gd name="csX4" fmla="*/ 4238688 w 4413161"/>
                <a:gd name="csY4" fmla="*/ 754247 h 1570779"/>
                <a:gd name="csX5" fmla="*/ 4025328 w 4413161"/>
                <a:gd name="csY5" fmla="*/ 662807 h 1570779"/>
                <a:gd name="csX6" fmla="*/ 4071048 w 4413161"/>
                <a:gd name="csY6" fmla="*/ 449447 h 1570779"/>
                <a:gd name="csX7" fmla="*/ 3949128 w 4413161"/>
                <a:gd name="csY7" fmla="*/ 175127 h 1570779"/>
                <a:gd name="csX8" fmla="*/ 3842448 w 4413161"/>
                <a:gd name="csY8" fmla="*/ 7487 h 1570779"/>
                <a:gd name="csX9" fmla="*/ 2851848 w 4413161"/>
                <a:gd name="csY9" fmla="*/ 418967 h 1570779"/>
                <a:gd name="csX10" fmla="*/ 1670748 w 4413161"/>
                <a:gd name="csY10" fmla="*/ 655187 h 1570779"/>
                <a:gd name="csX11" fmla="*/ 1084008 w 4413161"/>
                <a:gd name="csY11" fmla="*/ 708527 h 1570779"/>
                <a:gd name="csX12" fmla="*/ 558228 w 4413161"/>
                <a:gd name="csY12" fmla="*/ 685667 h 1570779"/>
                <a:gd name="csX13" fmla="*/ 253428 w 4413161"/>
                <a:gd name="csY13" fmla="*/ 609467 h 1570779"/>
                <a:gd name="csX14" fmla="*/ 62928 w 4413161"/>
                <a:gd name="csY14" fmla="*/ 578987 h 1570779"/>
                <a:gd name="csX15" fmla="*/ 70548 w 4413161"/>
                <a:gd name="csY15" fmla="*/ 731387 h 1570779"/>
                <a:gd name="csX16" fmla="*/ 17208 w 4413161"/>
                <a:gd name="csY16" fmla="*/ 807587 h 1570779"/>
                <a:gd name="csX17" fmla="*/ 413448 w 4413161"/>
                <a:gd name="csY17" fmla="*/ 1059047 h 1570779"/>
                <a:gd name="csX18" fmla="*/ 1023048 w 4413161"/>
                <a:gd name="csY18" fmla="*/ 1348607 h 1570779"/>
                <a:gd name="csX19" fmla="*/ 1800288 w 4413161"/>
                <a:gd name="csY19" fmla="*/ 1501007 h 1570779"/>
                <a:gd name="csX20" fmla="*/ 2417508 w 4413161"/>
                <a:gd name="csY20" fmla="*/ 1554347 h 1570779"/>
                <a:gd name="csX21" fmla="*/ 2821368 w 4413161"/>
                <a:gd name="csY21" fmla="*/ 1554347 h 1570779"/>
                <a:gd name="csX0" fmla="*/ 2821368 w 4413161"/>
                <a:gd name="csY0" fmla="*/ 1547232 h 1563664"/>
                <a:gd name="csX1" fmla="*/ 3949128 w 4413161"/>
                <a:gd name="csY1" fmla="*/ 1341492 h 1563664"/>
                <a:gd name="csX2" fmla="*/ 4406328 w 4413161"/>
                <a:gd name="csY2" fmla="*/ 1135752 h 1563664"/>
                <a:gd name="csX3" fmla="*/ 4322508 w 4413161"/>
                <a:gd name="csY3" fmla="*/ 907152 h 1563664"/>
                <a:gd name="csX4" fmla="*/ 4238688 w 4413161"/>
                <a:gd name="csY4" fmla="*/ 747132 h 1563664"/>
                <a:gd name="csX5" fmla="*/ 4025328 w 4413161"/>
                <a:gd name="csY5" fmla="*/ 655692 h 1563664"/>
                <a:gd name="csX6" fmla="*/ 4071048 w 4413161"/>
                <a:gd name="csY6" fmla="*/ 442332 h 1563664"/>
                <a:gd name="csX7" fmla="*/ 3949128 w 4413161"/>
                <a:gd name="csY7" fmla="*/ 168012 h 1563664"/>
                <a:gd name="csX8" fmla="*/ 3842448 w 4413161"/>
                <a:gd name="csY8" fmla="*/ 372 h 1563664"/>
                <a:gd name="csX9" fmla="*/ 2851848 w 4413161"/>
                <a:gd name="csY9" fmla="*/ 411852 h 1563664"/>
                <a:gd name="csX10" fmla="*/ 1670748 w 4413161"/>
                <a:gd name="csY10" fmla="*/ 648072 h 1563664"/>
                <a:gd name="csX11" fmla="*/ 1084008 w 4413161"/>
                <a:gd name="csY11" fmla="*/ 701412 h 1563664"/>
                <a:gd name="csX12" fmla="*/ 558228 w 4413161"/>
                <a:gd name="csY12" fmla="*/ 678552 h 1563664"/>
                <a:gd name="csX13" fmla="*/ 253428 w 4413161"/>
                <a:gd name="csY13" fmla="*/ 602352 h 1563664"/>
                <a:gd name="csX14" fmla="*/ 62928 w 4413161"/>
                <a:gd name="csY14" fmla="*/ 571872 h 1563664"/>
                <a:gd name="csX15" fmla="*/ 70548 w 4413161"/>
                <a:gd name="csY15" fmla="*/ 724272 h 1563664"/>
                <a:gd name="csX16" fmla="*/ 17208 w 4413161"/>
                <a:gd name="csY16" fmla="*/ 800472 h 1563664"/>
                <a:gd name="csX17" fmla="*/ 413448 w 4413161"/>
                <a:gd name="csY17" fmla="*/ 1051932 h 1563664"/>
                <a:gd name="csX18" fmla="*/ 1023048 w 4413161"/>
                <a:gd name="csY18" fmla="*/ 1341492 h 1563664"/>
                <a:gd name="csX19" fmla="*/ 1800288 w 4413161"/>
                <a:gd name="csY19" fmla="*/ 1493892 h 1563664"/>
                <a:gd name="csX20" fmla="*/ 2417508 w 4413161"/>
                <a:gd name="csY20" fmla="*/ 1547232 h 1563664"/>
                <a:gd name="csX21" fmla="*/ 2821368 w 4413161"/>
                <a:gd name="csY21" fmla="*/ 1547232 h 1563664"/>
                <a:gd name="csX0" fmla="*/ 2821368 w 4413161"/>
                <a:gd name="csY0" fmla="*/ 1547232 h 1563664"/>
                <a:gd name="csX1" fmla="*/ 3949128 w 4413161"/>
                <a:gd name="csY1" fmla="*/ 1341492 h 1563664"/>
                <a:gd name="csX2" fmla="*/ 4406328 w 4413161"/>
                <a:gd name="csY2" fmla="*/ 1135752 h 1563664"/>
                <a:gd name="csX3" fmla="*/ 4322508 w 4413161"/>
                <a:gd name="csY3" fmla="*/ 907152 h 1563664"/>
                <a:gd name="csX4" fmla="*/ 4238688 w 4413161"/>
                <a:gd name="csY4" fmla="*/ 747132 h 1563664"/>
                <a:gd name="csX5" fmla="*/ 4025328 w 4413161"/>
                <a:gd name="csY5" fmla="*/ 655692 h 1563664"/>
                <a:gd name="csX6" fmla="*/ 4071048 w 4413161"/>
                <a:gd name="csY6" fmla="*/ 442332 h 1563664"/>
                <a:gd name="csX7" fmla="*/ 3949128 w 4413161"/>
                <a:gd name="csY7" fmla="*/ 168012 h 1563664"/>
                <a:gd name="csX8" fmla="*/ 3842448 w 4413161"/>
                <a:gd name="csY8" fmla="*/ 372 h 1563664"/>
                <a:gd name="csX9" fmla="*/ 2851848 w 4413161"/>
                <a:gd name="csY9" fmla="*/ 411852 h 1563664"/>
                <a:gd name="csX10" fmla="*/ 1670748 w 4413161"/>
                <a:gd name="csY10" fmla="*/ 648072 h 1563664"/>
                <a:gd name="csX11" fmla="*/ 1084008 w 4413161"/>
                <a:gd name="csY11" fmla="*/ 701412 h 1563664"/>
                <a:gd name="csX12" fmla="*/ 558228 w 4413161"/>
                <a:gd name="csY12" fmla="*/ 678552 h 1563664"/>
                <a:gd name="csX13" fmla="*/ 253428 w 4413161"/>
                <a:gd name="csY13" fmla="*/ 602352 h 1563664"/>
                <a:gd name="csX14" fmla="*/ 62928 w 4413161"/>
                <a:gd name="csY14" fmla="*/ 571872 h 1563664"/>
                <a:gd name="csX15" fmla="*/ 70548 w 4413161"/>
                <a:gd name="csY15" fmla="*/ 724272 h 1563664"/>
                <a:gd name="csX16" fmla="*/ 17208 w 4413161"/>
                <a:gd name="csY16" fmla="*/ 800472 h 1563664"/>
                <a:gd name="csX17" fmla="*/ 413448 w 4413161"/>
                <a:gd name="csY17" fmla="*/ 1051932 h 1563664"/>
                <a:gd name="csX18" fmla="*/ 1023048 w 4413161"/>
                <a:gd name="csY18" fmla="*/ 1341492 h 1563664"/>
                <a:gd name="csX19" fmla="*/ 1800288 w 4413161"/>
                <a:gd name="csY19" fmla="*/ 1493892 h 1563664"/>
                <a:gd name="csX20" fmla="*/ 2417508 w 4413161"/>
                <a:gd name="csY20" fmla="*/ 1547232 h 1563664"/>
                <a:gd name="csX21" fmla="*/ 2821368 w 4413161"/>
                <a:gd name="csY21" fmla="*/ 1547232 h 1563664"/>
                <a:gd name="csX0" fmla="*/ 2821368 w 4413161"/>
                <a:gd name="csY0" fmla="*/ 1516784 h 1533216"/>
                <a:gd name="csX1" fmla="*/ 3949128 w 4413161"/>
                <a:gd name="csY1" fmla="*/ 1311044 h 1533216"/>
                <a:gd name="csX2" fmla="*/ 4406328 w 4413161"/>
                <a:gd name="csY2" fmla="*/ 1105304 h 1533216"/>
                <a:gd name="csX3" fmla="*/ 4322508 w 4413161"/>
                <a:gd name="csY3" fmla="*/ 876704 h 1533216"/>
                <a:gd name="csX4" fmla="*/ 4238688 w 4413161"/>
                <a:gd name="csY4" fmla="*/ 716684 h 1533216"/>
                <a:gd name="csX5" fmla="*/ 4025328 w 4413161"/>
                <a:gd name="csY5" fmla="*/ 625244 h 1533216"/>
                <a:gd name="csX6" fmla="*/ 4071048 w 4413161"/>
                <a:gd name="csY6" fmla="*/ 411884 h 1533216"/>
                <a:gd name="csX7" fmla="*/ 3949128 w 4413161"/>
                <a:gd name="csY7" fmla="*/ 137564 h 1533216"/>
                <a:gd name="csX8" fmla="*/ 3827208 w 4413161"/>
                <a:gd name="csY8" fmla="*/ 404 h 1533216"/>
                <a:gd name="csX9" fmla="*/ 2851848 w 4413161"/>
                <a:gd name="csY9" fmla="*/ 381404 h 1533216"/>
                <a:gd name="csX10" fmla="*/ 1670748 w 4413161"/>
                <a:gd name="csY10" fmla="*/ 617624 h 1533216"/>
                <a:gd name="csX11" fmla="*/ 1084008 w 4413161"/>
                <a:gd name="csY11" fmla="*/ 670964 h 1533216"/>
                <a:gd name="csX12" fmla="*/ 558228 w 4413161"/>
                <a:gd name="csY12" fmla="*/ 648104 h 1533216"/>
                <a:gd name="csX13" fmla="*/ 253428 w 4413161"/>
                <a:gd name="csY13" fmla="*/ 571904 h 1533216"/>
                <a:gd name="csX14" fmla="*/ 62928 w 4413161"/>
                <a:gd name="csY14" fmla="*/ 541424 h 1533216"/>
                <a:gd name="csX15" fmla="*/ 70548 w 4413161"/>
                <a:gd name="csY15" fmla="*/ 693824 h 1533216"/>
                <a:gd name="csX16" fmla="*/ 17208 w 4413161"/>
                <a:gd name="csY16" fmla="*/ 770024 h 1533216"/>
                <a:gd name="csX17" fmla="*/ 413448 w 4413161"/>
                <a:gd name="csY17" fmla="*/ 1021484 h 1533216"/>
                <a:gd name="csX18" fmla="*/ 1023048 w 4413161"/>
                <a:gd name="csY18" fmla="*/ 1311044 h 1533216"/>
                <a:gd name="csX19" fmla="*/ 1800288 w 4413161"/>
                <a:gd name="csY19" fmla="*/ 1463444 h 1533216"/>
                <a:gd name="csX20" fmla="*/ 2417508 w 4413161"/>
                <a:gd name="csY20" fmla="*/ 1516784 h 1533216"/>
                <a:gd name="csX21" fmla="*/ 2821368 w 4413161"/>
                <a:gd name="csY21" fmla="*/ 1516784 h 1533216"/>
                <a:gd name="csX0" fmla="*/ 2821368 w 4413161"/>
                <a:gd name="csY0" fmla="*/ 1547231 h 1563663"/>
                <a:gd name="csX1" fmla="*/ 3949128 w 4413161"/>
                <a:gd name="csY1" fmla="*/ 1341491 h 1563663"/>
                <a:gd name="csX2" fmla="*/ 4406328 w 4413161"/>
                <a:gd name="csY2" fmla="*/ 1135751 h 1563663"/>
                <a:gd name="csX3" fmla="*/ 4322508 w 4413161"/>
                <a:gd name="csY3" fmla="*/ 907151 h 1563663"/>
                <a:gd name="csX4" fmla="*/ 4238688 w 4413161"/>
                <a:gd name="csY4" fmla="*/ 747131 h 1563663"/>
                <a:gd name="csX5" fmla="*/ 4025328 w 4413161"/>
                <a:gd name="csY5" fmla="*/ 655691 h 1563663"/>
                <a:gd name="csX6" fmla="*/ 4071048 w 4413161"/>
                <a:gd name="csY6" fmla="*/ 442331 h 1563663"/>
                <a:gd name="csX7" fmla="*/ 3949128 w 4413161"/>
                <a:gd name="csY7" fmla="*/ 168011 h 1563663"/>
                <a:gd name="csX8" fmla="*/ 3842448 w 4413161"/>
                <a:gd name="csY8" fmla="*/ 371 h 1563663"/>
                <a:gd name="csX9" fmla="*/ 2851848 w 4413161"/>
                <a:gd name="csY9" fmla="*/ 411851 h 1563663"/>
                <a:gd name="csX10" fmla="*/ 1670748 w 4413161"/>
                <a:gd name="csY10" fmla="*/ 648071 h 1563663"/>
                <a:gd name="csX11" fmla="*/ 1084008 w 4413161"/>
                <a:gd name="csY11" fmla="*/ 701411 h 1563663"/>
                <a:gd name="csX12" fmla="*/ 558228 w 4413161"/>
                <a:gd name="csY12" fmla="*/ 678551 h 1563663"/>
                <a:gd name="csX13" fmla="*/ 253428 w 4413161"/>
                <a:gd name="csY13" fmla="*/ 602351 h 1563663"/>
                <a:gd name="csX14" fmla="*/ 62928 w 4413161"/>
                <a:gd name="csY14" fmla="*/ 571871 h 1563663"/>
                <a:gd name="csX15" fmla="*/ 70548 w 4413161"/>
                <a:gd name="csY15" fmla="*/ 724271 h 1563663"/>
                <a:gd name="csX16" fmla="*/ 17208 w 4413161"/>
                <a:gd name="csY16" fmla="*/ 800471 h 1563663"/>
                <a:gd name="csX17" fmla="*/ 413448 w 4413161"/>
                <a:gd name="csY17" fmla="*/ 1051931 h 1563663"/>
                <a:gd name="csX18" fmla="*/ 1023048 w 4413161"/>
                <a:gd name="csY18" fmla="*/ 1341491 h 1563663"/>
                <a:gd name="csX19" fmla="*/ 1800288 w 4413161"/>
                <a:gd name="csY19" fmla="*/ 1493891 h 1563663"/>
                <a:gd name="csX20" fmla="*/ 2417508 w 4413161"/>
                <a:gd name="csY20" fmla="*/ 1547231 h 1563663"/>
                <a:gd name="csX21" fmla="*/ 2821368 w 4413161"/>
                <a:gd name="csY21" fmla="*/ 1547231 h 1563663"/>
                <a:gd name="csX0" fmla="*/ 2821368 w 4413161"/>
                <a:gd name="csY0" fmla="*/ 1547231 h 1563663"/>
                <a:gd name="csX1" fmla="*/ 3949128 w 4413161"/>
                <a:gd name="csY1" fmla="*/ 1341491 h 1563663"/>
                <a:gd name="csX2" fmla="*/ 4406328 w 4413161"/>
                <a:gd name="csY2" fmla="*/ 1135751 h 1563663"/>
                <a:gd name="csX3" fmla="*/ 4322508 w 4413161"/>
                <a:gd name="csY3" fmla="*/ 907151 h 1563663"/>
                <a:gd name="csX4" fmla="*/ 4238688 w 4413161"/>
                <a:gd name="csY4" fmla="*/ 747131 h 1563663"/>
                <a:gd name="csX5" fmla="*/ 4025328 w 4413161"/>
                <a:gd name="csY5" fmla="*/ 655691 h 1563663"/>
                <a:gd name="csX6" fmla="*/ 4071048 w 4413161"/>
                <a:gd name="csY6" fmla="*/ 442331 h 1563663"/>
                <a:gd name="csX7" fmla="*/ 3949128 w 4413161"/>
                <a:gd name="csY7" fmla="*/ 168011 h 1563663"/>
                <a:gd name="csX8" fmla="*/ 3842448 w 4413161"/>
                <a:gd name="csY8" fmla="*/ 371 h 1563663"/>
                <a:gd name="csX9" fmla="*/ 2851848 w 4413161"/>
                <a:gd name="csY9" fmla="*/ 411851 h 1563663"/>
                <a:gd name="csX10" fmla="*/ 1670748 w 4413161"/>
                <a:gd name="csY10" fmla="*/ 648071 h 1563663"/>
                <a:gd name="csX11" fmla="*/ 1084008 w 4413161"/>
                <a:gd name="csY11" fmla="*/ 701411 h 1563663"/>
                <a:gd name="csX12" fmla="*/ 558228 w 4413161"/>
                <a:gd name="csY12" fmla="*/ 678551 h 1563663"/>
                <a:gd name="csX13" fmla="*/ 253428 w 4413161"/>
                <a:gd name="csY13" fmla="*/ 602351 h 1563663"/>
                <a:gd name="csX14" fmla="*/ 62928 w 4413161"/>
                <a:gd name="csY14" fmla="*/ 571871 h 1563663"/>
                <a:gd name="csX15" fmla="*/ 70548 w 4413161"/>
                <a:gd name="csY15" fmla="*/ 693791 h 1563663"/>
                <a:gd name="csX16" fmla="*/ 17208 w 4413161"/>
                <a:gd name="csY16" fmla="*/ 800471 h 1563663"/>
                <a:gd name="csX17" fmla="*/ 413448 w 4413161"/>
                <a:gd name="csY17" fmla="*/ 1051931 h 1563663"/>
                <a:gd name="csX18" fmla="*/ 1023048 w 4413161"/>
                <a:gd name="csY18" fmla="*/ 1341491 h 1563663"/>
                <a:gd name="csX19" fmla="*/ 1800288 w 4413161"/>
                <a:gd name="csY19" fmla="*/ 1493891 h 1563663"/>
                <a:gd name="csX20" fmla="*/ 2417508 w 4413161"/>
                <a:gd name="csY20" fmla="*/ 1547231 h 1563663"/>
                <a:gd name="csX21" fmla="*/ 2821368 w 4413161"/>
                <a:gd name="csY21" fmla="*/ 1547231 h 1563663"/>
                <a:gd name="csX0" fmla="*/ 2817618 w 4409411"/>
                <a:gd name="csY0" fmla="*/ 1547231 h 1563663"/>
                <a:gd name="csX1" fmla="*/ 3945378 w 4409411"/>
                <a:gd name="csY1" fmla="*/ 1341491 h 1563663"/>
                <a:gd name="csX2" fmla="*/ 4402578 w 4409411"/>
                <a:gd name="csY2" fmla="*/ 1135751 h 1563663"/>
                <a:gd name="csX3" fmla="*/ 4318758 w 4409411"/>
                <a:gd name="csY3" fmla="*/ 907151 h 1563663"/>
                <a:gd name="csX4" fmla="*/ 4234938 w 4409411"/>
                <a:gd name="csY4" fmla="*/ 747131 h 1563663"/>
                <a:gd name="csX5" fmla="*/ 4021578 w 4409411"/>
                <a:gd name="csY5" fmla="*/ 655691 h 1563663"/>
                <a:gd name="csX6" fmla="*/ 4067298 w 4409411"/>
                <a:gd name="csY6" fmla="*/ 442331 h 1563663"/>
                <a:gd name="csX7" fmla="*/ 3945378 w 4409411"/>
                <a:gd name="csY7" fmla="*/ 168011 h 1563663"/>
                <a:gd name="csX8" fmla="*/ 3838698 w 4409411"/>
                <a:gd name="csY8" fmla="*/ 371 h 1563663"/>
                <a:gd name="csX9" fmla="*/ 2848098 w 4409411"/>
                <a:gd name="csY9" fmla="*/ 411851 h 1563663"/>
                <a:gd name="csX10" fmla="*/ 1666998 w 4409411"/>
                <a:gd name="csY10" fmla="*/ 648071 h 1563663"/>
                <a:gd name="csX11" fmla="*/ 1080258 w 4409411"/>
                <a:gd name="csY11" fmla="*/ 701411 h 1563663"/>
                <a:gd name="csX12" fmla="*/ 554478 w 4409411"/>
                <a:gd name="csY12" fmla="*/ 678551 h 1563663"/>
                <a:gd name="csX13" fmla="*/ 249678 w 4409411"/>
                <a:gd name="csY13" fmla="*/ 602351 h 1563663"/>
                <a:gd name="csX14" fmla="*/ 59178 w 4409411"/>
                <a:gd name="csY14" fmla="*/ 571871 h 1563663"/>
                <a:gd name="csX15" fmla="*/ 89658 w 4409411"/>
                <a:gd name="csY15" fmla="*/ 678551 h 1563663"/>
                <a:gd name="csX16" fmla="*/ 13458 w 4409411"/>
                <a:gd name="csY16" fmla="*/ 800471 h 1563663"/>
                <a:gd name="csX17" fmla="*/ 409698 w 4409411"/>
                <a:gd name="csY17" fmla="*/ 1051931 h 1563663"/>
                <a:gd name="csX18" fmla="*/ 1019298 w 4409411"/>
                <a:gd name="csY18" fmla="*/ 1341491 h 1563663"/>
                <a:gd name="csX19" fmla="*/ 1796538 w 4409411"/>
                <a:gd name="csY19" fmla="*/ 1493891 h 1563663"/>
                <a:gd name="csX20" fmla="*/ 2413758 w 4409411"/>
                <a:gd name="csY20" fmla="*/ 1547231 h 1563663"/>
                <a:gd name="csX21" fmla="*/ 2817618 w 4409411"/>
                <a:gd name="csY21" fmla="*/ 1547231 h 1563663"/>
                <a:gd name="csX0" fmla="*/ 2819654 w 4411447"/>
                <a:gd name="csY0" fmla="*/ 1547231 h 1563663"/>
                <a:gd name="csX1" fmla="*/ 3947414 w 4411447"/>
                <a:gd name="csY1" fmla="*/ 1341491 h 1563663"/>
                <a:gd name="csX2" fmla="*/ 4404614 w 4411447"/>
                <a:gd name="csY2" fmla="*/ 1135751 h 1563663"/>
                <a:gd name="csX3" fmla="*/ 4320794 w 4411447"/>
                <a:gd name="csY3" fmla="*/ 907151 h 1563663"/>
                <a:gd name="csX4" fmla="*/ 4236974 w 4411447"/>
                <a:gd name="csY4" fmla="*/ 747131 h 1563663"/>
                <a:gd name="csX5" fmla="*/ 4023614 w 4411447"/>
                <a:gd name="csY5" fmla="*/ 655691 h 1563663"/>
                <a:gd name="csX6" fmla="*/ 4069334 w 4411447"/>
                <a:gd name="csY6" fmla="*/ 442331 h 1563663"/>
                <a:gd name="csX7" fmla="*/ 3947414 w 4411447"/>
                <a:gd name="csY7" fmla="*/ 168011 h 1563663"/>
                <a:gd name="csX8" fmla="*/ 3840734 w 4411447"/>
                <a:gd name="csY8" fmla="*/ 371 h 1563663"/>
                <a:gd name="csX9" fmla="*/ 2850134 w 4411447"/>
                <a:gd name="csY9" fmla="*/ 411851 h 1563663"/>
                <a:gd name="csX10" fmla="*/ 1669034 w 4411447"/>
                <a:gd name="csY10" fmla="*/ 648071 h 1563663"/>
                <a:gd name="csX11" fmla="*/ 1082294 w 4411447"/>
                <a:gd name="csY11" fmla="*/ 701411 h 1563663"/>
                <a:gd name="csX12" fmla="*/ 556514 w 4411447"/>
                <a:gd name="csY12" fmla="*/ 678551 h 1563663"/>
                <a:gd name="csX13" fmla="*/ 251714 w 4411447"/>
                <a:gd name="csY13" fmla="*/ 602351 h 1563663"/>
                <a:gd name="csX14" fmla="*/ 61214 w 4411447"/>
                <a:gd name="csY14" fmla="*/ 571871 h 1563663"/>
                <a:gd name="csX15" fmla="*/ 91694 w 4411447"/>
                <a:gd name="csY15" fmla="*/ 678551 h 1563663"/>
                <a:gd name="csX16" fmla="*/ 15494 w 4411447"/>
                <a:gd name="csY16" fmla="*/ 800471 h 1563663"/>
                <a:gd name="csX17" fmla="*/ 411734 w 4411447"/>
                <a:gd name="csY17" fmla="*/ 1051931 h 1563663"/>
                <a:gd name="csX18" fmla="*/ 1021334 w 4411447"/>
                <a:gd name="csY18" fmla="*/ 1341491 h 1563663"/>
                <a:gd name="csX19" fmla="*/ 1798574 w 4411447"/>
                <a:gd name="csY19" fmla="*/ 1493891 h 1563663"/>
                <a:gd name="csX20" fmla="*/ 2415794 w 4411447"/>
                <a:gd name="csY20" fmla="*/ 1547231 h 1563663"/>
                <a:gd name="csX21" fmla="*/ 2819654 w 4411447"/>
                <a:gd name="csY21" fmla="*/ 1547231 h 1563663"/>
                <a:gd name="csX0" fmla="*/ 2819654 w 4411447"/>
                <a:gd name="csY0" fmla="*/ 1547231 h 1563663"/>
                <a:gd name="csX1" fmla="*/ 3947414 w 4411447"/>
                <a:gd name="csY1" fmla="*/ 1341491 h 1563663"/>
                <a:gd name="csX2" fmla="*/ 4404614 w 4411447"/>
                <a:gd name="csY2" fmla="*/ 1135751 h 1563663"/>
                <a:gd name="csX3" fmla="*/ 4320794 w 4411447"/>
                <a:gd name="csY3" fmla="*/ 907151 h 1563663"/>
                <a:gd name="csX4" fmla="*/ 4236974 w 4411447"/>
                <a:gd name="csY4" fmla="*/ 747131 h 1563663"/>
                <a:gd name="csX5" fmla="*/ 4023614 w 4411447"/>
                <a:gd name="csY5" fmla="*/ 655691 h 1563663"/>
                <a:gd name="csX6" fmla="*/ 4069334 w 4411447"/>
                <a:gd name="csY6" fmla="*/ 442331 h 1563663"/>
                <a:gd name="csX7" fmla="*/ 3947414 w 4411447"/>
                <a:gd name="csY7" fmla="*/ 168011 h 1563663"/>
                <a:gd name="csX8" fmla="*/ 3840734 w 4411447"/>
                <a:gd name="csY8" fmla="*/ 371 h 1563663"/>
                <a:gd name="csX9" fmla="*/ 2850134 w 4411447"/>
                <a:gd name="csY9" fmla="*/ 411851 h 1563663"/>
                <a:gd name="csX10" fmla="*/ 1669034 w 4411447"/>
                <a:gd name="csY10" fmla="*/ 648071 h 1563663"/>
                <a:gd name="csX11" fmla="*/ 1082294 w 4411447"/>
                <a:gd name="csY11" fmla="*/ 701411 h 1563663"/>
                <a:gd name="csX12" fmla="*/ 556514 w 4411447"/>
                <a:gd name="csY12" fmla="*/ 678551 h 1563663"/>
                <a:gd name="csX13" fmla="*/ 251714 w 4411447"/>
                <a:gd name="csY13" fmla="*/ 602351 h 1563663"/>
                <a:gd name="csX14" fmla="*/ 61214 w 4411447"/>
                <a:gd name="csY14" fmla="*/ 571871 h 1563663"/>
                <a:gd name="csX15" fmla="*/ 91694 w 4411447"/>
                <a:gd name="csY15" fmla="*/ 678551 h 1563663"/>
                <a:gd name="csX16" fmla="*/ 15494 w 4411447"/>
                <a:gd name="csY16" fmla="*/ 800471 h 1563663"/>
                <a:gd name="csX17" fmla="*/ 411734 w 4411447"/>
                <a:gd name="csY17" fmla="*/ 1051931 h 1563663"/>
                <a:gd name="csX18" fmla="*/ 1021334 w 4411447"/>
                <a:gd name="csY18" fmla="*/ 1341491 h 1563663"/>
                <a:gd name="csX19" fmla="*/ 1798574 w 4411447"/>
                <a:gd name="csY19" fmla="*/ 1493891 h 1563663"/>
                <a:gd name="csX20" fmla="*/ 2415794 w 4411447"/>
                <a:gd name="csY20" fmla="*/ 1547231 h 1563663"/>
                <a:gd name="csX21" fmla="*/ 2819654 w 4411447"/>
                <a:gd name="csY21" fmla="*/ 1547231 h 1563663"/>
                <a:gd name="csX0" fmla="*/ 2819654 w 4411470"/>
                <a:gd name="csY0" fmla="*/ 1547231 h 1563663"/>
                <a:gd name="csX1" fmla="*/ 3947414 w 4411470"/>
                <a:gd name="csY1" fmla="*/ 1341491 h 1563663"/>
                <a:gd name="csX2" fmla="*/ 4404614 w 4411470"/>
                <a:gd name="csY2" fmla="*/ 1135751 h 1563663"/>
                <a:gd name="csX3" fmla="*/ 4320794 w 4411470"/>
                <a:gd name="csY3" fmla="*/ 907151 h 1563663"/>
                <a:gd name="csX4" fmla="*/ 4234593 w 4411470"/>
                <a:gd name="csY4" fmla="*/ 732844 h 1563663"/>
                <a:gd name="csX5" fmla="*/ 4023614 w 4411470"/>
                <a:gd name="csY5" fmla="*/ 655691 h 1563663"/>
                <a:gd name="csX6" fmla="*/ 4069334 w 4411470"/>
                <a:gd name="csY6" fmla="*/ 442331 h 1563663"/>
                <a:gd name="csX7" fmla="*/ 3947414 w 4411470"/>
                <a:gd name="csY7" fmla="*/ 168011 h 1563663"/>
                <a:gd name="csX8" fmla="*/ 3840734 w 4411470"/>
                <a:gd name="csY8" fmla="*/ 371 h 1563663"/>
                <a:gd name="csX9" fmla="*/ 2850134 w 4411470"/>
                <a:gd name="csY9" fmla="*/ 411851 h 1563663"/>
                <a:gd name="csX10" fmla="*/ 1669034 w 4411470"/>
                <a:gd name="csY10" fmla="*/ 648071 h 1563663"/>
                <a:gd name="csX11" fmla="*/ 1082294 w 4411470"/>
                <a:gd name="csY11" fmla="*/ 701411 h 1563663"/>
                <a:gd name="csX12" fmla="*/ 556514 w 4411470"/>
                <a:gd name="csY12" fmla="*/ 678551 h 1563663"/>
                <a:gd name="csX13" fmla="*/ 251714 w 4411470"/>
                <a:gd name="csY13" fmla="*/ 602351 h 1563663"/>
                <a:gd name="csX14" fmla="*/ 61214 w 4411470"/>
                <a:gd name="csY14" fmla="*/ 571871 h 1563663"/>
                <a:gd name="csX15" fmla="*/ 91694 w 4411470"/>
                <a:gd name="csY15" fmla="*/ 678551 h 1563663"/>
                <a:gd name="csX16" fmla="*/ 15494 w 4411470"/>
                <a:gd name="csY16" fmla="*/ 800471 h 1563663"/>
                <a:gd name="csX17" fmla="*/ 411734 w 4411470"/>
                <a:gd name="csY17" fmla="*/ 1051931 h 1563663"/>
                <a:gd name="csX18" fmla="*/ 1021334 w 4411470"/>
                <a:gd name="csY18" fmla="*/ 1341491 h 1563663"/>
                <a:gd name="csX19" fmla="*/ 1798574 w 4411470"/>
                <a:gd name="csY19" fmla="*/ 1493891 h 1563663"/>
                <a:gd name="csX20" fmla="*/ 2415794 w 4411470"/>
                <a:gd name="csY20" fmla="*/ 1547231 h 1563663"/>
                <a:gd name="csX21" fmla="*/ 2819654 w 4411470"/>
                <a:gd name="csY21" fmla="*/ 1547231 h 1563663"/>
                <a:gd name="csX0" fmla="*/ 2819654 w 4424700"/>
                <a:gd name="csY0" fmla="*/ 1547231 h 1563663"/>
                <a:gd name="csX1" fmla="*/ 3947414 w 4424700"/>
                <a:gd name="csY1" fmla="*/ 1341491 h 1563663"/>
                <a:gd name="csX2" fmla="*/ 4404614 w 4424700"/>
                <a:gd name="csY2" fmla="*/ 1135751 h 1563663"/>
                <a:gd name="csX3" fmla="*/ 4332700 w 4424700"/>
                <a:gd name="csY3" fmla="*/ 911914 h 1563663"/>
                <a:gd name="csX4" fmla="*/ 4234593 w 4424700"/>
                <a:gd name="csY4" fmla="*/ 732844 h 1563663"/>
                <a:gd name="csX5" fmla="*/ 4023614 w 4424700"/>
                <a:gd name="csY5" fmla="*/ 655691 h 1563663"/>
                <a:gd name="csX6" fmla="*/ 4069334 w 4424700"/>
                <a:gd name="csY6" fmla="*/ 442331 h 1563663"/>
                <a:gd name="csX7" fmla="*/ 3947414 w 4424700"/>
                <a:gd name="csY7" fmla="*/ 168011 h 1563663"/>
                <a:gd name="csX8" fmla="*/ 3840734 w 4424700"/>
                <a:gd name="csY8" fmla="*/ 371 h 1563663"/>
                <a:gd name="csX9" fmla="*/ 2850134 w 4424700"/>
                <a:gd name="csY9" fmla="*/ 411851 h 1563663"/>
                <a:gd name="csX10" fmla="*/ 1669034 w 4424700"/>
                <a:gd name="csY10" fmla="*/ 648071 h 1563663"/>
                <a:gd name="csX11" fmla="*/ 1082294 w 4424700"/>
                <a:gd name="csY11" fmla="*/ 701411 h 1563663"/>
                <a:gd name="csX12" fmla="*/ 556514 w 4424700"/>
                <a:gd name="csY12" fmla="*/ 678551 h 1563663"/>
                <a:gd name="csX13" fmla="*/ 251714 w 4424700"/>
                <a:gd name="csY13" fmla="*/ 602351 h 1563663"/>
                <a:gd name="csX14" fmla="*/ 61214 w 4424700"/>
                <a:gd name="csY14" fmla="*/ 571871 h 1563663"/>
                <a:gd name="csX15" fmla="*/ 91694 w 4424700"/>
                <a:gd name="csY15" fmla="*/ 678551 h 1563663"/>
                <a:gd name="csX16" fmla="*/ 15494 w 4424700"/>
                <a:gd name="csY16" fmla="*/ 800471 h 1563663"/>
                <a:gd name="csX17" fmla="*/ 411734 w 4424700"/>
                <a:gd name="csY17" fmla="*/ 1051931 h 1563663"/>
                <a:gd name="csX18" fmla="*/ 1021334 w 4424700"/>
                <a:gd name="csY18" fmla="*/ 1341491 h 1563663"/>
                <a:gd name="csX19" fmla="*/ 1798574 w 4424700"/>
                <a:gd name="csY19" fmla="*/ 1493891 h 1563663"/>
                <a:gd name="csX20" fmla="*/ 2415794 w 4424700"/>
                <a:gd name="csY20" fmla="*/ 1547231 h 1563663"/>
                <a:gd name="csX21" fmla="*/ 2819654 w 4424700"/>
                <a:gd name="csY21" fmla="*/ 1547231 h 1563663"/>
                <a:gd name="csX0" fmla="*/ 2819654 w 4431102"/>
                <a:gd name="csY0" fmla="*/ 1547231 h 1563663"/>
                <a:gd name="csX1" fmla="*/ 3947414 w 4431102"/>
                <a:gd name="csY1" fmla="*/ 1341491 h 1563663"/>
                <a:gd name="csX2" fmla="*/ 4411757 w 4431102"/>
                <a:gd name="csY2" fmla="*/ 1142895 h 1563663"/>
                <a:gd name="csX3" fmla="*/ 4332700 w 4431102"/>
                <a:gd name="csY3" fmla="*/ 911914 h 1563663"/>
                <a:gd name="csX4" fmla="*/ 4234593 w 4431102"/>
                <a:gd name="csY4" fmla="*/ 732844 h 1563663"/>
                <a:gd name="csX5" fmla="*/ 4023614 w 4431102"/>
                <a:gd name="csY5" fmla="*/ 655691 h 1563663"/>
                <a:gd name="csX6" fmla="*/ 4069334 w 4431102"/>
                <a:gd name="csY6" fmla="*/ 442331 h 1563663"/>
                <a:gd name="csX7" fmla="*/ 3947414 w 4431102"/>
                <a:gd name="csY7" fmla="*/ 168011 h 1563663"/>
                <a:gd name="csX8" fmla="*/ 3840734 w 4431102"/>
                <a:gd name="csY8" fmla="*/ 371 h 1563663"/>
                <a:gd name="csX9" fmla="*/ 2850134 w 4431102"/>
                <a:gd name="csY9" fmla="*/ 411851 h 1563663"/>
                <a:gd name="csX10" fmla="*/ 1669034 w 4431102"/>
                <a:gd name="csY10" fmla="*/ 648071 h 1563663"/>
                <a:gd name="csX11" fmla="*/ 1082294 w 4431102"/>
                <a:gd name="csY11" fmla="*/ 701411 h 1563663"/>
                <a:gd name="csX12" fmla="*/ 556514 w 4431102"/>
                <a:gd name="csY12" fmla="*/ 678551 h 1563663"/>
                <a:gd name="csX13" fmla="*/ 251714 w 4431102"/>
                <a:gd name="csY13" fmla="*/ 602351 h 1563663"/>
                <a:gd name="csX14" fmla="*/ 61214 w 4431102"/>
                <a:gd name="csY14" fmla="*/ 571871 h 1563663"/>
                <a:gd name="csX15" fmla="*/ 91694 w 4431102"/>
                <a:gd name="csY15" fmla="*/ 678551 h 1563663"/>
                <a:gd name="csX16" fmla="*/ 15494 w 4431102"/>
                <a:gd name="csY16" fmla="*/ 800471 h 1563663"/>
                <a:gd name="csX17" fmla="*/ 411734 w 4431102"/>
                <a:gd name="csY17" fmla="*/ 1051931 h 1563663"/>
                <a:gd name="csX18" fmla="*/ 1021334 w 4431102"/>
                <a:gd name="csY18" fmla="*/ 1341491 h 1563663"/>
                <a:gd name="csX19" fmla="*/ 1798574 w 4431102"/>
                <a:gd name="csY19" fmla="*/ 1493891 h 1563663"/>
                <a:gd name="csX20" fmla="*/ 2415794 w 4431102"/>
                <a:gd name="csY20" fmla="*/ 1547231 h 1563663"/>
                <a:gd name="csX21" fmla="*/ 2819654 w 4431102"/>
                <a:gd name="csY21" fmla="*/ 1547231 h 1563663"/>
                <a:gd name="csX0" fmla="*/ 2819654 w 4413251"/>
                <a:gd name="csY0" fmla="*/ 1547231 h 1563663"/>
                <a:gd name="csX1" fmla="*/ 3947414 w 4413251"/>
                <a:gd name="csY1" fmla="*/ 1341491 h 1563663"/>
                <a:gd name="csX2" fmla="*/ 4411757 w 4413251"/>
                <a:gd name="csY2" fmla="*/ 1142895 h 1563663"/>
                <a:gd name="csX3" fmla="*/ 4332700 w 4413251"/>
                <a:gd name="csY3" fmla="*/ 911914 h 1563663"/>
                <a:gd name="csX4" fmla="*/ 4234593 w 4413251"/>
                <a:gd name="csY4" fmla="*/ 732844 h 1563663"/>
                <a:gd name="csX5" fmla="*/ 4023614 w 4413251"/>
                <a:gd name="csY5" fmla="*/ 655691 h 1563663"/>
                <a:gd name="csX6" fmla="*/ 4069334 w 4413251"/>
                <a:gd name="csY6" fmla="*/ 442331 h 1563663"/>
                <a:gd name="csX7" fmla="*/ 3947414 w 4413251"/>
                <a:gd name="csY7" fmla="*/ 168011 h 1563663"/>
                <a:gd name="csX8" fmla="*/ 3840734 w 4413251"/>
                <a:gd name="csY8" fmla="*/ 371 h 1563663"/>
                <a:gd name="csX9" fmla="*/ 2850134 w 4413251"/>
                <a:gd name="csY9" fmla="*/ 411851 h 1563663"/>
                <a:gd name="csX10" fmla="*/ 1669034 w 4413251"/>
                <a:gd name="csY10" fmla="*/ 648071 h 1563663"/>
                <a:gd name="csX11" fmla="*/ 1082294 w 4413251"/>
                <a:gd name="csY11" fmla="*/ 701411 h 1563663"/>
                <a:gd name="csX12" fmla="*/ 556514 w 4413251"/>
                <a:gd name="csY12" fmla="*/ 678551 h 1563663"/>
                <a:gd name="csX13" fmla="*/ 251714 w 4413251"/>
                <a:gd name="csY13" fmla="*/ 602351 h 1563663"/>
                <a:gd name="csX14" fmla="*/ 61214 w 4413251"/>
                <a:gd name="csY14" fmla="*/ 571871 h 1563663"/>
                <a:gd name="csX15" fmla="*/ 91694 w 4413251"/>
                <a:gd name="csY15" fmla="*/ 678551 h 1563663"/>
                <a:gd name="csX16" fmla="*/ 15494 w 4413251"/>
                <a:gd name="csY16" fmla="*/ 800471 h 1563663"/>
                <a:gd name="csX17" fmla="*/ 411734 w 4413251"/>
                <a:gd name="csY17" fmla="*/ 1051931 h 1563663"/>
                <a:gd name="csX18" fmla="*/ 1021334 w 4413251"/>
                <a:gd name="csY18" fmla="*/ 1341491 h 1563663"/>
                <a:gd name="csX19" fmla="*/ 1798574 w 4413251"/>
                <a:gd name="csY19" fmla="*/ 1493891 h 1563663"/>
                <a:gd name="csX20" fmla="*/ 2415794 w 4413251"/>
                <a:gd name="csY20" fmla="*/ 1547231 h 1563663"/>
                <a:gd name="csX21" fmla="*/ 2819654 w 4413251"/>
                <a:gd name="csY21" fmla="*/ 1547231 h 1563663"/>
                <a:gd name="csX0" fmla="*/ 2819654 w 4441449"/>
                <a:gd name="csY0" fmla="*/ 1547231 h 1563663"/>
                <a:gd name="csX1" fmla="*/ 3947414 w 4441449"/>
                <a:gd name="csY1" fmla="*/ 1341491 h 1563663"/>
                <a:gd name="csX2" fmla="*/ 4440332 w 4441449"/>
                <a:gd name="csY2" fmla="*/ 1133370 h 1563663"/>
                <a:gd name="csX3" fmla="*/ 4332700 w 4441449"/>
                <a:gd name="csY3" fmla="*/ 911914 h 1563663"/>
                <a:gd name="csX4" fmla="*/ 4234593 w 4441449"/>
                <a:gd name="csY4" fmla="*/ 732844 h 1563663"/>
                <a:gd name="csX5" fmla="*/ 4023614 w 4441449"/>
                <a:gd name="csY5" fmla="*/ 655691 h 1563663"/>
                <a:gd name="csX6" fmla="*/ 4069334 w 4441449"/>
                <a:gd name="csY6" fmla="*/ 442331 h 1563663"/>
                <a:gd name="csX7" fmla="*/ 3947414 w 4441449"/>
                <a:gd name="csY7" fmla="*/ 168011 h 1563663"/>
                <a:gd name="csX8" fmla="*/ 3840734 w 4441449"/>
                <a:gd name="csY8" fmla="*/ 371 h 1563663"/>
                <a:gd name="csX9" fmla="*/ 2850134 w 4441449"/>
                <a:gd name="csY9" fmla="*/ 411851 h 1563663"/>
                <a:gd name="csX10" fmla="*/ 1669034 w 4441449"/>
                <a:gd name="csY10" fmla="*/ 648071 h 1563663"/>
                <a:gd name="csX11" fmla="*/ 1082294 w 4441449"/>
                <a:gd name="csY11" fmla="*/ 701411 h 1563663"/>
                <a:gd name="csX12" fmla="*/ 556514 w 4441449"/>
                <a:gd name="csY12" fmla="*/ 678551 h 1563663"/>
                <a:gd name="csX13" fmla="*/ 251714 w 4441449"/>
                <a:gd name="csY13" fmla="*/ 602351 h 1563663"/>
                <a:gd name="csX14" fmla="*/ 61214 w 4441449"/>
                <a:gd name="csY14" fmla="*/ 571871 h 1563663"/>
                <a:gd name="csX15" fmla="*/ 91694 w 4441449"/>
                <a:gd name="csY15" fmla="*/ 678551 h 1563663"/>
                <a:gd name="csX16" fmla="*/ 15494 w 4441449"/>
                <a:gd name="csY16" fmla="*/ 800471 h 1563663"/>
                <a:gd name="csX17" fmla="*/ 411734 w 4441449"/>
                <a:gd name="csY17" fmla="*/ 1051931 h 1563663"/>
                <a:gd name="csX18" fmla="*/ 1021334 w 4441449"/>
                <a:gd name="csY18" fmla="*/ 1341491 h 1563663"/>
                <a:gd name="csX19" fmla="*/ 1798574 w 4441449"/>
                <a:gd name="csY19" fmla="*/ 1493891 h 1563663"/>
                <a:gd name="csX20" fmla="*/ 2415794 w 4441449"/>
                <a:gd name="csY20" fmla="*/ 1547231 h 1563663"/>
                <a:gd name="csX21" fmla="*/ 2819654 w 4441449"/>
                <a:gd name="csY21" fmla="*/ 1547231 h 1563663"/>
                <a:gd name="csX0" fmla="*/ 2819654 w 4441449"/>
                <a:gd name="csY0" fmla="*/ 1547231 h 1563663"/>
                <a:gd name="csX1" fmla="*/ 3947414 w 4441449"/>
                <a:gd name="csY1" fmla="*/ 1341491 h 1563663"/>
                <a:gd name="csX2" fmla="*/ 4440332 w 4441449"/>
                <a:gd name="csY2" fmla="*/ 1133370 h 1563663"/>
                <a:gd name="csX3" fmla="*/ 4332700 w 4441449"/>
                <a:gd name="csY3" fmla="*/ 911914 h 1563663"/>
                <a:gd name="csX4" fmla="*/ 4234593 w 4441449"/>
                <a:gd name="csY4" fmla="*/ 732844 h 1563663"/>
                <a:gd name="csX5" fmla="*/ 4023614 w 4441449"/>
                <a:gd name="csY5" fmla="*/ 655691 h 1563663"/>
                <a:gd name="csX6" fmla="*/ 4069334 w 4441449"/>
                <a:gd name="csY6" fmla="*/ 442331 h 1563663"/>
                <a:gd name="csX7" fmla="*/ 3947414 w 4441449"/>
                <a:gd name="csY7" fmla="*/ 168011 h 1563663"/>
                <a:gd name="csX8" fmla="*/ 3840734 w 4441449"/>
                <a:gd name="csY8" fmla="*/ 371 h 1563663"/>
                <a:gd name="csX9" fmla="*/ 2850134 w 4441449"/>
                <a:gd name="csY9" fmla="*/ 411851 h 1563663"/>
                <a:gd name="csX10" fmla="*/ 1669034 w 4441449"/>
                <a:gd name="csY10" fmla="*/ 648071 h 1563663"/>
                <a:gd name="csX11" fmla="*/ 1082294 w 4441449"/>
                <a:gd name="csY11" fmla="*/ 701411 h 1563663"/>
                <a:gd name="csX12" fmla="*/ 556514 w 4441449"/>
                <a:gd name="csY12" fmla="*/ 678551 h 1563663"/>
                <a:gd name="csX13" fmla="*/ 251714 w 4441449"/>
                <a:gd name="csY13" fmla="*/ 602351 h 1563663"/>
                <a:gd name="csX14" fmla="*/ 61214 w 4441449"/>
                <a:gd name="csY14" fmla="*/ 571871 h 1563663"/>
                <a:gd name="csX15" fmla="*/ 91694 w 4441449"/>
                <a:gd name="csY15" fmla="*/ 678551 h 1563663"/>
                <a:gd name="csX16" fmla="*/ 15494 w 4441449"/>
                <a:gd name="csY16" fmla="*/ 800471 h 1563663"/>
                <a:gd name="csX17" fmla="*/ 411734 w 4441449"/>
                <a:gd name="csY17" fmla="*/ 1051931 h 1563663"/>
                <a:gd name="csX18" fmla="*/ 1021334 w 4441449"/>
                <a:gd name="csY18" fmla="*/ 1341491 h 1563663"/>
                <a:gd name="csX19" fmla="*/ 1798574 w 4441449"/>
                <a:gd name="csY19" fmla="*/ 1493891 h 1563663"/>
                <a:gd name="csX20" fmla="*/ 2415794 w 4441449"/>
                <a:gd name="csY20" fmla="*/ 1547231 h 1563663"/>
                <a:gd name="csX21" fmla="*/ 2819654 w 4441449"/>
                <a:gd name="csY21" fmla="*/ 1547231 h 1563663"/>
                <a:gd name="csX0" fmla="*/ 2819654 w 4441449"/>
                <a:gd name="csY0" fmla="*/ 1547231 h 1563663"/>
                <a:gd name="csX1" fmla="*/ 3947414 w 4441449"/>
                <a:gd name="csY1" fmla="*/ 1341491 h 1563663"/>
                <a:gd name="csX2" fmla="*/ 4440332 w 4441449"/>
                <a:gd name="csY2" fmla="*/ 1133370 h 1563663"/>
                <a:gd name="csX3" fmla="*/ 4332700 w 4441449"/>
                <a:gd name="csY3" fmla="*/ 911914 h 1563663"/>
                <a:gd name="csX4" fmla="*/ 4234593 w 4441449"/>
                <a:gd name="csY4" fmla="*/ 732844 h 1563663"/>
                <a:gd name="csX5" fmla="*/ 4023614 w 4441449"/>
                <a:gd name="csY5" fmla="*/ 655691 h 1563663"/>
                <a:gd name="csX6" fmla="*/ 4069334 w 4441449"/>
                <a:gd name="csY6" fmla="*/ 442331 h 1563663"/>
                <a:gd name="csX7" fmla="*/ 3947414 w 4441449"/>
                <a:gd name="csY7" fmla="*/ 168011 h 1563663"/>
                <a:gd name="csX8" fmla="*/ 3840734 w 4441449"/>
                <a:gd name="csY8" fmla="*/ 371 h 1563663"/>
                <a:gd name="csX9" fmla="*/ 2850134 w 4441449"/>
                <a:gd name="csY9" fmla="*/ 411851 h 1563663"/>
                <a:gd name="csX10" fmla="*/ 1669034 w 4441449"/>
                <a:gd name="csY10" fmla="*/ 648071 h 1563663"/>
                <a:gd name="csX11" fmla="*/ 1082294 w 4441449"/>
                <a:gd name="csY11" fmla="*/ 701411 h 1563663"/>
                <a:gd name="csX12" fmla="*/ 556514 w 4441449"/>
                <a:gd name="csY12" fmla="*/ 678551 h 1563663"/>
                <a:gd name="csX13" fmla="*/ 251714 w 4441449"/>
                <a:gd name="csY13" fmla="*/ 602351 h 1563663"/>
                <a:gd name="csX14" fmla="*/ 61214 w 4441449"/>
                <a:gd name="csY14" fmla="*/ 571871 h 1563663"/>
                <a:gd name="csX15" fmla="*/ 91694 w 4441449"/>
                <a:gd name="csY15" fmla="*/ 678551 h 1563663"/>
                <a:gd name="csX16" fmla="*/ 15494 w 4441449"/>
                <a:gd name="csY16" fmla="*/ 800471 h 1563663"/>
                <a:gd name="csX17" fmla="*/ 411734 w 4441449"/>
                <a:gd name="csY17" fmla="*/ 1051931 h 1563663"/>
                <a:gd name="csX18" fmla="*/ 1021334 w 4441449"/>
                <a:gd name="csY18" fmla="*/ 1341491 h 1563663"/>
                <a:gd name="csX19" fmla="*/ 1798574 w 4441449"/>
                <a:gd name="csY19" fmla="*/ 1493891 h 1563663"/>
                <a:gd name="csX20" fmla="*/ 2415794 w 4441449"/>
                <a:gd name="csY20" fmla="*/ 1547231 h 1563663"/>
                <a:gd name="csX21" fmla="*/ 2819654 w 4441449"/>
                <a:gd name="csY21" fmla="*/ 1547231 h 1563663"/>
                <a:gd name="csX0" fmla="*/ 2819654 w 4460338"/>
                <a:gd name="csY0" fmla="*/ 1547231 h 1563663"/>
                <a:gd name="csX1" fmla="*/ 3947414 w 4460338"/>
                <a:gd name="csY1" fmla="*/ 1341491 h 1563663"/>
                <a:gd name="csX2" fmla="*/ 4459382 w 4460338"/>
                <a:gd name="csY2" fmla="*/ 1166708 h 1563663"/>
                <a:gd name="csX3" fmla="*/ 4332700 w 4460338"/>
                <a:gd name="csY3" fmla="*/ 911914 h 1563663"/>
                <a:gd name="csX4" fmla="*/ 4234593 w 4460338"/>
                <a:gd name="csY4" fmla="*/ 732844 h 1563663"/>
                <a:gd name="csX5" fmla="*/ 4023614 w 4460338"/>
                <a:gd name="csY5" fmla="*/ 655691 h 1563663"/>
                <a:gd name="csX6" fmla="*/ 4069334 w 4460338"/>
                <a:gd name="csY6" fmla="*/ 442331 h 1563663"/>
                <a:gd name="csX7" fmla="*/ 3947414 w 4460338"/>
                <a:gd name="csY7" fmla="*/ 168011 h 1563663"/>
                <a:gd name="csX8" fmla="*/ 3840734 w 4460338"/>
                <a:gd name="csY8" fmla="*/ 371 h 1563663"/>
                <a:gd name="csX9" fmla="*/ 2850134 w 4460338"/>
                <a:gd name="csY9" fmla="*/ 411851 h 1563663"/>
                <a:gd name="csX10" fmla="*/ 1669034 w 4460338"/>
                <a:gd name="csY10" fmla="*/ 648071 h 1563663"/>
                <a:gd name="csX11" fmla="*/ 1082294 w 4460338"/>
                <a:gd name="csY11" fmla="*/ 701411 h 1563663"/>
                <a:gd name="csX12" fmla="*/ 556514 w 4460338"/>
                <a:gd name="csY12" fmla="*/ 678551 h 1563663"/>
                <a:gd name="csX13" fmla="*/ 251714 w 4460338"/>
                <a:gd name="csY13" fmla="*/ 602351 h 1563663"/>
                <a:gd name="csX14" fmla="*/ 61214 w 4460338"/>
                <a:gd name="csY14" fmla="*/ 571871 h 1563663"/>
                <a:gd name="csX15" fmla="*/ 91694 w 4460338"/>
                <a:gd name="csY15" fmla="*/ 678551 h 1563663"/>
                <a:gd name="csX16" fmla="*/ 15494 w 4460338"/>
                <a:gd name="csY16" fmla="*/ 800471 h 1563663"/>
                <a:gd name="csX17" fmla="*/ 411734 w 4460338"/>
                <a:gd name="csY17" fmla="*/ 1051931 h 1563663"/>
                <a:gd name="csX18" fmla="*/ 1021334 w 4460338"/>
                <a:gd name="csY18" fmla="*/ 1341491 h 1563663"/>
                <a:gd name="csX19" fmla="*/ 1798574 w 4460338"/>
                <a:gd name="csY19" fmla="*/ 1493891 h 1563663"/>
                <a:gd name="csX20" fmla="*/ 2415794 w 4460338"/>
                <a:gd name="csY20" fmla="*/ 1547231 h 1563663"/>
                <a:gd name="csX21" fmla="*/ 2819654 w 4460338"/>
                <a:gd name="csY21" fmla="*/ 1547231 h 1563663"/>
                <a:gd name="csX0" fmla="*/ 2819654 w 4460338"/>
                <a:gd name="csY0" fmla="*/ 1566264 h 1582696"/>
                <a:gd name="csX1" fmla="*/ 3947414 w 4460338"/>
                <a:gd name="csY1" fmla="*/ 1360524 h 1582696"/>
                <a:gd name="csX2" fmla="*/ 4459382 w 4460338"/>
                <a:gd name="csY2" fmla="*/ 1185741 h 1582696"/>
                <a:gd name="csX3" fmla="*/ 4332700 w 4460338"/>
                <a:gd name="csY3" fmla="*/ 930947 h 1582696"/>
                <a:gd name="csX4" fmla="*/ 4234593 w 4460338"/>
                <a:gd name="csY4" fmla="*/ 751877 h 1582696"/>
                <a:gd name="csX5" fmla="*/ 4023614 w 4460338"/>
                <a:gd name="csY5" fmla="*/ 674724 h 1582696"/>
                <a:gd name="csX6" fmla="*/ 4069334 w 4460338"/>
                <a:gd name="csY6" fmla="*/ 461364 h 1582696"/>
                <a:gd name="csX7" fmla="*/ 3947414 w 4460338"/>
                <a:gd name="csY7" fmla="*/ 187044 h 1582696"/>
                <a:gd name="csX8" fmla="*/ 3816922 w 4460338"/>
                <a:gd name="csY8" fmla="*/ 354 h 1582696"/>
                <a:gd name="csX9" fmla="*/ 2850134 w 4460338"/>
                <a:gd name="csY9" fmla="*/ 430884 h 1582696"/>
                <a:gd name="csX10" fmla="*/ 1669034 w 4460338"/>
                <a:gd name="csY10" fmla="*/ 667104 h 1582696"/>
                <a:gd name="csX11" fmla="*/ 1082294 w 4460338"/>
                <a:gd name="csY11" fmla="*/ 720444 h 1582696"/>
                <a:gd name="csX12" fmla="*/ 556514 w 4460338"/>
                <a:gd name="csY12" fmla="*/ 697584 h 1582696"/>
                <a:gd name="csX13" fmla="*/ 251714 w 4460338"/>
                <a:gd name="csY13" fmla="*/ 621384 h 1582696"/>
                <a:gd name="csX14" fmla="*/ 61214 w 4460338"/>
                <a:gd name="csY14" fmla="*/ 590904 h 1582696"/>
                <a:gd name="csX15" fmla="*/ 91694 w 4460338"/>
                <a:gd name="csY15" fmla="*/ 697584 h 1582696"/>
                <a:gd name="csX16" fmla="*/ 15494 w 4460338"/>
                <a:gd name="csY16" fmla="*/ 819504 h 1582696"/>
                <a:gd name="csX17" fmla="*/ 411734 w 4460338"/>
                <a:gd name="csY17" fmla="*/ 1070964 h 1582696"/>
                <a:gd name="csX18" fmla="*/ 1021334 w 4460338"/>
                <a:gd name="csY18" fmla="*/ 1360524 h 1582696"/>
                <a:gd name="csX19" fmla="*/ 1798574 w 4460338"/>
                <a:gd name="csY19" fmla="*/ 1512924 h 1582696"/>
                <a:gd name="csX20" fmla="*/ 2415794 w 4460338"/>
                <a:gd name="csY20" fmla="*/ 1566264 h 1582696"/>
                <a:gd name="csX21" fmla="*/ 2819654 w 4460338"/>
                <a:gd name="csY21" fmla="*/ 1566264 h 1582696"/>
                <a:gd name="csX0" fmla="*/ 2819654 w 4460338"/>
                <a:gd name="csY0" fmla="*/ 1573151 h 1589583"/>
                <a:gd name="csX1" fmla="*/ 3947414 w 4460338"/>
                <a:gd name="csY1" fmla="*/ 1367411 h 1589583"/>
                <a:gd name="csX2" fmla="*/ 4459382 w 4460338"/>
                <a:gd name="csY2" fmla="*/ 1192628 h 1589583"/>
                <a:gd name="csX3" fmla="*/ 4332700 w 4460338"/>
                <a:gd name="csY3" fmla="*/ 937834 h 1589583"/>
                <a:gd name="csX4" fmla="*/ 4234593 w 4460338"/>
                <a:gd name="csY4" fmla="*/ 758764 h 1589583"/>
                <a:gd name="csX5" fmla="*/ 4023614 w 4460338"/>
                <a:gd name="csY5" fmla="*/ 681611 h 1589583"/>
                <a:gd name="csX6" fmla="*/ 4069334 w 4460338"/>
                <a:gd name="csY6" fmla="*/ 468251 h 1589583"/>
                <a:gd name="csX7" fmla="*/ 3923602 w 4460338"/>
                <a:gd name="csY7" fmla="*/ 189168 h 1589583"/>
                <a:gd name="csX8" fmla="*/ 3816922 w 4460338"/>
                <a:gd name="csY8" fmla="*/ 7241 h 1589583"/>
                <a:gd name="csX9" fmla="*/ 2850134 w 4460338"/>
                <a:gd name="csY9" fmla="*/ 437771 h 1589583"/>
                <a:gd name="csX10" fmla="*/ 1669034 w 4460338"/>
                <a:gd name="csY10" fmla="*/ 673991 h 1589583"/>
                <a:gd name="csX11" fmla="*/ 1082294 w 4460338"/>
                <a:gd name="csY11" fmla="*/ 727331 h 1589583"/>
                <a:gd name="csX12" fmla="*/ 556514 w 4460338"/>
                <a:gd name="csY12" fmla="*/ 704471 h 1589583"/>
                <a:gd name="csX13" fmla="*/ 251714 w 4460338"/>
                <a:gd name="csY13" fmla="*/ 628271 h 1589583"/>
                <a:gd name="csX14" fmla="*/ 61214 w 4460338"/>
                <a:gd name="csY14" fmla="*/ 597791 h 1589583"/>
                <a:gd name="csX15" fmla="*/ 91694 w 4460338"/>
                <a:gd name="csY15" fmla="*/ 704471 h 1589583"/>
                <a:gd name="csX16" fmla="*/ 15494 w 4460338"/>
                <a:gd name="csY16" fmla="*/ 826391 h 1589583"/>
                <a:gd name="csX17" fmla="*/ 411734 w 4460338"/>
                <a:gd name="csY17" fmla="*/ 1077851 h 1589583"/>
                <a:gd name="csX18" fmla="*/ 1021334 w 4460338"/>
                <a:gd name="csY18" fmla="*/ 1367411 h 1589583"/>
                <a:gd name="csX19" fmla="*/ 1798574 w 4460338"/>
                <a:gd name="csY19" fmla="*/ 1519811 h 1589583"/>
                <a:gd name="csX20" fmla="*/ 2415794 w 4460338"/>
                <a:gd name="csY20" fmla="*/ 1573151 h 1589583"/>
                <a:gd name="csX21" fmla="*/ 2819654 w 4460338"/>
                <a:gd name="csY21" fmla="*/ 1573151 h 1589583"/>
                <a:gd name="csX0" fmla="*/ 2819654 w 4460338"/>
                <a:gd name="csY0" fmla="*/ 1565986 h 1582418"/>
                <a:gd name="csX1" fmla="*/ 3947414 w 4460338"/>
                <a:gd name="csY1" fmla="*/ 1360246 h 1582418"/>
                <a:gd name="csX2" fmla="*/ 4459382 w 4460338"/>
                <a:gd name="csY2" fmla="*/ 1185463 h 1582418"/>
                <a:gd name="csX3" fmla="*/ 4332700 w 4460338"/>
                <a:gd name="csY3" fmla="*/ 930669 h 1582418"/>
                <a:gd name="csX4" fmla="*/ 4234593 w 4460338"/>
                <a:gd name="csY4" fmla="*/ 751599 h 1582418"/>
                <a:gd name="csX5" fmla="*/ 4023614 w 4460338"/>
                <a:gd name="csY5" fmla="*/ 674446 h 1582418"/>
                <a:gd name="csX6" fmla="*/ 4069334 w 4460338"/>
                <a:gd name="csY6" fmla="*/ 461086 h 1582418"/>
                <a:gd name="csX7" fmla="*/ 3923602 w 4460338"/>
                <a:gd name="csY7" fmla="*/ 182003 h 1582418"/>
                <a:gd name="csX8" fmla="*/ 3816922 w 4460338"/>
                <a:gd name="csY8" fmla="*/ 76 h 1582418"/>
                <a:gd name="csX9" fmla="*/ 2850134 w 4460338"/>
                <a:gd name="csY9" fmla="*/ 430606 h 1582418"/>
                <a:gd name="csX10" fmla="*/ 1669034 w 4460338"/>
                <a:gd name="csY10" fmla="*/ 666826 h 1582418"/>
                <a:gd name="csX11" fmla="*/ 1082294 w 4460338"/>
                <a:gd name="csY11" fmla="*/ 720166 h 1582418"/>
                <a:gd name="csX12" fmla="*/ 556514 w 4460338"/>
                <a:gd name="csY12" fmla="*/ 697306 h 1582418"/>
                <a:gd name="csX13" fmla="*/ 251714 w 4460338"/>
                <a:gd name="csY13" fmla="*/ 621106 h 1582418"/>
                <a:gd name="csX14" fmla="*/ 61214 w 4460338"/>
                <a:gd name="csY14" fmla="*/ 590626 h 1582418"/>
                <a:gd name="csX15" fmla="*/ 91694 w 4460338"/>
                <a:gd name="csY15" fmla="*/ 697306 h 1582418"/>
                <a:gd name="csX16" fmla="*/ 15494 w 4460338"/>
                <a:gd name="csY16" fmla="*/ 819226 h 1582418"/>
                <a:gd name="csX17" fmla="*/ 411734 w 4460338"/>
                <a:gd name="csY17" fmla="*/ 1070686 h 1582418"/>
                <a:gd name="csX18" fmla="*/ 1021334 w 4460338"/>
                <a:gd name="csY18" fmla="*/ 1360246 h 1582418"/>
                <a:gd name="csX19" fmla="*/ 1798574 w 4460338"/>
                <a:gd name="csY19" fmla="*/ 1512646 h 1582418"/>
                <a:gd name="csX20" fmla="*/ 2415794 w 4460338"/>
                <a:gd name="csY20" fmla="*/ 1565986 h 1582418"/>
                <a:gd name="csX21" fmla="*/ 2819654 w 4460338"/>
                <a:gd name="csY21" fmla="*/ 1565986 h 1582418"/>
                <a:gd name="csX0" fmla="*/ 2819654 w 4460338"/>
                <a:gd name="csY0" fmla="*/ 1570841 h 1587273"/>
                <a:gd name="csX1" fmla="*/ 3947414 w 4460338"/>
                <a:gd name="csY1" fmla="*/ 1365101 h 1587273"/>
                <a:gd name="csX2" fmla="*/ 4459382 w 4460338"/>
                <a:gd name="csY2" fmla="*/ 1190318 h 1587273"/>
                <a:gd name="csX3" fmla="*/ 4332700 w 4460338"/>
                <a:gd name="csY3" fmla="*/ 935524 h 1587273"/>
                <a:gd name="csX4" fmla="*/ 4234593 w 4460338"/>
                <a:gd name="csY4" fmla="*/ 756454 h 1587273"/>
                <a:gd name="csX5" fmla="*/ 4023614 w 4460338"/>
                <a:gd name="csY5" fmla="*/ 679301 h 1587273"/>
                <a:gd name="csX6" fmla="*/ 4069334 w 4460338"/>
                <a:gd name="csY6" fmla="*/ 465941 h 1587273"/>
                <a:gd name="csX7" fmla="*/ 3923602 w 4460338"/>
                <a:gd name="csY7" fmla="*/ 186858 h 1587273"/>
                <a:gd name="csX8" fmla="*/ 3816922 w 4460338"/>
                <a:gd name="csY8" fmla="*/ 4931 h 1587273"/>
                <a:gd name="csX9" fmla="*/ 2831084 w 4460338"/>
                <a:gd name="csY9" fmla="*/ 383074 h 1587273"/>
                <a:gd name="csX10" fmla="*/ 1669034 w 4460338"/>
                <a:gd name="csY10" fmla="*/ 671681 h 1587273"/>
                <a:gd name="csX11" fmla="*/ 1082294 w 4460338"/>
                <a:gd name="csY11" fmla="*/ 725021 h 1587273"/>
                <a:gd name="csX12" fmla="*/ 556514 w 4460338"/>
                <a:gd name="csY12" fmla="*/ 702161 h 1587273"/>
                <a:gd name="csX13" fmla="*/ 251714 w 4460338"/>
                <a:gd name="csY13" fmla="*/ 625961 h 1587273"/>
                <a:gd name="csX14" fmla="*/ 61214 w 4460338"/>
                <a:gd name="csY14" fmla="*/ 595481 h 1587273"/>
                <a:gd name="csX15" fmla="*/ 91694 w 4460338"/>
                <a:gd name="csY15" fmla="*/ 702161 h 1587273"/>
                <a:gd name="csX16" fmla="*/ 15494 w 4460338"/>
                <a:gd name="csY16" fmla="*/ 824081 h 1587273"/>
                <a:gd name="csX17" fmla="*/ 411734 w 4460338"/>
                <a:gd name="csY17" fmla="*/ 1075541 h 1587273"/>
                <a:gd name="csX18" fmla="*/ 1021334 w 4460338"/>
                <a:gd name="csY18" fmla="*/ 1365101 h 1587273"/>
                <a:gd name="csX19" fmla="*/ 1798574 w 4460338"/>
                <a:gd name="csY19" fmla="*/ 1517501 h 1587273"/>
                <a:gd name="csX20" fmla="*/ 2415794 w 4460338"/>
                <a:gd name="csY20" fmla="*/ 1570841 h 1587273"/>
                <a:gd name="csX21" fmla="*/ 2819654 w 4460338"/>
                <a:gd name="csY21" fmla="*/ 1570841 h 1587273"/>
                <a:gd name="csX0" fmla="*/ 2819654 w 4460338"/>
                <a:gd name="csY0" fmla="*/ 1565912 h 1582344"/>
                <a:gd name="csX1" fmla="*/ 3947414 w 4460338"/>
                <a:gd name="csY1" fmla="*/ 1360172 h 1582344"/>
                <a:gd name="csX2" fmla="*/ 4459382 w 4460338"/>
                <a:gd name="csY2" fmla="*/ 1185389 h 1582344"/>
                <a:gd name="csX3" fmla="*/ 4332700 w 4460338"/>
                <a:gd name="csY3" fmla="*/ 930595 h 1582344"/>
                <a:gd name="csX4" fmla="*/ 4234593 w 4460338"/>
                <a:gd name="csY4" fmla="*/ 751525 h 1582344"/>
                <a:gd name="csX5" fmla="*/ 4023614 w 4460338"/>
                <a:gd name="csY5" fmla="*/ 674372 h 1582344"/>
                <a:gd name="csX6" fmla="*/ 4069334 w 4460338"/>
                <a:gd name="csY6" fmla="*/ 461012 h 1582344"/>
                <a:gd name="csX7" fmla="*/ 3923602 w 4460338"/>
                <a:gd name="csY7" fmla="*/ 181929 h 1582344"/>
                <a:gd name="csX8" fmla="*/ 3816922 w 4460338"/>
                <a:gd name="csY8" fmla="*/ 2 h 1582344"/>
                <a:gd name="csX9" fmla="*/ 2831084 w 4460338"/>
                <a:gd name="csY9" fmla="*/ 378145 h 1582344"/>
                <a:gd name="csX10" fmla="*/ 1669034 w 4460338"/>
                <a:gd name="csY10" fmla="*/ 666752 h 1582344"/>
                <a:gd name="csX11" fmla="*/ 1082294 w 4460338"/>
                <a:gd name="csY11" fmla="*/ 720092 h 1582344"/>
                <a:gd name="csX12" fmla="*/ 556514 w 4460338"/>
                <a:gd name="csY12" fmla="*/ 697232 h 1582344"/>
                <a:gd name="csX13" fmla="*/ 251714 w 4460338"/>
                <a:gd name="csY13" fmla="*/ 621032 h 1582344"/>
                <a:gd name="csX14" fmla="*/ 61214 w 4460338"/>
                <a:gd name="csY14" fmla="*/ 590552 h 1582344"/>
                <a:gd name="csX15" fmla="*/ 91694 w 4460338"/>
                <a:gd name="csY15" fmla="*/ 697232 h 1582344"/>
                <a:gd name="csX16" fmla="*/ 15494 w 4460338"/>
                <a:gd name="csY16" fmla="*/ 819152 h 1582344"/>
                <a:gd name="csX17" fmla="*/ 411734 w 4460338"/>
                <a:gd name="csY17" fmla="*/ 1070612 h 1582344"/>
                <a:gd name="csX18" fmla="*/ 1021334 w 4460338"/>
                <a:gd name="csY18" fmla="*/ 1360172 h 1582344"/>
                <a:gd name="csX19" fmla="*/ 1798574 w 4460338"/>
                <a:gd name="csY19" fmla="*/ 1512572 h 1582344"/>
                <a:gd name="csX20" fmla="*/ 2415794 w 4460338"/>
                <a:gd name="csY20" fmla="*/ 1565912 h 1582344"/>
                <a:gd name="csX21" fmla="*/ 2819654 w 4460338"/>
                <a:gd name="csY21" fmla="*/ 1565912 h 1582344"/>
                <a:gd name="csX0" fmla="*/ 2819654 w 4473083"/>
                <a:gd name="csY0" fmla="*/ 1565912 h 1582344"/>
                <a:gd name="csX1" fmla="*/ 3947414 w 4473083"/>
                <a:gd name="csY1" fmla="*/ 1360172 h 1582344"/>
                <a:gd name="csX2" fmla="*/ 4459382 w 4473083"/>
                <a:gd name="csY2" fmla="*/ 1185389 h 1582344"/>
                <a:gd name="csX3" fmla="*/ 4318413 w 4473083"/>
                <a:gd name="csY3" fmla="*/ 935357 h 1582344"/>
                <a:gd name="csX4" fmla="*/ 4234593 w 4473083"/>
                <a:gd name="csY4" fmla="*/ 751525 h 1582344"/>
                <a:gd name="csX5" fmla="*/ 4023614 w 4473083"/>
                <a:gd name="csY5" fmla="*/ 674372 h 1582344"/>
                <a:gd name="csX6" fmla="*/ 4069334 w 4473083"/>
                <a:gd name="csY6" fmla="*/ 461012 h 1582344"/>
                <a:gd name="csX7" fmla="*/ 3923602 w 4473083"/>
                <a:gd name="csY7" fmla="*/ 181929 h 1582344"/>
                <a:gd name="csX8" fmla="*/ 3816922 w 4473083"/>
                <a:gd name="csY8" fmla="*/ 2 h 1582344"/>
                <a:gd name="csX9" fmla="*/ 2831084 w 4473083"/>
                <a:gd name="csY9" fmla="*/ 378145 h 1582344"/>
                <a:gd name="csX10" fmla="*/ 1669034 w 4473083"/>
                <a:gd name="csY10" fmla="*/ 666752 h 1582344"/>
                <a:gd name="csX11" fmla="*/ 1082294 w 4473083"/>
                <a:gd name="csY11" fmla="*/ 720092 h 1582344"/>
                <a:gd name="csX12" fmla="*/ 556514 w 4473083"/>
                <a:gd name="csY12" fmla="*/ 697232 h 1582344"/>
                <a:gd name="csX13" fmla="*/ 251714 w 4473083"/>
                <a:gd name="csY13" fmla="*/ 621032 h 1582344"/>
                <a:gd name="csX14" fmla="*/ 61214 w 4473083"/>
                <a:gd name="csY14" fmla="*/ 590552 h 1582344"/>
                <a:gd name="csX15" fmla="*/ 91694 w 4473083"/>
                <a:gd name="csY15" fmla="*/ 697232 h 1582344"/>
                <a:gd name="csX16" fmla="*/ 15494 w 4473083"/>
                <a:gd name="csY16" fmla="*/ 819152 h 1582344"/>
                <a:gd name="csX17" fmla="*/ 411734 w 4473083"/>
                <a:gd name="csY17" fmla="*/ 1070612 h 1582344"/>
                <a:gd name="csX18" fmla="*/ 1021334 w 4473083"/>
                <a:gd name="csY18" fmla="*/ 1360172 h 1582344"/>
                <a:gd name="csX19" fmla="*/ 1798574 w 4473083"/>
                <a:gd name="csY19" fmla="*/ 1512572 h 1582344"/>
                <a:gd name="csX20" fmla="*/ 2415794 w 4473083"/>
                <a:gd name="csY20" fmla="*/ 1565912 h 1582344"/>
                <a:gd name="csX21" fmla="*/ 2819654 w 4473083"/>
                <a:gd name="csY21" fmla="*/ 1565912 h 1582344"/>
                <a:gd name="csX0" fmla="*/ 2819654 w 4475556"/>
                <a:gd name="csY0" fmla="*/ 1565912 h 1582344"/>
                <a:gd name="csX1" fmla="*/ 3947414 w 4475556"/>
                <a:gd name="csY1" fmla="*/ 1360172 h 1582344"/>
                <a:gd name="csX2" fmla="*/ 4459382 w 4475556"/>
                <a:gd name="csY2" fmla="*/ 1185389 h 1582344"/>
                <a:gd name="csX3" fmla="*/ 4337463 w 4475556"/>
                <a:gd name="csY3" fmla="*/ 930594 h 1582344"/>
                <a:gd name="csX4" fmla="*/ 4234593 w 4475556"/>
                <a:gd name="csY4" fmla="*/ 751525 h 1582344"/>
                <a:gd name="csX5" fmla="*/ 4023614 w 4475556"/>
                <a:gd name="csY5" fmla="*/ 674372 h 1582344"/>
                <a:gd name="csX6" fmla="*/ 4069334 w 4475556"/>
                <a:gd name="csY6" fmla="*/ 461012 h 1582344"/>
                <a:gd name="csX7" fmla="*/ 3923602 w 4475556"/>
                <a:gd name="csY7" fmla="*/ 181929 h 1582344"/>
                <a:gd name="csX8" fmla="*/ 3816922 w 4475556"/>
                <a:gd name="csY8" fmla="*/ 2 h 1582344"/>
                <a:gd name="csX9" fmla="*/ 2831084 w 4475556"/>
                <a:gd name="csY9" fmla="*/ 378145 h 1582344"/>
                <a:gd name="csX10" fmla="*/ 1669034 w 4475556"/>
                <a:gd name="csY10" fmla="*/ 666752 h 1582344"/>
                <a:gd name="csX11" fmla="*/ 1082294 w 4475556"/>
                <a:gd name="csY11" fmla="*/ 720092 h 1582344"/>
                <a:gd name="csX12" fmla="*/ 556514 w 4475556"/>
                <a:gd name="csY12" fmla="*/ 697232 h 1582344"/>
                <a:gd name="csX13" fmla="*/ 251714 w 4475556"/>
                <a:gd name="csY13" fmla="*/ 621032 h 1582344"/>
                <a:gd name="csX14" fmla="*/ 61214 w 4475556"/>
                <a:gd name="csY14" fmla="*/ 590552 h 1582344"/>
                <a:gd name="csX15" fmla="*/ 91694 w 4475556"/>
                <a:gd name="csY15" fmla="*/ 697232 h 1582344"/>
                <a:gd name="csX16" fmla="*/ 15494 w 4475556"/>
                <a:gd name="csY16" fmla="*/ 819152 h 1582344"/>
                <a:gd name="csX17" fmla="*/ 411734 w 4475556"/>
                <a:gd name="csY17" fmla="*/ 1070612 h 1582344"/>
                <a:gd name="csX18" fmla="*/ 1021334 w 4475556"/>
                <a:gd name="csY18" fmla="*/ 1360172 h 1582344"/>
                <a:gd name="csX19" fmla="*/ 1798574 w 4475556"/>
                <a:gd name="csY19" fmla="*/ 1512572 h 1582344"/>
                <a:gd name="csX20" fmla="*/ 2415794 w 4475556"/>
                <a:gd name="csY20" fmla="*/ 1565912 h 1582344"/>
                <a:gd name="csX21" fmla="*/ 2819654 w 4475556"/>
                <a:gd name="csY21" fmla="*/ 1565912 h 1582344"/>
                <a:gd name="csX0" fmla="*/ 2819654 w 4460505"/>
                <a:gd name="csY0" fmla="*/ 1565912 h 1582344"/>
                <a:gd name="csX1" fmla="*/ 3947414 w 4460505"/>
                <a:gd name="csY1" fmla="*/ 1360172 h 1582344"/>
                <a:gd name="csX2" fmla="*/ 4459382 w 4460505"/>
                <a:gd name="csY2" fmla="*/ 1185389 h 1582344"/>
                <a:gd name="csX3" fmla="*/ 4337463 w 4460505"/>
                <a:gd name="csY3" fmla="*/ 930594 h 1582344"/>
                <a:gd name="csX4" fmla="*/ 4234593 w 4460505"/>
                <a:gd name="csY4" fmla="*/ 751525 h 1582344"/>
                <a:gd name="csX5" fmla="*/ 4023614 w 4460505"/>
                <a:gd name="csY5" fmla="*/ 674372 h 1582344"/>
                <a:gd name="csX6" fmla="*/ 4069334 w 4460505"/>
                <a:gd name="csY6" fmla="*/ 461012 h 1582344"/>
                <a:gd name="csX7" fmla="*/ 3923602 w 4460505"/>
                <a:gd name="csY7" fmla="*/ 181929 h 1582344"/>
                <a:gd name="csX8" fmla="*/ 3816922 w 4460505"/>
                <a:gd name="csY8" fmla="*/ 2 h 1582344"/>
                <a:gd name="csX9" fmla="*/ 2831084 w 4460505"/>
                <a:gd name="csY9" fmla="*/ 378145 h 1582344"/>
                <a:gd name="csX10" fmla="*/ 1669034 w 4460505"/>
                <a:gd name="csY10" fmla="*/ 666752 h 1582344"/>
                <a:gd name="csX11" fmla="*/ 1082294 w 4460505"/>
                <a:gd name="csY11" fmla="*/ 720092 h 1582344"/>
                <a:gd name="csX12" fmla="*/ 556514 w 4460505"/>
                <a:gd name="csY12" fmla="*/ 697232 h 1582344"/>
                <a:gd name="csX13" fmla="*/ 251714 w 4460505"/>
                <a:gd name="csY13" fmla="*/ 621032 h 1582344"/>
                <a:gd name="csX14" fmla="*/ 61214 w 4460505"/>
                <a:gd name="csY14" fmla="*/ 590552 h 1582344"/>
                <a:gd name="csX15" fmla="*/ 91694 w 4460505"/>
                <a:gd name="csY15" fmla="*/ 697232 h 1582344"/>
                <a:gd name="csX16" fmla="*/ 15494 w 4460505"/>
                <a:gd name="csY16" fmla="*/ 819152 h 1582344"/>
                <a:gd name="csX17" fmla="*/ 411734 w 4460505"/>
                <a:gd name="csY17" fmla="*/ 1070612 h 1582344"/>
                <a:gd name="csX18" fmla="*/ 1021334 w 4460505"/>
                <a:gd name="csY18" fmla="*/ 1360172 h 1582344"/>
                <a:gd name="csX19" fmla="*/ 1798574 w 4460505"/>
                <a:gd name="csY19" fmla="*/ 1512572 h 1582344"/>
                <a:gd name="csX20" fmla="*/ 2415794 w 4460505"/>
                <a:gd name="csY20" fmla="*/ 1565912 h 1582344"/>
                <a:gd name="csX21" fmla="*/ 2819654 w 4460505"/>
                <a:gd name="csY21" fmla="*/ 1565912 h 1582344"/>
                <a:gd name="csX0" fmla="*/ 2819654 w 4476410"/>
                <a:gd name="csY0" fmla="*/ 1565912 h 1581642"/>
                <a:gd name="csX1" fmla="*/ 3933127 w 4476410"/>
                <a:gd name="csY1" fmla="*/ 1369697 h 1581642"/>
                <a:gd name="csX2" fmla="*/ 4459382 w 4476410"/>
                <a:gd name="csY2" fmla="*/ 1185389 h 1581642"/>
                <a:gd name="csX3" fmla="*/ 4337463 w 4476410"/>
                <a:gd name="csY3" fmla="*/ 930594 h 1581642"/>
                <a:gd name="csX4" fmla="*/ 4234593 w 4476410"/>
                <a:gd name="csY4" fmla="*/ 751525 h 1581642"/>
                <a:gd name="csX5" fmla="*/ 4023614 w 4476410"/>
                <a:gd name="csY5" fmla="*/ 674372 h 1581642"/>
                <a:gd name="csX6" fmla="*/ 4069334 w 4476410"/>
                <a:gd name="csY6" fmla="*/ 461012 h 1581642"/>
                <a:gd name="csX7" fmla="*/ 3923602 w 4476410"/>
                <a:gd name="csY7" fmla="*/ 181929 h 1581642"/>
                <a:gd name="csX8" fmla="*/ 3816922 w 4476410"/>
                <a:gd name="csY8" fmla="*/ 2 h 1581642"/>
                <a:gd name="csX9" fmla="*/ 2831084 w 4476410"/>
                <a:gd name="csY9" fmla="*/ 378145 h 1581642"/>
                <a:gd name="csX10" fmla="*/ 1669034 w 4476410"/>
                <a:gd name="csY10" fmla="*/ 666752 h 1581642"/>
                <a:gd name="csX11" fmla="*/ 1082294 w 4476410"/>
                <a:gd name="csY11" fmla="*/ 720092 h 1581642"/>
                <a:gd name="csX12" fmla="*/ 556514 w 4476410"/>
                <a:gd name="csY12" fmla="*/ 697232 h 1581642"/>
                <a:gd name="csX13" fmla="*/ 251714 w 4476410"/>
                <a:gd name="csY13" fmla="*/ 621032 h 1581642"/>
                <a:gd name="csX14" fmla="*/ 61214 w 4476410"/>
                <a:gd name="csY14" fmla="*/ 590552 h 1581642"/>
                <a:gd name="csX15" fmla="*/ 91694 w 4476410"/>
                <a:gd name="csY15" fmla="*/ 697232 h 1581642"/>
                <a:gd name="csX16" fmla="*/ 15494 w 4476410"/>
                <a:gd name="csY16" fmla="*/ 819152 h 1581642"/>
                <a:gd name="csX17" fmla="*/ 411734 w 4476410"/>
                <a:gd name="csY17" fmla="*/ 1070612 h 1581642"/>
                <a:gd name="csX18" fmla="*/ 1021334 w 4476410"/>
                <a:gd name="csY18" fmla="*/ 1360172 h 1581642"/>
                <a:gd name="csX19" fmla="*/ 1798574 w 4476410"/>
                <a:gd name="csY19" fmla="*/ 1512572 h 1581642"/>
                <a:gd name="csX20" fmla="*/ 2415794 w 4476410"/>
                <a:gd name="csY20" fmla="*/ 1565912 h 1581642"/>
                <a:gd name="csX21" fmla="*/ 2819654 w 4476410"/>
                <a:gd name="csY21" fmla="*/ 1565912 h 1581642"/>
                <a:gd name="csX0" fmla="*/ 2819654 w 4460151"/>
                <a:gd name="csY0" fmla="*/ 1565912 h 1581642"/>
                <a:gd name="csX1" fmla="*/ 3933127 w 4460151"/>
                <a:gd name="csY1" fmla="*/ 1369697 h 1581642"/>
                <a:gd name="csX2" fmla="*/ 4459382 w 4460151"/>
                <a:gd name="csY2" fmla="*/ 1185389 h 1581642"/>
                <a:gd name="csX3" fmla="*/ 4337463 w 4460151"/>
                <a:gd name="csY3" fmla="*/ 930594 h 1581642"/>
                <a:gd name="csX4" fmla="*/ 4234593 w 4460151"/>
                <a:gd name="csY4" fmla="*/ 751525 h 1581642"/>
                <a:gd name="csX5" fmla="*/ 4023614 w 4460151"/>
                <a:gd name="csY5" fmla="*/ 674372 h 1581642"/>
                <a:gd name="csX6" fmla="*/ 4069334 w 4460151"/>
                <a:gd name="csY6" fmla="*/ 461012 h 1581642"/>
                <a:gd name="csX7" fmla="*/ 3923602 w 4460151"/>
                <a:gd name="csY7" fmla="*/ 181929 h 1581642"/>
                <a:gd name="csX8" fmla="*/ 3816922 w 4460151"/>
                <a:gd name="csY8" fmla="*/ 2 h 1581642"/>
                <a:gd name="csX9" fmla="*/ 2831084 w 4460151"/>
                <a:gd name="csY9" fmla="*/ 378145 h 1581642"/>
                <a:gd name="csX10" fmla="*/ 1669034 w 4460151"/>
                <a:gd name="csY10" fmla="*/ 666752 h 1581642"/>
                <a:gd name="csX11" fmla="*/ 1082294 w 4460151"/>
                <a:gd name="csY11" fmla="*/ 720092 h 1581642"/>
                <a:gd name="csX12" fmla="*/ 556514 w 4460151"/>
                <a:gd name="csY12" fmla="*/ 697232 h 1581642"/>
                <a:gd name="csX13" fmla="*/ 251714 w 4460151"/>
                <a:gd name="csY13" fmla="*/ 621032 h 1581642"/>
                <a:gd name="csX14" fmla="*/ 61214 w 4460151"/>
                <a:gd name="csY14" fmla="*/ 590552 h 1581642"/>
                <a:gd name="csX15" fmla="*/ 91694 w 4460151"/>
                <a:gd name="csY15" fmla="*/ 697232 h 1581642"/>
                <a:gd name="csX16" fmla="*/ 15494 w 4460151"/>
                <a:gd name="csY16" fmla="*/ 819152 h 1581642"/>
                <a:gd name="csX17" fmla="*/ 411734 w 4460151"/>
                <a:gd name="csY17" fmla="*/ 1070612 h 1581642"/>
                <a:gd name="csX18" fmla="*/ 1021334 w 4460151"/>
                <a:gd name="csY18" fmla="*/ 1360172 h 1581642"/>
                <a:gd name="csX19" fmla="*/ 1798574 w 4460151"/>
                <a:gd name="csY19" fmla="*/ 1512572 h 1581642"/>
                <a:gd name="csX20" fmla="*/ 2415794 w 4460151"/>
                <a:gd name="csY20" fmla="*/ 1565912 h 1581642"/>
                <a:gd name="csX21" fmla="*/ 2819654 w 4460151"/>
                <a:gd name="csY21" fmla="*/ 1565912 h 1581642"/>
                <a:gd name="csX0" fmla="*/ 2415794 w 4460151"/>
                <a:gd name="csY0" fmla="*/ 1565912 h 1572801"/>
                <a:gd name="csX1" fmla="*/ 3933127 w 4460151"/>
                <a:gd name="csY1" fmla="*/ 1369697 h 1572801"/>
                <a:gd name="csX2" fmla="*/ 4459382 w 4460151"/>
                <a:gd name="csY2" fmla="*/ 1185389 h 1572801"/>
                <a:gd name="csX3" fmla="*/ 4337463 w 4460151"/>
                <a:gd name="csY3" fmla="*/ 930594 h 1572801"/>
                <a:gd name="csX4" fmla="*/ 4234593 w 4460151"/>
                <a:gd name="csY4" fmla="*/ 751525 h 1572801"/>
                <a:gd name="csX5" fmla="*/ 4023614 w 4460151"/>
                <a:gd name="csY5" fmla="*/ 674372 h 1572801"/>
                <a:gd name="csX6" fmla="*/ 4069334 w 4460151"/>
                <a:gd name="csY6" fmla="*/ 461012 h 1572801"/>
                <a:gd name="csX7" fmla="*/ 3923602 w 4460151"/>
                <a:gd name="csY7" fmla="*/ 181929 h 1572801"/>
                <a:gd name="csX8" fmla="*/ 3816922 w 4460151"/>
                <a:gd name="csY8" fmla="*/ 2 h 1572801"/>
                <a:gd name="csX9" fmla="*/ 2831084 w 4460151"/>
                <a:gd name="csY9" fmla="*/ 378145 h 1572801"/>
                <a:gd name="csX10" fmla="*/ 1669034 w 4460151"/>
                <a:gd name="csY10" fmla="*/ 666752 h 1572801"/>
                <a:gd name="csX11" fmla="*/ 1082294 w 4460151"/>
                <a:gd name="csY11" fmla="*/ 720092 h 1572801"/>
                <a:gd name="csX12" fmla="*/ 556514 w 4460151"/>
                <a:gd name="csY12" fmla="*/ 697232 h 1572801"/>
                <a:gd name="csX13" fmla="*/ 251714 w 4460151"/>
                <a:gd name="csY13" fmla="*/ 621032 h 1572801"/>
                <a:gd name="csX14" fmla="*/ 61214 w 4460151"/>
                <a:gd name="csY14" fmla="*/ 590552 h 1572801"/>
                <a:gd name="csX15" fmla="*/ 91694 w 4460151"/>
                <a:gd name="csY15" fmla="*/ 697232 h 1572801"/>
                <a:gd name="csX16" fmla="*/ 15494 w 4460151"/>
                <a:gd name="csY16" fmla="*/ 819152 h 1572801"/>
                <a:gd name="csX17" fmla="*/ 411734 w 4460151"/>
                <a:gd name="csY17" fmla="*/ 1070612 h 1572801"/>
                <a:gd name="csX18" fmla="*/ 1021334 w 4460151"/>
                <a:gd name="csY18" fmla="*/ 1360172 h 1572801"/>
                <a:gd name="csX19" fmla="*/ 1798574 w 4460151"/>
                <a:gd name="csY19" fmla="*/ 1512572 h 1572801"/>
                <a:gd name="csX20" fmla="*/ 2415794 w 4460151"/>
                <a:gd name="csY20" fmla="*/ 1565912 h 1572801"/>
                <a:gd name="csX0" fmla="*/ 2468182 w 4460151"/>
                <a:gd name="csY0" fmla="*/ 1575437 h 1581443"/>
                <a:gd name="csX1" fmla="*/ 3933127 w 4460151"/>
                <a:gd name="csY1" fmla="*/ 1369697 h 1581443"/>
                <a:gd name="csX2" fmla="*/ 4459382 w 4460151"/>
                <a:gd name="csY2" fmla="*/ 1185389 h 1581443"/>
                <a:gd name="csX3" fmla="*/ 4337463 w 4460151"/>
                <a:gd name="csY3" fmla="*/ 930594 h 1581443"/>
                <a:gd name="csX4" fmla="*/ 4234593 w 4460151"/>
                <a:gd name="csY4" fmla="*/ 751525 h 1581443"/>
                <a:gd name="csX5" fmla="*/ 4023614 w 4460151"/>
                <a:gd name="csY5" fmla="*/ 674372 h 1581443"/>
                <a:gd name="csX6" fmla="*/ 4069334 w 4460151"/>
                <a:gd name="csY6" fmla="*/ 461012 h 1581443"/>
                <a:gd name="csX7" fmla="*/ 3923602 w 4460151"/>
                <a:gd name="csY7" fmla="*/ 181929 h 1581443"/>
                <a:gd name="csX8" fmla="*/ 3816922 w 4460151"/>
                <a:gd name="csY8" fmla="*/ 2 h 1581443"/>
                <a:gd name="csX9" fmla="*/ 2831084 w 4460151"/>
                <a:gd name="csY9" fmla="*/ 378145 h 1581443"/>
                <a:gd name="csX10" fmla="*/ 1669034 w 4460151"/>
                <a:gd name="csY10" fmla="*/ 666752 h 1581443"/>
                <a:gd name="csX11" fmla="*/ 1082294 w 4460151"/>
                <a:gd name="csY11" fmla="*/ 720092 h 1581443"/>
                <a:gd name="csX12" fmla="*/ 556514 w 4460151"/>
                <a:gd name="csY12" fmla="*/ 697232 h 1581443"/>
                <a:gd name="csX13" fmla="*/ 251714 w 4460151"/>
                <a:gd name="csY13" fmla="*/ 621032 h 1581443"/>
                <a:gd name="csX14" fmla="*/ 61214 w 4460151"/>
                <a:gd name="csY14" fmla="*/ 590552 h 1581443"/>
                <a:gd name="csX15" fmla="*/ 91694 w 4460151"/>
                <a:gd name="csY15" fmla="*/ 697232 h 1581443"/>
                <a:gd name="csX16" fmla="*/ 15494 w 4460151"/>
                <a:gd name="csY16" fmla="*/ 819152 h 1581443"/>
                <a:gd name="csX17" fmla="*/ 411734 w 4460151"/>
                <a:gd name="csY17" fmla="*/ 1070612 h 1581443"/>
                <a:gd name="csX18" fmla="*/ 1021334 w 4460151"/>
                <a:gd name="csY18" fmla="*/ 1360172 h 1581443"/>
                <a:gd name="csX19" fmla="*/ 1798574 w 4460151"/>
                <a:gd name="csY19" fmla="*/ 1512572 h 1581443"/>
                <a:gd name="csX20" fmla="*/ 2468182 w 4460151"/>
                <a:gd name="csY20" fmla="*/ 1575437 h 1581443"/>
                <a:gd name="csX0" fmla="*/ 2468182 w 4460151"/>
                <a:gd name="csY0" fmla="*/ 1575437 h 1578260"/>
                <a:gd name="csX1" fmla="*/ 3933127 w 4460151"/>
                <a:gd name="csY1" fmla="*/ 1369697 h 1578260"/>
                <a:gd name="csX2" fmla="*/ 4459382 w 4460151"/>
                <a:gd name="csY2" fmla="*/ 1185389 h 1578260"/>
                <a:gd name="csX3" fmla="*/ 4337463 w 4460151"/>
                <a:gd name="csY3" fmla="*/ 930594 h 1578260"/>
                <a:gd name="csX4" fmla="*/ 4234593 w 4460151"/>
                <a:gd name="csY4" fmla="*/ 751525 h 1578260"/>
                <a:gd name="csX5" fmla="*/ 4023614 w 4460151"/>
                <a:gd name="csY5" fmla="*/ 674372 h 1578260"/>
                <a:gd name="csX6" fmla="*/ 4069334 w 4460151"/>
                <a:gd name="csY6" fmla="*/ 461012 h 1578260"/>
                <a:gd name="csX7" fmla="*/ 3923602 w 4460151"/>
                <a:gd name="csY7" fmla="*/ 181929 h 1578260"/>
                <a:gd name="csX8" fmla="*/ 3816922 w 4460151"/>
                <a:gd name="csY8" fmla="*/ 2 h 1578260"/>
                <a:gd name="csX9" fmla="*/ 2831084 w 4460151"/>
                <a:gd name="csY9" fmla="*/ 378145 h 1578260"/>
                <a:gd name="csX10" fmla="*/ 1669034 w 4460151"/>
                <a:gd name="csY10" fmla="*/ 666752 h 1578260"/>
                <a:gd name="csX11" fmla="*/ 1082294 w 4460151"/>
                <a:gd name="csY11" fmla="*/ 720092 h 1578260"/>
                <a:gd name="csX12" fmla="*/ 556514 w 4460151"/>
                <a:gd name="csY12" fmla="*/ 697232 h 1578260"/>
                <a:gd name="csX13" fmla="*/ 251714 w 4460151"/>
                <a:gd name="csY13" fmla="*/ 621032 h 1578260"/>
                <a:gd name="csX14" fmla="*/ 61214 w 4460151"/>
                <a:gd name="csY14" fmla="*/ 590552 h 1578260"/>
                <a:gd name="csX15" fmla="*/ 91694 w 4460151"/>
                <a:gd name="csY15" fmla="*/ 697232 h 1578260"/>
                <a:gd name="csX16" fmla="*/ 15494 w 4460151"/>
                <a:gd name="csY16" fmla="*/ 819152 h 1578260"/>
                <a:gd name="csX17" fmla="*/ 411734 w 4460151"/>
                <a:gd name="csY17" fmla="*/ 1070612 h 1578260"/>
                <a:gd name="csX18" fmla="*/ 1021334 w 4460151"/>
                <a:gd name="csY18" fmla="*/ 1360172 h 1578260"/>
                <a:gd name="csX19" fmla="*/ 1798574 w 4460151"/>
                <a:gd name="csY19" fmla="*/ 1512572 h 1578260"/>
                <a:gd name="csX20" fmla="*/ 2468182 w 4460151"/>
                <a:gd name="csY20" fmla="*/ 1575437 h 1578260"/>
                <a:gd name="csX0" fmla="*/ 2468182 w 4460151"/>
                <a:gd name="csY0" fmla="*/ 1575437 h 1582941"/>
                <a:gd name="csX1" fmla="*/ 3933127 w 4460151"/>
                <a:gd name="csY1" fmla="*/ 1369697 h 1582941"/>
                <a:gd name="csX2" fmla="*/ 4459382 w 4460151"/>
                <a:gd name="csY2" fmla="*/ 1185389 h 1582941"/>
                <a:gd name="csX3" fmla="*/ 4337463 w 4460151"/>
                <a:gd name="csY3" fmla="*/ 930594 h 1582941"/>
                <a:gd name="csX4" fmla="*/ 4234593 w 4460151"/>
                <a:gd name="csY4" fmla="*/ 751525 h 1582941"/>
                <a:gd name="csX5" fmla="*/ 4023614 w 4460151"/>
                <a:gd name="csY5" fmla="*/ 674372 h 1582941"/>
                <a:gd name="csX6" fmla="*/ 4069334 w 4460151"/>
                <a:gd name="csY6" fmla="*/ 461012 h 1582941"/>
                <a:gd name="csX7" fmla="*/ 3923602 w 4460151"/>
                <a:gd name="csY7" fmla="*/ 181929 h 1582941"/>
                <a:gd name="csX8" fmla="*/ 3816922 w 4460151"/>
                <a:gd name="csY8" fmla="*/ 2 h 1582941"/>
                <a:gd name="csX9" fmla="*/ 2831084 w 4460151"/>
                <a:gd name="csY9" fmla="*/ 378145 h 1582941"/>
                <a:gd name="csX10" fmla="*/ 1669034 w 4460151"/>
                <a:gd name="csY10" fmla="*/ 666752 h 1582941"/>
                <a:gd name="csX11" fmla="*/ 1082294 w 4460151"/>
                <a:gd name="csY11" fmla="*/ 720092 h 1582941"/>
                <a:gd name="csX12" fmla="*/ 556514 w 4460151"/>
                <a:gd name="csY12" fmla="*/ 697232 h 1582941"/>
                <a:gd name="csX13" fmla="*/ 251714 w 4460151"/>
                <a:gd name="csY13" fmla="*/ 621032 h 1582941"/>
                <a:gd name="csX14" fmla="*/ 61214 w 4460151"/>
                <a:gd name="csY14" fmla="*/ 590552 h 1582941"/>
                <a:gd name="csX15" fmla="*/ 91694 w 4460151"/>
                <a:gd name="csY15" fmla="*/ 697232 h 1582941"/>
                <a:gd name="csX16" fmla="*/ 15494 w 4460151"/>
                <a:gd name="csY16" fmla="*/ 819152 h 1582941"/>
                <a:gd name="csX17" fmla="*/ 411734 w 4460151"/>
                <a:gd name="csY17" fmla="*/ 1070612 h 1582941"/>
                <a:gd name="csX18" fmla="*/ 1021334 w 4460151"/>
                <a:gd name="csY18" fmla="*/ 1360172 h 1582941"/>
                <a:gd name="csX19" fmla="*/ 1627124 w 4460151"/>
                <a:gd name="csY19" fmla="*/ 1522097 h 1582941"/>
                <a:gd name="csX20" fmla="*/ 2468182 w 4460151"/>
                <a:gd name="csY20" fmla="*/ 1575437 h 1582941"/>
                <a:gd name="csX0" fmla="*/ 2466609 w 4458578"/>
                <a:gd name="csY0" fmla="*/ 1575437 h 1582941"/>
                <a:gd name="csX1" fmla="*/ 3931554 w 4458578"/>
                <a:gd name="csY1" fmla="*/ 1369697 h 1582941"/>
                <a:gd name="csX2" fmla="*/ 4457809 w 4458578"/>
                <a:gd name="csY2" fmla="*/ 1185389 h 1582941"/>
                <a:gd name="csX3" fmla="*/ 4335890 w 4458578"/>
                <a:gd name="csY3" fmla="*/ 930594 h 1582941"/>
                <a:gd name="csX4" fmla="*/ 4233020 w 4458578"/>
                <a:gd name="csY4" fmla="*/ 751525 h 1582941"/>
                <a:gd name="csX5" fmla="*/ 4022041 w 4458578"/>
                <a:gd name="csY5" fmla="*/ 674372 h 1582941"/>
                <a:gd name="csX6" fmla="*/ 4067761 w 4458578"/>
                <a:gd name="csY6" fmla="*/ 461012 h 1582941"/>
                <a:gd name="csX7" fmla="*/ 3922029 w 4458578"/>
                <a:gd name="csY7" fmla="*/ 181929 h 1582941"/>
                <a:gd name="csX8" fmla="*/ 3815349 w 4458578"/>
                <a:gd name="csY8" fmla="*/ 2 h 1582941"/>
                <a:gd name="csX9" fmla="*/ 2829511 w 4458578"/>
                <a:gd name="csY9" fmla="*/ 378145 h 1582941"/>
                <a:gd name="csX10" fmla="*/ 1667461 w 4458578"/>
                <a:gd name="csY10" fmla="*/ 666752 h 1582941"/>
                <a:gd name="csX11" fmla="*/ 1080721 w 4458578"/>
                <a:gd name="csY11" fmla="*/ 720092 h 1582941"/>
                <a:gd name="csX12" fmla="*/ 554941 w 4458578"/>
                <a:gd name="csY12" fmla="*/ 697232 h 1582941"/>
                <a:gd name="csX13" fmla="*/ 250141 w 4458578"/>
                <a:gd name="csY13" fmla="*/ 621032 h 1582941"/>
                <a:gd name="csX14" fmla="*/ 59641 w 4458578"/>
                <a:gd name="csY14" fmla="*/ 590552 h 1582941"/>
                <a:gd name="csX15" fmla="*/ 99646 w 4458578"/>
                <a:gd name="csY15" fmla="*/ 730570 h 1582941"/>
                <a:gd name="csX16" fmla="*/ 13921 w 4458578"/>
                <a:gd name="csY16" fmla="*/ 819152 h 1582941"/>
                <a:gd name="csX17" fmla="*/ 410161 w 4458578"/>
                <a:gd name="csY17" fmla="*/ 1070612 h 1582941"/>
                <a:gd name="csX18" fmla="*/ 1019761 w 4458578"/>
                <a:gd name="csY18" fmla="*/ 1360172 h 1582941"/>
                <a:gd name="csX19" fmla="*/ 1625551 w 4458578"/>
                <a:gd name="csY19" fmla="*/ 1522097 h 1582941"/>
                <a:gd name="csX20" fmla="*/ 2466609 w 4458578"/>
                <a:gd name="csY20" fmla="*/ 1575437 h 1582941"/>
                <a:gd name="csX0" fmla="*/ 2470891 w 4462860"/>
                <a:gd name="csY0" fmla="*/ 1575437 h 1582941"/>
                <a:gd name="csX1" fmla="*/ 3935836 w 4462860"/>
                <a:gd name="csY1" fmla="*/ 1369697 h 1582941"/>
                <a:gd name="csX2" fmla="*/ 4462091 w 4462860"/>
                <a:gd name="csY2" fmla="*/ 1185389 h 1582941"/>
                <a:gd name="csX3" fmla="*/ 4340172 w 4462860"/>
                <a:gd name="csY3" fmla="*/ 930594 h 1582941"/>
                <a:gd name="csX4" fmla="*/ 4237302 w 4462860"/>
                <a:gd name="csY4" fmla="*/ 751525 h 1582941"/>
                <a:gd name="csX5" fmla="*/ 4026323 w 4462860"/>
                <a:gd name="csY5" fmla="*/ 674372 h 1582941"/>
                <a:gd name="csX6" fmla="*/ 4072043 w 4462860"/>
                <a:gd name="csY6" fmla="*/ 461012 h 1582941"/>
                <a:gd name="csX7" fmla="*/ 3926311 w 4462860"/>
                <a:gd name="csY7" fmla="*/ 181929 h 1582941"/>
                <a:gd name="csX8" fmla="*/ 3819631 w 4462860"/>
                <a:gd name="csY8" fmla="*/ 2 h 1582941"/>
                <a:gd name="csX9" fmla="*/ 2833793 w 4462860"/>
                <a:gd name="csY9" fmla="*/ 378145 h 1582941"/>
                <a:gd name="csX10" fmla="*/ 1671743 w 4462860"/>
                <a:gd name="csY10" fmla="*/ 666752 h 1582941"/>
                <a:gd name="csX11" fmla="*/ 1085003 w 4462860"/>
                <a:gd name="csY11" fmla="*/ 720092 h 1582941"/>
                <a:gd name="csX12" fmla="*/ 559223 w 4462860"/>
                <a:gd name="csY12" fmla="*/ 697232 h 1582941"/>
                <a:gd name="csX13" fmla="*/ 254423 w 4462860"/>
                <a:gd name="csY13" fmla="*/ 621032 h 1582941"/>
                <a:gd name="csX14" fmla="*/ 63923 w 4462860"/>
                <a:gd name="csY14" fmla="*/ 590552 h 1582941"/>
                <a:gd name="csX15" fmla="*/ 80115 w 4462860"/>
                <a:gd name="csY15" fmla="*/ 716282 h 1582941"/>
                <a:gd name="csX16" fmla="*/ 18203 w 4462860"/>
                <a:gd name="csY16" fmla="*/ 819152 h 1582941"/>
                <a:gd name="csX17" fmla="*/ 414443 w 4462860"/>
                <a:gd name="csY17" fmla="*/ 1070612 h 1582941"/>
                <a:gd name="csX18" fmla="*/ 1024043 w 4462860"/>
                <a:gd name="csY18" fmla="*/ 1360172 h 1582941"/>
                <a:gd name="csX19" fmla="*/ 1629833 w 4462860"/>
                <a:gd name="csY19" fmla="*/ 1522097 h 1582941"/>
                <a:gd name="csX20" fmla="*/ 2470891 w 4462860"/>
                <a:gd name="csY20" fmla="*/ 1575437 h 1582941"/>
                <a:gd name="csX0" fmla="*/ 2470891 w 4462860"/>
                <a:gd name="csY0" fmla="*/ 1582676 h 1590180"/>
                <a:gd name="csX1" fmla="*/ 3935836 w 4462860"/>
                <a:gd name="csY1" fmla="*/ 1376936 h 1590180"/>
                <a:gd name="csX2" fmla="*/ 4462091 w 4462860"/>
                <a:gd name="csY2" fmla="*/ 1192628 h 1590180"/>
                <a:gd name="csX3" fmla="*/ 4340172 w 4462860"/>
                <a:gd name="csY3" fmla="*/ 937833 h 1590180"/>
                <a:gd name="csX4" fmla="*/ 4237302 w 4462860"/>
                <a:gd name="csY4" fmla="*/ 758764 h 1590180"/>
                <a:gd name="csX5" fmla="*/ 4026323 w 4462860"/>
                <a:gd name="csY5" fmla="*/ 681611 h 1590180"/>
                <a:gd name="csX6" fmla="*/ 4072043 w 4462860"/>
                <a:gd name="csY6" fmla="*/ 468251 h 1590180"/>
                <a:gd name="csX7" fmla="*/ 3926311 w 4462860"/>
                <a:gd name="csY7" fmla="*/ 189168 h 1590180"/>
                <a:gd name="csX8" fmla="*/ 3819631 w 4462860"/>
                <a:gd name="csY8" fmla="*/ 7241 h 1590180"/>
                <a:gd name="csX9" fmla="*/ 2757593 w 4462860"/>
                <a:gd name="csY9" fmla="*/ 437772 h 1590180"/>
                <a:gd name="csX10" fmla="*/ 1671743 w 4462860"/>
                <a:gd name="csY10" fmla="*/ 673991 h 1590180"/>
                <a:gd name="csX11" fmla="*/ 1085003 w 4462860"/>
                <a:gd name="csY11" fmla="*/ 727331 h 1590180"/>
                <a:gd name="csX12" fmla="*/ 559223 w 4462860"/>
                <a:gd name="csY12" fmla="*/ 704471 h 1590180"/>
                <a:gd name="csX13" fmla="*/ 254423 w 4462860"/>
                <a:gd name="csY13" fmla="*/ 628271 h 1590180"/>
                <a:gd name="csX14" fmla="*/ 63923 w 4462860"/>
                <a:gd name="csY14" fmla="*/ 597791 h 1590180"/>
                <a:gd name="csX15" fmla="*/ 80115 w 4462860"/>
                <a:gd name="csY15" fmla="*/ 723521 h 1590180"/>
                <a:gd name="csX16" fmla="*/ 18203 w 4462860"/>
                <a:gd name="csY16" fmla="*/ 826391 h 1590180"/>
                <a:gd name="csX17" fmla="*/ 414443 w 4462860"/>
                <a:gd name="csY17" fmla="*/ 1077851 h 1590180"/>
                <a:gd name="csX18" fmla="*/ 1024043 w 4462860"/>
                <a:gd name="csY18" fmla="*/ 1367411 h 1590180"/>
                <a:gd name="csX19" fmla="*/ 1629833 w 4462860"/>
                <a:gd name="csY19" fmla="*/ 1529336 h 1590180"/>
                <a:gd name="csX20" fmla="*/ 2470891 w 4462860"/>
                <a:gd name="csY20" fmla="*/ 1582676 h 1590180"/>
                <a:gd name="csX0" fmla="*/ 2470891 w 4462860"/>
                <a:gd name="csY0" fmla="*/ 1582676 h 1590180"/>
                <a:gd name="csX1" fmla="*/ 3935836 w 4462860"/>
                <a:gd name="csY1" fmla="*/ 1376936 h 1590180"/>
                <a:gd name="csX2" fmla="*/ 4462091 w 4462860"/>
                <a:gd name="csY2" fmla="*/ 1192628 h 1590180"/>
                <a:gd name="csX3" fmla="*/ 4340172 w 4462860"/>
                <a:gd name="csY3" fmla="*/ 937833 h 1590180"/>
                <a:gd name="csX4" fmla="*/ 4237302 w 4462860"/>
                <a:gd name="csY4" fmla="*/ 758764 h 1590180"/>
                <a:gd name="csX5" fmla="*/ 4026323 w 4462860"/>
                <a:gd name="csY5" fmla="*/ 681611 h 1590180"/>
                <a:gd name="csX6" fmla="*/ 4072043 w 4462860"/>
                <a:gd name="csY6" fmla="*/ 468251 h 1590180"/>
                <a:gd name="csX7" fmla="*/ 3926311 w 4462860"/>
                <a:gd name="csY7" fmla="*/ 189168 h 1590180"/>
                <a:gd name="csX8" fmla="*/ 3819631 w 4462860"/>
                <a:gd name="csY8" fmla="*/ 7241 h 1590180"/>
                <a:gd name="csX9" fmla="*/ 2757593 w 4462860"/>
                <a:gd name="csY9" fmla="*/ 437772 h 1590180"/>
                <a:gd name="csX10" fmla="*/ 1695556 w 4462860"/>
                <a:gd name="csY10" fmla="*/ 673991 h 1590180"/>
                <a:gd name="csX11" fmla="*/ 1085003 w 4462860"/>
                <a:gd name="csY11" fmla="*/ 727331 h 1590180"/>
                <a:gd name="csX12" fmla="*/ 559223 w 4462860"/>
                <a:gd name="csY12" fmla="*/ 704471 h 1590180"/>
                <a:gd name="csX13" fmla="*/ 254423 w 4462860"/>
                <a:gd name="csY13" fmla="*/ 628271 h 1590180"/>
                <a:gd name="csX14" fmla="*/ 63923 w 4462860"/>
                <a:gd name="csY14" fmla="*/ 597791 h 1590180"/>
                <a:gd name="csX15" fmla="*/ 80115 w 4462860"/>
                <a:gd name="csY15" fmla="*/ 723521 h 1590180"/>
                <a:gd name="csX16" fmla="*/ 18203 w 4462860"/>
                <a:gd name="csY16" fmla="*/ 826391 h 1590180"/>
                <a:gd name="csX17" fmla="*/ 414443 w 4462860"/>
                <a:gd name="csY17" fmla="*/ 1077851 h 1590180"/>
                <a:gd name="csX18" fmla="*/ 1024043 w 4462860"/>
                <a:gd name="csY18" fmla="*/ 1367411 h 1590180"/>
                <a:gd name="csX19" fmla="*/ 1629833 w 4462860"/>
                <a:gd name="csY19" fmla="*/ 1529336 h 1590180"/>
                <a:gd name="csX20" fmla="*/ 2470891 w 4462860"/>
                <a:gd name="csY20" fmla="*/ 1582676 h 1590180"/>
                <a:gd name="csX0" fmla="*/ 2470891 w 4462860"/>
                <a:gd name="csY0" fmla="*/ 1582676 h 1590180"/>
                <a:gd name="csX1" fmla="*/ 3935836 w 4462860"/>
                <a:gd name="csY1" fmla="*/ 1376936 h 1590180"/>
                <a:gd name="csX2" fmla="*/ 4462091 w 4462860"/>
                <a:gd name="csY2" fmla="*/ 1192628 h 1590180"/>
                <a:gd name="csX3" fmla="*/ 4340172 w 4462860"/>
                <a:gd name="csY3" fmla="*/ 937833 h 1590180"/>
                <a:gd name="csX4" fmla="*/ 4237302 w 4462860"/>
                <a:gd name="csY4" fmla="*/ 758764 h 1590180"/>
                <a:gd name="csX5" fmla="*/ 4026323 w 4462860"/>
                <a:gd name="csY5" fmla="*/ 681611 h 1590180"/>
                <a:gd name="csX6" fmla="*/ 4072043 w 4462860"/>
                <a:gd name="csY6" fmla="*/ 468251 h 1590180"/>
                <a:gd name="csX7" fmla="*/ 3926311 w 4462860"/>
                <a:gd name="csY7" fmla="*/ 189168 h 1590180"/>
                <a:gd name="csX8" fmla="*/ 3819631 w 4462860"/>
                <a:gd name="csY8" fmla="*/ 7241 h 1590180"/>
                <a:gd name="csX9" fmla="*/ 2757593 w 4462860"/>
                <a:gd name="csY9" fmla="*/ 437772 h 1590180"/>
                <a:gd name="csX10" fmla="*/ 1695556 w 4462860"/>
                <a:gd name="csY10" fmla="*/ 673991 h 1590180"/>
                <a:gd name="csX11" fmla="*/ 1085003 w 4462860"/>
                <a:gd name="csY11" fmla="*/ 727331 h 1590180"/>
                <a:gd name="csX12" fmla="*/ 559223 w 4462860"/>
                <a:gd name="csY12" fmla="*/ 704471 h 1590180"/>
                <a:gd name="csX13" fmla="*/ 254423 w 4462860"/>
                <a:gd name="csY13" fmla="*/ 628271 h 1590180"/>
                <a:gd name="csX14" fmla="*/ 63923 w 4462860"/>
                <a:gd name="csY14" fmla="*/ 597791 h 1590180"/>
                <a:gd name="csX15" fmla="*/ 80115 w 4462860"/>
                <a:gd name="csY15" fmla="*/ 723521 h 1590180"/>
                <a:gd name="csX16" fmla="*/ 18203 w 4462860"/>
                <a:gd name="csY16" fmla="*/ 826391 h 1590180"/>
                <a:gd name="csX17" fmla="*/ 414443 w 4462860"/>
                <a:gd name="csY17" fmla="*/ 1077851 h 1590180"/>
                <a:gd name="csX18" fmla="*/ 1024043 w 4462860"/>
                <a:gd name="csY18" fmla="*/ 1367411 h 1590180"/>
                <a:gd name="csX19" fmla="*/ 1629833 w 4462860"/>
                <a:gd name="csY19" fmla="*/ 1529336 h 1590180"/>
                <a:gd name="csX20" fmla="*/ 2470891 w 4462860"/>
                <a:gd name="csY20" fmla="*/ 1582676 h 1590180"/>
                <a:gd name="csX0" fmla="*/ 2470891 w 4462860"/>
                <a:gd name="csY0" fmla="*/ 1575511 h 1583015"/>
                <a:gd name="csX1" fmla="*/ 3935836 w 4462860"/>
                <a:gd name="csY1" fmla="*/ 1369771 h 1583015"/>
                <a:gd name="csX2" fmla="*/ 4462091 w 4462860"/>
                <a:gd name="csY2" fmla="*/ 1185463 h 1583015"/>
                <a:gd name="csX3" fmla="*/ 4340172 w 4462860"/>
                <a:gd name="csY3" fmla="*/ 930668 h 1583015"/>
                <a:gd name="csX4" fmla="*/ 4237302 w 4462860"/>
                <a:gd name="csY4" fmla="*/ 751599 h 1583015"/>
                <a:gd name="csX5" fmla="*/ 4026323 w 4462860"/>
                <a:gd name="csY5" fmla="*/ 674446 h 1583015"/>
                <a:gd name="csX6" fmla="*/ 4072043 w 4462860"/>
                <a:gd name="csY6" fmla="*/ 461086 h 1583015"/>
                <a:gd name="csX7" fmla="*/ 3926311 w 4462860"/>
                <a:gd name="csY7" fmla="*/ 182003 h 1583015"/>
                <a:gd name="csX8" fmla="*/ 3819631 w 4462860"/>
                <a:gd name="csY8" fmla="*/ 76 h 1583015"/>
                <a:gd name="csX9" fmla="*/ 2757593 w 4462860"/>
                <a:gd name="csY9" fmla="*/ 430607 h 1583015"/>
                <a:gd name="csX10" fmla="*/ 1695556 w 4462860"/>
                <a:gd name="csY10" fmla="*/ 666826 h 1583015"/>
                <a:gd name="csX11" fmla="*/ 1085003 w 4462860"/>
                <a:gd name="csY11" fmla="*/ 720166 h 1583015"/>
                <a:gd name="csX12" fmla="*/ 559223 w 4462860"/>
                <a:gd name="csY12" fmla="*/ 697306 h 1583015"/>
                <a:gd name="csX13" fmla="*/ 254423 w 4462860"/>
                <a:gd name="csY13" fmla="*/ 621106 h 1583015"/>
                <a:gd name="csX14" fmla="*/ 63923 w 4462860"/>
                <a:gd name="csY14" fmla="*/ 590626 h 1583015"/>
                <a:gd name="csX15" fmla="*/ 80115 w 4462860"/>
                <a:gd name="csY15" fmla="*/ 716356 h 1583015"/>
                <a:gd name="csX16" fmla="*/ 18203 w 4462860"/>
                <a:gd name="csY16" fmla="*/ 819226 h 1583015"/>
                <a:gd name="csX17" fmla="*/ 414443 w 4462860"/>
                <a:gd name="csY17" fmla="*/ 1070686 h 1583015"/>
                <a:gd name="csX18" fmla="*/ 1024043 w 4462860"/>
                <a:gd name="csY18" fmla="*/ 1360246 h 1583015"/>
                <a:gd name="csX19" fmla="*/ 1629833 w 4462860"/>
                <a:gd name="csY19" fmla="*/ 1522171 h 1583015"/>
                <a:gd name="csX20" fmla="*/ 2470891 w 4462860"/>
                <a:gd name="csY20" fmla="*/ 1575511 h 1583015"/>
                <a:gd name="csX0" fmla="*/ 2442316 w 4462860"/>
                <a:gd name="csY0" fmla="*/ 1561224 h 1570671"/>
                <a:gd name="csX1" fmla="*/ 3935836 w 4462860"/>
                <a:gd name="csY1" fmla="*/ 1369771 h 1570671"/>
                <a:gd name="csX2" fmla="*/ 4462091 w 4462860"/>
                <a:gd name="csY2" fmla="*/ 1185463 h 1570671"/>
                <a:gd name="csX3" fmla="*/ 4340172 w 4462860"/>
                <a:gd name="csY3" fmla="*/ 930668 h 1570671"/>
                <a:gd name="csX4" fmla="*/ 4237302 w 4462860"/>
                <a:gd name="csY4" fmla="*/ 751599 h 1570671"/>
                <a:gd name="csX5" fmla="*/ 4026323 w 4462860"/>
                <a:gd name="csY5" fmla="*/ 674446 h 1570671"/>
                <a:gd name="csX6" fmla="*/ 4072043 w 4462860"/>
                <a:gd name="csY6" fmla="*/ 461086 h 1570671"/>
                <a:gd name="csX7" fmla="*/ 3926311 w 4462860"/>
                <a:gd name="csY7" fmla="*/ 182003 h 1570671"/>
                <a:gd name="csX8" fmla="*/ 3819631 w 4462860"/>
                <a:gd name="csY8" fmla="*/ 76 h 1570671"/>
                <a:gd name="csX9" fmla="*/ 2757593 w 4462860"/>
                <a:gd name="csY9" fmla="*/ 430607 h 1570671"/>
                <a:gd name="csX10" fmla="*/ 1695556 w 4462860"/>
                <a:gd name="csY10" fmla="*/ 666826 h 1570671"/>
                <a:gd name="csX11" fmla="*/ 1085003 w 4462860"/>
                <a:gd name="csY11" fmla="*/ 720166 h 1570671"/>
                <a:gd name="csX12" fmla="*/ 559223 w 4462860"/>
                <a:gd name="csY12" fmla="*/ 697306 h 1570671"/>
                <a:gd name="csX13" fmla="*/ 254423 w 4462860"/>
                <a:gd name="csY13" fmla="*/ 621106 h 1570671"/>
                <a:gd name="csX14" fmla="*/ 63923 w 4462860"/>
                <a:gd name="csY14" fmla="*/ 590626 h 1570671"/>
                <a:gd name="csX15" fmla="*/ 80115 w 4462860"/>
                <a:gd name="csY15" fmla="*/ 716356 h 1570671"/>
                <a:gd name="csX16" fmla="*/ 18203 w 4462860"/>
                <a:gd name="csY16" fmla="*/ 819226 h 1570671"/>
                <a:gd name="csX17" fmla="*/ 414443 w 4462860"/>
                <a:gd name="csY17" fmla="*/ 1070686 h 1570671"/>
                <a:gd name="csX18" fmla="*/ 1024043 w 4462860"/>
                <a:gd name="csY18" fmla="*/ 1360246 h 1570671"/>
                <a:gd name="csX19" fmla="*/ 1629833 w 4462860"/>
                <a:gd name="csY19" fmla="*/ 1522171 h 1570671"/>
                <a:gd name="csX20" fmla="*/ 2442316 w 4462860"/>
                <a:gd name="csY20" fmla="*/ 1561224 h 1570671"/>
                <a:gd name="csX0" fmla="*/ 2461366 w 4462860"/>
                <a:gd name="csY0" fmla="*/ 1556462 h 1566770"/>
                <a:gd name="csX1" fmla="*/ 3935836 w 4462860"/>
                <a:gd name="csY1" fmla="*/ 1369771 h 1566770"/>
                <a:gd name="csX2" fmla="*/ 4462091 w 4462860"/>
                <a:gd name="csY2" fmla="*/ 1185463 h 1566770"/>
                <a:gd name="csX3" fmla="*/ 4340172 w 4462860"/>
                <a:gd name="csY3" fmla="*/ 930668 h 1566770"/>
                <a:gd name="csX4" fmla="*/ 4237302 w 4462860"/>
                <a:gd name="csY4" fmla="*/ 751599 h 1566770"/>
                <a:gd name="csX5" fmla="*/ 4026323 w 4462860"/>
                <a:gd name="csY5" fmla="*/ 674446 h 1566770"/>
                <a:gd name="csX6" fmla="*/ 4072043 w 4462860"/>
                <a:gd name="csY6" fmla="*/ 461086 h 1566770"/>
                <a:gd name="csX7" fmla="*/ 3926311 w 4462860"/>
                <a:gd name="csY7" fmla="*/ 182003 h 1566770"/>
                <a:gd name="csX8" fmla="*/ 3819631 w 4462860"/>
                <a:gd name="csY8" fmla="*/ 76 h 1566770"/>
                <a:gd name="csX9" fmla="*/ 2757593 w 4462860"/>
                <a:gd name="csY9" fmla="*/ 430607 h 1566770"/>
                <a:gd name="csX10" fmla="*/ 1695556 w 4462860"/>
                <a:gd name="csY10" fmla="*/ 666826 h 1566770"/>
                <a:gd name="csX11" fmla="*/ 1085003 w 4462860"/>
                <a:gd name="csY11" fmla="*/ 720166 h 1566770"/>
                <a:gd name="csX12" fmla="*/ 559223 w 4462860"/>
                <a:gd name="csY12" fmla="*/ 697306 h 1566770"/>
                <a:gd name="csX13" fmla="*/ 254423 w 4462860"/>
                <a:gd name="csY13" fmla="*/ 621106 h 1566770"/>
                <a:gd name="csX14" fmla="*/ 63923 w 4462860"/>
                <a:gd name="csY14" fmla="*/ 590626 h 1566770"/>
                <a:gd name="csX15" fmla="*/ 80115 w 4462860"/>
                <a:gd name="csY15" fmla="*/ 716356 h 1566770"/>
                <a:gd name="csX16" fmla="*/ 18203 w 4462860"/>
                <a:gd name="csY16" fmla="*/ 819226 h 1566770"/>
                <a:gd name="csX17" fmla="*/ 414443 w 4462860"/>
                <a:gd name="csY17" fmla="*/ 1070686 h 1566770"/>
                <a:gd name="csX18" fmla="*/ 1024043 w 4462860"/>
                <a:gd name="csY18" fmla="*/ 1360246 h 1566770"/>
                <a:gd name="csX19" fmla="*/ 1629833 w 4462860"/>
                <a:gd name="csY19" fmla="*/ 1522171 h 1566770"/>
                <a:gd name="csX20" fmla="*/ 2461366 w 4462860"/>
                <a:gd name="csY20" fmla="*/ 1556462 h 1566770"/>
                <a:gd name="csX0" fmla="*/ 2461366 w 4462860"/>
                <a:gd name="csY0" fmla="*/ 1556462 h 1566770"/>
                <a:gd name="csX1" fmla="*/ 3935836 w 4462860"/>
                <a:gd name="csY1" fmla="*/ 1369771 h 1566770"/>
                <a:gd name="csX2" fmla="*/ 4462091 w 4462860"/>
                <a:gd name="csY2" fmla="*/ 1185463 h 1566770"/>
                <a:gd name="csX3" fmla="*/ 4340172 w 4462860"/>
                <a:gd name="csY3" fmla="*/ 930668 h 1566770"/>
                <a:gd name="csX4" fmla="*/ 4237302 w 4462860"/>
                <a:gd name="csY4" fmla="*/ 751599 h 1566770"/>
                <a:gd name="csX5" fmla="*/ 4026323 w 4462860"/>
                <a:gd name="csY5" fmla="*/ 674446 h 1566770"/>
                <a:gd name="csX6" fmla="*/ 4072043 w 4462860"/>
                <a:gd name="csY6" fmla="*/ 461086 h 1566770"/>
                <a:gd name="csX7" fmla="*/ 3926311 w 4462860"/>
                <a:gd name="csY7" fmla="*/ 182003 h 1566770"/>
                <a:gd name="csX8" fmla="*/ 3819631 w 4462860"/>
                <a:gd name="csY8" fmla="*/ 76 h 1566770"/>
                <a:gd name="csX9" fmla="*/ 2757593 w 4462860"/>
                <a:gd name="csY9" fmla="*/ 430607 h 1566770"/>
                <a:gd name="csX10" fmla="*/ 1695556 w 4462860"/>
                <a:gd name="csY10" fmla="*/ 666826 h 1566770"/>
                <a:gd name="csX11" fmla="*/ 1085003 w 4462860"/>
                <a:gd name="csY11" fmla="*/ 720166 h 1566770"/>
                <a:gd name="csX12" fmla="*/ 559223 w 4462860"/>
                <a:gd name="csY12" fmla="*/ 697306 h 1566770"/>
                <a:gd name="csX13" fmla="*/ 254423 w 4462860"/>
                <a:gd name="csY13" fmla="*/ 621106 h 1566770"/>
                <a:gd name="csX14" fmla="*/ 63923 w 4462860"/>
                <a:gd name="csY14" fmla="*/ 590626 h 1566770"/>
                <a:gd name="csX15" fmla="*/ 80115 w 4462860"/>
                <a:gd name="csY15" fmla="*/ 716356 h 1566770"/>
                <a:gd name="csX16" fmla="*/ 18203 w 4462860"/>
                <a:gd name="csY16" fmla="*/ 819226 h 1566770"/>
                <a:gd name="csX17" fmla="*/ 414443 w 4462860"/>
                <a:gd name="csY17" fmla="*/ 1070686 h 1566770"/>
                <a:gd name="csX18" fmla="*/ 1024043 w 4462860"/>
                <a:gd name="csY18" fmla="*/ 1360246 h 1566770"/>
                <a:gd name="csX19" fmla="*/ 1629833 w 4462860"/>
                <a:gd name="csY19" fmla="*/ 1522171 h 1566770"/>
                <a:gd name="csX20" fmla="*/ 2461366 w 4462860"/>
                <a:gd name="csY20" fmla="*/ 1556462 h 1566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4462860" h="1566770">
                  <a:moveTo>
                    <a:pt x="2461366" y="1556462"/>
                  </a:moveTo>
                  <a:cubicBezTo>
                    <a:pt x="2845700" y="1531062"/>
                    <a:pt x="3607145" y="1460179"/>
                    <a:pt x="3935836" y="1369771"/>
                  </a:cubicBezTo>
                  <a:cubicBezTo>
                    <a:pt x="4264527" y="1279363"/>
                    <a:pt x="4451852" y="1230072"/>
                    <a:pt x="4462091" y="1185463"/>
                  </a:cubicBezTo>
                  <a:cubicBezTo>
                    <a:pt x="4472330" y="1140854"/>
                    <a:pt x="4377637" y="1002979"/>
                    <a:pt x="4340172" y="930668"/>
                  </a:cubicBezTo>
                  <a:cubicBezTo>
                    <a:pt x="4302707" y="858357"/>
                    <a:pt x="4289610" y="794303"/>
                    <a:pt x="4237302" y="751599"/>
                  </a:cubicBezTo>
                  <a:cubicBezTo>
                    <a:pt x="4184994" y="708895"/>
                    <a:pt x="4075297" y="765728"/>
                    <a:pt x="4026323" y="674446"/>
                  </a:cubicBezTo>
                  <a:cubicBezTo>
                    <a:pt x="3977349" y="583164"/>
                    <a:pt x="4088712" y="543160"/>
                    <a:pt x="4072043" y="461086"/>
                  </a:cubicBezTo>
                  <a:cubicBezTo>
                    <a:pt x="4055374" y="379012"/>
                    <a:pt x="3968380" y="258838"/>
                    <a:pt x="3926311" y="182003"/>
                  </a:cubicBezTo>
                  <a:cubicBezTo>
                    <a:pt x="3884242" y="105168"/>
                    <a:pt x="3866780" y="-3258"/>
                    <a:pt x="3819631" y="76"/>
                  </a:cubicBezTo>
                  <a:cubicBezTo>
                    <a:pt x="3772482" y="3410"/>
                    <a:pt x="3111605" y="319482"/>
                    <a:pt x="2757593" y="430607"/>
                  </a:cubicBezTo>
                  <a:cubicBezTo>
                    <a:pt x="2403581" y="541732"/>
                    <a:pt x="1974321" y="632853"/>
                    <a:pt x="1695556" y="666826"/>
                  </a:cubicBezTo>
                  <a:cubicBezTo>
                    <a:pt x="1416791" y="700799"/>
                    <a:pt x="1274392" y="715086"/>
                    <a:pt x="1085003" y="720166"/>
                  </a:cubicBezTo>
                  <a:cubicBezTo>
                    <a:pt x="895614" y="725246"/>
                    <a:pt x="697653" y="713816"/>
                    <a:pt x="559223" y="697306"/>
                  </a:cubicBezTo>
                  <a:cubicBezTo>
                    <a:pt x="420793" y="680796"/>
                    <a:pt x="336973" y="638886"/>
                    <a:pt x="254423" y="621106"/>
                  </a:cubicBezTo>
                  <a:cubicBezTo>
                    <a:pt x="171873" y="603326"/>
                    <a:pt x="92974" y="574751"/>
                    <a:pt x="63923" y="590626"/>
                  </a:cubicBezTo>
                  <a:cubicBezTo>
                    <a:pt x="34872" y="606501"/>
                    <a:pt x="110595" y="632536"/>
                    <a:pt x="80115" y="716356"/>
                  </a:cubicBezTo>
                  <a:cubicBezTo>
                    <a:pt x="49635" y="800176"/>
                    <a:pt x="-37518" y="760171"/>
                    <a:pt x="18203" y="819226"/>
                  </a:cubicBezTo>
                  <a:cubicBezTo>
                    <a:pt x="73924" y="878281"/>
                    <a:pt x="246803" y="980516"/>
                    <a:pt x="414443" y="1070686"/>
                  </a:cubicBezTo>
                  <a:cubicBezTo>
                    <a:pt x="582083" y="1160856"/>
                    <a:pt x="821478" y="1284999"/>
                    <a:pt x="1024043" y="1360246"/>
                  </a:cubicBezTo>
                  <a:cubicBezTo>
                    <a:pt x="1226608" y="1435493"/>
                    <a:pt x="1397423" y="1487881"/>
                    <a:pt x="1629833" y="1522171"/>
                  </a:cubicBezTo>
                  <a:cubicBezTo>
                    <a:pt x="1862243" y="1556461"/>
                    <a:pt x="2077032" y="1581862"/>
                    <a:pt x="2461366" y="155646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rnd">
              <a:solidFill>
                <a:schemeClr val="accent6">
                  <a:lumMod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41355864-F8B0-16AB-727F-B285511311D7}"/>
                </a:ext>
              </a:extLst>
            </p:cNvPr>
            <p:cNvSpPr/>
            <p:nvPr/>
          </p:nvSpPr>
          <p:spPr>
            <a:xfrm>
              <a:off x="467455" y="2699625"/>
              <a:ext cx="151842" cy="13557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accent6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25436C71-0DCD-3D55-FFB2-075D8FE46D67}"/>
                </a:ext>
              </a:extLst>
            </p:cNvPr>
            <p:cNvSpPr/>
            <p:nvPr/>
          </p:nvSpPr>
          <p:spPr>
            <a:xfrm>
              <a:off x="5089137" y="712279"/>
              <a:ext cx="151842" cy="13557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accent6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1A50FB0-81F2-8023-1F46-6A74B437B6B1}"/>
                </a:ext>
              </a:extLst>
            </p:cNvPr>
            <p:cNvSpPr/>
            <p:nvPr/>
          </p:nvSpPr>
          <p:spPr>
            <a:xfrm>
              <a:off x="3672433" y="1305579"/>
              <a:ext cx="1416705" cy="1529622"/>
            </a:xfrm>
            <a:custGeom>
              <a:avLst/>
              <a:gdLst>
                <a:gd name="csX0" fmla="*/ 2149887 w 2149887"/>
                <a:gd name="csY0" fmla="*/ 0 h 2321242"/>
                <a:gd name="csX1" fmla="*/ 1483724 w 2149887"/>
                <a:gd name="csY1" fmla="*/ 1112106 h 2321242"/>
                <a:gd name="csX2" fmla="*/ 855412 w 2149887"/>
                <a:gd name="csY2" fmla="*/ 1783848 h 2321242"/>
                <a:gd name="csX3" fmla="*/ 484481 w 2149887"/>
                <a:gd name="csY3" fmla="*/ 2074936 h 2321242"/>
                <a:gd name="csX4" fmla="*/ 0 w 2149887"/>
                <a:gd name="csY4" fmla="*/ 2321242 h 23212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49887" h="2321242" extrusionOk="0">
                  <a:moveTo>
                    <a:pt x="2149887" y="0"/>
                  </a:moveTo>
                  <a:cubicBezTo>
                    <a:pt x="1950251" y="367118"/>
                    <a:pt x="1745090" y="883888"/>
                    <a:pt x="1483724" y="1112106"/>
                  </a:cubicBezTo>
                  <a:cubicBezTo>
                    <a:pt x="1234669" y="1403372"/>
                    <a:pt x="1033239" y="1613697"/>
                    <a:pt x="855412" y="1783848"/>
                  </a:cubicBezTo>
                  <a:cubicBezTo>
                    <a:pt x="685667" y="1954303"/>
                    <a:pt x="633332" y="1987828"/>
                    <a:pt x="484481" y="2074936"/>
                  </a:cubicBezTo>
                  <a:cubicBezTo>
                    <a:pt x="341898" y="2175744"/>
                    <a:pt x="198380" y="2238550"/>
                    <a:pt x="0" y="2321242"/>
                  </a:cubicBezTo>
                </a:path>
              </a:pathLst>
            </a:custGeom>
            <a:noFill/>
            <a:ln w="38100" cap="rnd">
              <a:solidFill>
                <a:schemeClr val="accent6">
                  <a:lumMod val="75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257641661">
                    <a:custGeom>
                      <a:avLst/>
                      <a:gdLst>
                        <a:gd name="csX0" fmla="*/ 2164080 w 2164080"/>
                        <a:gd name="csY0" fmla="*/ 0 h 2369820"/>
                        <a:gd name="csX1" fmla="*/ 1493520 w 2164080"/>
                        <a:gd name="csY1" fmla="*/ 1135380 h 2369820"/>
                        <a:gd name="csX2" fmla="*/ 861060 w 2164080"/>
                        <a:gd name="csY2" fmla="*/ 1821180 h 2369820"/>
                        <a:gd name="csX3" fmla="*/ 487680 w 2164080"/>
                        <a:gd name="csY3" fmla="*/ 2118360 h 2369820"/>
                        <a:gd name="csX4" fmla="*/ 0 w 2164080"/>
                        <a:gd name="csY4" fmla="*/ 2369820 h 236982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</a:cxnLst>
                      <a:rect l="l" t="t" r="r" b="b"/>
                      <a:pathLst>
                        <a:path w="2164080" h="2369820">
                          <a:moveTo>
                            <a:pt x="2164080" y="0"/>
                          </a:moveTo>
                          <a:cubicBezTo>
                            <a:pt x="1937385" y="415925"/>
                            <a:pt x="1710690" y="831850"/>
                            <a:pt x="1493520" y="1135380"/>
                          </a:cubicBezTo>
                          <a:cubicBezTo>
                            <a:pt x="1276350" y="1438910"/>
                            <a:pt x="1028700" y="1657350"/>
                            <a:pt x="861060" y="1821180"/>
                          </a:cubicBezTo>
                          <a:cubicBezTo>
                            <a:pt x="693420" y="1985010"/>
                            <a:pt x="631190" y="2026920"/>
                            <a:pt x="487680" y="2118360"/>
                          </a:cubicBezTo>
                          <a:cubicBezTo>
                            <a:pt x="344170" y="2209800"/>
                            <a:pt x="172085" y="2289810"/>
                            <a:pt x="0" y="2369820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46DE78F8-A0AB-AEBF-0C0F-DFA9FEDDAC9F}"/>
                </a:ext>
              </a:extLst>
            </p:cNvPr>
            <p:cNvSpPr/>
            <p:nvPr/>
          </p:nvSpPr>
          <p:spPr>
            <a:xfrm>
              <a:off x="3471579" y="1211429"/>
              <a:ext cx="1455557" cy="1277301"/>
            </a:xfrm>
            <a:custGeom>
              <a:avLst/>
              <a:gdLst>
                <a:gd name="csX0" fmla="*/ 0 w 2208847"/>
                <a:gd name="csY0" fmla="*/ 1938338 h 1938338"/>
                <a:gd name="csX1" fmla="*/ 292608 w 2208847"/>
                <a:gd name="csY1" fmla="*/ 1766431 h 1938338"/>
                <a:gd name="csX2" fmla="*/ 609600 w 2208847"/>
                <a:gd name="csY2" fmla="*/ 1580198 h 1938338"/>
                <a:gd name="csX3" fmla="*/ 1158240 w 2208847"/>
                <a:gd name="csY3" fmla="*/ 1237298 h 1938338"/>
                <a:gd name="csX4" fmla="*/ 1567815 w 2208847"/>
                <a:gd name="csY4" fmla="*/ 866775 h 1938338"/>
                <a:gd name="csX5" fmla="*/ 1914525 w 2208847"/>
                <a:gd name="csY5" fmla="*/ 452438 h 1938338"/>
                <a:gd name="csX6" fmla="*/ 2208847 w 2208847"/>
                <a:gd name="csY6" fmla="*/ 0 h 19383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08847" h="1938338" extrusionOk="0">
                  <a:moveTo>
                    <a:pt x="0" y="1938338"/>
                  </a:moveTo>
                  <a:cubicBezTo>
                    <a:pt x="75000" y="1890102"/>
                    <a:pt x="228053" y="1798985"/>
                    <a:pt x="292608" y="1766431"/>
                  </a:cubicBezTo>
                  <a:cubicBezTo>
                    <a:pt x="357163" y="1733877"/>
                    <a:pt x="507743" y="1658782"/>
                    <a:pt x="609600" y="1580198"/>
                  </a:cubicBezTo>
                  <a:cubicBezTo>
                    <a:pt x="828578" y="1478193"/>
                    <a:pt x="957977" y="1379721"/>
                    <a:pt x="1158240" y="1237298"/>
                  </a:cubicBezTo>
                  <a:cubicBezTo>
                    <a:pt x="1287836" y="1129662"/>
                    <a:pt x="1426820" y="968492"/>
                    <a:pt x="1567815" y="866775"/>
                  </a:cubicBezTo>
                  <a:cubicBezTo>
                    <a:pt x="1696639" y="700287"/>
                    <a:pt x="1773146" y="616382"/>
                    <a:pt x="1914525" y="452438"/>
                  </a:cubicBezTo>
                  <a:cubicBezTo>
                    <a:pt x="2044827" y="297642"/>
                    <a:pt x="2138164" y="171323"/>
                    <a:pt x="2208847" y="0"/>
                  </a:cubicBezTo>
                </a:path>
              </a:pathLst>
            </a:custGeom>
            <a:noFill/>
            <a:ln w="38100" cap="rnd">
              <a:solidFill>
                <a:schemeClr val="accent6">
                  <a:lumMod val="75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2608226309">
                    <a:custGeom>
                      <a:avLst/>
                      <a:gdLst>
                        <a:gd name="csX0" fmla="*/ 0 w 2194560"/>
                        <a:gd name="csY0" fmla="*/ 1943100 h 1943100"/>
                        <a:gd name="csX1" fmla="*/ 609600 w 2194560"/>
                        <a:gd name="csY1" fmla="*/ 1584960 h 1943100"/>
                        <a:gd name="csX2" fmla="*/ 1158240 w 2194560"/>
                        <a:gd name="csY2" fmla="*/ 1242060 h 1943100"/>
                        <a:gd name="csX3" fmla="*/ 1539240 w 2194560"/>
                        <a:gd name="csY3" fmla="*/ 838200 h 1943100"/>
                        <a:gd name="csX4" fmla="*/ 1943100 w 2194560"/>
                        <a:gd name="csY4" fmla="*/ 457200 h 1943100"/>
                        <a:gd name="csX5" fmla="*/ 2194560 w 2194560"/>
                        <a:gd name="csY5" fmla="*/ 0 h 1943100"/>
                        <a:gd name="csX0" fmla="*/ 0 w 2194560"/>
                        <a:gd name="csY0" fmla="*/ 1943100 h 1943100"/>
                        <a:gd name="csX1" fmla="*/ 609600 w 2194560"/>
                        <a:gd name="csY1" fmla="*/ 1584960 h 1943100"/>
                        <a:gd name="csX2" fmla="*/ 1158240 w 2194560"/>
                        <a:gd name="csY2" fmla="*/ 1242060 h 1943100"/>
                        <a:gd name="csX3" fmla="*/ 1567815 w 2194560"/>
                        <a:gd name="csY3" fmla="*/ 871537 h 1943100"/>
                        <a:gd name="csX4" fmla="*/ 1943100 w 2194560"/>
                        <a:gd name="csY4" fmla="*/ 457200 h 1943100"/>
                        <a:gd name="csX5" fmla="*/ 2194560 w 2194560"/>
                        <a:gd name="csY5" fmla="*/ 0 h 1943100"/>
                        <a:gd name="csX0" fmla="*/ 0 w 2208847"/>
                        <a:gd name="csY0" fmla="*/ 1938338 h 1938338"/>
                        <a:gd name="csX1" fmla="*/ 609600 w 2208847"/>
                        <a:gd name="csY1" fmla="*/ 1580198 h 1938338"/>
                        <a:gd name="csX2" fmla="*/ 1158240 w 2208847"/>
                        <a:gd name="csY2" fmla="*/ 1237298 h 1938338"/>
                        <a:gd name="csX3" fmla="*/ 1567815 w 2208847"/>
                        <a:gd name="csY3" fmla="*/ 866775 h 1938338"/>
                        <a:gd name="csX4" fmla="*/ 1943100 w 2208847"/>
                        <a:gd name="csY4" fmla="*/ 452438 h 1938338"/>
                        <a:gd name="csX5" fmla="*/ 2208847 w 2208847"/>
                        <a:gd name="csY5" fmla="*/ 0 h 1938338"/>
                        <a:gd name="csX0" fmla="*/ 0 w 2208847"/>
                        <a:gd name="csY0" fmla="*/ 1938338 h 1938338"/>
                        <a:gd name="csX1" fmla="*/ 609600 w 2208847"/>
                        <a:gd name="csY1" fmla="*/ 1580198 h 1938338"/>
                        <a:gd name="csX2" fmla="*/ 1158240 w 2208847"/>
                        <a:gd name="csY2" fmla="*/ 1237298 h 1938338"/>
                        <a:gd name="csX3" fmla="*/ 1567815 w 2208847"/>
                        <a:gd name="csY3" fmla="*/ 866775 h 1938338"/>
                        <a:gd name="csX4" fmla="*/ 1914525 w 2208847"/>
                        <a:gd name="csY4" fmla="*/ 452438 h 1938338"/>
                        <a:gd name="csX5" fmla="*/ 2208847 w 2208847"/>
                        <a:gd name="csY5" fmla="*/ 0 h 1938338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</a:cxnLst>
                      <a:rect l="l" t="t" r="r" b="b"/>
                      <a:pathLst>
                        <a:path w="2208847" h="1938338">
                          <a:moveTo>
                            <a:pt x="0" y="1938338"/>
                          </a:moveTo>
                          <a:lnTo>
                            <a:pt x="609600" y="1580198"/>
                          </a:lnTo>
                          <a:cubicBezTo>
                            <a:pt x="802640" y="1463358"/>
                            <a:pt x="998538" y="1356202"/>
                            <a:pt x="1158240" y="1237298"/>
                          </a:cubicBezTo>
                          <a:cubicBezTo>
                            <a:pt x="1317943" y="1118394"/>
                            <a:pt x="1441768" y="997585"/>
                            <a:pt x="1567815" y="866775"/>
                          </a:cubicBezTo>
                          <a:cubicBezTo>
                            <a:pt x="1693862" y="735965"/>
                            <a:pt x="1805305" y="592138"/>
                            <a:pt x="1914525" y="452438"/>
                          </a:cubicBezTo>
                          <a:cubicBezTo>
                            <a:pt x="2023745" y="312738"/>
                            <a:pt x="2137727" y="158750"/>
                            <a:pt x="2208847" y="0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4E3D675D-7803-1865-5D57-077A372EBD67}"/>
                </a:ext>
              </a:extLst>
            </p:cNvPr>
            <p:cNvSpPr/>
            <p:nvPr/>
          </p:nvSpPr>
          <p:spPr>
            <a:xfrm>
              <a:off x="1101512" y="2995885"/>
              <a:ext cx="2165824" cy="218428"/>
            </a:xfrm>
            <a:custGeom>
              <a:avLst/>
              <a:gdLst>
                <a:gd name="csX0" fmla="*/ 3286696 w 3286696"/>
                <a:gd name="csY0" fmla="*/ 0 h 331470"/>
                <a:gd name="csX1" fmla="*/ 2378478 w 3286696"/>
                <a:gd name="csY1" fmla="*/ 248602 h 331470"/>
                <a:gd name="csX2" fmla="*/ 1621121 w 3286696"/>
                <a:gd name="csY2" fmla="*/ 331470 h 331470"/>
                <a:gd name="csX3" fmla="*/ 939964 w 3286696"/>
                <a:gd name="csY3" fmla="*/ 304800 h 331470"/>
                <a:gd name="csX4" fmla="*/ 0 w 3286696"/>
                <a:gd name="csY4" fmla="*/ 92393 h 3314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86696" h="331470" extrusionOk="0">
                  <a:moveTo>
                    <a:pt x="3286696" y="0"/>
                  </a:moveTo>
                  <a:cubicBezTo>
                    <a:pt x="2979990" y="183120"/>
                    <a:pt x="2672924" y="179040"/>
                    <a:pt x="2378478" y="248602"/>
                  </a:cubicBezTo>
                  <a:cubicBezTo>
                    <a:pt x="2101574" y="342742"/>
                    <a:pt x="1820003" y="326695"/>
                    <a:pt x="1621121" y="331470"/>
                  </a:cubicBezTo>
                  <a:cubicBezTo>
                    <a:pt x="1470630" y="324897"/>
                    <a:pt x="1150369" y="335886"/>
                    <a:pt x="939964" y="304800"/>
                  </a:cubicBezTo>
                  <a:cubicBezTo>
                    <a:pt x="670126" y="258283"/>
                    <a:pt x="185256" y="121457"/>
                    <a:pt x="0" y="92393"/>
                  </a:cubicBezTo>
                </a:path>
              </a:pathLst>
            </a:custGeom>
            <a:noFill/>
            <a:ln w="38100" cap="rnd">
              <a:solidFill>
                <a:schemeClr val="accent6">
                  <a:lumMod val="75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879095974">
                    <a:custGeom>
                      <a:avLst/>
                      <a:gdLst>
                        <a:gd name="csX0" fmla="*/ 3154680 w 3154680"/>
                        <a:gd name="csY0" fmla="*/ 0 h 312801"/>
                        <a:gd name="csX1" fmla="*/ 2232660 w 3154680"/>
                        <a:gd name="csY1" fmla="*/ 243840 h 312801"/>
                        <a:gd name="csX2" fmla="*/ 1569720 w 3154680"/>
                        <a:gd name="csY2" fmla="*/ 312420 h 312801"/>
                        <a:gd name="csX3" fmla="*/ 906780 w 3154680"/>
                        <a:gd name="csY3" fmla="*/ 266700 h 312801"/>
                        <a:gd name="csX4" fmla="*/ 220980 w 3154680"/>
                        <a:gd name="csY4" fmla="*/ 167640 h 312801"/>
                        <a:gd name="csX5" fmla="*/ 0 w 3154680"/>
                        <a:gd name="csY5" fmla="*/ 68580 h 312801"/>
                        <a:gd name="csX0" fmla="*/ 3154680 w 3154680"/>
                        <a:gd name="csY0" fmla="*/ 0 h 312801"/>
                        <a:gd name="csX1" fmla="*/ 2232660 w 3154680"/>
                        <a:gd name="csY1" fmla="*/ 243840 h 312801"/>
                        <a:gd name="csX2" fmla="*/ 1569720 w 3154680"/>
                        <a:gd name="csY2" fmla="*/ 312420 h 312801"/>
                        <a:gd name="csX3" fmla="*/ 906780 w 3154680"/>
                        <a:gd name="csY3" fmla="*/ 266700 h 312801"/>
                        <a:gd name="csX4" fmla="*/ 220980 w 3154680"/>
                        <a:gd name="csY4" fmla="*/ 167640 h 312801"/>
                        <a:gd name="csX5" fmla="*/ 0 w 3154680"/>
                        <a:gd name="csY5" fmla="*/ 92393 h 312801"/>
                        <a:gd name="csX0" fmla="*/ 3154680 w 3154680"/>
                        <a:gd name="csY0" fmla="*/ 0 h 313062"/>
                        <a:gd name="csX1" fmla="*/ 2232660 w 3154680"/>
                        <a:gd name="csY1" fmla="*/ 243840 h 313062"/>
                        <a:gd name="csX2" fmla="*/ 1569720 w 3154680"/>
                        <a:gd name="csY2" fmla="*/ 312420 h 313062"/>
                        <a:gd name="csX3" fmla="*/ 906780 w 3154680"/>
                        <a:gd name="csY3" fmla="*/ 266700 h 313062"/>
                        <a:gd name="csX4" fmla="*/ 0 w 3154680"/>
                        <a:gd name="csY4" fmla="*/ 92393 h 313062"/>
                        <a:gd name="csX0" fmla="*/ 3154680 w 3154680"/>
                        <a:gd name="csY0" fmla="*/ 0 h 326413"/>
                        <a:gd name="csX1" fmla="*/ 2232660 w 3154680"/>
                        <a:gd name="csY1" fmla="*/ 243840 h 326413"/>
                        <a:gd name="csX2" fmla="*/ 1569720 w 3154680"/>
                        <a:gd name="csY2" fmla="*/ 312420 h 326413"/>
                        <a:gd name="csX3" fmla="*/ 902209 w 3154680"/>
                        <a:gd name="csY3" fmla="*/ 304800 h 326413"/>
                        <a:gd name="csX4" fmla="*/ 0 w 3154680"/>
                        <a:gd name="csY4" fmla="*/ 92393 h 326413"/>
                        <a:gd name="csX0" fmla="*/ 3154680 w 3154680"/>
                        <a:gd name="csY0" fmla="*/ 0 h 326153"/>
                        <a:gd name="csX1" fmla="*/ 2282943 w 3154680"/>
                        <a:gd name="csY1" fmla="*/ 248602 h 326153"/>
                        <a:gd name="csX2" fmla="*/ 1569720 w 3154680"/>
                        <a:gd name="csY2" fmla="*/ 312420 h 326153"/>
                        <a:gd name="csX3" fmla="*/ 902209 w 3154680"/>
                        <a:gd name="csY3" fmla="*/ 304800 h 326153"/>
                        <a:gd name="csX4" fmla="*/ 0 w 3154680"/>
                        <a:gd name="csY4" fmla="*/ 92393 h 326153"/>
                        <a:gd name="csX0" fmla="*/ 3154680 w 3154680"/>
                        <a:gd name="csY0" fmla="*/ 0 h 326153"/>
                        <a:gd name="csX1" fmla="*/ 2282943 w 3154680"/>
                        <a:gd name="csY1" fmla="*/ 248602 h 326153"/>
                        <a:gd name="csX2" fmla="*/ 1569720 w 3154680"/>
                        <a:gd name="csY2" fmla="*/ 312420 h 326153"/>
                        <a:gd name="csX3" fmla="*/ 902209 w 3154680"/>
                        <a:gd name="csY3" fmla="*/ 304800 h 326153"/>
                        <a:gd name="csX4" fmla="*/ 0 w 3154680"/>
                        <a:gd name="csY4" fmla="*/ 92393 h 326153"/>
                        <a:gd name="csX0" fmla="*/ 3154680 w 3154680"/>
                        <a:gd name="csY0" fmla="*/ 0 h 326153"/>
                        <a:gd name="csX1" fmla="*/ 2282943 w 3154680"/>
                        <a:gd name="csY1" fmla="*/ 248602 h 326153"/>
                        <a:gd name="csX2" fmla="*/ 1569720 w 3154680"/>
                        <a:gd name="csY2" fmla="*/ 312420 h 326153"/>
                        <a:gd name="csX3" fmla="*/ 902209 w 3154680"/>
                        <a:gd name="csY3" fmla="*/ 304800 h 326153"/>
                        <a:gd name="csX4" fmla="*/ 0 w 3154680"/>
                        <a:gd name="csY4" fmla="*/ 92393 h 326153"/>
                        <a:gd name="csX0" fmla="*/ 3154680 w 3154680"/>
                        <a:gd name="csY0" fmla="*/ 0 h 326153"/>
                        <a:gd name="csX1" fmla="*/ 2282943 w 3154680"/>
                        <a:gd name="csY1" fmla="*/ 248602 h 326153"/>
                        <a:gd name="csX2" fmla="*/ 1569720 w 3154680"/>
                        <a:gd name="csY2" fmla="*/ 312420 h 326153"/>
                        <a:gd name="csX3" fmla="*/ 902209 w 3154680"/>
                        <a:gd name="csY3" fmla="*/ 304800 h 326153"/>
                        <a:gd name="csX4" fmla="*/ 0 w 3154680"/>
                        <a:gd name="csY4" fmla="*/ 92393 h 326153"/>
                        <a:gd name="csX0" fmla="*/ 3154680 w 3154680"/>
                        <a:gd name="csY0" fmla="*/ 0 h 331470"/>
                        <a:gd name="csX1" fmla="*/ 2282943 w 3154680"/>
                        <a:gd name="csY1" fmla="*/ 248602 h 331470"/>
                        <a:gd name="csX2" fmla="*/ 1556006 w 3154680"/>
                        <a:gd name="csY2" fmla="*/ 331470 h 331470"/>
                        <a:gd name="csX3" fmla="*/ 902209 w 3154680"/>
                        <a:gd name="csY3" fmla="*/ 304800 h 331470"/>
                        <a:gd name="csX4" fmla="*/ 0 w 3154680"/>
                        <a:gd name="csY4" fmla="*/ 92393 h 331470"/>
                        <a:gd name="csX0" fmla="*/ 3154680 w 3154680"/>
                        <a:gd name="csY0" fmla="*/ 0 h 331470"/>
                        <a:gd name="csX1" fmla="*/ 2282943 w 3154680"/>
                        <a:gd name="csY1" fmla="*/ 248602 h 331470"/>
                        <a:gd name="csX2" fmla="*/ 1556006 w 3154680"/>
                        <a:gd name="csY2" fmla="*/ 331470 h 331470"/>
                        <a:gd name="csX3" fmla="*/ 902209 w 3154680"/>
                        <a:gd name="csY3" fmla="*/ 304800 h 331470"/>
                        <a:gd name="csX4" fmla="*/ 0 w 3154680"/>
                        <a:gd name="csY4" fmla="*/ 92393 h 33147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</a:cxnLst>
                      <a:rect l="l" t="t" r="r" b="b"/>
                      <a:pathLst>
                        <a:path w="3154680" h="331470">
                          <a:moveTo>
                            <a:pt x="3154680" y="0"/>
                          </a:moveTo>
                          <a:cubicBezTo>
                            <a:pt x="2854959" y="135254"/>
                            <a:pt x="2549389" y="193357"/>
                            <a:pt x="2282943" y="248602"/>
                          </a:cubicBezTo>
                          <a:cubicBezTo>
                            <a:pt x="2016497" y="303847"/>
                            <a:pt x="1786128" y="322104"/>
                            <a:pt x="1556006" y="331470"/>
                          </a:cubicBezTo>
                          <a:lnTo>
                            <a:pt x="902209" y="304800"/>
                          </a:lnTo>
                          <a:cubicBezTo>
                            <a:pt x="642875" y="264954"/>
                            <a:pt x="188912" y="128707"/>
                            <a:pt x="0" y="92393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431448B8-D6AC-904F-1D80-0A67019F04EB}"/>
                </a:ext>
              </a:extLst>
            </p:cNvPr>
            <p:cNvSpPr/>
            <p:nvPr/>
          </p:nvSpPr>
          <p:spPr>
            <a:xfrm>
              <a:off x="3795176" y="2350428"/>
              <a:ext cx="258896" cy="270240"/>
            </a:xfrm>
            <a:custGeom>
              <a:avLst/>
              <a:gdLst>
                <a:gd name="csX0" fmla="*/ 206023 w 392881"/>
                <a:gd name="csY0" fmla="*/ 4014 h 410096"/>
                <a:gd name="csX1" fmla="*/ 339373 w 392881"/>
                <a:gd name="csY1" fmla="*/ 73070 h 410096"/>
                <a:gd name="csX2" fmla="*/ 389379 w 392881"/>
                <a:gd name="csY2" fmla="*/ 194514 h 410096"/>
                <a:gd name="csX3" fmla="*/ 363185 w 392881"/>
                <a:gd name="csY3" fmla="*/ 332627 h 410096"/>
                <a:gd name="csX4" fmla="*/ 160779 w 392881"/>
                <a:gd name="csY4" fmla="*/ 408827 h 410096"/>
                <a:gd name="csX5" fmla="*/ 10760 w 392881"/>
                <a:gd name="csY5" fmla="*/ 273095 h 410096"/>
                <a:gd name="csX6" fmla="*/ 22666 w 392881"/>
                <a:gd name="csY6" fmla="*/ 101645 h 410096"/>
                <a:gd name="csX7" fmla="*/ 108391 w 392881"/>
                <a:gd name="csY7" fmla="*/ 18302 h 410096"/>
                <a:gd name="csX8" fmla="*/ 206023 w 392881"/>
                <a:gd name="csY8" fmla="*/ 4014 h 410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2881" h="410096">
                  <a:moveTo>
                    <a:pt x="206023" y="4014"/>
                  </a:moveTo>
                  <a:cubicBezTo>
                    <a:pt x="244520" y="13142"/>
                    <a:pt x="308814" y="41320"/>
                    <a:pt x="339373" y="73070"/>
                  </a:cubicBezTo>
                  <a:cubicBezTo>
                    <a:pt x="369932" y="104820"/>
                    <a:pt x="385410" y="151255"/>
                    <a:pt x="389379" y="194514"/>
                  </a:cubicBezTo>
                  <a:cubicBezTo>
                    <a:pt x="393348" y="237773"/>
                    <a:pt x="401285" y="296908"/>
                    <a:pt x="363185" y="332627"/>
                  </a:cubicBezTo>
                  <a:cubicBezTo>
                    <a:pt x="325085" y="368346"/>
                    <a:pt x="219516" y="418749"/>
                    <a:pt x="160779" y="408827"/>
                  </a:cubicBezTo>
                  <a:cubicBezTo>
                    <a:pt x="102042" y="398905"/>
                    <a:pt x="33779" y="324292"/>
                    <a:pt x="10760" y="273095"/>
                  </a:cubicBezTo>
                  <a:cubicBezTo>
                    <a:pt x="-12259" y="221898"/>
                    <a:pt x="6394" y="144111"/>
                    <a:pt x="22666" y="101645"/>
                  </a:cubicBezTo>
                  <a:cubicBezTo>
                    <a:pt x="38938" y="59180"/>
                    <a:pt x="76641" y="34574"/>
                    <a:pt x="108391" y="18302"/>
                  </a:cubicBezTo>
                  <a:cubicBezTo>
                    <a:pt x="140141" y="2030"/>
                    <a:pt x="167526" y="-5114"/>
                    <a:pt x="206023" y="40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F3716245-8C2E-5CAE-EA56-A6C6E7489F98}"/>
                </a:ext>
              </a:extLst>
            </p:cNvPr>
            <p:cNvSpPr/>
            <p:nvPr/>
          </p:nvSpPr>
          <p:spPr>
            <a:xfrm>
              <a:off x="4194651" y="2103763"/>
              <a:ext cx="182442" cy="190436"/>
            </a:xfrm>
            <a:custGeom>
              <a:avLst/>
              <a:gdLst>
                <a:gd name="csX0" fmla="*/ 206023 w 392881"/>
                <a:gd name="csY0" fmla="*/ 4014 h 410096"/>
                <a:gd name="csX1" fmla="*/ 339373 w 392881"/>
                <a:gd name="csY1" fmla="*/ 73070 h 410096"/>
                <a:gd name="csX2" fmla="*/ 389379 w 392881"/>
                <a:gd name="csY2" fmla="*/ 194514 h 410096"/>
                <a:gd name="csX3" fmla="*/ 363185 w 392881"/>
                <a:gd name="csY3" fmla="*/ 332627 h 410096"/>
                <a:gd name="csX4" fmla="*/ 160779 w 392881"/>
                <a:gd name="csY4" fmla="*/ 408827 h 410096"/>
                <a:gd name="csX5" fmla="*/ 10760 w 392881"/>
                <a:gd name="csY5" fmla="*/ 273095 h 410096"/>
                <a:gd name="csX6" fmla="*/ 22666 w 392881"/>
                <a:gd name="csY6" fmla="*/ 101645 h 410096"/>
                <a:gd name="csX7" fmla="*/ 108391 w 392881"/>
                <a:gd name="csY7" fmla="*/ 18302 h 410096"/>
                <a:gd name="csX8" fmla="*/ 206023 w 392881"/>
                <a:gd name="csY8" fmla="*/ 4014 h 410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2881" h="410096">
                  <a:moveTo>
                    <a:pt x="206023" y="4014"/>
                  </a:moveTo>
                  <a:cubicBezTo>
                    <a:pt x="244520" y="13142"/>
                    <a:pt x="308814" y="41320"/>
                    <a:pt x="339373" y="73070"/>
                  </a:cubicBezTo>
                  <a:cubicBezTo>
                    <a:pt x="369932" y="104820"/>
                    <a:pt x="385410" y="151255"/>
                    <a:pt x="389379" y="194514"/>
                  </a:cubicBezTo>
                  <a:cubicBezTo>
                    <a:pt x="393348" y="237773"/>
                    <a:pt x="401285" y="296908"/>
                    <a:pt x="363185" y="332627"/>
                  </a:cubicBezTo>
                  <a:cubicBezTo>
                    <a:pt x="325085" y="368346"/>
                    <a:pt x="219516" y="418749"/>
                    <a:pt x="160779" y="408827"/>
                  </a:cubicBezTo>
                  <a:cubicBezTo>
                    <a:pt x="102042" y="398905"/>
                    <a:pt x="33779" y="324292"/>
                    <a:pt x="10760" y="273095"/>
                  </a:cubicBezTo>
                  <a:cubicBezTo>
                    <a:pt x="-12259" y="221898"/>
                    <a:pt x="6394" y="144111"/>
                    <a:pt x="22666" y="101645"/>
                  </a:cubicBezTo>
                  <a:cubicBezTo>
                    <a:pt x="38938" y="59180"/>
                    <a:pt x="76641" y="34574"/>
                    <a:pt x="108391" y="18302"/>
                  </a:cubicBezTo>
                  <a:cubicBezTo>
                    <a:pt x="140141" y="2030"/>
                    <a:pt x="167526" y="-5114"/>
                    <a:pt x="206023" y="40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47EFDA76-76D8-60DA-6F52-56AFA4C0158C}"/>
                </a:ext>
              </a:extLst>
            </p:cNvPr>
            <p:cNvSpPr/>
            <p:nvPr/>
          </p:nvSpPr>
          <p:spPr>
            <a:xfrm>
              <a:off x="4475009" y="1821642"/>
              <a:ext cx="182442" cy="190436"/>
            </a:xfrm>
            <a:custGeom>
              <a:avLst/>
              <a:gdLst>
                <a:gd name="csX0" fmla="*/ 206023 w 392881"/>
                <a:gd name="csY0" fmla="*/ 4014 h 410096"/>
                <a:gd name="csX1" fmla="*/ 339373 w 392881"/>
                <a:gd name="csY1" fmla="*/ 73070 h 410096"/>
                <a:gd name="csX2" fmla="*/ 389379 w 392881"/>
                <a:gd name="csY2" fmla="*/ 194514 h 410096"/>
                <a:gd name="csX3" fmla="*/ 363185 w 392881"/>
                <a:gd name="csY3" fmla="*/ 332627 h 410096"/>
                <a:gd name="csX4" fmla="*/ 160779 w 392881"/>
                <a:gd name="csY4" fmla="*/ 408827 h 410096"/>
                <a:gd name="csX5" fmla="*/ 10760 w 392881"/>
                <a:gd name="csY5" fmla="*/ 273095 h 410096"/>
                <a:gd name="csX6" fmla="*/ 22666 w 392881"/>
                <a:gd name="csY6" fmla="*/ 101645 h 410096"/>
                <a:gd name="csX7" fmla="*/ 108391 w 392881"/>
                <a:gd name="csY7" fmla="*/ 18302 h 410096"/>
                <a:gd name="csX8" fmla="*/ 206023 w 392881"/>
                <a:gd name="csY8" fmla="*/ 4014 h 410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2881" h="410096">
                  <a:moveTo>
                    <a:pt x="206023" y="4014"/>
                  </a:moveTo>
                  <a:cubicBezTo>
                    <a:pt x="244520" y="13142"/>
                    <a:pt x="308814" y="41320"/>
                    <a:pt x="339373" y="73070"/>
                  </a:cubicBezTo>
                  <a:cubicBezTo>
                    <a:pt x="369932" y="104820"/>
                    <a:pt x="385410" y="151255"/>
                    <a:pt x="389379" y="194514"/>
                  </a:cubicBezTo>
                  <a:cubicBezTo>
                    <a:pt x="393348" y="237773"/>
                    <a:pt x="401285" y="296908"/>
                    <a:pt x="363185" y="332627"/>
                  </a:cubicBezTo>
                  <a:cubicBezTo>
                    <a:pt x="325085" y="368346"/>
                    <a:pt x="219516" y="418749"/>
                    <a:pt x="160779" y="408827"/>
                  </a:cubicBezTo>
                  <a:cubicBezTo>
                    <a:pt x="102042" y="398905"/>
                    <a:pt x="33779" y="324292"/>
                    <a:pt x="10760" y="273095"/>
                  </a:cubicBezTo>
                  <a:cubicBezTo>
                    <a:pt x="-12259" y="221898"/>
                    <a:pt x="6394" y="144111"/>
                    <a:pt x="22666" y="101645"/>
                  </a:cubicBezTo>
                  <a:cubicBezTo>
                    <a:pt x="38938" y="59180"/>
                    <a:pt x="76641" y="34574"/>
                    <a:pt x="108391" y="18302"/>
                  </a:cubicBezTo>
                  <a:cubicBezTo>
                    <a:pt x="140141" y="2030"/>
                    <a:pt x="167526" y="-5114"/>
                    <a:pt x="206023" y="40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CDB144EB-D2D2-CECA-CF18-4AFE559FB098}"/>
                </a:ext>
              </a:extLst>
            </p:cNvPr>
            <p:cNvSpPr/>
            <p:nvPr/>
          </p:nvSpPr>
          <p:spPr>
            <a:xfrm>
              <a:off x="4947498" y="1074186"/>
              <a:ext cx="182442" cy="190436"/>
            </a:xfrm>
            <a:custGeom>
              <a:avLst/>
              <a:gdLst>
                <a:gd name="csX0" fmla="*/ 206023 w 392881"/>
                <a:gd name="csY0" fmla="*/ 4014 h 410096"/>
                <a:gd name="csX1" fmla="*/ 339373 w 392881"/>
                <a:gd name="csY1" fmla="*/ 73070 h 410096"/>
                <a:gd name="csX2" fmla="*/ 389379 w 392881"/>
                <a:gd name="csY2" fmla="*/ 194514 h 410096"/>
                <a:gd name="csX3" fmla="*/ 363185 w 392881"/>
                <a:gd name="csY3" fmla="*/ 332627 h 410096"/>
                <a:gd name="csX4" fmla="*/ 160779 w 392881"/>
                <a:gd name="csY4" fmla="*/ 408827 h 410096"/>
                <a:gd name="csX5" fmla="*/ 10760 w 392881"/>
                <a:gd name="csY5" fmla="*/ 273095 h 410096"/>
                <a:gd name="csX6" fmla="*/ 22666 w 392881"/>
                <a:gd name="csY6" fmla="*/ 101645 h 410096"/>
                <a:gd name="csX7" fmla="*/ 108391 w 392881"/>
                <a:gd name="csY7" fmla="*/ 18302 h 410096"/>
                <a:gd name="csX8" fmla="*/ 206023 w 392881"/>
                <a:gd name="csY8" fmla="*/ 4014 h 410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2881" h="410096">
                  <a:moveTo>
                    <a:pt x="206023" y="4014"/>
                  </a:moveTo>
                  <a:cubicBezTo>
                    <a:pt x="244520" y="13142"/>
                    <a:pt x="308814" y="41320"/>
                    <a:pt x="339373" y="73070"/>
                  </a:cubicBezTo>
                  <a:cubicBezTo>
                    <a:pt x="369932" y="104820"/>
                    <a:pt x="385410" y="151255"/>
                    <a:pt x="389379" y="194514"/>
                  </a:cubicBezTo>
                  <a:cubicBezTo>
                    <a:pt x="393348" y="237773"/>
                    <a:pt x="401285" y="296908"/>
                    <a:pt x="363185" y="332627"/>
                  </a:cubicBezTo>
                  <a:cubicBezTo>
                    <a:pt x="325085" y="368346"/>
                    <a:pt x="219516" y="418749"/>
                    <a:pt x="160779" y="408827"/>
                  </a:cubicBezTo>
                  <a:cubicBezTo>
                    <a:pt x="102042" y="398905"/>
                    <a:pt x="33779" y="324292"/>
                    <a:pt x="10760" y="273095"/>
                  </a:cubicBezTo>
                  <a:cubicBezTo>
                    <a:pt x="-12259" y="221898"/>
                    <a:pt x="6394" y="144111"/>
                    <a:pt x="22666" y="101645"/>
                  </a:cubicBezTo>
                  <a:cubicBezTo>
                    <a:pt x="38938" y="59180"/>
                    <a:pt x="76641" y="34574"/>
                    <a:pt x="108391" y="18302"/>
                  </a:cubicBezTo>
                  <a:cubicBezTo>
                    <a:pt x="140141" y="2030"/>
                    <a:pt x="167526" y="-5114"/>
                    <a:pt x="206023" y="40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A26960F3-8CA2-AA97-A6F8-C62D7B6AC93E}"/>
                </a:ext>
              </a:extLst>
            </p:cNvPr>
            <p:cNvSpPr/>
            <p:nvPr/>
          </p:nvSpPr>
          <p:spPr>
            <a:xfrm>
              <a:off x="1086916" y="2610664"/>
              <a:ext cx="1929960" cy="300406"/>
            </a:xfrm>
            <a:custGeom>
              <a:avLst/>
              <a:gdLst>
                <a:gd name="csX0" fmla="*/ 2928765 w 2928765"/>
                <a:gd name="csY0" fmla="*/ 0 h 455874"/>
                <a:gd name="csX1" fmla="*/ 2427314 w 2928765"/>
                <a:gd name="csY1" fmla="*/ 154882 h 455874"/>
                <a:gd name="csX2" fmla="*/ 1945528 w 2928765"/>
                <a:gd name="csY2" fmla="*/ 303690 h 455874"/>
                <a:gd name="csX3" fmla="*/ 1145220 w 2928765"/>
                <a:gd name="csY3" fmla="*/ 432759 h 455874"/>
                <a:gd name="csX4" fmla="*/ 352533 w 2928765"/>
                <a:gd name="csY4" fmla="*/ 454638 h 455874"/>
                <a:gd name="csX5" fmla="*/ 0 w 2928765"/>
                <a:gd name="csY5" fmla="*/ 450913 h 4558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928765" h="455874" extrusionOk="0">
                  <a:moveTo>
                    <a:pt x="2928765" y="0"/>
                  </a:moveTo>
                  <a:cubicBezTo>
                    <a:pt x="2760490" y="49455"/>
                    <a:pt x="2577006" y="123654"/>
                    <a:pt x="2427314" y="154882"/>
                  </a:cubicBezTo>
                  <a:cubicBezTo>
                    <a:pt x="2277622" y="186110"/>
                    <a:pt x="2045380" y="264121"/>
                    <a:pt x="1945528" y="303690"/>
                  </a:cubicBezTo>
                  <a:cubicBezTo>
                    <a:pt x="1605260" y="378579"/>
                    <a:pt x="1355065" y="404172"/>
                    <a:pt x="1145220" y="432759"/>
                  </a:cubicBezTo>
                  <a:cubicBezTo>
                    <a:pt x="909803" y="470323"/>
                    <a:pt x="552992" y="462021"/>
                    <a:pt x="352533" y="454638"/>
                  </a:cubicBezTo>
                  <a:cubicBezTo>
                    <a:pt x="154430" y="457887"/>
                    <a:pt x="114244" y="452884"/>
                    <a:pt x="0" y="450913"/>
                  </a:cubicBezTo>
                </a:path>
              </a:pathLst>
            </a:custGeom>
            <a:noFill/>
            <a:ln w="38100" cap="rnd">
              <a:solidFill>
                <a:schemeClr val="accent6">
                  <a:lumMod val="75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902389698">
                    <a:custGeom>
                      <a:avLst/>
                      <a:gdLst>
                        <a:gd name="csX0" fmla="*/ 2994660 w 2994660"/>
                        <a:gd name="csY0" fmla="*/ 0 h 447765"/>
                        <a:gd name="csX1" fmla="*/ 2011680 w 2994660"/>
                        <a:gd name="csY1" fmla="*/ 304800 h 447765"/>
                        <a:gd name="csX2" fmla="*/ 1211580 w 2994660"/>
                        <a:gd name="csY2" fmla="*/ 434340 h 447765"/>
                        <a:gd name="csX3" fmla="*/ 419100 w 2994660"/>
                        <a:gd name="csY3" fmla="*/ 441960 h 447765"/>
                        <a:gd name="csX4" fmla="*/ 0 w 2994660"/>
                        <a:gd name="csY4" fmla="*/ 419100 h 447765"/>
                        <a:gd name="csX0" fmla="*/ 2994660 w 2994660"/>
                        <a:gd name="csY0" fmla="*/ 0 h 457491"/>
                        <a:gd name="csX1" fmla="*/ 2011680 w 2994660"/>
                        <a:gd name="csY1" fmla="*/ 304800 h 457491"/>
                        <a:gd name="csX2" fmla="*/ 1211580 w 2994660"/>
                        <a:gd name="csY2" fmla="*/ 434340 h 457491"/>
                        <a:gd name="csX3" fmla="*/ 419100 w 2994660"/>
                        <a:gd name="csY3" fmla="*/ 456299 h 457491"/>
                        <a:gd name="csX4" fmla="*/ 0 w 2994660"/>
                        <a:gd name="csY4" fmla="*/ 419100 h 457491"/>
                        <a:gd name="csX0" fmla="*/ 2928002 w 2928002"/>
                        <a:gd name="csY0" fmla="*/ 0 h 457539"/>
                        <a:gd name="csX1" fmla="*/ 1945022 w 2928002"/>
                        <a:gd name="csY1" fmla="*/ 304800 h 457539"/>
                        <a:gd name="csX2" fmla="*/ 1144922 w 2928002"/>
                        <a:gd name="csY2" fmla="*/ 434340 h 457539"/>
                        <a:gd name="csX3" fmla="*/ 352442 w 2928002"/>
                        <a:gd name="csY3" fmla="*/ 456299 h 457539"/>
                        <a:gd name="csX4" fmla="*/ 0 w 2928002"/>
                        <a:gd name="csY4" fmla="*/ 452560 h 457539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</a:cxnLst>
                      <a:rect l="l" t="t" r="r" b="b"/>
                      <a:pathLst>
                        <a:path w="2928002" h="457539">
                          <a:moveTo>
                            <a:pt x="2928002" y="0"/>
                          </a:moveTo>
                          <a:lnTo>
                            <a:pt x="1945022" y="304800"/>
                          </a:lnTo>
                          <a:cubicBezTo>
                            <a:pt x="1647842" y="377190"/>
                            <a:pt x="1410352" y="409090"/>
                            <a:pt x="1144922" y="434340"/>
                          </a:cubicBezTo>
                          <a:cubicBezTo>
                            <a:pt x="879492" y="459590"/>
                            <a:pt x="554372" y="458839"/>
                            <a:pt x="352442" y="456299"/>
                          </a:cubicBezTo>
                          <a:cubicBezTo>
                            <a:pt x="150512" y="453759"/>
                            <a:pt x="108585" y="462720"/>
                            <a:pt x="0" y="452560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D26F5891-A42C-40AC-E016-D7045F240861}"/>
                </a:ext>
              </a:extLst>
            </p:cNvPr>
            <p:cNvSpPr/>
            <p:nvPr/>
          </p:nvSpPr>
          <p:spPr>
            <a:xfrm>
              <a:off x="2890802" y="2668661"/>
              <a:ext cx="324511" cy="338730"/>
            </a:xfrm>
            <a:custGeom>
              <a:avLst/>
              <a:gdLst>
                <a:gd name="csX0" fmla="*/ 206023 w 392881"/>
                <a:gd name="csY0" fmla="*/ 4014 h 410096"/>
                <a:gd name="csX1" fmla="*/ 339373 w 392881"/>
                <a:gd name="csY1" fmla="*/ 73070 h 410096"/>
                <a:gd name="csX2" fmla="*/ 389379 w 392881"/>
                <a:gd name="csY2" fmla="*/ 194514 h 410096"/>
                <a:gd name="csX3" fmla="*/ 363185 w 392881"/>
                <a:gd name="csY3" fmla="*/ 332627 h 410096"/>
                <a:gd name="csX4" fmla="*/ 160779 w 392881"/>
                <a:gd name="csY4" fmla="*/ 408827 h 410096"/>
                <a:gd name="csX5" fmla="*/ 10760 w 392881"/>
                <a:gd name="csY5" fmla="*/ 273095 h 410096"/>
                <a:gd name="csX6" fmla="*/ 22666 w 392881"/>
                <a:gd name="csY6" fmla="*/ 101645 h 410096"/>
                <a:gd name="csX7" fmla="*/ 108391 w 392881"/>
                <a:gd name="csY7" fmla="*/ 18302 h 410096"/>
                <a:gd name="csX8" fmla="*/ 206023 w 392881"/>
                <a:gd name="csY8" fmla="*/ 4014 h 410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2881" h="410096">
                  <a:moveTo>
                    <a:pt x="206023" y="4014"/>
                  </a:moveTo>
                  <a:cubicBezTo>
                    <a:pt x="244520" y="13142"/>
                    <a:pt x="308814" y="41320"/>
                    <a:pt x="339373" y="73070"/>
                  </a:cubicBezTo>
                  <a:cubicBezTo>
                    <a:pt x="369932" y="104820"/>
                    <a:pt x="385410" y="151255"/>
                    <a:pt x="389379" y="194514"/>
                  </a:cubicBezTo>
                  <a:cubicBezTo>
                    <a:pt x="393348" y="237773"/>
                    <a:pt x="401285" y="296908"/>
                    <a:pt x="363185" y="332627"/>
                  </a:cubicBezTo>
                  <a:cubicBezTo>
                    <a:pt x="325085" y="368346"/>
                    <a:pt x="219516" y="418749"/>
                    <a:pt x="160779" y="408827"/>
                  </a:cubicBezTo>
                  <a:cubicBezTo>
                    <a:pt x="102042" y="398905"/>
                    <a:pt x="33779" y="324292"/>
                    <a:pt x="10760" y="273095"/>
                  </a:cubicBezTo>
                  <a:cubicBezTo>
                    <a:pt x="-12259" y="221898"/>
                    <a:pt x="6394" y="144111"/>
                    <a:pt x="22666" y="101645"/>
                  </a:cubicBezTo>
                  <a:cubicBezTo>
                    <a:pt x="38938" y="59180"/>
                    <a:pt x="76641" y="34574"/>
                    <a:pt x="108391" y="18302"/>
                  </a:cubicBezTo>
                  <a:cubicBezTo>
                    <a:pt x="140141" y="2030"/>
                    <a:pt x="167526" y="-5114"/>
                    <a:pt x="206023" y="40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DDF5C964-C19A-A510-4325-731F702C5090}"/>
                </a:ext>
              </a:extLst>
            </p:cNvPr>
            <p:cNvSpPr/>
            <p:nvPr/>
          </p:nvSpPr>
          <p:spPr>
            <a:xfrm>
              <a:off x="2527279" y="2854913"/>
              <a:ext cx="165349" cy="146743"/>
            </a:xfrm>
            <a:custGeom>
              <a:avLst/>
              <a:gdLst>
                <a:gd name="csX0" fmla="*/ 116956 w 250922"/>
                <a:gd name="csY0" fmla="*/ 222542 h 222687"/>
                <a:gd name="csX1" fmla="*/ 26469 w 250922"/>
                <a:gd name="csY1" fmla="*/ 184442 h 222687"/>
                <a:gd name="csX2" fmla="*/ 275 w 250922"/>
                <a:gd name="csY2" fmla="*/ 79667 h 222687"/>
                <a:gd name="csX3" fmla="*/ 38375 w 250922"/>
                <a:gd name="csY3" fmla="*/ 27280 h 222687"/>
                <a:gd name="csX4" fmla="*/ 200300 w 250922"/>
                <a:gd name="csY4" fmla="*/ 3467 h 222687"/>
                <a:gd name="csX5" fmla="*/ 250306 w 250922"/>
                <a:gd name="csY5" fmla="*/ 101098 h 222687"/>
                <a:gd name="csX6" fmla="*/ 174106 w 250922"/>
                <a:gd name="csY6" fmla="*/ 193967 h 222687"/>
                <a:gd name="csX7" fmla="*/ 116956 w 250922"/>
                <a:gd name="csY7" fmla="*/ 222542 h 2226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50922" h="222687">
                  <a:moveTo>
                    <a:pt x="116956" y="222542"/>
                  </a:moveTo>
                  <a:cubicBezTo>
                    <a:pt x="92350" y="220955"/>
                    <a:pt x="26469" y="184442"/>
                    <a:pt x="26469" y="184442"/>
                  </a:cubicBezTo>
                  <a:cubicBezTo>
                    <a:pt x="7022" y="160629"/>
                    <a:pt x="-1709" y="105861"/>
                    <a:pt x="275" y="79667"/>
                  </a:cubicBezTo>
                  <a:cubicBezTo>
                    <a:pt x="2259" y="53473"/>
                    <a:pt x="5037" y="39980"/>
                    <a:pt x="38375" y="27280"/>
                  </a:cubicBezTo>
                  <a:cubicBezTo>
                    <a:pt x="71712" y="14580"/>
                    <a:pt x="164978" y="-8836"/>
                    <a:pt x="200300" y="3467"/>
                  </a:cubicBezTo>
                  <a:cubicBezTo>
                    <a:pt x="235622" y="15770"/>
                    <a:pt x="254672" y="69348"/>
                    <a:pt x="250306" y="101098"/>
                  </a:cubicBezTo>
                  <a:cubicBezTo>
                    <a:pt x="245940" y="132848"/>
                    <a:pt x="199506" y="175314"/>
                    <a:pt x="174106" y="193967"/>
                  </a:cubicBezTo>
                  <a:cubicBezTo>
                    <a:pt x="148706" y="212620"/>
                    <a:pt x="141562" y="224129"/>
                    <a:pt x="116956" y="22254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B29AC0B8-268C-431D-F3E5-83C764F5F23B}"/>
                </a:ext>
              </a:extLst>
            </p:cNvPr>
            <p:cNvSpPr/>
            <p:nvPr/>
          </p:nvSpPr>
          <p:spPr>
            <a:xfrm>
              <a:off x="2255464" y="2943756"/>
              <a:ext cx="228125" cy="200924"/>
            </a:xfrm>
            <a:custGeom>
              <a:avLst/>
              <a:gdLst>
                <a:gd name="csX0" fmla="*/ 8115 w 346186"/>
                <a:gd name="csY0" fmla="*/ 81011 h 304907"/>
                <a:gd name="csX1" fmla="*/ 160515 w 346186"/>
                <a:gd name="csY1" fmla="*/ 49 h 304907"/>
                <a:gd name="csX2" fmla="*/ 301008 w 346186"/>
                <a:gd name="csY2" fmla="*/ 71486 h 304907"/>
                <a:gd name="csX3" fmla="*/ 334346 w 346186"/>
                <a:gd name="csY3" fmla="*/ 219124 h 304907"/>
                <a:gd name="csX4" fmla="*/ 117652 w 346186"/>
                <a:gd name="csY4" fmla="*/ 304849 h 304907"/>
                <a:gd name="csX5" fmla="*/ 29546 w 346186"/>
                <a:gd name="csY5" fmla="*/ 207217 h 304907"/>
                <a:gd name="csX6" fmla="*/ 8115 w 346186"/>
                <a:gd name="csY6" fmla="*/ 81011 h 3049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46186" h="304907">
                  <a:moveTo>
                    <a:pt x="8115" y="81011"/>
                  </a:moveTo>
                  <a:cubicBezTo>
                    <a:pt x="29943" y="46483"/>
                    <a:pt x="111700" y="1636"/>
                    <a:pt x="160515" y="49"/>
                  </a:cubicBezTo>
                  <a:cubicBezTo>
                    <a:pt x="209330" y="-1538"/>
                    <a:pt x="272036" y="34974"/>
                    <a:pt x="301008" y="71486"/>
                  </a:cubicBezTo>
                  <a:cubicBezTo>
                    <a:pt x="329980" y="107998"/>
                    <a:pt x="364905" y="180230"/>
                    <a:pt x="334346" y="219124"/>
                  </a:cubicBezTo>
                  <a:cubicBezTo>
                    <a:pt x="303787" y="258018"/>
                    <a:pt x="168452" y="306834"/>
                    <a:pt x="117652" y="304849"/>
                  </a:cubicBezTo>
                  <a:cubicBezTo>
                    <a:pt x="66852" y="302865"/>
                    <a:pt x="45421" y="246508"/>
                    <a:pt x="29546" y="207217"/>
                  </a:cubicBezTo>
                  <a:cubicBezTo>
                    <a:pt x="13671" y="167926"/>
                    <a:pt x="-13713" y="115539"/>
                    <a:pt x="8115" y="810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4AA14748-748F-2302-D165-838E5BA485AB}"/>
                </a:ext>
              </a:extLst>
            </p:cNvPr>
            <p:cNvSpPr/>
            <p:nvPr/>
          </p:nvSpPr>
          <p:spPr>
            <a:xfrm>
              <a:off x="975145" y="2892816"/>
              <a:ext cx="165349" cy="146743"/>
            </a:xfrm>
            <a:custGeom>
              <a:avLst/>
              <a:gdLst>
                <a:gd name="csX0" fmla="*/ 116956 w 250922"/>
                <a:gd name="csY0" fmla="*/ 222542 h 222687"/>
                <a:gd name="csX1" fmla="*/ 26469 w 250922"/>
                <a:gd name="csY1" fmla="*/ 184442 h 222687"/>
                <a:gd name="csX2" fmla="*/ 275 w 250922"/>
                <a:gd name="csY2" fmla="*/ 79667 h 222687"/>
                <a:gd name="csX3" fmla="*/ 38375 w 250922"/>
                <a:gd name="csY3" fmla="*/ 27280 h 222687"/>
                <a:gd name="csX4" fmla="*/ 200300 w 250922"/>
                <a:gd name="csY4" fmla="*/ 3467 h 222687"/>
                <a:gd name="csX5" fmla="*/ 250306 w 250922"/>
                <a:gd name="csY5" fmla="*/ 101098 h 222687"/>
                <a:gd name="csX6" fmla="*/ 174106 w 250922"/>
                <a:gd name="csY6" fmla="*/ 193967 h 222687"/>
                <a:gd name="csX7" fmla="*/ 116956 w 250922"/>
                <a:gd name="csY7" fmla="*/ 222542 h 2226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50922" h="222687">
                  <a:moveTo>
                    <a:pt x="116956" y="222542"/>
                  </a:moveTo>
                  <a:cubicBezTo>
                    <a:pt x="92350" y="220955"/>
                    <a:pt x="26469" y="184442"/>
                    <a:pt x="26469" y="184442"/>
                  </a:cubicBezTo>
                  <a:cubicBezTo>
                    <a:pt x="7022" y="160629"/>
                    <a:pt x="-1709" y="105861"/>
                    <a:pt x="275" y="79667"/>
                  </a:cubicBezTo>
                  <a:cubicBezTo>
                    <a:pt x="2259" y="53473"/>
                    <a:pt x="5037" y="39980"/>
                    <a:pt x="38375" y="27280"/>
                  </a:cubicBezTo>
                  <a:cubicBezTo>
                    <a:pt x="71712" y="14580"/>
                    <a:pt x="164978" y="-8836"/>
                    <a:pt x="200300" y="3467"/>
                  </a:cubicBezTo>
                  <a:cubicBezTo>
                    <a:pt x="235622" y="15770"/>
                    <a:pt x="254672" y="69348"/>
                    <a:pt x="250306" y="101098"/>
                  </a:cubicBezTo>
                  <a:cubicBezTo>
                    <a:pt x="245940" y="132848"/>
                    <a:pt x="199506" y="175314"/>
                    <a:pt x="174106" y="193967"/>
                  </a:cubicBezTo>
                  <a:cubicBezTo>
                    <a:pt x="148706" y="212620"/>
                    <a:pt x="141562" y="224129"/>
                    <a:pt x="116956" y="22254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A3BD60B1-8B9A-C191-7F56-6711165FDE3F}"/>
                </a:ext>
              </a:extLst>
            </p:cNvPr>
            <p:cNvSpPr/>
            <p:nvPr/>
          </p:nvSpPr>
          <p:spPr>
            <a:xfrm rot="19758656">
              <a:off x="1474870" y="2959663"/>
              <a:ext cx="184277" cy="169110"/>
            </a:xfrm>
            <a:custGeom>
              <a:avLst/>
              <a:gdLst>
                <a:gd name="csX0" fmla="*/ 116956 w 250922"/>
                <a:gd name="csY0" fmla="*/ 222542 h 222687"/>
                <a:gd name="csX1" fmla="*/ 26469 w 250922"/>
                <a:gd name="csY1" fmla="*/ 184442 h 222687"/>
                <a:gd name="csX2" fmla="*/ 275 w 250922"/>
                <a:gd name="csY2" fmla="*/ 79667 h 222687"/>
                <a:gd name="csX3" fmla="*/ 38375 w 250922"/>
                <a:gd name="csY3" fmla="*/ 27280 h 222687"/>
                <a:gd name="csX4" fmla="*/ 200300 w 250922"/>
                <a:gd name="csY4" fmla="*/ 3467 h 222687"/>
                <a:gd name="csX5" fmla="*/ 250306 w 250922"/>
                <a:gd name="csY5" fmla="*/ 101098 h 222687"/>
                <a:gd name="csX6" fmla="*/ 174106 w 250922"/>
                <a:gd name="csY6" fmla="*/ 193967 h 222687"/>
                <a:gd name="csX7" fmla="*/ 116956 w 250922"/>
                <a:gd name="csY7" fmla="*/ 222542 h 2226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50922" h="222687">
                  <a:moveTo>
                    <a:pt x="116956" y="222542"/>
                  </a:moveTo>
                  <a:cubicBezTo>
                    <a:pt x="92350" y="220955"/>
                    <a:pt x="26469" y="184442"/>
                    <a:pt x="26469" y="184442"/>
                  </a:cubicBezTo>
                  <a:cubicBezTo>
                    <a:pt x="7022" y="160629"/>
                    <a:pt x="-1709" y="105861"/>
                    <a:pt x="275" y="79667"/>
                  </a:cubicBezTo>
                  <a:cubicBezTo>
                    <a:pt x="2259" y="53473"/>
                    <a:pt x="5037" y="39980"/>
                    <a:pt x="38375" y="27280"/>
                  </a:cubicBezTo>
                  <a:cubicBezTo>
                    <a:pt x="71712" y="14580"/>
                    <a:pt x="164978" y="-8836"/>
                    <a:pt x="200300" y="3467"/>
                  </a:cubicBezTo>
                  <a:cubicBezTo>
                    <a:pt x="235622" y="15770"/>
                    <a:pt x="254672" y="69348"/>
                    <a:pt x="250306" y="101098"/>
                  </a:cubicBezTo>
                  <a:cubicBezTo>
                    <a:pt x="245940" y="132848"/>
                    <a:pt x="199506" y="175314"/>
                    <a:pt x="174106" y="193967"/>
                  </a:cubicBezTo>
                  <a:cubicBezTo>
                    <a:pt x="148706" y="212620"/>
                    <a:pt x="141562" y="224129"/>
                    <a:pt x="116956" y="22254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AB6B35C7-919B-0BD5-A80F-D96514FAEA2B}"/>
                </a:ext>
              </a:extLst>
            </p:cNvPr>
            <p:cNvSpPr/>
            <p:nvPr/>
          </p:nvSpPr>
          <p:spPr>
            <a:xfrm rot="18650099">
              <a:off x="1872203" y="2962661"/>
              <a:ext cx="212345" cy="188451"/>
            </a:xfrm>
            <a:custGeom>
              <a:avLst/>
              <a:gdLst>
                <a:gd name="csX0" fmla="*/ 116956 w 250922"/>
                <a:gd name="csY0" fmla="*/ 222542 h 222687"/>
                <a:gd name="csX1" fmla="*/ 26469 w 250922"/>
                <a:gd name="csY1" fmla="*/ 184442 h 222687"/>
                <a:gd name="csX2" fmla="*/ 275 w 250922"/>
                <a:gd name="csY2" fmla="*/ 79667 h 222687"/>
                <a:gd name="csX3" fmla="*/ 38375 w 250922"/>
                <a:gd name="csY3" fmla="*/ 27280 h 222687"/>
                <a:gd name="csX4" fmla="*/ 200300 w 250922"/>
                <a:gd name="csY4" fmla="*/ 3467 h 222687"/>
                <a:gd name="csX5" fmla="*/ 250306 w 250922"/>
                <a:gd name="csY5" fmla="*/ 101098 h 222687"/>
                <a:gd name="csX6" fmla="*/ 174106 w 250922"/>
                <a:gd name="csY6" fmla="*/ 193967 h 222687"/>
                <a:gd name="csX7" fmla="*/ 116956 w 250922"/>
                <a:gd name="csY7" fmla="*/ 222542 h 2226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50922" h="222687">
                  <a:moveTo>
                    <a:pt x="116956" y="222542"/>
                  </a:moveTo>
                  <a:cubicBezTo>
                    <a:pt x="92350" y="220955"/>
                    <a:pt x="26469" y="184442"/>
                    <a:pt x="26469" y="184442"/>
                  </a:cubicBezTo>
                  <a:cubicBezTo>
                    <a:pt x="7022" y="160629"/>
                    <a:pt x="-1709" y="105861"/>
                    <a:pt x="275" y="79667"/>
                  </a:cubicBezTo>
                  <a:cubicBezTo>
                    <a:pt x="2259" y="53473"/>
                    <a:pt x="5037" y="39980"/>
                    <a:pt x="38375" y="27280"/>
                  </a:cubicBezTo>
                  <a:cubicBezTo>
                    <a:pt x="71712" y="14580"/>
                    <a:pt x="164978" y="-8836"/>
                    <a:pt x="200300" y="3467"/>
                  </a:cubicBezTo>
                  <a:cubicBezTo>
                    <a:pt x="235622" y="15770"/>
                    <a:pt x="254672" y="69348"/>
                    <a:pt x="250306" y="101098"/>
                  </a:cubicBezTo>
                  <a:cubicBezTo>
                    <a:pt x="245940" y="132848"/>
                    <a:pt x="199506" y="175314"/>
                    <a:pt x="174106" y="193967"/>
                  </a:cubicBezTo>
                  <a:cubicBezTo>
                    <a:pt x="148706" y="212620"/>
                    <a:pt x="141562" y="224129"/>
                    <a:pt x="116956" y="22254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94" name="グループ化 1093">
            <a:extLst>
              <a:ext uri="{FF2B5EF4-FFF2-40B4-BE49-F238E27FC236}">
                <a16:creationId xmlns:a16="http://schemas.microsoft.com/office/drawing/2014/main" id="{524267E9-12EC-528F-EA3E-809E465FBFE6}"/>
              </a:ext>
            </a:extLst>
          </p:cNvPr>
          <p:cNvGrpSpPr/>
          <p:nvPr/>
        </p:nvGrpSpPr>
        <p:grpSpPr>
          <a:xfrm rot="19632048">
            <a:off x="3379621" y="1747858"/>
            <a:ext cx="4889861" cy="3396072"/>
            <a:chOff x="2098404" y="2831974"/>
            <a:chExt cx="4889861" cy="3396072"/>
          </a:xfrm>
        </p:grpSpPr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B03A8DB1-AA53-DBF2-8B41-1E7A190EC201}"/>
                </a:ext>
              </a:extLst>
            </p:cNvPr>
            <p:cNvSpPr/>
            <p:nvPr/>
          </p:nvSpPr>
          <p:spPr>
            <a:xfrm rot="9900000">
              <a:off x="2098404" y="2947732"/>
              <a:ext cx="4889861" cy="2845986"/>
            </a:xfrm>
            <a:custGeom>
              <a:avLst/>
              <a:gdLst>
                <a:gd name="csX0" fmla="*/ 4204061 w 7420494"/>
                <a:gd name="csY0" fmla="*/ 2523497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71714 w 7420494"/>
                <a:gd name="csY16" fmla="*/ 2667876 h 4334257"/>
                <a:gd name="csX17" fmla="*/ 4252187 w 7420494"/>
                <a:gd name="csY17" fmla="*/ 2547560 h 4334257"/>
                <a:gd name="csX18" fmla="*/ 4276250 w 7420494"/>
                <a:gd name="csY18" fmla="*/ 2511465 h 4334257"/>
                <a:gd name="csX0" fmla="*/ 4204061 w 7420494"/>
                <a:gd name="csY0" fmla="*/ 2523497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71714 w 7420494"/>
                <a:gd name="csY16" fmla="*/ 2667876 h 4334257"/>
                <a:gd name="csX17" fmla="*/ 4252187 w 7420494"/>
                <a:gd name="csY17" fmla="*/ 2547560 h 4334257"/>
                <a:gd name="csX18" fmla="*/ 4276250 w 7420494"/>
                <a:gd name="csY18" fmla="*/ 2511465 h 4334257"/>
                <a:gd name="csX19" fmla="*/ 4204061 w 7420494"/>
                <a:gd name="csY19" fmla="*/ 2523497 h 4334257"/>
                <a:gd name="csX0" fmla="*/ 4276250 w 7420494"/>
                <a:gd name="csY0" fmla="*/ 2511465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71714 w 7420494"/>
                <a:gd name="csY16" fmla="*/ 2667876 h 4334257"/>
                <a:gd name="csX17" fmla="*/ 4252187 w 7420494"/>
                <a:gd name="csY17" fmla="*/ 2547560 h 4334257"/>
                <a:gd name="csX18" fmla="*/ 4276250 w 7420494"/>
                <a:gd name="csY18" fmla="*/ 2511465 h 4334257"/>
                <a:gd name="csX0" fmla="*/ 4252187 w 7420494"/>
                <a:gd name="csY0" fmla="*/ 2547560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71714 w 7420494"/>
                <a:gd name="csY16" fmla="*/ 2667876 h 4334257"/>
                <a:gd name="csX17" fmla="*/ 4252187 w 7420494"/>
                <a:gd name="csY17" fmla="*/ 2547560 h 4334257"/>
                <a:gd name="csX0" fmla="*/ 4385537 w 7420494"/>
                <a:gd name="csY0" fmla="*/ 2484060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71714 w 7420494"/>
                <a:gd name="csY16" fmla="*/ 2667876 h 4334257"/>
                <a:gd name="csX17" fmla="*/ 4385537 w 7420494"/>
                <a:gd name="csY17" fmla="*/ 2484060 h 4334257"/>
                <a:gd name="csX0" fmla="*/ 4385537 w 7420494"/>
                <a:gd name="csY0" fmla="*/ 2484060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27264 w 7420494"/>
                <a:gd name="csY16" fmla="*/ 2642476 h 4334257"/>
                <a:gd name="csX17" fmla="*/ 4385537 w 7420494"/>
                <a:gd name="csY17" fmla="*/ 2484060 h 4334257"/>
                <a:gd name="csX0" fmla="*/ 4633187 w 7420494"/>
                <a:gd name="csY0" fmla="*/ 2395160 h 4334257"/>
                <a:gd name="csX1" fmla="*/ 5695977 w 7420494"/>
                <a:gd name="csY1" fmla="*/ 18136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27264 w 7420494"/>
                <a:gd name="csY16" fmla="*/ 2642476 h 4334257"/>
                <a:gd name="csX17" fmla="*/ 4633187 w 7420494"/>
                <a:gd name="csY17" fmla="*/ 2395160 h 4334257"/>
                <a:gd name="csX0" fmla="*/ 4633187 w 7420494"/>
                <a:gd name="csY0" fmla="*/ 23951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4027264 w 7420494"/>
                <a:gd name="csY16" fmla="*/ 2642476 h 4334257"/>
                <a:gd name="csX17" fmla="*/ 4633187 w 7420494"/>
                <a:gd name="csY17" fmla="*/ 2395160 h 4334257"/>
                <a:gd name="csX0" fmla="*/ 4633187 w 7420494"/>
                <a:gd name="csY0" fmla="*/ 23951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3963764 w 7420494"/>
                <a:gd name="csY16" fmla="*/ 2699626 h 4334257"/>
                <a:gd name="csX17" fmla="*/ 4633187 w 7420494"/>
                <a:gd name="csY17" fmla="*/ 2395160 h 4334257"/>
                <a:gd name="csX0" fmla="*/ 4436337 w 7420494"/>
                <a:gd name="csY0" fmla="*/ 24840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3963764 w 7420494"/>
                <a:gd name="csY16" fmla="*/ 2699626 h 4334257"/>
                <a:gd name="csX17" fmla="*/ 4436337 w 7420494"/>
                <a:gd name="csY17" fmla="*/ 2484060 h 4334257"/>
                <a:gd name="csX0" fmla="*/ 4436337 w 7420494"/>
                <a:gd name="csY0" fmla="*/ 24840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3963764 w 7420494"/>
                <a:gd name="csY16" fmla="*/ 2699626 h 4334257"/>
                <a:gd name="csX17" fmla="*/ 4436337 w 7420494"/>
                <a:gd name="csY17" fmla="*/ 2484060 h 4334257"/>
                <a:gd name="csX0" fmla="*/ 4436337 w 7420494"/>
                <a:gd name="csY0" fmla="*/ 24840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3963764 w 7420494"/>
                <a:gd name="csY16" fmla="*/ 2699626 h 4334257"/>
                <a:gd name="csX17" fmla="*/ 4436337 w 7420494"/>
                <a:gd name="csY17" fmla="*/ 2484060 h 4334257"/>
                <a:gd name="csX0" fmla="*/ 4436337 w 7420494"/>
                <a:gd name="csY0" fmla="*/ 2484060 h 4334257"/>
                <a:gd name="csX1" fmla="*/ 5695977 w 7420494"/>
                <a:gd name="csY1" fmla="*/ 1775534 h 4334257"/>
                <a:gd name="csX2" fmla="*/ 6465998 w 7420494"/>
                <a:gd name="csY2" fmla="*/ 1043613 h 4334257"/>
                <a:gd name="csX3" fmla="*/ 7272114 w 7420494"/>
                <a:gd name="csY3" fmla="*/ 44992 h 4334257"/>
                <a:gd name="csX4" fmla="*/ 7404461 w 7420494"/>
                <a:gd name="csY4" fmla="*/ 345781 h 4334257"/>
                <a:gd name="csX5" fmla="*/ 7067577 w 7420494"/>
                <a:gd name="csY5" fmla="*/ 1873792 h 4334257"/>
                <a:gd name="csX6" fmla="*/ 5996766 w 7420494"/>
                <a:gd name="csY6" fmla="*/ 3269455 h 4334257"/>
                <a:gd name="csX7" fmla="*/ 5154556 w 7420494"/>
                <a:gd name="csY7" fmla="*/ 3883065 h 4334257"/>
                <a:gd name="csX8" fmla="*/ 3626545 w 7420494"/>
                <a:gd name="csY8" fmla="*/ 4280107 h 4334257"/>
                <a:gd name="csX9" fmla="*/ 1845872 w 7420494"/>
                <a:gd name="csY9" fmla="*/ 4256044 h 4334257"/>
                <a:gd name="csX10" fmla="*/ 341924 w 7420494"/>
                <a:gd name="csY10" fmla="*/ 3594307 h 4334257"/>
                <a:gd name="csX11" fmla="*/ 5040 w 7420494"/>
                <a:gd name="csY11" fmla="*/ 3149139 h 4334257"/>
                <a:gd name="csX12" fmla="*/ 486303 w 7420494"/>
                <a:gd name="csY12" fmla="*/ 3185234 h 4334257"/>
                <a:gd name="csX13" fmla="*/ 1376640 w 7420494"/>
                <a:gd name="csY13" fmla="*/ 3317581 h 4334257"/>
                <a:gd name="csX14" fmla="*/ 2483545 w 7420494"/>
                <a:gd name="csY14" fmla="*/ 3209297 h 4334257"/>
                <a:gd name="csX15" fmla="*/ 3578419 w 7420494"/>
                <a:gd name="csY15" fmla="*/ 2860381 h 4334257"/>
                <a:gd name="csX16" fmla="*/ 3963764 w 7420494"/>
                <a:gd name="csY16" fmla="*/ 2699626 h 4334257"/>
                <a:gd name="csX17" fmla="*/ 4436337 w 7420494"/>
                <a:gd name="csY17" fmla="*/ 2484060 h 4334257"/>
                <a:gd name="csX0" fmla="*/ 4436337 w 7420494"/>
                <a:gd name="csY0" fmla="*/ 2484060 h 4333086"/>
                <a:gd name="csX1" fmla="*/ 5695977 w 7420494"/>
                <a:gd name="csY1" fmla="*/ 1775534 h 4333086"/>
                <a:gd name="csX2" fmla="*/ 6465998 w 7420494"/>
                <a:gd name="csY2" fmla="*/ 1043613 h 4333086"/>
                <a:gd name="csX3" fmla="*/ 7272114 w 7420494"/>
                <a:gd name="csY3" fmla="*/ 44992 h 4333086"/>
                <a:gd name="csX4" fmla="*/ 7404461 w 7420494"/>
                <a:gd name="csY4" fmla="*/ 345781 h 4333086"/>
                <a:gd name="csX5" fmla="*/ 7067577 w 7420494"/>
                <a:gd name="csY5" fmla="*/ 1873792 h 4333086"/>
                <a:gd name="csX6" fmla="*/ 5996766 w 7420494"/>
                <a:gd name="csY6" fmla="*/ 3269455 h 4333086"/>
                <a:gd name="csX7" fmla="*/ 5011681 w 7420494"/>
                <a:gd name="csY7" fmla="*/ 3902115 h 4333086"/>
                <a:gd name="csX8" fmla="*/ 3626545 w 7420494"/>
                <a:gd name="csY8" fmla="*/ 4280107 h 4333086"/>
                <a:gd name="csX9" fmla="*/ 1845872 w 7420494"/>
                <a:gd name="csY9" fmla="*/ 4256044 h 4333086"/>
                <a:gd name="csX10" fmla="*/ 341924 w 7420494"/>
                <a:gd name="csY10" fmla="*/ 3594307 h 4333086"/>
                <a:gd name="csX11" fmla="*/ 5040 w 7420494"/>
                <a:gd name="csY11" fmla="*/ 3149139 h 4333086"/>
                <a:gd name="csX12" fmla="*/ 486303 w 7420494"/>
                <a:gd name="csY12" fmla="*/ 3185234 h 4333086"/>
                <a:gd name="csX13" fmla="*/ 1376640 w 7420494"/>
                <a:gd name="csY13" fmla="*/ 3317581 h 4333086"/>
                <a:gd name="csX14" fmla="*/ 2483545 w 7420494"/>
                <a:gd name="csY14" fmla="*/ 3209297 h 4333086"/>
                <a:gd name="csX15" fmla="*/ 3578419 w 7420494"/>
                <a:gd name="csY15" fmla="*/ 2860381 h 4333086"/>
                <a:gd name="csX16" fmla="*/ 3963764 w 7420494"/>
                <a:gd name="csY16" fmla="*/ 2699626 h 4333086"/>
                <a:gd name="csX17" fmla="*/ 4436337 w 7420494"/>
                <a:gd name="csY17" fmla="*/ 2484060 h 4333086"/>
                <a:gd name="csX0" fmla="*/ 4436337 w 7420494"/>
                <a:gd name="csY0" fmla="*/ 2484060 h 4333086"/>
                <a:gd name="csX1" fmla="*/ 5695977 w 7420494"/>
                <a:gd name="csY1" fmla="*/ 1775534 h 4333086"/>
                <a:gd name="csX2" fmla="*/ 6465998 w 7420494"/>
                <a:gd name="csY2" fmla="*/ 1043613 h 4333086"/>
                <a:gd name="csX3" fmla="*/ 7272114 w 7420494"/>
                <a:gd name="csY3" fmla="*/ 44992 h 4333086"/>
                <a:gd name="csX4" fmla="*/ 7404461 w 7420494"/>
                <a:gd name="csY4" fmla="*/ 345781 h 4333086"/>
                <a:gd name="csX5" fmla="*/ 7067577 w 7420494"/>
                <a:gd name="csY5" fmla="*/ 1873792 h 4333086"/>
                <a:gd name="csX6" fmla="*/ 5996766 w 7420494"/>
                <a:gd name="csY6" fmla="*/ 3269455 h 4333086"/>
                <a:gd name="csX7" fmla="*/ 5011681 w 7420494"/>
                <a:gd name="csY7" fmla="*/ 3902115 h 4333086"/>
                <a:gd name="csX8" fmla="*/ 3626545 w 7420494"/>
                <a:gd name="csY8" fmla="*/ 4280107 h 4333086"/>
                <a:gd name="csX9" fmla="*/ 1845872 w 7420494"/>
                <a:gd name="csY9" fmla="*/ 4256044 h 4333086"/>
                <a:gd name="csX10" fmla="*/ 341924 w 7420494"/>
                <a:gd name="csY10" fmla="*/ 3594307 h 4333086"/>
                <a:gd name="csX11" fmla="*/ 5040 w 7420494"/>
                <a:gd name="csY11" fmla="*/ 3149139 h 4333086"/>
                <a:gd name="csX12" fmla="*/ 486303 w 7420494"/>
                <a:gd name="csY12" fmla="*/ 3185234 h 4333086"/>
                <a:gd name="csX13" fmla="*/ 1376640 w 7420494"/>
                <a:gd name="csY13" fmla="*/ 3317581 h 4333086"/>
                <a:gd name="csX14" fmla="*/ 2483545 w 7420494"/>
                <a:gd name="csY14" fmla="*/ 3209297 h 4333086"/>
                <a:gd name="csX15" fmla="*/ 3578419 w 7420494"/>
                <a:gd name="csY15" fmla="*/ 2860381 h 4333086"/>
                <a:gd name="csX16" fmla="*/ 3963764 w 7420494"/>
                <a:gd name="csY16" fmla="*/ 2699626 h 4333086"/>
                <a:gd name="csX17" fmla="*/ 4436337 w 7420494"/>
                <a:gd name="csY17" fmla="*/ 2484060 h 4333086"/>
                <a:gd name="csX0" fmla="*/ 4436337 w 7420494"/>
                <a:gd name="csY0" fmla="*/ 2484060 h 4333086"/>
                <a:gd name="csX1" fmla="*/ 5695977 w 7420494"/>
                <a:gd name="csY1" fmla="*/ 1775534 h 4333086"/>
                <a:gd name="csX2" fmla="*/ 6465998 w 7420494"/>
                <a:gd name="csY2" fmla="*/ 1043613 h 4333086"/>
                <a:gd name="csX3" fmla="*/ 7272114 w 7420494"/>
                <a:gd name="csY3" fmla="*/ 44992 h 4333086"/>
                <a:gd name="csX4" fmla="*/ 7404461 w 7420494"/>
                <a:gd name="csY4" fmla="*/ 345781 h 4333086"/>
                <a:gd name="csX5" fmla="*/ 7067577 w 7420494"/>
                <a:gd name="csY5" fmla="*/ 1873792 h 4333086"/>
                <a:gd name="csX6" fmla="*/ 6039628 w 7420494"/>
                <a:gd name="csY6" fmla="*/ 3188492 h 4333086"/>
                <a:gd name="csX7" fmla="*/ 5011681 w 7420494"/>
                <a:gd name="csY7" fmla="*/ 3902115 h 4333086"/>
                <a:gd name="csX8" fmla="*/ 3626545 w 7420494"/>
                <a:gd name="csY8" fmla="*/ 4280107 h 4333086"/>
                <a:gd name="csX9" fmla="*/ 1845872 w 7420494"/>
                <a:gd name="csY9" fmla="*/ 4256044 h 4333086"/>
                <a:gd name="csX10" fmla="*/ 341924 w 7420494"/>
                <a:gd name="csY10" fmla="*/ 3594307 h 4333086"/>
                <a:gd name="csX11" fmla="*/ 5040 w 7420494"/>
                <a:gd name="csY11" fmla="*/ 3149139 h 4333086"/>
                <a:gd name="csX12" fmla="*/ 486303 w 7420494"/>
                <a:gd name="csY12" fmla="*/ 3185234 h 4333086"/>
                <a:gd name="csX13" fmla="*/ 1376640 w 7420494"/>
                <a:gd name="csY13" fmla="*/ 3317581 h 4333086"/>
                <a:gd name="csX14" fmla="*/ 2483545 w 7420494"/>
                <a:gd name="csY14" fmla="*/ 3209297 h 4333086"/>
                <a:gd name="csX15" fmla="*/ 3578419 w 7420494"/>
                <a:gd name="csY15" fmla="*/ 2860381 h 4333086"/>
                <a:gd name="csX16" fmla="*/ 3963764 w 7420494"/>
                <a:gd name="csY16" fmla="*/ 2699626 h 4333086"/>
                <a:gd name="csX17" fmla="*/ 4436337 w 7420494"/>
                <a:gd name="csY17" fmla="*/ 2484060 h 4333086"/>
                <a:gd name="csX0" fmla="*/ 4436337 w 7420494"/>
                <a:gd name="csY0" fmla="*/ 2484060 h 4307302"/>
                <a:gd name="csX1" fmla="*/ 5695977 w 7420494"/>
                <a:gd name="csY1" fmla="*/ 1775534 h 4307302"/>
                <a:gd name="csX2" fmla="*/ 6465998 w 7420494"/>
                <a:gd name="csY2" fmla="*/ 1043613 h 4307302"/>
                <a:gd name="csX3" fmla="*/ 7272114 w 7420494"/>
                <a:gd name="csY3" fmla="*/ 44992 h 4307302"/>
                <a:gd name="csX4" fmla="*/ 7404461 w 7420494"/>
                <a:gd name="csY4" fmla="*/ 345781 h 4307302"/>
                <a:gd name="csX5" fmla="*/ 7067577 w 7420494"/>
                <a:gd name="csY5" fmla="*/ 1873792 h 4307302"/>
                <a:gd name="csX6" fmla="*/ 6039628 w 7420494"/>
                <a:gd name="csY6" fmla="*/ 3188492 h 4307302"/>
                <a:gd name="csX7" fmla="*/ 5011681 w 7420494"/>
                <a:gd name="csY7" fmla="*/ 3902115 h 4307302"/>
                <a:gd name="csX8" fmla="*/ 3612258 w 7420494"/>
                <a:gd name="csY8" fmla="*/ 4222957 h 4307302"/>
                <a:gd name="csX9" fmla="*/ 1845872 w 7420494"/>
                <a:gd name="csY9" fmla="*/ 4256044 h 4307302"/>
                <a:gd name="csX10" fmla="*/ 341924 w 7420494"/>
                <a:gd name="csY10" fmla="*/ 3594307 h 4307302"/>
                <a:gd name="csX11" fmla="*/ 5040 w 7420494"/>
                <a:gd name="csY11" fmla="*/ 3149139 h 4307302"/>
                <a:gd name="csX12" fmla="*/ 486303 w 7420494"/>
                <a:gd name="csY12" fmla="*/ 3185234 h 4307302"/>
                <a:gd name="csX13" fmla="*/ 1376640 w 7420494"/>
                <a:gd name="csY13" fmla="*/ 3317581 h 4307302"/>
                <a:gd name="csX14" fmla="*/ 2483545 w 7420494"/>
                <a:gd name="csY14" fmla="*/ 3209297 h 4307302"/>
                <a:gd name="csX15" fmla="*/ 3578419 w 7420494"/>
                <a:gd name="csY15" fmla="*/ 2860381 h 4307302"/>
                <a:gd name="csX16" fmla="*/ 3963764 w 7420494"/>
                <a:gd name="csY16" fmla="*/ 2699626 h 4307302"/>
                <a:gd name="csX17" fmla="*/ 4436337 w 7420494"/>
                <a:gd name="csY17" fmla="*/ 2484060 h 4307302"/>
                <a:gd name="csX0" fmla="*/ 4436337 w 7420494"/>
                <a:gd name="csY0" fmla="*/ 2484060 h 4318860"/>
                <a:gd name="csX1" fmla="*/ 5695977 w 7420494"/>
                <a:gd name="csY1" fmla="*/ 1775534 h 4318860"/>
                <a:gd name="csX2" fmla="*/ 6465998 w 7420494"/>
                <a:gd name="csY2" fmla="*/ 1043613 h 4318860"/>
                <a:gd name="csX3" fmla="*/ 7272114 w 7420494"/>
                <a:gd name="csY3" fmla="*/ 44992 h 4318860"/>
                <a:gd name="csX4" fmla="*/ 7404461 w 7420494"/>
                <a:gd name="csY4" fmla="*/ 345781 h 4318860"/>
                <a:gd name="csX5" fmla="*/ 7067577 w 7420494"/>
                <a:gd name="csY5" fmla="*/ 1873792 h 4318860"/>
                <a:gd name="csX6" fmla="*/ 6039628 w 7420494"/>
                <a:gd name="csY6" fmla="*/ 3188492 h 4318860"/>
                <a:gd name="csX7" fmla="*/ 5011681 w 7420494"/>
                <a:gd name="csY7" fmla="*/ 3902115 h 4318860"/>
                <a:gd name="csX8" fmla="*/ 3617020 w 7420494"/>
                <a:gd name="csY8" fmla="*/ 4251532 h 4318860"/>
                <a:gd name="csX9" fmla="*/ 1845872 w 7420494"/>
                <a:gd name="csY9" fmla="*/ 4256044 h 4318860"/>
                <a:gd name="csX10" fmla="*/ 341924 w 7420494"/>
                <a:gd name="csY10" fmla="*/ 3594307 h 4318860"/>
                <a:gd name="csX11" fmla="*/ 5040 w 7420494"/>
                <a:gd name="csY11" fmla="*/ 3149139 h 4318860"/>
                <a:gd name="csX12" fmla="*/ 486303 w 7420494"/>
                <a:gd name="csY12" fmla="*/ 3185234 h 4318860"/>
                <a:gd name="csX13" fmla="*/ 1376640 w 7420494"/>
                <a:gd name="csY13" fmla="*/ 3317581 h 4318860"/>
                <a:gd name="csX14" fmla="*/ 2483545 w 7420494"/>
                <a:gd name="csY14" fmla="*/ 3209297 h 4318860"/>
                <a:gd name="csX15" fmla="*/ 3578419 w 7420494"/>
                <a:gd name="csY15" fmla="*/ 2860381 h 4318860"/>
                <a:gd name="csX16" fmla="*/ 3963764 w 7420494"/>
                <a:gd name="csY16" fmla="*/ 2699626 h 4318860"/>
                <a:gd name="csX17" fmla="*/ 4436337 w 7420494"/>
                <a:gd name="csY17" fmla="*/ 2484060 h 43188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7420494" h="4318860">
                  <a:moveTo>
                    <a:pt x="4436337" y="2484060"/>
                  </a:moveTo>
                  <a:cubicBezTo>
                    <a:pt x="4707048" y="2341686"/>
                    <a:pt x="5357700" y="2015608"/>
                    <a:pt x="5695977" y="1775534"/>
                  </a:cubicBezTo>
                  <a:cubicBezTo>
                    <a:pt x="6034254" y="1535460"/>
                    <a:pt x="6203309" y="1332037"/>
                    <a:pt x="6465998" y="1043613"/>
                  </a:cubicBezTo>
                  <a:cubicBezTo>
                    <a:pt x="6728688" y="755189"/>
                    <a:pt x="7115704" y="161297"/>
                    <a:pt x="7272114" y="44992"/>
                  </a:cubicBezTo>
                  <a:cubicBezTo>
                    <a:pt x="7428525" y="-71313"/>
                    <a:pt x="7438551" y="40981"/>
                    <a:pt x="7404461" y="345781"/>
                  </a:cubicBezTo>
                  <a:cubicBezTo>
                    <a:pt x="7370372" y="650581"/>
                    <a:pt x="7295049" y="1400007"/>
                    <a:pt x="7067577" y="1873792"/>
                  </a:cubicBezTo>
                  <a:cubicBezTo>
                    <a:pt x="6840105" y="2347577"/>
                    <a:pt x="6382277" y="2850438"/>
                    <a:pt x="6039628" y="3188492"/>
                  </a:cubicBezTo>
                  <a:cubicBezTo>
                    <a:pt x="5696979" y="3526546"/>
                    <a:pt x="5415449" y="3724942"/>
                    <a:pt x="5011681" y="3902115"/>
                  </a:cubicBezTo>
                  <a:cubicBezTo>
                    <a:pt x="4607913" y="4079288"/>
                    <a:pt x="4144655" y="4192544"/>
                    <a:pt x="3617020" y="4251532"/>
                  </a:cubicBezTo>
                  <a:cubicBezTo>
                    <a:pt x="3089385" y="4310520"/>
                    <a:pt x="2391721" y="4365582"/>
                    <a:pt x="1845872" y="4256044"/>
                  </a:cubicBezTo>
                  <a:cubicBezTo>
                    <a:pt x="1300023" y="4146506"/>
                    <a:pt x="648729" y="3778791"/>
                    <a:pt x="341924" y="3594307"/>
                  </a:cubicBezTo>
                  <a:cubicBezTo>
                    <a:pt x="35119" y="3409823"/>
                    <a:pt x="-19023" y="3217318"/>
                    <a:pt x="5040" y="3149139"/>
                  </a:cubicBezTo>
                  <a:cubicBezTo>
                    <a:pt x="29103" y="3080960"/>
                    <a:pt x="257703" y="3157160"/>
                    <a:pt x="486303" y="3185234"/>
                  </a:cubicBezTo>
                  <a:cubicBezTo>
                    <a:pt x="714903" y="3213308"/>
                    <a:pt x="1043766" y="3313571"/>
                    <a:pt x="1376640" y="3317581"/>
                  </a:cubicBezTo>
                  <a:cubicBezTo>
                    <a:pt x="1709514" y="3321591"/>
                    <a:pt x="2116582" y="3285497"/>
                    <a:pt x="2483545" y="3209297"/>
                  </a:cubicBezTo>
                  <a:cubicBezTo>
                    <a:pt x="2850508" y="3133097"/>
                    <a:pt x="3331716" y="2945326"/>
                    <a:pt x="3578419" y="2860381"/>
                  </a:cubicBezTo>
                  <a:cubicBezTo>
                    <a:pt x="3825122" y="2775436"/>
                    <a:pt x="3820778" y="2762346"/>
                    <a:pt x="3963764" y="2699626"/>
                  </a:cubicBezTo>
                  <a:cubicBezTo>
                    <a:pt x="4106750" y="2636906"/>
                    <a:pt x="4436337" y="2484060"/>
                    <a:pt x="4436337" y="248406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 cap="rnd">
              <a:solidFill>
                <a:schemeClr val="accent6">
                  <a:lumMod val="50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3D37902D-AD6A-06BF-110F-4A03F1532BC9}"/>
                </a:ext>
              </a:extLst>
            </p:cNvPr>
            <p:cNvSpPr/>
            <p:nvPr/>
          </p:nvSpPr>
          <p:spPr>
            <a:xfrm rot="9900000">
              <a:off x="2212106" y="3635910"/>
              <a:ext cx="2009714" cy="2255952"/>
            </a:xfrm>
            <a:custGeom>
              <a:avLst/>
              <a:gdLst>
                <a:gd name="csX0" fmla="*/ 319706 w 3027551"/>
                <a:gd name="csY0" fmla="*/ 2825932 h 3455313"/>
                <a:gd name="csX1" fmla="*/ 205406 w 3027551"/>
                <a:gd name="csY1" fmla="*/ 2742112 h 3455313"/>
                <a:gd name="csX2" fmla="*/ 22526 w 3027551"/>
                <a:gd name="csY2" fmla="*/ 2262052 h 3455313"/>
                <a:gd name="csX3" fmla="*/ 769286 w 3027551"/>
                <a:gd name="csY3" fmla="*/ 2056312 h 3455313"/>
                <a:gd name="csX4" fmla="*/ 1820846 w 3027551"/>
                <a:gd name="csY4" fmla="*/ 1187632 h 3455313"/>
                <a:gd name="csX5" fmla="*/ 2521886 w 3027551"/>
                <a:gd name="csY5" fmla="*/ 471352 h 3455313"/>
                <a:gd name="csX6" fmla="*/ 2811446 w 3027551"/>
                <a:gd name="csY6" fmla="*/ 14152 h 3455313"/>
                <a:gd name="csX7" fmla="*/ 2986706 w 3027551"/>
                <a:gd name="csY7" fmla="*/ 120832 h 3455313"/>
                <a:gd name="csX8" fmla="*/ 3024806 w 3027551"/>
                <a:gd name="csY8" fmla="*/ 166552 h 3455313"/>
                <a:gd name="csX9" fmla="*/ 2979086 w 3027551"/>
                <a:gd name="csY9" fmla="*/ 799012 h 3455313"/>
                <a:gd name="csX10" fmla="*/ 2620946 w 3027551"/>
                <a:gd name="csY10" fmla="*/ 1591492 h 3455313"/>
                <a:gd name="csX11" fmla="*/ 1996106 w 3027551"/>
                <a:gd name="csY11" fmla="*/ 2391592 h 3455313"/>
                <a:gd name="csX12" fmla="*/ 1256966 w 3027551"/>
                <a:gd name="csY12" fmla="*/ 3069772 h 3455313"/>
                <a:gd name="csX13" fmla="*/ 799766 w 3027551"/>
                <a:gd name="csY13" fmla="*/ 3374572 h 3455313"/>
                <a:gd name="csX14" fmla="*/ 601646 w 3027551"/>
                <a:gd name="csY14" fmla="*/ 3450772 h 3455313"/>
                <a:gd name="csX15" fmla="*/ 426386 w 3027551"/>
                <a:gd name="csY15" fmla="*/ 3275512 h 3455313"/>
                <a:gd name="csX16" fmla="*/ 296846 w 3027551"/>
                <a:gd name="csY16" fmla="*/ 3024052 h 3455313"/>
                <a:gd name="csX17" fmla="*/ 319706 w 3027551"/>
                <a:gd name="csY17" fmla="*/ 2825932 h 3455313"/>
                <a:gd name="csX0" fmla="*/ 321044 w 3028889"/>
                <a:gd name="csY0" fmla="*/ 2825932 h 3455313"/>
                <a:gd name="csX1" fmla="*/ 206744 w 3028889"/>
                <a:gd name="csY1" fmla="*/ 2742112 h 3455313"/>
                <a:gd name="csX2" fmla="*/ 23864 w 3028889"/>
                <a:gd name="csY2" fmla="*/ 2262052 h 3455313"/>
                <a:gd name="csX3" fmla="*/ 793484 w 3028889"/>
                <a:gd name="csY3" fmla="*/ 1903912 h 3455313"/>
                <a:gd name="csX4" fmla="*/ 1822184 w 3028889"/>
                <a:gd name="csY4" fmla="*/ 1187632 h 3455313"/>
                <a:gd name="csX5" fmla="*/ 2523224 w 3028889"/>
                <a:gd name="csY5" fmla="*/ 471352 h 3455313"/>
                <a:gd name="csX6" fmla="*/ 2812784 w 3028889"/>
                <a:gd name="csY6" fmla="*/ 14152 h 3455313"/>
                <a:gd name="csX7" fmla="*/ 2988044 w 3028889"/>
                <a:gd name="csY7" fmla="*/ 120832 h 3455313"/>
                <a:gd name="csX8" fmla="*/ 3026144 w 3028889"/>
                <a:gd name="csY8" fmla="*/ 166552 h 3455313"/>
                <a:gd name="csX9" fmla="*/ 2980424 w 3028889"/>
                <a:gd name="csY9" fmla="*/ 799012 h 3455313"/>
                <a:gd name="csX10" fmla="*/ 2622284 w 3028889"/>
                <a:gd name="csY10" fmla="*/ 1591492 h 3455313"/>
                <a:gd name="csX11" fmla="*/ 1997444 w 3028889"/>
                <a:gd name="csY11" fmla="*/ 2391592 h 3455313"/>
                <a:gd name="csX12" fmla="*/ 1258304 w 3028889"/>
                <a:gd name="csY12" fmla="*/ 3069772 h 3455313"/>
                <a:gd name="csX13" fmla="*/ 801104 w 3028889"/>
                <a:gd name="csY13" fmla="*/ 3374572 h 3455313"/>
                <a:gd name="csX14" fmla="*/ 602984 w 3028889"/>
                <a:gd name="csY14" fmla="*/ 3450772 h 3455313"/>
                <a:gd name="csX15" fmla="*/ 427724 w 3028889"/>
                <a:gd name="csY15" fmla="*/ 3275512 h 3455313"/>
                <a:gd name="csX16" fmla="*/ 298184 w 3028889"/>
                <a:gd name="csY16" fmla="*/ 3024052 h 3455313"/>
                <a:gd name="csX17" fmla="*/ 321044 w 3028889"/>
                <a:gd name="csY17" fmla="*/ 2825932 h 3455313"/>
                <a:gd name="csX0" fmla="*/ 300666 w 3008511"/>
                <a:gd name="csY0" fmla="*/ 2825932 h 3455313"/>
                <a:gd name="csX1" fmla="*/ 186366 w 3008511"/>
                <a:gd name="csY1" fmla="*/ 2742112 h 3455313"/>
                <a:gd name="csX2" fmla="*/ 3486 w 3008511"/>
                <a:gd name="csY2" fmla="*/ 2262052 h 3455313"/>
                <a:gd name="csX3" fmla="*/ 773106 w 3008511"/>
                <a:gd name="csY3" fmla="*/ 1903912 h 3455313"/>
                <a:gd name="csX4" fmla="*/ 1801806 w 3008511"/>
                <a:gd name="csY4" fmla="*/ 1187632 h 3455313"/>
                <a:gd name="csX5" fmla="*/ 2502846 w 3008511"/>
                <a:gd name="csY5" fmla="*/ 471352 h 3455313"/>
                <a:gd name="csX6" fmla="*/ 2792406 w 3008511"/>
                <a:gd name="csY6" fmla="*/ 14152 h 3455313"/>
                <a:gd name="csX7" fmla="*/ 2967666 w 3008511"/>
                <a:gd name="csY7" fmla="*/ 120832 h 3455313"/>
                <a:gd name="csX8" fmla="*/ 3005766 w 3008511"/>
                <a:gd name="csY8" fmla="*/ 166552 h 3455313"/>
                <a:gd name="csX9" fmla="*/ 2960046 w 3008511"/>
                <a:gd name="csY9" fmla="*/ 799012 h 3455313"/>
                <a:gd name="csX10" fmla="*/ 2601906 w 3008511"/>
                <a:gd name="csY10" fmla="*/ 1591492 h 3455313"/>
                <a:gd name="csX11" fmla="*/ 1977066 w 3008511"/>
                <a:gd name="csY11" fmla="*/ 2391592 h 3455313"/>
                <a:gd name="csX12" fmla="*/ 1237926 w 3008511"/>
                <a:gd name="csY12" fmla="*/ 3069772 h 3455313"/>
                <a:gd name="csX13" fmla="*/ 780726 w 3008511"/>
                <a:gd name="csY13" fmla="*/ 3374572 h 3455313"/>
                <a:gd name="csX14" fmla="*/ 582606 w 3008511"/>
                <a:gd name="csY14" fmla="*/ 3450772 h 3455313"/>
                <a:gd name="csX15" fmla="*/ 407346 w 3008511"/>
                <a:gd name="csY15" fmla="*/ 3275512 h 3455313"/>
                <a:gd name="csX16" fmla="*/ 277806 w 3008511"/>
                <a:gd name="csY16" fmla="*/ 3024052 h 3455313"/>
                <a:gd name="csX17" fmla="*/ 300666 w 3008511"/>
                <a:gd name="csY17" fmla="*/ 2825932 h 3455313"/>
                <a:gd name="csX0" fmla="*/ 330722 w 3038567"/>
                <a:gd name="csY0" fmla="*/ 2825932 h 3455313"/>
                <a:gd name="csX1" fmla="*/ 216422 w 3038567"/>
                <a:gd name="csY1" fmla="*/ 2742112 h 3455313"/>
                <a:gd name="csX2" fmla="*/ 3062 w 3038567"/>
                <a:gd name="csY2" fmla="*/ 2277292 h 3455313"/>
                <a:gd name="csX3" fmla="*/ 803162 w 3038567"/>
                <a:gd name="csY3" fmla="*/ 1903912 h 3455313"/>
                <a:gd name="csX4" fmla="*/ 1831862 w 3038567"/>
                <a:gd name="csY4" fmla="*/ 1187632 h 3455313"/>
                <a:gd name="csX5" fmla="*/ 2532902 w 3038567"/>
                <a:gd name="csY5" fmla="*/ 471352 h 3455313"/>
                <a:gd name="csX6" fmla="*/ 2822462 w 3038567"/>
                <a:gd name="csY6" fmla="*/ 14152 h 3455313"/>
                <a:gd name="csX7" fmla="*/ 2997722 w 3038567"/>
                <a:gd name="csY7" fmla="*/ 120832 h 3455313"/>
                <a:gd name="csX8" fmla="*/ 3035822 w 3038567"/>
                <a:gd name="csY8" fmla="*/ 166552 h 3455313"/>
                <a:gd name="csX9" fmla="*/ 2990102 w 3038567"/>
                <a:gd name="csY9" fmla="*/ 799012 h 3455313"/>
                <a:gd name="csX10" fmla="*/ 2631962 w 3038567"/>
                <a:gd name="csY10" fmla="*/ 1591492 h 3455313"/>
                <a:gd name="csX11" fmla="*/ 2007122 w 3038567"/>
                <a:gd name="csY11" fmla="*/ 2391592 h 3455313"/>
                <a:gd name="csX12" fmla="*/ 1267982 w 3038567"/>
                <a:gd name="csY12" fmla="*/ 3069772 h 3455313"/>
                <a:gd name="csX13" fmla="*/ 810782 w 3038567"/>
                <a:gd name="csY13" fmla="*/ 3374572 h 3455313"/>
                <a:gd name="csX14" fmla="*/ 612662 w 3038567"/>
                <a:gd name="csY14" fmla="*/ 3450772 h 3455313"/>
                <a:gd name="csX15" fmla="*/ 437402 w 3038567"/>
                <a:gd name="csY15" fmla="*/ 3275512 h 3455313"/>
                <a:gd name="csX16" fmla="*/ 307862 w 3038567"/>
                <a:gd name="csY16" fmla="*/ 3024052 h 3455313"/>
                <a:gd name="csX17" fmla="*/ 330722 w 3038567"/>
                <a:gd name="csY17" fmla="*/ 2825932 h 3455313"/>
                <a:gd name="csX0" fmla="*/ 347032 w 3054877"/>
                <a:gd name="csY0" fmla="*/ 2825932 h 3455313"/>
                <a:gd name="csX1" fmla="*/ 255592 w 3054877"/>
                <a:gd name="csY1" fmla="*/ 2726872 h 3455313"/>
                <a:gd name="csX2" fmla="*/ 19372 w 3054877"/>
                <a:gd name="csY2" fmla="*/ 2277292 h 3455313"/>
                <a:gd name="csX3" fmla="*/ 819472 w 3054877"/>
                <a:gd name="csY3" fmla="*/ 1903912 h 3455313"/>
                <a:gd name="csX4" fmla="*/ 1848172 w 3054877"/>
                <a:gd name="csY4" fmla="*/ 1187632 h 3455313"/>
                <a:gd name="csX5" fmla="*/ 2549212 w 3054877"/>
                <a:gd name="csY5" fmla="*/ 471352 h 3455313"/>
                <a:gd name="csX6" fmla="*/ 2838772 w 3054877"/>
                <a:gd name="csY6" fmla="*/ 14152 h 3455313"/>
                <a:gd name="csX7" fmla="*/ 3014032 w 3054877"/>
                <a:gd name="csY7" fmla="*/ 120832 h 3455313"/>
                <a:gd name="csX8" fmla="*/ 3052132 w 3054877"/>
                <a:gd name="csY8" fmla="*/ 166552 h 3455313"/>
                <a:gd name="csX9" fmla="*/ 3006412 w 3054877"/>
                <a:gd name="csY9" fmla="*/ 799012 h 3455313"/>
                <a:gd name="csX10" fmla="*/ 2648272 w 3054877"/>
                <a:gd name="csY10" fmla="*/ 1591492 h 3455313"/>
                <a:gd name="csX11" fmla="*/ 2023432 w 3054877"/>
                <a:gd name="csY11" fmla="*/ 2391592 h 3455313"/>
                <a:gd name="csX12" fmla="*/ 1284292 w 3054877"/>
                <a:gd name="csY12" fmla="*/ 3069772 h 3455313"/>
                <a:gd name="csX13" fmla="*/ 827092 w 3054877"/>
                <a:gd name="csY13" fmla="*/ 3374572 h 3455313"/>
                <a:gd name="csX14" fmla="*/ 628972 w 3054877"/>
                <a:gd name="csY14" fmla="*/ 3450772 h 3455313"/>
                <a:gd name="csX15" fmla="*/ 453712 w 3054877"/>
                <a:gd name="csY15" fmla="*/ 3275512 h 3455313"/>
                <a:gd name="csX16" fmla="*/ 324172 w 3054877"/>
                <a:gd name="csY16" fmla="*/ 3024052 h 3455313"/>
                <a:gd name="csX17" fmla="*/ 347032 w 3054877"/>
                <a:gd name="csY17" fmla="*/ 2825932 h 3455313"/>
                <a:gd name="csX0" fmla="*/ 393164 w 3055289"/>
                <a:gd name="csY0" fmla="*/ 2780212 h 3455313"/>
                <a:gd name="csX1" fmla="*/ 256004 w 3055289"/>
                <a:gd name="csY1" fmla="*/ 2726872 h 3455313"/>
                <a:gd name="csX2" fmla="*/ 19784 w 3055289"/>
                <a:gd name="csY2" fmla="*/ 2277292 h 3455313"/>
                <a:gd name="csX3" fmla="*/ 819884 w 3055289"/>
                <a:gd name="csY3" fmla="*/ 1903912 h 3455313"/>
                <a:gd name="csX4" fmla="*/ 1848584 w 3055289"/>
                <a:gd name="csY4" fmla="*/ 1187632 h 3455313"/>
                <a:gd name="csX5" fmla="*/ 2549624 w 3055289"/>
                <a:gd name="csY5" fmla="*/ 471352 h 3455313"/>
                <a:gd name="csX6" fmla="*/ 2839184 w 3055289"/>
                <a:gd name="csY6" fmla="*/ 14152 h 3455313"/>
                <a:gd name="csX7" fmla="*/ 3014444 w 3055289"/>
                <a:gd name="csY7" fmla="*/ 120832 h 3455313"/>
                <a:gd name="csX8" fmla="*/ 3052544 w 3055289"/>
                <a:gd name="csY8" fmla="*/ 166552 h 3455313"/>
                <a:gd name="csX9" fmla="*/ 3006824 w 3055289"/>
                <a:gd name="csY9" fmla="*/ 799012 h 3455313"/>
                <a:gd name="csX10" fmla="*/ 2648684 w 3055289"/>
                <a:gd name="csY10" fmla="*/ 1591492 h 3455313"/>
                <a:gd name="csX11" fmla="*/ 2023844 w 3055289"/>
                <a:gd name="csY11" fmla="*/ 2391592 h 3455313"/>
                <a:gd name="csX12" fmla="*/ 1284704 w 3055289"/>
                <a:gd name="csY12" fmla="*/ 3069772 h 3455313"/>
                <a:gd name="csX13" fmla="*/ 827504 w 3055289"/>
                <a:gd name="csY13" fmla="*/ 3374572 h 3455313"/>
                <a:gd name="csX14" fmla="*/ 629384 w 3055289"/>
                <a:gd name="csY14" fmla="*/ 3450772 h 3455313"/>
                <a:gd name="csX15" fmla="*/ 454124 w 3055289"/>
                <a:gd name="csY15" fmla="*/ 3275512 h 3455313"/>
                <a:gd name="csX16" fmla="*/ 324584 w 3055289"/>
                <a:gd name="csY16" fmla="*/ 3024052 h 3455313"/>
                <a:gd name="csX17" fmla="*/ 393164 w 3055289"/>
                <a:gd name="csY17" fmla="*/ 2780212 h 3455313"/>
                <a:gd name="csX0" fmla="*/ 462393 w 3055938"/>
                <a:gd name="csY0" fmla="*/ 2856412 h 3455313"/>
                <a:gd name="csX1" fmla="*/ 256653 w 3055938"/>
                <a:gd name="csY1" fmla="*/ 2726872 h 3455313"/>
                <a:gd name="csX2" fmla="*/ 20433 w 3055938"/>
                <a:gd name="csY2" fmla="*/ 2277292 h 3455313"/>
                <a:gd name="csX3" fmla="*/ 820533 w 3055938"/>
                <a:gd name="csY3" fmla="*/ 1903912 h 3455313"/>
                <a:gd name="csX4" fmla="*/ 1849233 w 3055938"/>
                <a:gd name="csY4" fmla="*/ 1187632 h 3455313"/>
                <a:gd name="csX5" fmla="*/ 2550273 w 3055938"/>
                <a:gd name="csY5" fmla="*/ 471352 h 3455313"/>
                <a:gd name="csX6" fmla="*/ 2839833 w 3055938"/>
                <a:gd name="csY6" fmla="*/ 14152 h 3455313"/>
                <a:gd name="csX7" fmla="*/ 3015093 w 3055938"/>
                <a:gd name="csY7" fmla="*/ 120832 h 3455313"/>
                <a:gd name="csX8" fmla="*/ 3053193 w 3055938"/>
                <a:gd name="csY8" fmla="*/ 166552 h 3455313"/>
                <a:gd name="csX9" fmla="*/ 3007473 w 3055938"/>
                <a:gd name="csY9" fmla="*/ 799012 h 3455313"/>
                <a:gd name="csX10" fmla="*/ 2649333 w 3055938"/>
                <a:gd name="csY10" fmla="*/ 1591492 h 3455313"/>
                <a:gd name="csX11" fmla="*/ 2024493 w 3055938"/>
                <a:gd name="csY11" fmla="*/ 2391592 h 3455313"/>
                <a:gd name="csX12" fmla="*/ 1285353 w 3055938"/>
                <a:gd name="csY12" fmla="*/ 3069772 h 3455313"/>
                <a:gd name="csX13" fmla="*/ 828153 w 3055938"/>
                <a:gd name="csY13" fmla="*/ 3374572 h 3455313"/>
                <a:gd name="csX14" fmla="*/ 630033 w 3055938"/>
                <a:gd name="csY14" fmla="*/ 3450772 h 3455313"/>
                <a:gd name="csX15" fmla="*/ 454773 w 3055938"/>
                <a:gd name="csY15" fmla="*/ 3275512 h 3455313"/>
                <a:gd name="csX16" fmla="*/ 325233 w 3055938"/>
                <a:gd name="csY16" fmla="*/ 3024052 h 3455313"/>
                <a:gd name="csX17" fmla="*/ 462393 w 3055938"/>
                <a:gd name="csY17" fmla="*/ 2856412 h 3455313"/>
                <a:gd name="csX0" fmla="*/ 462393 w 3055938"/>
                <a:gd name="csY0" fmla="*/ 2856412 h 3455313"/>
                <a:gd name="csX1" fmla="*/ 256653 w 3055938"/>
                <a:gd name="csY1" fmla="*/ 2726872 h 3455313"/>
                <a:gd name="csX2" fmla="*/ 20433 w 3055938"/>
                <a:gd name="csY2" fmla="*/ 2277292 h 3455313"/>
                <a:gd name="csX3" fmla="*/ 820533 w 3055938"/>
                <a:gd name="csY3" fmla="*/ 1903912 h 3455313"/>
                <a:gd name="csX4" fmla="*/ 1849233 w 3055938"/>
                <a:gd name="csY4" fmla="*/ 1187632 h 3455313"/>
                <a:gd name="csX5" fmla="*/ 2550273 w 3055938"/>
                <a:gd name="csY5" fmla="*/ 471352 h 3455313"/>
                <a:gd name="csX6" fmla="*/ 2839833 w 3055938"/>
                <a:gd name="csY6" fmla="*/ 14152 h 3455313"/>
                <a:gd name="csX7" fmla="*/ 3015093 w 3055938"/>
                <a:gd name="csY7" fmla="*/ 120832 h 3455313"/>
                <a:gd name="csX8" fmla="*/ 3053193 w 3055938"/>
                <a:gd name="csY8" fmla="*/ 166552 h 3455313"/>
                <a:gd name="csX9" fmla="*/ 3007473 w 3055938"/>
                <a:gd name="csY9" fmla="*/ 799012 h 3455313"/>
                <a:gd name="csX10" fmla="*/ 2649333 w 3055938"/>
                <a:gd name="csY10" fmla="*/ 1591492 h 3455313"/>
                <a:gd name="csX11" fmla="*/ 2024493 w 3055938"/>
                <a:gd name="csY11" fmla="*/ 2391592 h 3455313"/>
                <a:gd name="csX12" fmla="*/ 1285353 w 3055938"/>
                <a:gd name="csY12" fmla="*/ 3069772 h 3455313"/>
                <a:gd name="csX13" fmla="*/ 828153 w 3055938"/>
                <a:gd name="csY13" fmla="*/ 3374572 h 3455313"/>
                <a:gd name="csX14" fmla="*/ 630033 w 3055938"/>
                <a:gd name="csY14" fmla="*/ 3450772 h 3455313"/>
                <a:gd name="csX15" fmla="*/ 454773 w 3055938"/>
                <a:gd name="csY15" fmla="*/ 3275512 h 3455313"/>
                <a:gd name="csX16" fmla="*/ 325233 w 3055938"/>
                <a:gd name="csY16" fmla="*/ 3024052 h 3455313"/>
                <a:gd name="csX17" fmla="*/ 462393 w 3055938"/>
                <a:gd name="csY17" fmla="*/ 2856412 h 3455313"/>
                <a:gd name="csX0" fmla="*/ 416237 w 3055502"/>
                <a:gd name="csY0" fmla="*/ 2780212 h 3455313"/>
                <a:gd name="csX1" fmla="*/ 256217 w 3055502"/>
                <a:gd name="csY1" fmla="*/ 2726872 h 3455313"/>
                <a:gd name="csX2" fmla="*/ 19997 w 3055502"/>
                <a:gd name="csY2" fmla="*/ 2277292 h 3455313"/>
                <a:gd name="csX3" fmla="*/ 820097 w 3055502"/>
                <a:gd name="csY3" fmla="*/ 1903912 h 3455313"/>
                <a:gd name="csX4" fmla="*/ 1848797 w 3055502"/>
                <a:gd name="csY4" fmla="*/ 1187632 h 3455313"/>
                <a:gd name="csX5" fmla="*/ 2549837 w 3055502"/>
                <a:gd name="csY5" fmla="*/ 471352 h 3455313"/>
                <a:gd name="csX6" fmla="*/ 2839397 w 3055502"/>
                <a:gd name="csY6" fmla="*/ 14152 h 3455313"/>
                <a:gd name="csX7" fmla="*/ 3014657 w 3055502"/>
                <a:gd name="csY7" fmla="*/ 120832 h 3455313"/>
                <a:gd name="csX8" fmla="*/ 3052757 w 3055502"/>
                <a:gd name="csY8" fmla="*/ 166552 h 3455313"/>
                <a:gd name="csX9" fmla="*/ 3007037 w 3055502"/>
                <a:gd name="csY9" fmla="*/ 799012 h 3455313"/>
                <a:gd name="csX10" fmla="*/ 2648897 w 3055502"/>
                <a:gd name="csY10" fmla="*/ 1591492 h 3455313"/>
                <a:gd name="csX11" fmla="*/ 2024057 w 3055502"/>
                <a:gd name="csY11" fmla="*/ 2391592 h 3455313"/>
                <a:gd name="csX12" fmla="*/ 1284917 w 3055502"/>
                <a:gd name="csY12" fmla="*/ 3069772 h 3455313"/>
                <a:gd name="csX13" fmla="*/ 827717 w 3055502"/>
                <a:gd name="csY13" fmla="*/ 3374572 h 3455313"/>
                <a:gd name="csX14" fmla="*/ 629597 w 3055502"/>
                <a:gd name="csY14" fmla="*/ 3450772 h 3455313"/>
                <a:gd name="csX15" fmla="*/ 454337 w 3055502"/>
                <a:gd name="csY15" fmla="*/ 3275512 h 3455313"/>
                <a:gd name="csX16" fmla="*/ 324797 w 3055502"/>
                <a:gd name="csY16" fmla="*/ 3024052 h 3455313"/>
                <a:gd name="csX17" fmla="*/ 416237 w 3055502"/>
                <a:gd name="csY17" fmla="*/ 2780212 h 3455313"/>
                <a:gd name="csX0" fmla="*/ 439312 w 3055717"/>
                <a:gd name="csY0" fmla="*/ 2795452 h 3455313"/>
                <a:gd name="csX1" fmla="*/ 256432 w 3055717"/>
                <a:gd name="csY1" fmla="*/ 2726872 h 3455313"/>
                <a:gd name="csX2" fmla="*/ 20212 w 3055717"/>
                <a:gd name="csY2" fmla="*/ 2277292 h 3455313"/>
                <a:gd name="csX3" fmla="*/ 820312 w 3055717"/>
                <a:gd name="csY3" fmla="*/ 1903912 h 3455313"/>
                <a:gd name="csX4" fmla="*/ 1849012 w 3055717"/>
                <a:gd name="csY4" fmla="*/ 1187632 h 3455313"/>
                <a:gd name="csX5" fmla="*/ 2550052 w 3055717"/>
                <a:gd name="csY5" fmla="*/ 471352 h 3455313"/>
                <a:gd name="csX6" fmla="*/ 2839612 w 3055717"/>
                <a:gd name="csY6" fmla="*/ 14152 h 3455313"/>
                <a:gd name="csX7" fmla="*/ 3014872 w 3055717"/>
                <a:gd name="csY7" fmla="*/ 120832 h 3455313"/>
                <a:gd name="csX8" fmla="*/ 3052972 w 3055717"/>
                <a:gd name="csY8" fmla="*/ 166552 h 3455313"/>
                <a:gd name="csX9" fmla="*/ 3007252 w 3055717"/>
                <a:gd name="csY9" fmla="*/ 799012 h 3455313"/>
                <a:gd name="csX10" fmla="*/ 2649112 w 3055717"/>
                <a:gd name="csY10" fmla="*/ 1591492 h 3455313"/>
                <a:gd name="csX11" fmla="*/ 2024272 w 3055717"/>
                <a:gd name="csY11" fmla="*/ 2391592 h 3455313"/>
                <a:gd name="csX12" fmla="*/ 1285132 w 3055717"/>
                <a:gd name="csY12" fmla="*/ 3069772 h 3455313"/>
                <a:gd name="csX13" fmla="*/ 827932 w 3055717"/>
                <a:gd name="csY13" fmla="*/ 3374572 h 3455313"/>
                <a:gd name="csX14" fmla="*/ 629812 w 3055717"/>
                <a:gd name="csY14" fmla="*/ 3450772 h 3455313"/>
                <a:gd name="csX15" fmla="*/ 454552 w 3055717"/>
                <a:gd name="csY15" fmla="*/ 3275512 h 3455313"/>
                <a:gd name="csX16" fmla="*/ 325012 w 3055717"/>
                <a:gd name="csY16" fmla="*/ 3024052 h 3455313"/>
                <a:gd name="csX17" fmla="*/ 439312 w 3055717"/>
                <a:gd name="csY17" fmla="*/ 2795452 h 3455313"/>
                <a:gd name="csX0" fmla="*/ 422761 w 3039166"/>
                <a:gd name="csY0" fmla="*/ 2795452 h 3455313"/>
                <a:gd name="csX1" fmla="*/ 239881 w 3039166"/>
                <a:gd name="csY1" fmla="*/ 2726872 h 3455313"/>
                <a:gd name="csX2" fmla="*/ 3661 w 3039166"/>
                <a:gd name="csY2" fmla="*/ 2277292 h 3455313"/>
                <a:gd name="csX3" fmla="*/ 803761 w 3039166"/>
                <a:gd name="csY3" fmla="*/ 1903912 h 3455313"/>
                <a:gd name="csX4" fmla="*/ 1832461 w 3039166"/>
                <a:gd name="csY4" fmla="*/ 1187632 h 3455313"/>
                <a:gd name="csX5" fmla="*/ 2533501 w 3039166"/>
                <a:gd name="csY5" fmla="*/ 471352 h 3455313"/>
                <a:gd name="csX6" fmla="*/ 2823061 w 3039166"/>
                <a:gd name="csY6" fmla="*/ 14152 h 3455313"/>
                <a:gd name="csX7" fmla="*/ 2998321 w 3039166"/>
                <a:gd name="csY7" fmla="*/ 120832 h 3455313"/>
                <a:gd name="csX8" fmla="*/ 3036421 w 3039166"/>
                <a:gd name="csY8" fmla="*/ 166552 h 3455313"/>
                <a:gd name="csX9" fmla="*/ 2990701 w 3039166"/>
                <a:gd name="csY9" fmla="*/ 799012 h 3455313"/>
                <a:gd name="csX10" fmla="*/ 2632561 w 3039166"/>
                <a:gd name="csY10" fmla="*/ 1591492 h 3455313"/>
                <a:gd name="csX11" fmla="*/ 2007721 w 3039166"/>
                <a:gd name="csY11" fmla="*/ 2391592 h 3455313"/>
                <a:gd name="csX12" fmla="*/ 1268581 w 3039166"/>
                <a:gd name="csY12" fmla="*/ 3069772 h 3455313"/>
                <a:gd name="csX13" fmla="*/ 811381 w 3039166"/>
                <a:gd name="csY13" fmla="*/ 3374572 h 3455313"/>
                <a:gd name="csX14" fmla="*/ 613261 w 3039166"/>
                <a:gd name="csY14" fmla="*/ 3450772 h 3455313"/>
                <a:gd name="csX15" fmla="*/ 438001 w 3039166"/>
                <a:gd name="csY15" fmla="*/ 3275512 h 3455313"/>
                <a:gd name="csX16" fmla="*/ 308461 w 3039166"/>
                <a:gd name="csY16" fmla="*/ 3024052 h 3455313"/>
                <a:gd name="csX17" fmla="*/ 422761 w 3039166"/>
                <a:gd name="csY17" fmla="*/ 2795452 h 3455313"/>
                <a:gd name="csX0" fmla="*/ 422761 w 3039166"/>
                <a:gd name="csY0" fmla="*/ 2795452 h 3459233"/>
                <a:gd name="csX1" fmla="*/ 239881 w 3039166"/>
                <a:gd name="csY1" fmla="*/ 2726872 h 3459233"/>
                <a:gd name="csX2" fmla="*/ 3661 w 3039166"/>
                <a:gd name="csY2" fmla="*/ 2277292 h 3459233"/>
                <a:gd name="csX3" fmla="*/ 803761 w 3039166"/>
                <a:gd name="csY3" fmla="*/ 1903912 h 3459233"/>
                <a:gd name="csX4" fmla="*/ 1832461 w 3039166"/>
                <a:gd name="csY4" fmla="*/ 1187632 h 3459233"/>
                <a:gd name="csX5" fmla="*/ 2533501 w 3039166"/>
                <a:gd name="csY5" fmla="*/ 471352 h 3459233"/>
                <a:gd name="csX6" fmla="*/ 2823061 w 3039166"/>
                <a:gd name="csY6" fmla="*/ 14152 h 3459233"/>
                <a:gd name="csX7" fmla="*/ 2998321 w 3039166"/>
                <a:gd name="csY7" fmla="*/ 120832 h 3459233"/>
                <a:gd name="csX8" fmla="*/ 3036421 w 3039166"/>
                <a:gd name="csY8" fmla="*/ 166552 h 3459233"/>
                <a:gd name="csX9" fmla="*/ 2990701 w 3039166"/>
                <a:gd name="csY9" fmla="*/ 799012 h 3459233"/>
                <a:gd name="csX10" fmla="*/ 2632561 w 3039166"/>
                <a:gd name="csY10" fmla="*/ 1591492 h 3459233"/>
                <a:gd name="csX11" fmla="*/ 2007721 w 3039166"/>
                <a:gd name="csY11" fmla="*/ 2391592 h 3459233"/>
                <a:gd name="csX12" fmla="*/ 1268581 w 3039166"/>
                <a:gd name="csY12" fmla="*/ 3069772 h 3459233"/>
                <a:gd name="csX13" fmla="*/ 811381 w 3039166"/>
                <a:gd name="csY13" fmla="*/ 3374572 h 3459233"/>
                <a:gd name="csX14" fmla="*/ 613261 w 3039166"/>
                <a:gd name="csY14" fmla="*/ 3450772 h 3459233"/>
                <a:gd name="csX15" fmla="*/ 468481 w 3039166"/>
                <a:gd name="csY15" fmla="*/ 3214552 h 3459233"/>
                <a:gd name="csX16" fmla="*/ 308461 w 3039166"/>
                <a:gd name="csY16" fmla="*/ 3024052 h 3459233"/>
                <a:gd name="csX17" fmla="*/ 422761 w 3039166"/>
                <a:gd name="csY17" fmla="*/ 2795452 h 3459233"/>
                <a:gd name="csX0" fmla="*/ 422761 w 3039166"/>
                <a:gd name="csY0" fmla="*/ 2795452 h 3462588"/>
                <a:gd name="csX1" fmla="*/ 239881 w 3039166"/>
                <a:gd name="csY1" fmla="*/ 2726872 h 3462588"/>
                <a:gd name="csX2" fmla="*/ 3661 w 3039166"/>
                <a:gd name="csY2" fmla="*/ 2277292 h 3462588"/>
                <a:gd name="csX3" fmla="*/ 803761 w 3039166"/>
                <a:gd name="csY3" fmla="*/ 1903912 h 3462588"/>
                <a:gd name="csX4" fmla="*/ 1832461 w 3039166"/>
                <a:gd name="csY4" fmla="*/ 1187632 h 3462588"/>
                <a:gd name="csX5" fmla="*/ 2533501 w 3039166"/>
                <a:gd name="csY5" fmla="*/ 471352 h 3462588"/>
                <a:gd name="csX6" fmla="*/ 2823061 w 3039166"/>
                <a:gd name="csY6" fmla="*/ 14152 h 3462588"/>
                <a:gd name="csX7" fmla="*/ 2998321 w 3039166"/>
                <a:gd name="csY7" fmla="*/ 120832 h 3462588"/>
                <a:gd name="csX8" fmla="*/ 3036421 w 3039166"/>
                <a:gd name="csY8" fmla="*/ 166552 h 3462588"/>
                <a:gd name="csX9" fmla="*/ 2990701 w 3039166"/>
                <a:gd name="csY9" fmla="*/ 799012 h 3462588"/>
                <a:gd name="csX10" fmla="*/ 2632561 w 3039166"/>
                <a:gd name="csY10" fmla="*/ 1591492 h 3462588"/>
                <a:gd name="csX11" fmla="*/ 2007721 w 3039166"/>
                <a:gd name="csY11" fmla="*/ 2391592 h 3462588"/>
                <a:gd name="csX12" fmla="*/ 1268581 w 3039166"/>
                <a:gd name="csY12" fmla="*/ 3069772 h 3462588"/>
                <a:gd name="csX13" fmla="*/ 841861 w 3039166"/>
                <a:gd name="csY13" fmla="*/ 3389812 h 3462588"/>
                <a:gd name="csX14" fmla="*/ 613261 w 3039166"/>
                <a:gd name="csY14" fmla="*/ 3450772 h 3462588"/>
                <a:gd name="csX15" fmla="*/ 468481 w 3039166"/>
                <a:gd name="csY15" fmla="*/ 3214552 h 3462588"/>
                <a:gd name="csX16" fmla="*/ 308461 w 3039166"/>
                <a:gd name="csY16" fmla="*/ 3024052 h 3462588"/>
                <a:gd name="csX17" fmla="*/ 422761 w 3039166"/>
                <a:gd name="csY17" fmla="*/ 2795452 h 3462588"/>
                <a:gd name="csX0" fmla="*/ 422761 w 3039166"/>
                <a:gd name="csY0" fmla="*/ 2795452 h 3462588"/>
                <a:gd name="csX1" fmla="*/ 239881 w 3039166"/>
                <a:gd name="csY1" fmla="*/ 2726872 h 3462588"/>
                <a:gd name="csX2" fmla="*/ 3661 w 3039166"/>
                <a:gd name="csY2" fmla="*/ 2277292 h 3462588"/>
                <a:gd name="csX3" fmla="*/ 803761 w 3039166"/>
                <a:gd name="csY3" fmla="*/ 1903912 h 3462588"/>
                <a:gd name="csX4" fmla="*/ 1832461 w 3039166"/>
                <a:gd name="csY4" fmla="*/ 1187632 h 3462588"/>
                <a:gd name="csX5" fmla="*/ 2533501 w 3039166"/>
                <a:gd name="csY5" fmla="*/ 471352 h 3462588"/>
                <a:gd name="csX6" fmla="*/ 2823061 w 3039166"/>
                <a:gd name="csY6" fmla="*/ 14152 h 3462588"/>
                <a:gd name="csX7" fmla="*/ 2998321 w 3039166"/>
                <a:gd name="csY7" fmla="*/ 120832 h 3462588"/>
                <a:gd name="csX8" fmla="*/ 3036421 w 3039166"/>
                <a:gd name="csY8" fmla="*/ 166552 h 3462588"/>
                <a:gd name="csX9" fmla="*/ 2990701 w 3039166"/>
                <a:gd name="csY9" fmla="*/ 799012 h 3462588"/>
                <a:gd name="csX10" fmla="*/ 2632561 w 3039166"/>
                <a:gd name="csY10" fmla="*/ 1591492 h 3462588"/>
                <a:gd name="csX11" fmla="*/ 2007721 w 3039166"/>
                <a:gd name="csY11" fmla="*/ 2391592 h 3462588"/>
                <a:gd name="csX12" fmla="*/ 1329541 w 3039166"/>
                <a:gd name="csY12" fmla="*/ 3069772 h 3462588"/>
                <a:gd name="csX13" fmla="*/ 841861 w 3039166"/>
                <a:gd name="csY13" fmla="*/ 3389812 h 3462588"/>
                <a:gd name="csX14" fmla="*/ 613261 w 3039166"/>
                <a:gd name="csY14" fmla="*/ 3450772 h 3462588"/>
                <a:gd name="csX15" fmla="*/ 468481 w 3039166"/>
                <a:gd name="csY15" fmla="*/ 3214552 h 3462588"/>
                <a:gd name="csX16" fmla="*/ 308461 w 3039166"/>
                <a:gd name="csY16" fmla="*/ 3024052 h 3462588"/>
                <a:gd name="csX17" fmla="*/ 422761 w 3039166"/>
                <a:gd name="csY17" fmla="*/ 2795452 h 3462588"/>
                <a:gd name="csX0" fmla="*/ 422761 w 3045286"/>
                <a:gd name="csY0" fmla="*/ 2791087 h 3458223"/>
                <a:gd name="csX1" fmla="*/ 239881 w 3045286"/>
                <a:gd name="csY1" fmla="*/ 2722507 h 3458223"/>
                <a:gd name="csX2" fmla="*/ 3661 w 3045286"/>
                <a:gd name="csY2" fmla="*/ 2272927 h 3458223"/>
                <a:gd name="csX3" fmla="*/ 803761 w 3045286"/>
                <a:gd name="csY3" fmla="*/ 1899547 h 3458223"/>
                <a:gd name="csX4" fmla="*/ 1832461 w 3045286"/>
                <a:gd name="csY4" fmla="*/ 1183267 h 3458223"/>
                <a:gd name="csX5" fmla="*/ 2533501 w 3045286"/>
                <a:gd name="csY5" fmla="*/ 466987 h 3458223"/>
                <a:gd name="csX6" fmla="*/ 2823061 w 3045286"/>
                <a:gd name="csY6" fmla="*/ 9787 h 3458223"/>
                <a:gd name="csX7" fmla="*/ 2914501 w 3045286"/>
                <a:gd name="csY7" fmla="*/ 154567 h 3458223"/>
                <a:gd name="csX8" fmla="*/ 3036421 w 3045286"/>
                <a:gd name="csY8" fmla="*/ 162187 h 3458223"/>
                <a:gd name="csX9" fmla="*/ 2990701 w 3045286"/>
                <a:gd name="csY9" fmla="*/ 794647 h 3458223"/>
                <a:gd name="csX10" fmla="*/ 2632561 w 3045286"/>
                <a:gd name="csY10" fmla="*/ 1587127 h 3458223"/>
                <a:gd name="csX11" fmla="*/ 2007721 w 3045286"/>
                <a:gd name="csY11" fmla="*/ 2387227 h 3458223"/>
                <a:gd name="csX12" fmla="*/ 1329541 w 3045286"/>
                <a:gd name="csY12" fmla="*/ 3065407 h 3458223"/>
                <a:gd name="csX13" fmla="*/ 841861 w 3045286"/>
                <a:gd name="csY13" fmla="*/ 3385447 h 3458223"/>
                <a:gd name="csX14" fmla="*/ 613261 w 3045286"/>
                <a:gd name="csY14" fmla="*/ 3446407 h 3458223"/>
                <a:gd name="csX15" fmla="*/ 468481 w 3045286"/>
                <a:gd name="csY15" fmla="*/ 3210187 h 3458223"/>
                <a:gd name="csX16" fmla="*/ 308461 w 3045286"/>
                <a:gd name="csY16" fmla="*/ 3019687 h 3458223"/>
                <a:gd name="csX17" fmla="*/ 422761 w 3045286"/>
                <a:gd name="csY17" fmla="*/ 2791087 h 3458223"/>
                <a:gd name="csX0" fmla="*/ 422761 w 3045286"/>
                <a:gd name="csY0" fmla="*/ 2747568 h 3414704"/>
                <a:gd name="csX1" fmla="*/ 239881 w 3045286"/>
                <a:gd name="csY1" fmla="*/ 2678988 h 3414704"/>
                <a:gd name="csX2" fmla="*/ 3661 w 3045286"/>
                <a:gd name="csY2" fmla="*/ 2229408 h 3414704"/>
                <a:gd name="csX3" fmla="*/ 803761 w 3045286"/>
                <a:gd name="csY3" fmla="*/ 1856028 h 3414704"/>
                <a:gd name="csX4" fmla="*/ 1832461 w 3045286"/>
                <a:gd name="csY4" fmla="*/ 1139748 h 3414704"/>
                <a:gd name="csX5" fmla="*/ 2533501 w 3045286"/>
                <a:gd name="csY5" fmla="*/ 423468 h 3414704"/>
                <a:gd name="csX6" fmla="*/ 2792581 w 3045286"/>
                <a:gd name="csY6" fmla="*/ 11988 h 3414704"/>
                <a:gd name="csX7" fmla="*/ 2914501 w 3045286"/>
                <a:gd name="csY7" fmla="*/ 111048 h 3414704"/>
                <a:gd name="csX8" fmla="*/ 3036421 w 3045286"/>
                <a:gd name="csY8" fmla="*/ 118668 h 3414704"/>
                <a:gd name="csX9" fmla="*/ 2990701 w 3045286"/>
                <a:gd name="csY9" fmla="*/ 751128 h 3414704"/>
                <a:gd name="csX10" fmla="*/ 2632561 w 3045286"/>
                <a:gd name="csY10" fmla="*/ 1543608 h 3414704"/>
                <a:gd name="csX11" fmla="*/ 2007721 w 3045286"/>
                <a:gd name="csY11" fmla="*/ 2343708 h 3414704"/>
                <a:gd name="csX12" fmla="*/ 1329541 w 3045286"/>
                <a:gd name="csY12" fmla="*/ 3021888 h 3414704"/>
                <a:gd name="csX13" fmla="*/ 841861 w 3045286"/>
                <a:gd name="csY13" fmla="*/ 3341928 h 3414704"/>
                <a:gd name="csX14" fmla="*/ 613261 w 3045286"/>
                <a:gd name="csY14" fmla="*/ 3402888 h 3414704"/>
                <a:gd name="csX15" fmla="*/ 468481 w 3045286"/>
                <a:gd name="csY15" fmla="*/ 3166668 h 3414704"/>
                <a:gd name="csX16" fmla="*/ 308461 w 3045286"/>
                <a:gd name="csY16" fmla="*/ 2976168 h 3414704"/>
                <a:gd name="csX17" fmla="*/ 422761 w 3045286"/>
                <a:gd name="csY17" fmla="*/ 2747568 h 3414704"/>
                <a:gd name="csX0" fmla="*/ 422761 w 3085014"/>
                <a:gd name="csY0" fmla="*/ 2747998 h 3415134"/>
                <a:gd name="csX1" fmla="*/ 239881 w 3085014"/>
                <a:gd name="csY1" fmla="*/ 2679418 h 3415134"/>
                <a:gd name="csX2" fmla="*/ 3661 w 3085014"/>
                <a:gd name="csY2" fmla="*/ 2229838 h 3415134"/>
                <a:gd name="csX3" fmla="*/ 803761 w 3085014"/>
                <a:gd name="csY3" fmla="*/ 1856458 h 3415134"/>
                <a:gd name="csX4" fmla="*/ 1832461 w 3085014"/>
                <a:gd name="csY4" fmla="*/ 1140178 h 3415134"/>
                <a:gd name="csX5" fmla="*/ 2533501 w 3085014"/>
                <a:gd name="csY5" fmla="*/ 423898 h 3415134"/>
                <a:gd name="csX6" fmla="*/ 2792581 w 3085014"/>
                <a:gd name="csY6" fmla="*/ 12418 h 3415134"/>
                <a:gd name="csX7" fmla="*/ 2914501 w 3085014"/>
                <a:gd name="csY7" fmla="*/ 111478 h 3415134"/>
                <a:gd name="csX8" fmla="*/ 3082141 w 3085014"/>
                <a:gd name="csY8" fmla="*/ 157198 h 3415134"/>
                <a:gd name="csX9" fmla="*/ 2990701 w 3085014"/>
                <a:gd name="csY9" fmla="*/ 751558 h 3415134"/>
                <a:gd name="csX10" fmla="*/ 2632561 w 3085014"/>
                <a:gd name="csY10" fmla="*/ 1544038 h 3415134"/>
                <a:gd name="csX11" fmla="*/ 2007721 w 3085014"/>
                <a:gd name="csY11" fmla="*/ 2344138 h 3415134"/>
                <a:gd name="csX12" fmla="*/ 1329541 w 3085014"/>
                <a:gd name="csY12" fmla="*/ 3022318 h 3415134"/>
                <a:gd name="csX13" fmla="*/ 841861 w 3085014"/>
                <a:gd name="csY13" fmla="*/ 3342358 h 3415134"/>
                <a:gd name="csX14" fmla="*/ 613261 w 3085014"/>
                <a:gd name="csY14" fmla="*/ 3403318 h 3415134"/>
                <a:gd name="csX15" fmla="*/ 468481 w 3085014"/>
                <a:gd name="csY15" fmla="*/ 3167098 h 3415134"/>
                <a:gd name="csX16" fmla="*/ 308461 w 3085014"/>
                <a:gd name="csY16" fmla="*/ 2976598 h 3415134"/>
                <a:gd name="csX17" fmla="*/ 422761 w 3085014"/>
                <a:gd name="csY17" fmla="*/ 2747998 h 3415134"/>
                <a:gd name="csX0" fmla="*/ 422761 w 3085014"/>
                <a:gd name="csY0" fmla="*/ 2749154 h 3416290"/>
                <a:gd name="csX1" fmla="*/ 239881 w 3085014"/>
                <a:gd name="csY1" fmla="*/ 2680574 h 3416290"/>
                <a:gd name="csX2" fmla="*/ 3661 w 3085014"/>
                <a:gd name="csY2" fmla="*/ 2230994 h 3416290"/>
                <a:gd name="csX3" fmla="*/ 803761 w 3085014"/>
                <a:gd name="csY3" fmla="*/ 1857614 h 3416290"/>
                <a:gd name="csX4" fmla="*/ 1832461 w 3085014"/>
                <a:gd name="csY4" fmla="*/ 1141334 h 3416290"/>
                <a:gd name="csX5" fmla="*/ 2533501 w 3085014"/>
                <a:gd name="csY5" fmla="*/ 425054 h 3416290"/>
                <a:gd name="csX6" fmla="*/ 2792581 w 3085014"/>
                <a:gd name="csY6" fmla="*/ 13574 h 3416290"/>
                <a:gd name="csX7" fmla="*/ 2914501 w 3085014"/>
                <a:gd name="csY7" fmla="*/ 112634 h 3416290"/>
                <a:gd name="csX8" fmla="*/ 3082141 w 3085014"/>
                <a:gd name="csY8" fmla="*/ 158354 h 3416290"/>
                <a:gd name="csX9" fmla="*/ 2990701 w 3085014"/>
                <a:gd name="csY9" fmla="*/ 752714 h 3416290"/>
                <a:gd name="csX10" fmla="*/ 2632561 w 3085014"/>
                <a:gd name="csY10" fmla="*/ 1545194 h 3416290"/>
                <a:gd name="csX11" fmla="*/ 2007721 w 3085014"/>
                <a:gd name="csY11" fmla="*/ 2345294 h 3416290"/>
                <a:gd name="csX12" fmla="*/ 1329541 w 3085014"/>
                <a:gd name="csY12" fmla="*/ 3023474 h 3416290"/>
                <a:gd name="csX13" fmla="*/ 841861 w 3085014"/>
                <a:gd name="csY13" fmla="*/ 3343514 h 3416290"/>
                <a:gd name="csX14" fmla="*/ 613261 w 3085014"/>
                <a:gd name="csY14" fmla="*/ 3404474 h 3416290"/>
                <a:gd name="csX15" fmla="*/ 468481 w 3085014"/>
                <a:gd name="csY15" fmla="*/ 3168254 h 3416290"/>
                <a:gd name="csX16" fmla="*/ 308461 w 3085014"/>
                <a:gd name="csY16" fmla="*/ 2977754 h 3416290"/>
                <a:gd name="csX17" fmla="*/ 422761 w 3085014"/>
                <a:gd name="csY17" fmla="*/ 2749154 h 3416290"/>
                <a:gd name="csX0" fmla="*/ 422761 w 3085014"/>
                <a:gd name="csY0" fmla="*/ 2749154 h 3416290"/>
                <a:gd name="csX1" fmla="*/ 239881 w 3085014"/>
                <a:gd name="csY1" fmla="*/ 2680574 h 3416290"/>
                <a:gd name="csX2" fmla="*/ 3661 w 3085014"/>
                <a:gd name="csY2" fmla="*/ 2230994 h 3416290"/>
                <a:gd name="csX3" fmla="*/ 803761 w 3085014"/>
                <a:gd name="csY3" fmla="*/ 1857614 h 3416290"/>
                <a:gd name="csX4" fmla="*/ 1832461 w 3085014"/>
                <a:gd name="csY4" fmla="*/ 1141334 h 3416290"/>
                <a:gd name="csX5" fmla="*/ 2533501 w 3085014"/>
                <a:gd name="csY5" fmla="*/ 425054 h 3416290"/>
                <a:gd name="csX6" fmla="*/ 2792581 w 3085014"/>
                <a:gd name="csY6" fmla="*/ 13574 h 3416290"/>
                <a:gd name="csX7" fmla="*/ 2914501 w 3085014"/>
                <a:gd name="csY7" fmla="*/ 112634 h 3416290"/>
                <a:gd name="csX8" fmla="*/ 3082141 w 3085014"/>
                <a:gd name="csY8" fmla="*/ 158354 h 3416290"/>
                <a:gd name="csX9" fmla="*/ 2990701 w 3085014"/>
                <a:gd name="csY9" fmla="*/ 752714 h 3416290"/>
                <a:gd name="csX10" fmla="*/ 2632561 w 3085014"/>
                <a:gd name="csY10" fmla="*/ 1545194 h 3416290"/>
                <a:gd name="csX11" fmla="*/ 2007721 w 3085014"/>
                <a:gd name="csY11" fmla="*/ 2345294 h 3416290"/>
                <a:gd name="csX12" fmla="*/ 1329541 w 3085014"/>
                <a:gd name="csY12" fmla="*/ 3023474 h 3416290"/>
                <a:gd name="csX13" fmla="*/ 841861 w 3085014"/>
                <a:gd name="csY13" fmla="*/ 3343514 h 3416290"/>
                <a:gd name="csX14" fmla="*/ 613261 w 3085014"/>
                <a:gd name="csY14" fmla="*/ 3404474 h 3416290"/>
                <a:gd name="csX15" fmla="*/ 468481 w 3085014"/>
                <a:gd name="csY15" fmla="*/ 3168254 h 3416290"/>
                <a:gd name="csX16" fmla="*/ 354181 w 3085014"/>
                <a:gd name="csY16" fmla="*/ 2977754 h 3416290"/>
                <a:gd name="csX17" fmla="*/ 422761 w 3085014"/>
                <a:gd name="csY17" fmla="*/ 2749154 h 3416290"/>
                <a:gd name="csX0" fmla="*/ 460963 w 3085116"/>
                <a:gd name="csY0" fmla="*/ 2794874 h 3416290"/>
                <a:gd name="csX1" fmla="*/ 239983 w 3085116"/>
                <a:gd name="csY1" fmla="*/ 2680574 h 3416290"/>
                <a:gd name="csX2" fmla="*/ 3763 w 3085116"/>
                <a:gd name="csY2" fmla="*/ 2230994 h 3416290"/>
                <a:gd name="csX3" fmla="*/ 803863 w 3085116"/>
                <a:gd name="csY3" fmla="*/ 1857614 h 3416290"/>
                <a:gd name="csX4" fmla="*/ 1832563 w 3085116"/>
                <a:gd name="csY4" fmla="*/ 1141334 h 3416290"/>
                <a:gd name="csX5" fmla="*/ 2533603 w 3085116"/>
                <a:gd name="csY5" fmla="*/ 425054 h 3416290"/>
                <a:gd name="csX6" fmla="*/ 2792683 w 3085116"/>
                <a:gd name="csY6" fmla="*/ 13574 h 3416290"/>
                <a:gd name="csX7" fmla="*/ 2914603 w 3085116"/>
                <a:gd name="csY7" fmla="*/ 112634 h 3416290"/>
                <a:gd name="csX8" fmla="*/ 3082243 w 3085116"/>
                <a:gd name="csY8" fmla="*/ 158354 h 3416290"/>
                <a:gd name="csX9" fmla="*/ 2990803 w 3085116"/>
                <a:gd name="csY9" fmla="*/ 752714 h 3416290"/>
                <a:gd name="csX10" fmla="*/ 2632663 w 3085116"/>
                <a:gd name="csY10" fmla="*/ 1545194 h 3416290"/>
                <a:gd name="csX11" fmla="*/ 2007823 w 3085116"/>
                <a:gd name="csY11" fmla="*/ 2345294 h 3416290"/>
                <a:gd name="csX12" fmla="*/ 1329643 w 3085116"/>
                <a:gd name="csY12" fmla="*/ 3023474 h 3416290"/>
                <a:gd name="csX13" fmla="*/ 841963 w 3085116"/>
                <a:gd name="csY13" fmla="*/ 3343514 h 3416290"/>
                <a:gd name="csX14" fmla="*/ 613363 w 3085116"/>
                <a:gd name="csY14" fmla="*/ 3404474 h 3416290"/>
                <a:gd name="csX15" fmla="*/ 468583 w 3085116"/>
                <a:gd name="csY15" fmla="*/ 3168254 h 3416290"/>
                <a:gd name="csX16" fmla="*/ 354283 w 3085116"/>
                <a:gd name="csY16" fmla="*/ 2977754 h 3416290"/>
                <a:gd name="csX17" fmla="*/ 460963 w 3085116"/>
                <a:gd name="csY17" fmla="*/ 2794874 h 3416290"/>
                <a:gd name="csX0" fmla="*/ 415121 w 3084994"/>
                <a:gd name="csY0" fmla="*/ 2733914 h 3416290"/>
                <a:gd name="csX1" fmla="*/ 239861 w 3084994"/>
                <a:gd name="csY1" fmla="*/ 2680574 h 3416290"/>
                <a:gd name="csX2" fmla="*/ 3641 w 3084994"/>
                <a:gd name="csY2" fmla="*/ 2230994 h 3416290"/>
                <a:gd name="csX3" fmla="*/ 803741 w 3084994"/>
                <a:gd name="csY3" fmla="*/ 1857614 h 3416290"/>
                <a:gd name="csX4" fmla="*/ 1832441 w 3084994"/>
                <a:gd name="csY4" fmla="*/ 1141334 h 3416290"/>
                <a:gd name="csX5" fmla="*/ 2533481 w 3084994"/>
                <a:gd name="csY5" fmla="*/ 425054 h 3416290"/>
                <a:gd name="csX6" fmla="*/ 2792561 w 3084994"/>
                <a:gd name="csY6" fmla="*/ 13574 h 3416290"/>
                <a:gd name="csX7" fmla="*/ 2914481 w 3084994"/>
                <a:gd name="csY7" fmla="*/ 112634 h 3416290"/>
                <a:gd name="csX8" fmla="*/ 3082121 w 3084994"/>
                <a:gd name="csY8" fmla="*/ 158354 h 3416290"/>
                <a:gd name="csX9" fmla="*/ 2990681 w 3084994"/>
                <a:gd name="csY9" fmla="*/ 752714 h 3416290"/>
                <a:gd name="csX10" fmla="*/ 2632541 w 3084994"/>
                <a:gd name="csY10" fmla="*/ 1545194 h 3416290"/>
                <a:gd name="csX11" fmla="*/ 2007701 w 3084994"/>
                <a:gd name="csY11" fmla="*/ 2345294 h 3416290"/>
                <a:gd name="csX12" fmla="*/ 1329521 w 3084994"/>
                <a:gd name="csY12" fmla="*/ 3023474 h 3416290"/>
                <a:gd name="csX13" fmla="*/ 841841 w 3084994"/>
                <a:gd name="csY13" fmla="*/ 3343514 h 3416290"/>
                <a:gd name="csX14" fmla="*/ 613241 w 3084994"/>
                <a:gd name="csY14" fmla="*/ 3404474 h 3416290"/>
                <a:gd name="csX15" fmla="*/ 468461 w 3084994"/>
                <a:gd name="csY15" fmla="*/ 3168254 h 3416290"/>
                <a:gd name="csX16" fmla="*/ 354161 w 3084994"/>
                <a:gd name="csY16" fmla="*/ 2977754 h 3416290"/>
                <a:gd name="csX17" fmla="*/ 415121 w 3084994"/>
                <a:gd name="csY17" fmla="*/ 2733914 h 3416290"/>
                <a:gd name="csX0" fmla="*/ 415121 w 3084994"/>
                <a:gd name="csY0" fmla="*/ 2733914 h 3416290"/>
                <a:gd name="csX1" fmla="*/ 239861 w 3084994"/>
                <a:gd name="csY1" fmla="*/ 2680574 h 3416290"/>
                <a:gd name="csX2" fmla="*/ 3641 w 3084994"/>
                <a:gd name="csY2" fmla="*/ 2230994 h 3416290"/>
                <a:gd name="csX3" fmla="*/ 803741 w 3084994"/>
                <a:gd name="csY3" fmla="*/ 1857614 h 3416290"/>
                <a:gd name="csX4" fmla="*/ 1832441 w 3084994"/>
                <a:gd name="csY4" fmla="*/ 1141334 h 3416290"/>
                <a:gd name="csX5" fmla="*/ 2533481 w 3084994"/>
                <a:gd name="csY5" fmla="*/ 425054 h 3416290"/>
                <a:gd name="csX6" fmla="*/ 2792561 w 3084994"/>
                <a:gd name="csY6" fmla="*/ 13574 h 3416290"/>
                <a:gd name="csX7" fmla="*/ 2914481 w 3084994"/>
                <a:gd name="csY7" fmla="*/ 112634 h 3416290"/>
                <a:gd name="csX8" fmla="*/ 3082121 w 3084994"/>
                <a:gd name="csY8" fmla="*/ 158354 h 3416290"/>
                <a:gd name="csX9" fmla="*/ 2990681 w 3084994"/>
                <a:gd name="csY9" fmla="*/ 752714 h 3416290"/>
                <a:gd name="csX10" fmla="*/ 2632541 w 3084994"/>
                <a:gd name="csY10" fmla="*/ 1545194 h 3416290"/>
                <a:gd name="csX11" fmla="*/ 2007701 w 3084994"/>
                <a:gd name="csY11" fmla="*/ 2345294 h 3416290"/>
                <a:gd name="csX12" fmla="*/ 1329521 w 3084994"/>
                <a:gd name="csY12" fmla="*/ 3023474 h 3416290"/>
                <a:gd name="csX13" fmla="*/ 841841 w 3084994"/>
                <a:gd name="csY13" fmla="*/ 3343514 h 3416290"/>
                <a:gd name="csX14" fmla="*/ 613241 w 3084994"/>
                <a:gd name="csY14" fmla="*/ 3404474 h 3416290"/>
                <a:gd name="csX15" fmla="*/ 468461 w 3084994"/>
                <a:gd name="csY15" fmla="*/ 3168254 h 3416290"/>
                <a:gd name="csX16" fmla="*/ 354161 w 3084994"/>
                <a:gd name="csY16" fmla="*/ 2977754 h 3416290"/>
                <a:gd name="csX17" fmla="*/ 415121 w 3084994"/>
                <a:gd name="csY17" fmla="*/ 2733914 h 3416290"/>
                <a:gd name="csX0" fmla="*/ 438040 w 3085053"/>
                <a:gd name="csY0" fmla="*/ 2756774 h 3416290"/>
                <a:gd name="csX1" fmla="*/ 239920 w 3085053"/>
                <a:gd name="csY1" fmla="*/ 2680574 h 3416290"/>
                <a:gd name="csX2" fmla="*/ 3700 w 3085053"/>
                <a:gd name="csY2" fmla="*/ 2230994 h 3416290"/>
                <a:gd name="csX3" fmla="*/ 803800 w 3085053"/>
                <a:gd name="csY3" fmla="*/ 1857614 h 3416290"/>
                <a:gd name="csX4" fmla="*/ 1832500 w 3085053"/>
                <a:gd name="csY4" fmla="*/ 1141334 h 3416290"/>
                <a:gd name="csX5" fmla="*/ 2533540 w 3085053"/>
                <a:gd name="csY5" fmla="*/ 425054 h 3416290"/>
                <a:gd name="csX6" fmla="*/ 2792620 w 3085053"/>
                <a:gd name="csY6" fmla="*/ 13574 h 3416290"/>
                <a:gd name="csX7" fmla="*/ 2914540 w 3085053"/>
                <a:gd name="csY7" fmla="*/ 112634 h 3416290"/>
                <a:gd name="csX8" fmla="*/ 3082180 w 3085053"/>
                <a:gd name="csY8" fmla="*/ 158354 h 3416290"/>
                <a:gd name="csX9" fmla="*/ 2990740 w 3085053"/>
                <a:gd name="csY9" fmla="*/ 752714 h 3416290"/>
                <a:gd name="csX10" fmla="*/ 2632600 w 3085053"/>
                <a:gd name="csY10" fmla="*/ 1545194 h 3416290"/>
                <a:gd name="csX11" fmla="*/ 2007760 w 3085053"/>
                <a:gd name="csY11" fmla="*/ 2345294 h 3416290"/>
                <a:gd name="csX12" fmla="*/ 1329580 w 3085053"/>
                <a:gd name="csY12" fmla="*/ 3023474 h 3416290"/>
                <a:gd name="csX13" fmla="*/ 841900 w 3085053"/>
                <a:gd name="csY13" fmla="*/ 3343514 h 3416290"/>
                <a:gd name="csX14" fmla="*/ 613300 w 3085053"/>
                <a:gd name="csY14" fmla="*/ 3404474 h 3416290"/>
                <a:gd name="csX15" fmla="*/ 468520 w 3085053"/>
                <a:gd name="csY15" fmla="*/ 3168254 h 3416290"/>
                <a:gd name="csX16" fmla="*/ 354220 w 3085053"/>
                <a:gd name="csY16" fmla="*/ 2977754 h 3416290"/>
                <a:gd name="csX17" fmla="*/ 438040 w 3085053"/>
                <a:gd name="csY17" fmla="*/ 2756774 h 3416290"/>
                <a:gd name="csX0" fmla="*/ 438040 w 3085053"/>
                <a:gd name="csY0" fmla="*/ 2756774 h 3416290"/>
                <a:gd name="csX1" fmla="*/ 239920 w 3085053"/>
                <a:gd name="csY1" fmla="*/ 2680574 h 3416290"/>
                <a:gd name="csX2" fmla="*/ 3700 w 3085053"/>
                <a:gd name="csY2" fmla="*/ 2230994 h 3416290"/>
                <a:gd name="csX3" fmla="*/ 803800 w 3085053"/>
                <a:gd name="csY3" fmla="*/ 1857614 h 3416290"/>
                <a:gd name="csX4" fmla="*/ 1832500 w 3085053"/>
                <a:gd name="csY4" fmla="*/ 1141334 h 3416290"/>
                <a:gd name="csX5" fmla="*/ 2533540 w 3085053"/>
                <a:gd name="csY5" fmla="*/ 425054 h 3416290"/>
                <a:gd name="csX6" fmla="*/ 2792620 w 3085053"/>
                <a:gd name="csY6" fmla="*/ 13574 h 3416290"/>
                <a:gd name="csX7" fmla="*/ 2914540 w 3085053"/>
                <a:gd name="csY7" fmla="*/ 112634 h 3416290"/>
                <a:gd name="csX8" fmla="*/ 3082180 w 3085053"/>
                <a:gd name="csY8" fmla="*/ 158354 h 3416290"/>
                <a:gd name="csX9" fmla="*/ 2990740 w 3085053"/>
                <a:gd name="csY9" fmla="*/ 752714 h 3416290"/>
                <a:gd name="csX10" fmla="*/ 2632600 w 3085053"/>
                <a:gd name="csY10" fmla="*/ 1545194 h 3416290"/>
                <a:gd name="csX11" fmla="*/ 2007760 w 3085053"/>
                <a:gd name="csY11" fmla="*/ 2345294 h 3416290"/>
                <a:gd name="csX12" fmla="*/ 1329580 w 3085053"/>
                <a:gd name="csY12" fmla="*/ 3023474 h 3416290"/>
                <a:gd name="csX13" fmla="*/ 841900 w 3085053"/>
                <a:gd name="csY13" fmla="*/ 3343514 h 3416290"/>
                <a:gd name="csX14" fmla="*/ 613300 w 3085053"/>
                <a:gd name="csY14" fmla="*/ 3404474 h 3416290"/>
                <a:gd name="csX15" fmla="*/ 468520 w 3085053"/>
                <a:gd name="csY15" fmla="*/ 3168254 h 3416290"/>
                <a:gd name="csX16" fmla="*/ 354220 w 3085053"/>
                <a:gd name="csY16" fmla="*/ 2977754 h 3416290"/>
                <a:gd name="csX17" fmla="*/ 438040 w 3085053"/>
                <a:gd name="csY17" fmla="*/ 2756774 h 3416290"/>
                <a:gd name="csX0" fmla="*/ 438040 w 3085053"/>
                <a:gd name="csY0" fmla="*/ 2756774 h 3416290"/>
                <a:gd name="csX1" fmla="*/ 239920 w 3085053"/>
                <a:gd name="csY1" fmla="*/ 2680574 h 3416290"/>
                <a:gd name="csX2" fmla="*/ 3700 w 3085053"/>
                <a:gd name="csY2" fmla="*/ 2230994 h 3416290"/>
                <a:gd name="csX3" fmla="*/ 803800 w 3085053"/>
                <a:gd name="csY3" fmla="*/ 1857614 h 3416290"/>
                <a:gd name="csX4" fmla="*/ 1832500 w 3085053"/>
                <a:gd name="csY4" fmla="*/ 1141334 h 3416290"/>
                <a:gd name="csX5" fmla="*/ 2533540 w 3085053"/>
                <a:gd name="csY5" fmla="*/ 425054 h 3416290"/>
                <a:gd name="csX6" fmla="*/ 2792620 w 3085053"/>
                <a:gd name="csY6" fmla="*/ 13574 h 3416290"/>
                <a:gd name="csX7" fmla="*/ 2914540 w 3085053"/>
                <a:gd name="csY7" fmla="*/ 112634 h 3416290"/>
                <a:gd name="csX8" fmla="*/ 3082180 w 3085053"/>
                <a:gd name="csY8" fmla="*/ 158354 h 3416290"/>
                <a:gd name="csX9" fmla="*/ 2990740 w 3085053"/>
                <a:gd name="csY9" fmla="*/ 752714 h 3416290"/>
                <a:gd name="csX10" fmla="*/ 2632600 w 3085053"/>
                <a:gd name="csY10" fmla="*/ 1545194 h 3416290"/>
                <a:gd name="csX11" fmla="*/ 2007760 w 3085053"/>
                <a:gd name="csY11" fmla="*/ 2345294 h 3416290"/>
                <a:gd name="csX12" fmla="*/ 1329580 w 3085053"/>
                <a:gd name="csY12" fmla="*/ 3023474 h 3416290"/>
                <a:gd name="csX13" fmla="*/ 841900 w 3085053"/>
                <a:gd name="csY13" fmla="*/ 3343514 h 3416290"/>
                <a:gd name="csX14" fmla="*/ 613300 w 3085053"/>
                <a:gd name="csY14" fmla="*/ 3404474 h 3416290"/>
                <a:gd name="csX15" fmla="*/ 468520 w 3085053"/>
                <a:gd name="csY15" fmla="*/ 3168254 h 3416290"/>
                <a:gd name="csX16" fmla="*/ 358983 w 3085053"/>
                <a:gd name="csY16" fmla="*/ 2994423 h 3416290"/>
                <a:gd name="csX17" fmla="*/ 438040 w 3085053"/>
                <a:gd name="csY17" fmla="*/ 2756774 h 3416290"/>
                <a:gd name="csX0" fmla="*/ 438040 w 3085053"/>
                <a:gd name="csY0" fmla="*/ 2756774 h 3416290"/>
                <a:gd name="csX1" fmla="*/ 239920 w 3085053"/>
                <a:gd name="csY1" fmla="*/ 2680574 h 3416290"/>
                <a:gd name="csX2" fmla="*/ 3700 w 3085053"/>
                <a:gd name="csY2" fmla="*/ 2230994 h 3416290"/>
                <a:gd name="csX3" fmla="*/ 803800 w 3085053"/>
                <a:gd name="csY3" fmla="*/ 1857614 h 3416290"/>
                <a:gd name="csX4" fmla="*/ 1832500 w 3085053"/>
                <a:gd name="csY4" fmla="*/ 1141334 h 3416290"/>
                <a:gd name="csX5" fmla="*/ 2533540 w 3085053"/>
                <a:gd name="csY5" fmla="*/ 425054 h 3416290"/>
                <a:gd name="csX6" fmla="*/ 2792620 w 3085053"/>
                <a:gd name="csY6" fmla="*/ 13574 h 3416290"/>
                <a:gd name="csX7" fmla="*/ 2914540 w 3085053"/>
                <a:gd name="csY7" fmla="*/ 112634 h 3416290"/>
                <a:gd name="csX8" fmla="*/ 3082180 w 3085053"/>
                <a:gd name="csY8" fmla="*/ 158354 h 3416290"/>
                <a:gd name="csX9" fmla="*/ 2990740 w 3085053"/>
                <a:gd name="csY9" fmla="*/ 752714 h 3416290"/>
                <a:gd name="csX10" fmla="*/ 2632600 w 3085053"/>
                <a:gd name="csY10" fmla="*/ 1545194 h 3416290"/>
                <a:gd name="csX11" fmla="*/ 2007760 w 3085053"/>
                <a:gd name="csY11" fmla="*/ 2345294 h 3416290"/>
                <a:gd name="csX12" fmla="*/ 1329580 w 3085053"/>
                <a:gd name="csY12" fmla="*/ 3023474 h 3416290"/>
                <a:gd name="csX13" fmla="*/ 841900 w 3085053"/>
                <a:gd name="csY13" fmla="*/ 3343514 h 3416290"/>
                <a:gd name="csX14" fmla="*/ 613300 w 3085053"/>
                <a:gd name="csY14" fmla="*/ 3404474 h 3416290"/>
                <a:gd name="csX15" fmla="*/ 468520 w 3085053"/>
                <a:gd name="csY15" fmla="*/ 3168254 h 3416290"/>
                <a:gd name="csX16" fmla="*/ 358983 w 3085053"/>
                <a:gd name="csY16" fmla="*/ 2994423 h 3416290"/>
                <a:gd name="csX17" fmla="*/ 438040 w 3085053"/>
                <a:gd name="csY17" fmla="*/ 2756774 h 3416290"/>
                <a:gd name="csX0" fmla="*/ 459530 w 3085112"/>
                <a:gd name="csY0" fmla="*/ 2773442 h 3416290"/>
                <a:gd name="csX1" fmla="*/ 239979 w 3085112"/>
                <a:gd name="csY1" fmla="*/ 2680574 h 3416290"/>
                <a:gd name="csX2" fmla="*/ 3759 w 3085112"/>
                <a:gd name="csY2" fmla="*/ 2230994 h 3416290"/>
                <a:gd name="csX3" fmla="*/ 803859 w 3085112"/>
                <a:gd name="csY3" fmla="*/ 1857614 h 3416290"/>
                <a:gd name="csX4" fmla="*/ 1832559 w 3085112"/>
                <a:gd name="csY4" fmla="*/ 1141334 h 3416290"/>
                <a:gd name="csX5" fmla="*/ 2533599 w 3085112"/>
                <a:gd name="csY5" fmla="*/ 425054 h 3416290"/>
                <a:gd name="csX6" fmla="*/ 2792679 w 3085112"/>
                <a:gd name="csY6" fmla="*/ 13574 h 3416290"/>
                <a:gd name="csX7" fmla="*/ 2914599 w 3085112"/>
                <a:gd name="csY7" fmla="*/ 112634 h 3416290"/>
                <a:gd name="csX8" fmla="*/ 3082239 w 3085112"/>
                <a:gd name="csY8" fmla="*/ 158354 h 3416290"/>
                <a:gd name="csX9" fmla="*/ 2990799 w 3085112"/>
                <a:gd name="csY9" fmla="*/ 752714 h 3416290"/>
                <a:gd name="csX10" fmla="*/ 2632659 w 3085112"/>
                <a:gd name="csY10" fmla="*/ 1545194 h 3416290"/>
                <a:gd name="csX11" fmla="*/ 2007819 w 3085112"/>
                <a:gd name="csY11" fmla="*/ 2345294 h 3416290"/>
                <a:gd name="csX12" fmla="*/ 1329639 w 3085112"/>
                <a:gd name="csY12" fmla="*/ 3023474 h 3416290"/>
                <a:gd name="csX13" fmla="*/ 841959 w 3085112"/>
                <a:gd name="csY13" fmla="*/ 3343514 h 3416290"/>
                <a:gd name="csX14" fmla="*/ 613359 w 3085112"/>
                <a:gd name="csY14" fmla="*/ 3404474 h 3416290"/>
                <a:gd name="csX15" fmla="*/ 468579 w 3085112"/>
                <a:gd name="csY15" fmla="*/ 3168254 h 3416290"/>
                <a:gd name="csX16" fmla="*/ 359042 w 3085112"/>
                <a:gd name="csY16" fmla="*/ 2994423 h 3416290"/>
                <a:gd name="csX17" fmla="*/ 459530 w 3085112"/>
                <a:gd name="csY17" fmla="*/ 2773442 h 3416290"/>
                <a:gd name="csX0" fmla="*/ 458900 w 3084482"/>
                <a:gd name="csY0" fmla="*/ 2773442 h 3416290"/>
                <a:gd name="csX1" fmla="*/ 239349 w 3084482"/>
                <a:gd name="csY1" fmla="*/ 2680574 h 3416290"/>
                <a:gd name="csX2" fmla="*/ 3129 w 3084482"/>
                <a:gd name="csY2" fmla="*/ 2230994 h 3416290"/>
                <a:gd name="csX3" fmla="*/ 803229 w 3084482"/>
                <a:gd name="csY3" fmla="*/ 1857614 h 3416290"/>
                <a:gd name="csX4" fmla="*/ 1831929 w 3084482"/>
                <a:gd name="csY4" fmla="*/ 1141334 h 3416290"/>
                <a:gd name="csX5" fmla="*/ 2532969 w 3084482"/>
                <a:gd name="csY5" fmla="*/ 425054 h 3416290"/>
                <a:gd name="csX6" fmla="*/ 2792049 w 3084482"/>
                <a:gd name="csY6" fmla="*/ 13574 h 3416290"/>
                <a:gd name="csX7" fmla="*/ 2913969 w 3084482"/>
                <a:gd name="csY7" fmla="*/ 112634 h 3416290"/>
                <a:gd name="csX8" fmla="*/ 3081609 w 3084482"/>
                <a:gd name="csY8" fmla="*/ 158354 h 3416290"/>
                <a:gd name="csX9" fmla="*/ 2990169 w 3084482"/>
                <a:gd name="csY9" fmla="*/ 752714 h 3416290"/>
                <a:gd name="csX10" fmla="*/ 2632029 w 3084482"/>
                <a:gd name="csY10" fmla="*/ 1545194 h 3416290"/>
                <a:gd name="csX11" fmla="*/ 2007189 w 3084482"/>
                <a:gd name="csY11" fmla="*/ 2345294 h 3416290"/>
                <a:gd name="csX12" fmla="*/ 1329009 w 3084482"/>
                <a:gd name="csY12" fmla="*/ 3023474 h 3416290"/>
                <a:gd name="csX13" fmla="*/ 841329 w 3084482"/>
                <a:gd name="csY13" fmla="*/ 3343514 h 3416290"/>
                <a:gd name="csX14" fmla="*/ 612729 w 3084482"/>
                <a:gd name="csY14" fmla="*/ 3404474 h 3416290"/>
                <a:gd name="csX15" fmla="*/ 467949 w 3084482"/>
                <a:gd name="csY15" fmla="*/ 3168254 h 3416290"/>
                <a:gd name="csX16" fmla="*/ 358412 w 3084482"/>
                <a:gd name="csY16" fmla="*/ 2994423 h 3416290"/>
                <a:gd name="csX17" fmla="*/ 458900 w 3084482"/>
                <a:gd name="csY17" fmla="*/ 2773442 h 3416290"/>
                <a:gd name="csX0" fmla="*/ 458900 w 3084482"/>
                <a:gd name="csY0" fmla="*/ 2773442 h 3416290"/>
                <a:gd name="csX1" fmla="*/ 239349 w 3084482"/>
                <a:gd name="csY1" fmla="*/ 2680574 h 3416290"/>
                <a:gd name="csX2" fmla="*/ 3129 w 3084482"/>
                <a:gd name="csY2" fmla="*/ 2230994 h 3416290"/>
                <a:gd name="csX3" fmla="*/ 803229 w 3084482"/>
                <a:gd name="csY3" fmla="*/ 1857614 h 3416290"/>
                <a:gd name="csX4" fmla="*/ 1831929 w 3084482"/>
                <a:gd name="csY4" fmla="*/ 1141334 h 3416290"/>
                <a:gd name="csX5" fmla="*/ 2532969 w 3084482"/>
                <a:gd name="csY5" fmla="*/ 425054 h 3416290"/>
                <a:gd name="csX6" fmla="*/ 2792049 w 3084482"/>
                <a:gd name="csY6" fmla="*/ 13574 h 3416290"/>
                <a:gd name="csX7" fmla="*/ 2913969 w 3084482"/>
                <a:gd name="csY7" fmla="*/ 112634 h 3416290"/>
                <a:gd name="csX8" fmla="*/ 3081609 w 3084482"/>
                <a:gd name="csY8" fmla="*/ 158354 h 3416290"/>
                <a:gd name="csX9" fmla="*/ 2990169 w 3084482"/>
                <a:gd name="csY9" fmla="*/ 752714 h 3416290"/>
                <a:gd name="csX10" fmla="*/ 2632029 w 3084482"/>
                <a:gd name="csY10" fmla="*/ 1545194 h 3416290"/>
                <a:gd name="csX11" fmla="*/ 2007189 w 3084482"/>
                <a:gd name="csY11" fmla="*/ 2345294 h 3416290"/>
                <a:gd name="csX12" fmla="*/ 1329009 w 3084482"/>
                <a:gd name="csY12" fmla="*/ 3023474 h 3416290"/>
                <a:gd name="csX13" fmla="*/ 841329 w 3084482"/>
                <a:gd name="csY13" fmla="*/ 3343514 h 3416290"/>
                <a:gd name="csX14" fmla="*/ 612729 w 3084482"/>
                <a:gd name="csY14" fmla="*/ 3404474 h 3416290"/>
                <a:gd name="csX15" fmla="*/ 467949 w 3084482"/>
                <a:gd name="csY15" fmla="*/ 3168254 h 3416290"/>
                <a:gd name="csX16" fmla="*/ 358412 w 3084482"/>
                <a:gd name="csY16" fmla="*/ 2994423 h 3416290"/>
                <a:gd name="csX17" fmla="*/ 458900 w 3084482"/>
                <a:gd name="csY17" fmla="*/ 2773442 h 3416290"/>
                <a:gd name="csX0" fmla="*/ 440428 w 3085060"/>
                <a:gd name="csY0" fmla="*/ 2782967 h 3416290"/>
                <a:gd name="csX1" fmla="*/ 239927 w 3085060"/>
                <a:gd name="csY1" fmla="*/ 2680574 h 3416290"/>
                <a:gd name="csX2" fmla="*/ 3707 w 3085060"/>
                <a:gd name="csY2" fmla="*/ 2230994 h 3416290"/>
                <a:gd name="csX3" fmla="*/ 803807 w 3085060"/>
                <a:gd name="csY3" fmla="*/ 1857614 h 3416290"/>
                <a:gd name="csX4" fmla="*/ 1832507 w 3085060"/>
                <a:gd name="csY4" fmla="*/ 1141334 h 3416290"/>
                <a:gd name="csX5" fmla="*/ 2533547 w 3085060"/>
                <a:gd name="csY5" fmla="*/ 425054 h 3416290"/>
                <a:gd name="csX6" fmla="*/ 2792627 w 3085060"/>
                <a:gd name="csY6" fmla="*/ 13574 h 3416290"/>
                <a:gd name="csX7" fmla="*/ 2914547 w 3085060"/>
                <a:gd name="csY7" fmla="*/ 112634 h 3416290"/>
                <a:gd name="csX8" fmla="*/ 3082187 w 3085060"/>
                <a:gd name="csY8" fmla="*/ 158354 h 3416290"/>
                <a:gd name="csX9" fmla="*/ 2990747 w 3085060"/>
                <a:gd name="csY9" fmla="*/ 752714 h 3416290"/>
                <a:gd name="csX10" fmla="*/ 2632607 w 3085060"/>
                <a:gd name="csY10" fmla="*/ 1545194 h 3416290"/>
                <a:gd name="csX11" fmla="*/ 2007767 w 3085060"/>
                <a:gd name="csY11" fmla="*/ 2345294 h 3416290"/>
                <a:gd name="csX12" fmla="*/ 1329587 w 3085060"/>
                <a:gd name="csY12" fmla="*/ 3023474 h 3416290"/>
                <a:gd name="csX13" fmla="*/ 841907 w 3085060"/>
                <a:gd name="csY13" fmla="*/ 3343514 h 3416290"/>
                <a:gd name="csX14" fmla="*/ 613307 w 3085060"/>
                <a:gd name="csY14" fmla="*/ 3404474 h 3416290"/>
                <a:gd name="csX15" fmla="*/ 468527 w 3085060"/>
                <a:gd name="csY15" fmla="*/ 3168254 h 3416290"/>
                <a:gd name="csX16" fmla="*/ 358990 w 3085060"/>
                <a:gd name="csY16" fmla="*/ 2994423 h 3416290"/>
                <a:gd name="csX17" fmla="*/ 440428 w 3085060"/>
                <a:gd name="csY17" fmla="*/ 2782967 h 3416290"/>
                <a:gd name="csX0" fmla="*/ 440428 w 3085060"/>
                <a:gd name="csY0" fmla="*/ 2782967 h 3416290"/>
                <a:gd name="csX1" fmla="*/ 239927 w 3085060"/>
                <a:gd name="csY1" fmla="*/ 2680574 h 3416290"/>
                <a:gd name="csX2" fmla="*/ 3707 w 3085060"/>
                <a:gd name="csY2" fmla="*/ 2230994 h 3416290"/>
                <a:gd name="csX3" fmla="*/ 803807 w 3085060"/>
                <a:gd name="csY3" fmla="*/ 1857614 h 3416290"/>
                <a:gd name="csX4" fmla="*/ 1832507 w 3085060"/>
                <a:gd name="csY4" fmla="*/ 1141334 h 3416290"/>
                <a:gd name="csX5" fmla="*/ 2533547 w 3085060"/>
                <a:gd name="csY5" fmla="*/ 425054 h 3416290"/>
                <a:gd name="csX6" fmla="*/ 2792627 w 3085060"/>
                <a:gd name="csY6" fmla="*/ 13574 h 3416290"/>
                <a:gd name="csX7" fmla="*/ 2914547 w 3085060"/>
                <a:gd name="csY7" fmla="*/ 112634 h 3416290"/>
                <a:gd name="csX8" fmla="*/ 3082187 w 3085060"/>
                <a:gd name="csY8" fmla="*/ 158354 h 3416290"/>
                <a:gd name="csX9" fmla="*/ 2990747 w 3085060"/>
                <a:gd name="csY9" fmla="*/ 752714 h 3416290"/>
                <a:gd name="csX10" fmla="*/ 2632607 w 3085060"/>
                <a:gd name="csY10" fmla="*/ 1545194 h 3416290"/>
                <a:gd name="csX11" fmla="*/ 2007767 w 3085060"/>
                <a:gd name="csY11" fmla="*/ 2345294 h 3416290"/>
                <a:gd name="csX12" fmla="*/ 1329587 w 3085060"/>
                <a:gd name="csY12" fmla="*/ 3023474 h 3416290"/>
                <a:gd name="csX13" fmla="*/ 841907 w 3085060"/>
                <a:gd name="csY13" fmla="*/ 3343514 h 3416290"/>
                <a:gd name="csX14" fmla="*/ 613307 w 3085060"/>
                <a:gd name="csY14" fmla="*/ 3404474 h 3416290"/>
                <a:gd name="csX15" fmla="*/ 468527 w 3085060"/>
                <a:gd name="csY15" fmla="*/ 3168254 h 3416290"/>
                <a:gd name="csX16" fmla="*/ 358990 w 3085060"/>
                <a:gd name="csY16" fmla="*/ 2994423 h 3416290"/>
                <a:gd name="csX17" fmla="*/ 440428 w 3085060"/>
                <a:gd name="csY17" fmla="*/ 2782967 h 3416290"/>
                <a:gd name="csX0" fmla="*/ 439760 w 3084392"/>
                <a:gd name="csY0" fmla="*/ 2782967 h 3416290"/>
                <a:gd name="csX1" fmla="*/ 239259 w 3084392"/>
                <a:gd name="csY1" fmla="*/ 2680574 h 3416290"/>
                <a:gd name="csX2" fmla="*/ 3039 w 3084392"/>
                <a:gd name="csY2" fmla="*/ 2230994 h 3416290"/>
                <a:gd name="csX3" fmla="*/ 803139 w 3084392"/>
                <a:gd name="csY3" fmla="*/ 1857614 h 3416290"/>
                <a:gd name="csX4" fmla="*/ 1831839 w 3084392"/>
                <a:gd name="csY4" fmla="*/ 1141334 h 3416290"/>
                <a:gd name="csX5" fmla="*/ 2532879 w 3084392"/>
                <a:gd name="csY5" fmla="*/ 425054 h 3416290"/>
                <a:gd name="csX6" fmla="*/ 2791959 w 3084392"/>
                <a:gd name="csY6" fmla="*/ 13574 h 3416290"/>
                <a:gd name="csX7" fmla="*/ 2913879 w 3084392"/>
                <a:gd name="csY7" fmla="*/ 112634 h 3416290"/>
                <a:gd name="csX8" fmla="*/ 3081519 w 3084392"/>
                <a:gd name="csY8" fmla="*/ 158354 h 3416290"/>
                <a:gd name="csX9" fmla="*/ 2990079 w 3084392"/>
                <a:gd name="csY9" fmla="*/ 752714 h 3416290"/>
                <a:gd name="csX10" fmla="*/ 2631939 w 3084392"/>
                <a:gd name="csY10" fmla="*/ 1545194 h 3416290"/>
                <a:gd name="csX11" fmla="*/ 2007099 w 3084392"/>
                <a:gd name="csY11" fmla="*/ 2345294 h 3416290"/>
                <a:gd name="csX12" fmla="*/ 1328919 w 3084392"/>
                <a:gd name="csY12" fmla="*/ 3023474 h 3416290"/>
                <a:gd name="csX13" fmla="*/ 841239 w 3084392"/>
                <a:gd name="csY13" fmla="*/ 3343514 h 3416290"/>
                <a:gd name="csX14" fmla="*/ 612639 w 3084392"/>
                <a:gd name="csY14" fmla="*/ 3404474 h 3416290"/>
                <a:gd name="csX15" fmla="*/ 467859 w 3084392"/>
                <a:gd name="csY15" fmla="*/ 3168254 h 3416290"/>
                <a:gd name="csX16" fmla="*/ 358322 w 3084392"/>
                <a:gd name="csY16" fmla="*/ 2994423 h 3416290"/>
                <a:gd name="csX17" fmla="*/ 439760 w 3084392"/>
                <a:gd name="csY17" fmla="*/ 2782967 h 3416290"/>
                <a:gd name="csX0" fmla="*/ 456994 w 3101626"/>
                <a:gd name="csY0" fmla="*/ 2782967 h 3416290"/>
                <a:gd name="csX1" fmla="*/ 232681 w 3101626"/>
                <a:gd name="csY1" fmla="*/ 2680574 h 3416290"/>
                <a:gd name="csX2" fmla="*/ 20273 w 3101626"/>
                <a:gd name="csY2" fmla="*/ 2230994 h 3416290"/>
                <a:gd name="csX3" fmla="*/ 820373 w 3101626"/>
                <a:gd name="csY3" fmla="*/ 1857614 h 3416290"/>
                <a:gd name="csX4" fmla="*/ 1849073 w 3101626"/>
                <a:gd name="csY4" fmla="*/ 1141334 h 3416290"/>
                <a:gd name="csX5" fmla="*/ 2550113 w 3101626"/>
                <a:gd name="csY5" fmla="*/ 425054 h 3416290"/>
                <a:gd name="csX6" fmla="*/ 2809193 w 3101626"/>
                <a:gd name="csY6" fmla="*/ 13574 h 3416290"/>
                <a:gd name="csX7" fmla="*/ 2931113 w 3101626"/>
                <a:gd name="csY7" fmla="*/ 112634 h 3416290"/>
                <a:gd name="csX8" fmla="*/ 3098753 w 3101626"/>
                <a:gd name="csY8" fmla="*/ 158354 h 3416290"/>
                <a:gd name="csX9" fmla="*/ 3007313 w 3101626"/>
                <a:gd name="csY9" fmla="*/ 752714 h 3416290"/>
                <a:gd name="csX10" fmla="*/ 2649173 w 3101626"/>
                <a:gd name="csY10" fmla="*/ 1545194 h 3416290"/>
                <a:gd name="csX11" fmla="*/ 2024333 w 3101626"/>
                <a:gd name="csY11" fmla="*/ 2345294 h 3416290"/>
                <a:gd name="csX12" fmla="*/ 1346153 w 3101626"/>
                <a:gd name="csY12" fmla="*/ 3023474 h 3416290"/>
                <a:gd name="csX13" fmla="*/ 858473 w 3101626"/>
                <a:gd name="csY13" fmla="*/ 3343514 h 3416290"/>
                <a:gd name="csX14" fmla="*/ 629873 w 3101626"/>
                <a:gd name="csY14" fmla="*/ 3404474 h 3416290"/>
                <a:gd name="csX15" fmla="*/ 485093 w 3101626"/>
                <a:gd name="csY15" fmla="*/ 3168254 h 3416290"/>
                <a:gd name="csX16" fmla="*/ 375556 w 3101626"/>
                <a:gd name="csY16" fmla="*/ 2994423 h 3416290"/>
                <a:gd name="csX17" fmla="*/ 456994 w 3101626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65354 w 3081887"/>
                <a:gd name="csY15" fmla="*/ 3168254 h 3416290"/>
                <a:gd name="csX16" fmla="*/ 355817 w 3081887"/>
                <a:gd name="csY16" fmla="*/ 2994423 h 3416290"/>
                <a:gd name="csX17" fmla="*/ 437255 w 3081887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65354 w 3081887"/>
                <a:gd name="csY15" fmla="*/ 3168254 h 3416290"/>
                <a:gd name="csX16" fmla="*/ 355817 w 3081887"/>
                <a:gd name="csY16" fmla="*/ 2994423 h 3416290"/>
                <a:gd name="csX17" fmla="*/ 437255 w 3081887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58211 w 3081887"/>
                <a:gd name="csY15" fmla="*/ 3168254 h 3416290"/>
                <a:gd name="csX16" fmla="*/ 355817 w 3081887"/>
                <a:gd name="csY16" fmla="*/ 2994423 h 3416290"/>
                <a:gd name="csX17" fmla="*/ 437255 w 3081887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58211 w 3081887"/>
                <a:gd name="csY15" fmla="*/ 3168254 h 3416290"/>
                <a:gd name="csX16" fmla="*/ 355817 w 3081887"/>
                <a:gd name="csY16" fmla="*/ 2994423 h 3416290"/>
                <a:gd name="csX17" fmla="*/ 437255 w 3081887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58211 w 3081887"/>
                <a:gd name="csY15" fmla="*/ 3168254 h 3416290"/>
                <a:gd name="csX16" fmla="*/ 365342 w 3081887"/>
                <a:gd name="csY16" fmla="*/ 2999186 h 3416290"/>
                <a:gd name="csX17" fmla="*/ 437255 w 3081887"/>
                <a:gd name="csY17" fmla="*/ 2782967 h 3416290"/>
                <a:gd name="csX0" fmla="*/ 437255 w 3081887"/>
                <a:gd name="csY0" fmla="*/ 2782967 h 3416290"/>
                <a:gd name="csX1" fmla="*/ 212942 w 3081887"/>
                <a:gd name="csY1" fmla="*/ 2680574 h 3416290"/>
                <a:gd name="csX2" fmla="*/ 534 w 3081887"/>
                <a:gd name="csY2" fmla="*/ 2230994 h 3416290"/>
                <a:gd name="csX3" fmla="*/ 800634 w 3081887"/>
                <a:gd name="csY3" fmla="*/ 1857614 h 3416290"/>
                <a:gd name="csX4" fmla="*/ 1829334 w 3081887"/>
                <a:gd name="csY4" fmla="*/ 1141334 h 3416290"/>
                <a:gd name="csX5" fmla="*/ 2530374 w 3081887"/>
                <a:gd name="csY5" fmla="*/ 425054 h 3416290"/>
                <a:gd name="csX6" fmla="*/ 2789454 w 3081887"/>
                <a:gd name="csY6" fmla="*/ 13574 h 3416290"/>
                <a:gd name="csX7" fmla="*/ 2911374 w 3081887"/>
                <a:gd name="csY7" fmla="*/ 112634 h 3416290"/>
                <a:gd name="csX8" fmla="*/ 3079014 w 3081887"/>
                <a:gd name="csY8" fmla="*/ 158354 h 3416290"/>
                <a:gd name="csX9" fmla="*/ 2987574 w 3081887"/>
                <a:gd name="csY9" fmla="*/ 752714 h 3416290"/>
                <a:gd name="csX10" fmla="*/ 2629434 w 3081887"/>
                <a:gd name="csY10" fmla="*/ 1545194 h 3416290"/>
                <a:gd name="csX11" fmla="*/ 2004594 w 3081887"/>
                <a:gd name="csY11" fmla="*/ 2345294 h 3416290"/>
                <a:gd name="csX12" fmla="*/ 1326414 w 3081887"/>
                <a:gd name="csY12" fmla="*/ 3023474 h 3416290"/>
                <a:gd name="csX13" fmla="*/ 838734 w 3081887"/>
                <a:gd name="csY13" fmla="*/ 3343514 h 3416290"/>
                <a:gd name="csX14" fmla="*/ 610134 w 3081887"/>
                <a:gd name="csY14" fmla="*/ 3404474 h 3416290"/>
                <a:gd name="csX15" fmla="*/ 458211 w 3081887"/>
                <a:gd name="csY15" fmla="*/ 3168254 h 3416290"/>
                <a:gd name="csX16" fmla="*/ 365342 w 3081887"/>
                <a:gd name="csY16" fmla="*/ 2999186 h 3416290"/>
                <a:gd name="csX17" fmla="*/ 437255 w 3081887"/>
                <a:gd name="csY17" fmla="*/ 2782967 h 3416290"/>
                <a:gd name="csX0" fmla="*/ 437255 w 3082413"/>
                <a:gd name="csY0" fmla="*/ 2797843 h 3431166"/>
                <a:gd name="csX1" fmla="*/ 212942 w 3082413"/>
                <a:gd name="csY1" fmla="*/ 2695450 h 3431166"/>
                <a:gd name="csX2" fmla="*/ 534 w 3082413"/>
                <a:gd name="csY2" fmla="*/ 2245870 h 3431166"/>
                <a:gd name="csX3" fmla="*/ 800634 w 3082413"/>
                <a:gd name="csY3" fmla="*/ 1872490 h 3431166"/>
                <a:gd name="csX4" fmla="*/ 1829334 w 3082413"/>
                <a:gd name="csY4" fmla="*/ 1156210 h 3431166"/>
                <a:gd name="csX5" fmla="*/ 2530374 w 3082413"/>
                <a:gd name="csY5" fmla="*/ 439930 h 3431166"/>
                <a:gd name="csX6" fmla="*/ 2789454 w 3082413"/>
                <a:gd name="csY6" fmla="*/ 28450 h 3431166"/>
                <a:gd name="csX7" fmla="*/ 2901849 w 3082413"/>
                <a:gd name="csY7" fmla="*/ 60835 h 3431166"/>
                <a:gd name="csX8" fmla="*/ 3079014 w 3082413"/>
                <a:gd name="csY8" fmla="*/ 173230 h 3431166"/>
                <a:gd name="csX9" fmla="*/ 2987574 w 3082413"/>
                <a:gd name="csY9" fmla="*/ 767590 h 3431166"/>
                <a:gd name="csX10" fmla="*/ 2629434 w 3082413"/>
                <a:gd name="csY10" fmla="*/ 1560070 h 3431166"/>
                <a:gd name="csX11" fmla="*/ 2004594 w 3082413"/>
                <a:gd name="csY11" fmla="*/ 2360170 h 3431166"/>
                <a:gd name="csX12" fmla="*/ 1326414 w 3082413"/>
                <a:gd name="csY12" fmla="*/ 3038350 h 3431166"/>
                <a:gd name="csX13" fmla="*/ 838734 w 3082413"/>
                <a:gd name="csY13" fmla="*/ 3358390 h 3431166"/>
                <a:gd name="csX14" fmla="*/ 610134 w 3082413"/>
                <a:gd name="csY14" fmla="*/ 3419350 h 3431166"/>
                <a:gd name="csX15" fmla="*/ 458211 w 3082413"/>
                <a:gd name="csY15" fmla="*/ 3183130 h 3431166"/>
                <a:gd name="csX16" fmla="*/ 365342 w 3082413"/>
                <a:gd name="csY16" fmla="*/ 3014062 h 3431166"/>
                <a:gd name="csX17" fmla="*/ 437255 w 3082413"/>
                <a:gd name="csY17" fmla="*/ 2797843 h 3431166"/>
                <a:gd name="csX0" fmla="*/ 437255 w 3069154"/>
                <a:gd name="csY0" fmla="*/ 2792937 h 3426260"/>
                <a:gd name="csX1" fmla="*/ 212942 w 3069154"/>
                <a:gd name="csY1" fmla="*/ 2690544 h 3426260"/>
                <a:gd name="csX2" fmla="*/ 534 w 3069154"/>
                <a:gd name="csY2" fmla="*/ 2240964 h 3426260"/>
                <a:gd name="csX3" fmla="*/ 800634 w 3069154"/>
                <a:gd name="csY3" fmla="*/ 1867584 h 3426260"/>
                <a:gd name="csX4" fmla="*/ 1829334 w 3069154"/>
                <a:gd name="csY4" fmla="*/ 1151304 h 3426260"/>
                <a:gd name="csX5" fmla="*/ 2530374 w 3069154"/>
                <a:gd name="csY5" fmla="*/ 435024 h 3426260"/>
                <a:gd name="csX6" fmla="*/ 2789454 w 3069154"/>
                <a:gd name="csY6" fmla="*/ 23544 h 3426260"/>
                <a:gd name="csX7" fmla="*/ 2901849 w 3069154"/>
                <a:gd name="csY7" fmla="*/ 55929 h 3426260"/>
                <a:gd name="csX8" fmla="*/ 3064727 w 3069154"/>
                <a:gd name="csY8" fmla="*/ 101649 h 3426260"/>
                <a:gd name="csX9" fmla="*/ 2987574 w 3069154"/>
                <a:gd name="csY9" fmla="*/ 762684 h 3426260"/>
                <a:gd name="csX10" fmla="*/ 2629434 w 3069154"/>
                <a:gd name="csY10" fmla="*/ 1555164 h 3426260"/>
                <a:gd name="csX11" fmla="*/ 2004594 w 3069154"/>
                <a:gd name="csY11" fmla="*/ 2355264 h 3426260"/>
                <a:gd name="csX12" fmla="*/ 1326414 w 3069154"/>
                <a:gd name="csY12" fmla="*/ 3033444 h 3426260"/>
                <a:gd name="csX13" fmla="*/ 838734 w 3069154"/>
                <a:gd name="csY13" fmla="*/ 3353484 h 3426260"/>
                <a:gd name="csX14" fmla="*/ 610134 w 3069154"/>
                <a:gd name="csY14" fmla="*/ 3414444 h 3426260"/>
                <a:gd name="csX15" fmla="*/ 458211 w 3069154"/>
                <a:gd name="csY15" fmla="*/ 3178224 h 3426260"/>
                <a:gd name="csX16" fmla="*/ 365342 w 3069154"/>
                <a:gd name="csY16" fmla="*/ 3009156 h 3426260"/>
                <a:gd name="csX17" fmla="*/ 437255 w 3069154"/>
                <a:gd name="csY17" fmla="*/ 2792937 h 3426260"/>
                <a:gd name="csX0" fmla="*/ 437255 w 3065762"/>
                <a:gd name="csY0" fmla="*/ 2792937 h 3426260"/>
                <a:gd name="csX1" fmla="*/ 212942 w 3065762"/>
                <a:gd name="csY1" fmla="*/ 2690544 h 3426260"/>
                <a:gd name="csX2" fmla="*/ 534 w 3065762"/>
                <a:gd name="csY2" fmla="*/ 2240964 h 3426260"/>
                <a:gd name="csX3" fmla="*/ 800634 w 3065762"/>
                <a:gd name="csY3" fmla="*/ 1867584 h 3426260"/>
                <a:gd name="csX4" fmla="*/ 1829334 w 3065762"/>
                <a:gd name="csY4" fmla="*/ 1151304 h 3426260"/>
                <a:gd name="csX5" fmla="*/ 2530374 w 3065762"/>
                <a:gd name="csY5" fmla="*/ 435024 h 3426260"/>
                <a:gd name="csX6" fmla="*/ 2789454 w 3065762"/>
                <a:gd name="csY6" fmla="*/ 23544 h 3426260"/>
                <a:gd name="csX7" fmla="*/ 2901849 w 3065762"/>
                <a:gd name="csY7" fmla="*/ 55929 h 3426260"/>
                <a:gd name="csX8" fmla="*/ 3064727 w 3065762"/>
                <a:gd name="csY8" fmla="*/ 101649 h 3426260"/>
                <a:gd name="csX9" fmla="*/ 2987574 w 3065762"/>
                <a:gd name="csY9" fmla="*/ 762684 h 3426260"/>
                <a:gd name="csX10" fmla="*/ 2629434 w 3065762"/>
                <a:gd name="csY10" fmla="*/ 1555164 h 3426260"/>
                <a:gd name="csX11" fmla="*/ 2004594 w 3065762"/>
                <a:gd name="csY11" fmla="*/ 2355264 h 3426260"/>
                <a:gd name="csX12" fmla="*/ 1326414 w 3065762"/>
                <a:gd name="csY12" fmla="*/ 3033444 h 3426260"/>
                <a:gd name="csX13" fmla="*/ 838734 w 3065762"/>
                <a:gd name="csY13" fmla="*/ 3353484 h 3426260"/>
                <a:gd name="csX14" fmla="*/ 610134 w 3065762"/>
                <a:gd name="csY14" fmla="*/ 3414444 h 3426260"/>
                <a:gd name="csX15" fmla="*/ 458211 w 3065762"/>
                <a:gd name="csY15" fmla="*/ 3178224 h 3426260"/>
                <a:gd name="csX16" fmla="*/ 365342 w 3065762"/>
                <a:gd name="csY16" fmla="*/ 3009156 h 3426260"/>
                <a:gd name="csX17" fmla="*/ 437255 w 3065762"/>
                <a:gd name="csY17" fmla="*/ 2792937 h 3426260"/>
                <a:gd name="csX0" fmla="*/ 437255 w 3064727"/>
                <a:gd name="csY0" fmla="*/ 2792937 h 3426260"/>
                <a:gd name="csX1" fmla="*/ 212942 w 3064727"/>
                <a:gd name="csY1" fmla="*/ 2690544 h 3426260"/>
                <a:gd name="csX2" fmla="*/ 534 w 3064727"/>
                <a:gd name="csY2" fmla="*/ 2240964 h 3426260"/>
                <a:gd name="csX3" fmla="*/ 800634 w 3064727"/>
                <a:gd name="csY3" fmla="*/ 1867584 h 3426260"/>
                <a:gd name="csX4" fmla="*/ 1829334 w 3064727"/>
                <a:gd name="csY4" fmla="*/ 1151304 h 3426260"/>
                <a:gd name="csX5" fmla="*/ 2530374 w 3064727"/>
                <a:gd name="csY5" fmla="*/ 435024 h 3426260"/>
                <a:gd name="csX6" fmla="*/ 2789454 w 3064727"/>
                <a:gd name="csY6" fmla="*/ 23544 h 3426260"/>
                <a:gd name="csX7" fmla="*/ 2901849 w 3064727"/>
                <a:gd name="csY7" fmla="*/ 55929 h 3426260"/>
                <a:gd name="csX8" fmla="*/ 3064727 w 3064727"/>
                <a:gd name="csY8" fmla="*/ 101649 h 3426260"/>
                <a:gd name="csX9" fmla="*/ 2901849 w 3064727"/>
                <a:gd name="csY9" fmla="*/ 905559 h 3426260"/>
                <a:gd name="csX10" fmla="*/ 2629434 w 3064727"/>
                <a:gd name="csY10" fmla="*/ 1555164 h 3426260"/>
                <a:gd name="csX11" fmla="*/ 2004594 w 3064727"/>
                <a:gd name="csY11" fmla="*/ 2355264 h 3426260"/>
                <a:gd name="csX12" fmla="*/ 1326414 w 3064727"/>
                <a:gd name="csY12" fmla="*/ 3033444 h 3426260"/>
                <a:gd name="csX13" fmla="*/ 838734 w 3064727"/>
                <a:gd name="csY13" fmla="*/ 3353484 h 3426260"/>
                <a:gd name="csX14" fmla="*/ 610134 w 3064727"/>
                <a:gd name="csY14" fmla="*/ 3414444 h 3426260"/>
                <a:gd name="csX15" fmla="*/ 458211 w 3064727"/>
                <a:gd name="csY15" fmla="*/ 3178224 h 3426260"/>
                <a:gd name="csX16" fmla="*/ 365342 w 3064727"/>
                <a:gd name="csY16" fmla="*/ 3009156 h 3426260"/>
                <a:gd name="csX17" fmla="*/ 437255 w 3064727"/>
                <a:gd name="csY17" fmla="*/ 2792937 h 3426260"/>
                <a:gd name="csX0" fmla="*/ 437255 w 3064727"/>
                <a:gd name="csY0" fmla="*/ 2792937 h 3426260"/>
                <a:gd name="csX1" fmla="*/ 212942 w 3064727"/>
                <a:gd name="csY1" fmla="*/ 2690544 h 3426260"/>
                <a:gd name="csX2" fmla="*/ 534 w 3064727"/>
                <a:gd name="csY2" fmla="*/ 2240964 h 3426260"/>
                <a:gd name="csX3" fmla="*/ 800634 w 3064727"/>
                <a:gd name="csY3" fmla="*/ 1867584 h 3426260"/>
                <a:gd name="csX4" fmla="*/ 1829334 w 3064727"/>
                <a:gd name="csY4" fmla="*/ 1151304 h 3426260"/>
                <a:gd name="csX5" fmla="*/ 2530374 w 3064727"/>
                <a:gd name="csY5" fmla="*/ 435024 h 3426260"/>
                <a:gd name="csX6" fmla="*/ 2789454 w 3064727"/>
                <a:gd name="csY6" fmla="*/ 23544 h 3426260"/>
                <a:gd name="csX7" fmla="*/ 2901849 w 3064727"/>
                <a:gd name="csY7" fmla="*/ 55929 h 3426260"/>
                <a:gd name="csX8" fmla="*/ 3064727 w 3064727"/>
                <a:gd name="csY8" fmla="*/ 101649 h 3426260"/>
                <a:gd name="csX9" fmla="*/ 2901849 w 3064727"/>
                <a:gd name="csY9" fmla="*/ 905559 h 3426260"/>
                <a:gd name="csX10" fmla="*/ 2615147 w 3064727"/>
                <a:gd name="csY10" fmla="*/ 1612314 h 3426260"/>
                <a:gd name="csX11" fmla="*/ 2004594 w 3064727"/>
                <a:gd name="csY11" fmla="*/ 2355264 h 3426260"/>
                <a:gd name="csX12" fmla="*/ 1326414 w 3064727"/>
                <a:gd name="csY12" fmla="*/ 3033444 h 3426260"/>
                <a:gd name="csX13" fmla="*/ 838734 w 3064727"/>
                <a:gd name="csY13" fmla="*/ 3353484 h 3426260"/>
                <a:gd name="csX14" fmla="*/ 610134 w 3064727"/>
                <a:gd name="csY14" fmla="*/ 3414444 h 3426260"/>
                <a:gd name="csX15" fmla="*/ 458211 w 3064727"/>
                <a:gd name="csY15" fmla="*/ 3178224 h 3426260"/>
                <a:gd name="csX16" fmla="*/ 365342 w 3064727"/>
                <a:gd name="csY16" fmla="*/ 3009156 h 3426260"/>
                <a:gd name="csX17" fmla="*/ 437255 w 3064727"/>
                <a:gd name="csY17" fmla="*/ 2792937 h 3426260"/>
                <a:gd name="csX0" fmla="*/ 437255 w 3064727"/>
                <a:gd name="csY0" fmla="*/ 2792937 h 3426260"/>
                <a:gd name="csX1" fmla="*/ 212942 w 3064727"/>
                <a:gd name="csY1" fmla="*/ 2690544 h 3426260"/>
                <a:gd name="csX2" fmla="*/ 534 w 3064727"/>
                <a:gd name="csY2" fmla="*/ 2240964 h 3426260"/>
                <a:gd name="csX3" fmla="*/ 800634 w 3064727"/>
                <a:gd name="csY3" fmla="*/ 1867584 h 3426260"/>
                <a:gd name="csX4" fmla="*/ 1829334 w 3064727"/>
                <a:gd name="csY4" fmla="*/ 1151304 h 3426260"/>
                <a:gd name="csX5" fmla="*/ 2530374 w 3064727"/>
                <a:gd name="csY5" fmla="*/ 435024 h 3426260"/>
                <a:gd name="csX6" fmla="*/ 2789454 w 3064727"/>
                <a:gd name="csY6" fmla="*/ 23544 h 3426260"/>
                <a:gd name="csX7" fmla="*/ 2901849 w 3064727"/>
                <a:gd name="csY7" fmla="*/ 55929 h 3426260"/>
                <a:gd name="csX8" fmla="*/ 3064727 w 3064727"/>
                <a:gd name="csY8" fmla="*/ 101649 h 3426260"/>
                <a:gd name="csX9" fmla="*/ 2901849 w 3064727"/>
                <a:gd name="csY9" fmla="*/ 905559 h 3426260"/>
                <a:gd name="csX10" fmla="*/ 2615147 w 3064727"/>
                <a:gd name="csY10" fmla="*/ 1612314 h 3426260"/>
                <a:gd name="csX11" fmla="*/ 2009357 w 3064727"/>
                <a:gd name="csY11" fmla="*/ 2398126 h 3426260"/>
                <a:gd name="csX12" fmla="*/ 1326414 w 3064727"/>
                <a:gd name="csY12" fmla="*/ 3033444 h 3426260"/>
                <a:gd name="csX13" fmla="*/ 838734 w 3064727"/>
                <a:gd name="csY13" fmla="*/ 3353484 h 3426260"/>
                <a:gd name="csX14" fmla="*/ 610134 w 3064727"/>
                <a:gd name="csY14" fmla="*/ 3414444 h 3426260"/>
                <a:gd name="csX15" fmla="*/ 458211 w 3064727"/>
                <a:gd name="csY15" fmla="*/ 3178224 h 3426260"/>
                <a:gd name="csX16" fmla="*/ 365342 w 3064727"/>
                <a:gd name="csY16" fmla="*/ 3009156 h 3426260"/>
                <a:gd name="csX17" fmla="*/ 437255 w 3064727"/>
                <a:gd name="csY17" fmla="*/ 2792937 h 3426260"/>
                <a:gd name="csX0" fmla="*/ 437255 w 3064727"/>
                <a:gd name="csY0" fmla="*/ 2792937 h 3425397"/>
                <a:gd name="csX1" fmla="*/ 212942 w 3064727"/>
                <a:gd name="csY1" fmla="*/ 2690544 h 3425397"/>
                <a:gd name="csX2" fmla="*/ 534 w 3064727"/>
                <a:gd name="csY2" fmla="*/ 2240964 h 3425397"/>
                <a:gd name="csX3" fmla="*/ 800634 w 3064727"/>
                <a:gd name="csY3" fmla="*/ 1867584 h 3425397"/>
                <a:gd name="csX4" fmla="*/ 1829334 w 3064727"/>
                <a:gd name="csY4" fmla="*/ 1151304 h 3425397"/>
                <a:gd name="csX5" fmla="*/ 2530374 w 3064727"/>
                <a:gd name="csY5" fmla="*/ 435024 h 3425397"/>
                <a:gd name="csX6" fmla="*/ 2789454 w 3064727"/>
                <a:gd name="csY6" fmla="*/ 23544 h 3425397"/>
                <a:gd name="csX7" fmla="*/ 2901849 w 3064727"/>
                <a:gd name="csY7" fmla="*/ 55929 h 3425397"/>
                <a:gd name="csX8" fmla="*/ 3064727 w 3064727"/>
                <a:gd name="csY8" fmla="*/ 101649 h 3425397"/>
                <a:gd name="csX9" fmla="*/ 2901849 w 3064727"/>
                <a:gd name="csY9" fmla="*/ 905559 h 3425397"/>
                <a:gd name="csX10" fmla="*/ 2615147 w 3064727"/>
                <a:gd name="csY10" fmla="*/ 1612314 h 3425397"/>
                <a:gd name="csX11" fmla="*/ 2009357 w 3064727"/>
                <a:gd name="csY11" fmla="*/ 2398126 h 3425397"/>
                <a:gd name="csX12" fmla="*/ 1331176 w 3064727"/>
                <a:gd name="csY12" fmla="*/ 3066781 h 3425397"/>
                <a:gd name="csX13" fmla="*/ 838734 w 3064727"/>
                <a:gd name="csY13" fmla="*/ 3353484 h 3425397"/>
                <a:gd name="csX14" fmla="*/ 610134 w 3064727"/>
                <a:gd name="csY14" fmla="*/ 3414444 h 3425397"/>
                <a:gd name="csX15" fmla="*/ 458211 w 3064727"/>
                <a:gd name="csY15" fmla="*/ 3178224 h 3425397"/>
                <a:gd name="csX16" fmla="*/ 365342 w 3064727"/>
                <a:gd name="csY16" fmla="*/ 3009156 h 3425397"/>
                <a:gd name="csX17" fmla="*/ 437255 w 3064727"/>
                <a:gd name="csY17" fmla="*/ 2792937 h 3425397"/>
                <a:gd name="csX0" fmla="*/ 437255 w 3045677"/>
                <a:gd name="csY0" fmla="*/ 2793064 h 3425524"/>
                <a:gd name="csX1" fmla="*/ 212942 w 3045677"/>
                <a:gd name="csY1" fmla="*/ 2690671 h 3425524"/>
                <a:gd name="csX2" fmla="*/ 534 w 3045677"/>
                <a:gd name="csY2" fmla="*/ 2241091 h 3425524"/>
                <a:gd name="csX3" fmla="*/ 800634 w 3045677"/>
                <a:gd name="csY3" fmla="*/ 1867711 h 3425524"/>
                <a:gd name="csX4" fmla="*/ 1829334 w 3045677"/>
                <a:gd name="csY4" fmla="*/ 1151431 h 3425524"/>
                <a:gd name="csX5" fmla="*/ 2530374 w 3045677"/>
                <a:gd name="csY5" fmla="*/ 435151 h 3425524"/>
                <a:gd name="csX6" fmla="*/ 2789454 w 3045677"/>
                <a:gd name="csY6" fmla="*/ 23671 h 3425524"/>
                <a:gd name="csX7" fmla="*/ 2901849 w 3045677"/>
                <a:gd name="csY7" fmla="*/ 56056 h 3425524"/>
                <a:gd name="csX8" fmla="*/ 3045677 w 3045677"/>
                <a:gd name="csY8" fmla="*/ 106538 h 3425524"/>
                <a:gd name="csX9" fmla="*/ 2901849 w 3045677"/>
                <a:gd name="csY9" fmla="*/ 905686 h 3425524"/>
                <a:gd name="csX10" fmla="*/ 2615147 w 3045677"/>
                <a:gd name="csY10" fmla="*/ 1612441 h 3425524"/>
                <a:gd name="csX11" fmla="*/ 2009357 w 3045677"/>
                <a:gd name="csY11" fmla="*/ 2398253 h 3425524"/>
                <a:gd name="csX12" fmla="*/ 1331176 w 3045677"/>
                <a:gd name="csY12" fmla="*/ 3066908 h 3425524"/>
                <a:gd name="csX13" fmla="*/ 838734 w 3045677"/>
                <a:gd name="csY13" fmla="*/ 3353611 h 3425524"/>
                <a:gd name="csX14" fmla="*/ 610134 w 3045677"/>
                <a:gd name="csY14" fmla="*/ 3414571 h 3425524"/>
                <a:gd name="csX15" fmla="*/ 458211 w 3045677"/>
                <a:gd name="csY15" fmla="*/ 3178351 h 3425524"/>
                <a:gd name="csX16" fmla="*/ 365342 w 3045677"/>
                <a:gd name="csY16" fmla="*/ 3009283 h 3425524"/>
                <a:gd name="csX17" fmla="*/ 437255 w 3045677"/>
                <a:gd name="csY17" fmla="*/ 2793064 h 3425524"/>
                <a:gd name="csX0" fmla="*/ 437255 w 3046438"/>
                <a:gd name="csY0" fmla="*/ 2793064 h 3425524"/>
                <a:gd name="csX1" fmla="*/ 212942 w 3046438"/>
                <a:gd name="csY1" fmla="*/ 2690671 h 3425524"/>
                <a:gd name="csX2" fmla="*/ 534 w 3046438"/>
                <a:gd name="csY2" fmla="*/ 2241091 h 3425524"/>
                <a:gd name="csX3" fmla="*/ 800634 w 3046438"/>
                <a:gd name="csY3" fmla="*/ 1867711 h 3425524"/>
                <a:gd name="csX4" fmla="*/ 1829334 w 3046438"/>
                <a:gd name="csY4" fmla="*/ 1151431 h 3425524"/>
                <a:gd name="csX5" fmla="*/ 2530374 w 3046438"/>
                <a:gd name="csY5" fmla="*/ 435151 h 3425524"/>
                <a:gd name="csX6" fmla="*/ 2789454 w 3046438"/>
                <a:gd name="csY6" fmla="*/ 23671 h 3425524"/>
                <a:gd name="csX7" fmla="*/ 2901849 w 3046438"/>
                <a:gd name="csY7" fmla="*/ 56056 h 3425524"/>
                <a:gd name="csX8" fmla="*/ 3045677 w 3046438"/>
                <a:gd name="csY8" fmla="*/ 106538 h 3425524"/>
                <a:gd name="csX9" fmla="*/ 2901849 w 3046438"/>
                <a:gd name="csY9" fmla="*/ 905686 h 3425524"/>
                <a:gd name="csX10" fmla="*/ 2615147 w 3046438"/>
                <a:gd name="csY10" fmla="*/ 1612441 h 3425524"/>
                <a:gd name="csX11" fmla="*/ 2009357 w 3046438"/>
                <a:gd name="csY11" fmla="*/ 2398253 h 3425524"/>
                <a:gd name="csX12" fmla="*/ 1331176 w 3046438"/>
                <a:gd name="csY12" fmla="*/ 3066908 h 3425524"/>
                <a:gd name="csX13" fmla="*/ 838734 w 3046438"/>
                <a:gd name="csY13" fmla="*/ 3353611 h 3425524"/>
                <a:gd name="csX14" fmla="*/ 610134 w 3046438"/>
                <a:gd name="csY14" fmla="*/ 3414571 h 3425524"/>
                <a:gd name="csX15" fmla="*/ 458211 w 3046438"/>
                <a:gd name="csY15" fmla="*/ 3178351 h 3425524"/>
                <a:gd name="csX16" fmla="*/ 365342 w 3046438"/>
                <a:gd name="csY16" fmla="*/ 3009283 h 3425524"/>
                <a:gd name="csX17" fmla="*/ 437255 w 3046438"/>
                <a:gd name="csY17" fmla="*/ 2793064 h 3425524"/>
                <a:gd name="csX0" fmla="*/ 437255 w 3046438"/>
                <a:gd name="csY0" fmla="*/ 2791008 h 3423468"/>
                <a:gd name="csX1" fmla="*/ 212942 w 3046438"/>
                <a:gd name="csY1" fmla="*/ 2688615 h 3423468"/>
                <a:gd name="csX2" fmla="*/ 534 w 3046438"/>
                <a:gd name="csY2" fmla="*/ 2239035 h 3423468"/>
                <a:gd name="csX3" fmla="*/ 800634 w 3046438"/>
                <a:gd name="csY3" fmla="*/ 1865655 h 3423468"/>
                <a:gd name="csX4" fmla="*/ 1829334 w 3046438"/>
                <a:gd name="csY4" fmla="*/ 1149375 h 3423468"/>
                <a:gd name="csX5" fmla="*/ 2487512 w 3046438"/>
                <a:gd name="csY5" fmla="*/ 404520 h 3423468"/>
                <a:gd name="csX6" fmla="*/ 2789454 w 3046438"/>
                <a:gd name="csY6" fmla="*/ 21615 h 3423468"/>
                <a:gd name="csX7" fmla="*/ 2901849 w 3046438"/>
                <a:gd name="csY7" fmla="*/ 54000 h 3423468"/>
                <a:gd name="csX8" fmla="*/ 3045677 w 3046438"/>
                <a:gd name="csY8" fmla="*/ 104482 h 3423468"/>
                <a:gd name="csX9" fmla="*/ 2901849 w 3046438"/>
                <a:gd name="csY9" fmla="*/ 903630 h 3423468"/>
                <a:gd name="csX10" fmla="*/ 2615147 w 3046438"/>
                <a:gd name="csY10" fmla="*/ 1610385 h 3423468"/>
                <a:gd name="csX11" fmla="*/ 2009357 w 3046438"/>
                <a:gd name="csY11" fmla="*/ 2396197 h 3423468"/>
                <a:gd name="csX12" fmla="*/ 1331176 w 3046438"/>
                <a:gd name="csY12" fmla="*/ 3064852 h 3423468"/>
                <a:gd name="csX13" fmla="*/ 838734 w 3046438"/>
                <a:gd name="csY13" fmla="*/ 3351555 h 3423468"/>
                <a:gd name="csX14" fmla="*/ 610134 w 3046438"/>
                <a:gd name="csY14" fmla="*/ 3412515 h 3423468"/>
                <a:gd name="csX15" fmla="*/ 458211 w 3046438"/>
                <a:gd name="csY15" fmla="*/ 3176295 h 3423468"/>
                <a:gd name="csX16" fmla="*/ 365342 w 3046438"/>
                <a:gd name="csY16" fmla="*/ 3007227 h 3423468"/>
                <a:gd name="csX17" fmla="*/ 437255 w 3046438"/>
                <a:gd name="csY17" fmla="*/ 2791008 h 3423468"/>
                <a:gd name="csX0" fmla="*/ 437255 w 3046438"/>
                <a:gd name="csY0" fmla="*/ 2791008 h 3423468"/>
                <a:gd name="csX1" fmla="*/ 212942 w 3046438"/>
                <a:gd name="csY1" fmla="*/ 2688615 h 3423468"/>
                <a:gd name="csX2" fmla="*/ 534 w 3046438"/>
                <a:gd name="csY2" fmla="*/ 2239035 h 3423468"/>
                <a:gd name="csX3" fmla="*/ 800634 w 3046438"/>
                <a:gd name="csY3" fmla="*/ 1865655 h 3423468"/>
                <a:gd name="csX4" fmla="*/ 1867434 w 3046438"/>
                <a:gd name="csY4" fmla="*/ 1096988 h 3423468"/>
                <a:gd name="csX5" fmla="*/ 2487512 w 3046438"/>
                <a:gd name="csY5" fmla="*/ 404520 h 3423468"/>
                <a:gd name="csX6" fmla="*/ 2789454 w 3046438"/>
                <a:gd name="csY6" fmla="*/ 21615 h 3423468"/>
                <a:gd name="csX7" fmla="*/ 2901849 w 3046438"/>
                <a:gd name="csY7" fmla="*/ 54000 h 3423468"/>
                <a:gd name="csX8" fmla="*/ 3045677 w 3046438"/>
                <a:gd name="csY8" fmla="*/ 104482 h 3423468"/>
                <a:gd name="csX9" fmla="*/ 2901849 w 3046438"/>
                <a:gd name="csY9" fmla="*/ 903630 h 3423468"/>
                <a:gd name="csX10" fmla="*/ 2615147 w 3046438"/>
                <a:gd name="csY10" fmla="*/ 1610385 h 3423468"/>
                <a:gd name="csX11" fmla="*/ 2009357 w 3046438"/>
                <a:gd name="csY11" fmla="*/ 2396197 h 3423468"/>
                <a:gd name="csX12" fmla="*/ 1331176 w 3046438"/>
                <a:gd name="csY12" fmla="*/ 3064852 h 3423468"/>
                <a:gd name="csX13" fmla="*/ 838734 w 3046438"/>
                <a:gd name="csY13" fmla="*/ 3351555 h 3423468"/>
                <a:gd name="csX14" fmla="*/ 610134 w 3046438"/>
                <a:gd name="csY14" fmla="*/ 3412515 h 3423468"/>
                <a:gd name="csX15" fmla="*/ 458211 w 3046438"/>
                <a:gd name="csY15" fmla="*/ 3176295 h 3423468"/>
                <a:gd name="csX16" fmla="*/ 365342 w 3046438"/>
                <a:gd name="csY16" fmla="*/ 3007227 h 3423468"/>
                <a:gd name="csX17" fmla="*/ 437255 w 3046438"/>
                <a:gd name="csY17" fmla="*/ 2791008 h 3423468"/>
                <a:gd name="csX0" fmla="*/ 437255 w 3046438"/>
                <a:gd name="csY0" fmla="*/ 2791008 h 3423468"/>
                <a:gd name="csX1" fmla="*/ 212942 w 3046438"/>
                <a:gd name="csY1" fmla="*/ 2688615 h 3423468"/>
                <a:gd name="csX2" fmla="*/ 534 w 3046438"/>
                <a:gd name="csY2" fmla="*/ 2239035 h 3423468"/>
                <a:gd name="csX3" fmla="*/ 800634 w 3046438"/>
                <a:gd name="csY3" fmla="*/ 1865655 h 3423468"/>
                <a:gd name="csX4" fmla="*/ 1867434 w 3046438"/>
                <a:gd name="csY4" fmla="*/ 1096988 h 3423468"/>
                <a:gd name="csX5" fmla="*/ 2487512 w 3046438"/>
                <a:gd name="csY5" fmla="*/ 404520 h 3423468"/>
                <a:gd name="csX6" fmla="*/ 2789454 w 3046438"/>
                <a:gd name="csY6" fmla="*/ 21615 h 3423468"/>
                <a:gd name="csX7" fmla="*/ 2901849 w 3046438"/>
                <a:gd name="csY7" fmla="*/ 54000 h 3423468"/>
                <a:gd name="csX8" fmla="*/ 3045677 w 3046438"/>
                <a:gd name="csY8" fmla="*/ 104482 h 3423468"/>
                <a:gd name="csX9" fmla="*/ 2901849 w 3046438"/>
                <a:gd name="csY9" fmla="*/ 903630 h 3423468"/>
                <a:gd name="csX10" fmla="*/ 2615147 w 3046438"/>
                <a:gd name="csY10" fmla="*/ 1610385 h 3423468"/>
                <a:gd name="csX11" fmla="*/ 2009357 w 3046438"/>
                <a:gd name="csY11" fmla="*/ 2396197 h 3423468"/>
                <a:gd name="csX12" fmla="*/ 1331176 w 3046438"/>
                <a:gd name="csY12" fmla="*/ 3064852 h 3423468"/>
                <a:gd name="csX13" fmla="*/ 838734 w 3046438"/>
                <a:gd name="csY13" fmla="*/ 3351555 h 3423468"/>
                <a:gd name="csX14" fmla="*/ 610134 w 3046438"/>
                <a:gd name="csY14" fmla="*/ 3412515 h 3423468"/>
                <a:gd name="csX15" fmla="*/ 458211 w 3046438"/>
                <a:gd name="csY15" fmla="*/ 3176295 h 3423468"/>
                <a:gd name="csX16" fmla="*/ 365342 w 3046438"/>
                <a:gd name="csY16" fmla="*/ 3007227 h 3423468"/>
                <a:gd name="csX17" fmla="*/ 437255 w 3046438"/>
                <a:gd name="csY17" fmla="*/ 2791008 h 3423468"/>
                <a:gd name="csX0" fmla="*/ 456994 w 3066177"/>
                <a:gd name="csY0" fmla="*/ 2791008 h 3423468"/>
                <a:gd name="csX1" fmla="*/ 232681 w 3066177"/>
                <a:gd name="csY1" fmla="*/ 2688615 h 3423468"/>
                <a:gd name="csX2" fmla="*/ 20273 w 3066177"/>
                <a:gd name="csY2" fmla="*/ 2239035 h 3423468"/>
                <a:gd name="csX3" fmla="*/ 820373 w 3066177"/>
                <a:gd name="csY3" fmla="*/ 1837080 h 3423468"/>
                <a:gd name="csX4" fmla="*/ 1887173 w 3066177"/>
                <a:gd name="csY4" fmla="*/ 1096988 h 3423468"/>
                <a:gd name="csX5" fmla="*/ 2507251 w 3066177"/>
                <a:gd name="csY5" fmla="*/ 404520 h 3423468"/>
                <a:gd name="csX6" fmla="*/ 2809193 w 3066177"/>
                <a:gd name="csY6" fmla="*/ 21615 h 3423468"/>
                <a:gd name="csX7" fmla="*/ 2921588 w 3066177"/>
                <a:gd name="csY7" fmla="*/ 54000 h 3423468"/>
                <a:gd name="csX8" fmla="*/ 3065416 w 3066177"/>
                <a:gd name="csY8" fmla="*/ 104482 h 3423468"/>
                <a:gd name="csX9" fmla="*/ 2921588 w 3066177"/>
                <a:gd name="csY9" fmla="*/ 903630 h 3423468"/>
                <a:gd name="csX10" fmla="*/ 2634886 w 3066177"/>
                <a:gd name="csY10" fmla="*/ 1610385 h 3423468"/>
                <a:gd name="csX11" fmla="*/ 2029096 w 3066177"/>
                <a:gd name="csY11" fmla="*/ 2396197 h 3423468"/>
                <a:gd name="csX12" fmla="*/ 1350915 w 3066177"/>
                <a:gd name="csY12" fmla="*/ 3064852 h 3423468"/>
                <a:gd name="csX13" fmla="*/ 858473 w 3066177"/>
                <a:gd name="csY13" fmla="*/ 3351555 h 3423468"/>
                <a:gd name="csX14" fmla="*/ 629873 w 3066177"/>
                <a:gd name="csY14" fmla="*/ 3412515 h 3423468"/>
                <a:gd name="csX15" fmla="*/ 477950 w 3066177"/>
                <a:gd name="csY15" fmla="*/ 3176295 h 3423468"/>
                <a:gd name="csX16" fmla="*/ 385081 w 3066177"/>
                <a:gd name="csY16" fmla="*/ 3007227 h 3423468"/>
                <a:gd name="csX17" fmla="*/ 456994 w 3066177"/>
                <a:gd name="csY17" fmla="*/ 2791008 h 3423468"/>
                <a:gd name="csX0" fmla="*/ 440611 w 3049794"/>
                <a:gd name="csY0" fmla="*/ 2791008 h 3423468"/>
                <a:gd name="csX1" fmla="*/ 216298 w 3049794"/>
                <a:gd name="csY1" fmla="*/ 2688615 h 3423468"/>
                <a:gd name="csX2" fmla="*/ 3890 w 3049794"/>
                <a:gd name="csY2" fmla="*/ 2239035 h 3423468"/>
                <a:gd name="csX3" fmla="*/ 803990 w 3049794"/>
                <a:gd name="csY3" fmla="*/ 1837080 h 3423468"/>
                <a:gd name="csX4" fmla="*/ 1870790 w 3049794"/>
                <a:gd name="csY4" fmla="*/ 1096988 h 3423468"/>
                <a:gd name="csX5" fmla="*/ 2490868 w 3049794"/>
                <a:gd name="csY5" fmla="*/ 404520 h 3423468"/>
                <a:gd name="csX6" fmla="*/ 2792810 w 3049794"/>
                <a:gd name="csY6" fmla="*/ 21615 h 3423468"/>
                <a:gd name="csX7" fmla="*/ 2905205 w 3049794"/>
                <a:gd name="csY7" fmla="*/ 54000 h 3423468"/>
                <a:gd name="csX8" fmla="*/ 3049033 w 3049794"/>
                <a:gd name="csY8" fmla="*/ 104482 h 3423468"/>
                <a:gd name="csX9" fmla="*/ 2905205 w 3049794"/>
                <a:gd name="csY9" fmla="*/ 903630 h 3423468"/>
                <a:gd name="csX10" fmla="*/ 2618503 w 3049794"/>
                <a:gd name="csY10" fmla="*/ 1610385 h 3423468"/>
                <a:gd name="csX11" fmla="*/ 2012713 w 3049794"/>
                <a:gd name="csY11" fmla="*/ 2396197 h 3423468"/>
                <a:gd name="csX12" fmla="*/ 1334532 w 3049794"/>
                <a:gd name="csY12" fmla="*/ 3064852 h 3423468"/>
                <a:gd name="csX13" fmla="*/ 842090 w 3049794"/>
                <a:gd name="csY13" fmla="*/ 3351555 h 3423468"/>
                <a:gd name="csX14" fmla="*/ 613490 w 3049794"/>
                <a:gd name="csY14" fmla="*/ 3412515 h 3423468"/>
                <a:gd name="csX15" fmla="*/ 461567 w 3049794"/>
                <a:gd name="csY15" fmla="*/ 3176295 h 3423468"/>
                <a:gd name="csX16" fmla="*/ 368698 w 3049794"/>
                <a:gd name="csY16" fmla="*/ 3007227 h 3423468"/>
                <a:gd name="csX17" fmla="*/ 440611 w 3049794"/>
                <a:gd name="csY17" fmla="*/ 2791008 h 3423468"/>
                <a:gd name="csX0" fmla="*/ 440611 w 3049794"/>
                <a:gd name="csY0" fmla="*/ 2791008 h 3423468"/>
                <a:gd name="csX1" fmla="*/ 216298 w 3049794"/>
                <a:gd name="csY1" fmla="*/ 2688615 h 3423468"/>
                <a:gd name="csX2" fmla="*/ 3890 w 3049794"/>
                <a:gd name="csY2" fmla="*/ 2239035 h 3423468"/>
                <a:gd name="csX3" fmla="*/ 803990 w 3049794"/>
                <a:gd name="csY3" fmla="*/ 1837080 h 3423468"/>
                <a:gd name="csX4" fmla="*/ 1670765 w 3049794"/>
                <a:gd name="csY4" fmla="*/ 1254150 h 3423468"/>
                <a:gd name="csX5" fmla="*/ 2490868 w 3049794"/>
                <a:gd name="csY5" fmla="*/ 404520 h 3423468"/>
                <a:gd name="csX6" fmla="*/ 2792810 w 3049794"/>
                <a:gd name="csY6" fmla="*/ 21615 h 3423468"/>
                <a:gd name="csX7" fmla="*/ 2905205 w 3049794"/>
                <a:gd name="csY7" fmla="*/ 54000 h 3423468"/>
                <a:gd name="csX8" fmla="*/ 3049033 w 3049794"/>
                <a:gd name="csY8" fmla="*/ 104482 h 3423468"/>
                <a:gd name="csX9" fmla="*/ 2905205 w 3049794"/>
                <a:gd name="csY9" fmla="*/ 903630 h 3423468"/>
                <a:gd name="csX10" fmla="*/ 2618503 w 3049794"/>
                <a:gd name="csY10" fmla="*/ 1610385 h 3423468"/>
                <a:gd name="csX11" fmla="*/ 2012713 w 3049794"/>
                <a:gd name="csY11" fmla="*/ 2396197 h 3423468"/>
                <a:gd name="csX12" fmla="*/ 1334532 w 3049794"/>
                <a:gd name="csY12" fmla="*/ 3064852 h 3423468"/>
                <a:gd name="csX13" fmla="*/ 842090 w 3049794"/>
                <a:gd name="csY13" fmla="*/ 3351555 h 3423468"/>
                <a:gd name="csX14" fmla="*/ 613490 w 3049794"/>
                <a:gd name="csY14" fmla="*/ 3412515 h 3423468"/>
                <a:gd name="csX15" fmla="*/ 461567 w 3049794"/>
                <a:gd name="csY15" fmla="*/ 3176295 h 3423468"/>
                <a:gd name="csX16" fmla="*/ 368698 w 3049794"/>
                <a:gd name="csY16" fmla="*/ 3007227 h 3423468"/>
                <a:gd name="csX17" fmla="*/ 440611 w 3049794"/>
                <a:gd name="csY17" fmla="*/ 2791008 h 3423468"/>
                <a:gd name="csX0" fmla="*/ 440611 w 3049794"/>
                <a:gd name="csY0" fmla="*/ 2791008 h 3423468"/>
                <a:gd name="csX1" fmla="*/ 216298 w 3049794"/>
                <a:gd name="csY1" fmla="*/ 2688615 h 3423468"/>
                <a:gd name="csX2" fmla="*/ 3890 w 3049794"/>
                <a:gd name="csY2" fmla="*/ 2239035 h 3423468"/>
                <a:gd name="csX3" fmla="*/ 803990 w 3049794"/>
                <a:gd name="csY3" fmla="*/ 1837080 h 3423468"/>
                <a:gd name="csX4" fmla="*/ 1689815 w 3049794"/>
                <a:gd name="csY4" fmla="*/ 1263675 h 3423468"/>
                <a:gd name="csX5" fmla="*/ 2490868 w 3049794"/>
                <a:gd name="csY5" fmla="*/ 404520 h 3423468"/>
                <a:gd name="csX6" fmla="*/ 2792810 w 3049794"/>
                <a:gd name="csY6" fmla="*/ 21615 h 3423468"/>
                <a:gd name="csX7" fmla="*/ 2905205 w 3049794"/>
                <a:gd name="csY7" fmla="*/ 54000 h 3423468"/>
                <a:gd name="csX8" fmla="*/ 3049033 w 3049794"/>
                <a:gd name="csY8" fmla="*/ 104482 h 3423468"/>
                <a:gd name="csX9" fmla="*/ 2905205 w 3049794"/>
                <a:gd name="csY9" fmla="*/ 903630 h 3423468"/>
                <a:gd name="csX10" fmla="*/ 2618503 w 3049794"/>
                <a:gd name="csY10" fmla="*/ 1610385 h 3423468"/>
                <a:gd name="csX11" fmla="*/ 2012713 w 3049794"/>
                <a:gd name="csY11" fmla="*/ 2396197 h 3423468"/>
                <a:gd name="csX12" fmla="*/ 1334532 w 3049794"/>
                <a:gd name="csY12" fmla="*/ 3064852 h 3423468"/>
                <a:gd name="csX13" fmla="*/ 842090 w 3049794"/>
                <a:gd name="csY13" fmla="*/ 3351555 h 3423468"/>
                <a:gd name="csX14" fmla="*/ 613490 w 3049794"/>
                <a:gd name="csY14" fmla="*/ 3412515 h 3423468"/>
                <a:gd name="csX15" fmla="*/ 461567 w 3049794"/>
                <a:gd name="csY15" fmla="*/ 3176295 h 3423468"/>
                <a:gd name="csX16" fmla="*/ 368698 w 3049794"/>
                <a:gd name="csY16" fmla="*/ 3007227 h 3423468"/>
                <a:gd name="csX17" fmla="*/ 440611 w 3049794"/>
                <a:gd name="csY17" fmla="*/ 2791008 h 342346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3049794" h="3423468">
                  <a:moveTo>
                    <a:pt x="440611" y="2791008"/>
                  </a:moveTo>
                  <a:cubicBezTo>
                    <a:pt x="393780" y="2692662"/>
                    <a:pt x="239078" y="2704411"/>
                    <a:pt x="216298" y="2688615"/>
                  </a:cubicBezTo>
                  <a:cubicBezTo>
                    <a:pt x="193518" y="2672819"/>
                    <a:pt x="-32146" y="2299995"/>
                    <a:pt x="3890" y="2239035"/>
                  </a:cubicBezTo>
                  <a:cubicBezTo>
                    <a:pt x="39926" y="2178075"/>
                    <a:pt x="523003" y="1999640"/>
                    <a:pt x="803990" y="1837080"/>
                  </a:cubicBezTo>
                  <a:cubicBezTo>
                    <a:pt x="1084977" y="1674520"/>
                    <a:pt x="1408669" y="1502435"/>
                    <a:pt x="1689815" y="1263675"/>
                  </a:cubicBezTo>
                  <a:cubicBezTo>
                    <a:pt x="1970961" y="1024915"/>
                    <a:pt x="2307036" y="611530"/>
                    <a:pt x="2490868" y="404520"/>
                  </a:cubicBezTo>
                  <a:cubicBezTo>
                    <a:pt x="2674701" y="197510"/>
                    <a:pt x="2723754" y="80035"/>
                    <a:pt x="2792810" y="21615"/>
                  </a:cubicBezTo>
                  <a:cubicBezTo>
                    <a:pt x="2861866" y="-36805"/>
                    <a:pt x="2862501" y="40189"/>
                    <a:pt x="2905205" y="54000"/>
                  </a:cubicBezTo>
                  <a:cubicBezTo>
                    <a:pt x="2947909" y="67811"/>
                    <a:pt x="3039508" y="29552"/>
                    <a:pt x="3049033" y="104482"/>
                  </a:cubicBezTo>
                  <a:cubicBezTo>
                    <a:pt x="3058558" y="179412"/>
                    <a:pt x="2976960" y="652646"/>
                    <a:pt x="2905205" y="903630"/>
                  </a:cubicBezTo>
                  <a:cubicBezTo>
                    <a:pt x="2833450" y="1154614"/>
                    <a:pt x="2767252" y="1361624"/>
                    <a:pt x="2618503" y="1610385"/>
                  </a:cubicBezTo>
                  <a:cubicBezTo>
                    <a:pt x="2469754" y="1859146"/>
                    <a:pt x="2226708" y="2153786"/>
                    <a:pt x="2012713" y="2396197"/>
                  </a:cubicBezTo>
                  <a:cubicBezTo>
                    <a:pt x="1798718" y="2638608"/>
                    <a:pt x="1529636" y="2905626"/>
                    <a:pt x="1334532" y="3064852"/>
                  </a:cubicBezTo>
                  <a:cubicBezTo>
                    <a:pt x="1139428" y="3224078"/>
                    <a:pt x="962264" y="3293611"/>
                    <a:pt x="842090" y="3351555"/>
                  </a:cubicBezTo>
                  <a:cubicBezTo>
                    <a:pt x="721916" y="3409499"/>
                    <a:pt x="676911" y="3441725"/>
                    <a:pt x="613490" y="3412515"/>
                  </a:cubicBezTo>
                  <a:cubicBezTo>
                    <a:pt x="550070" y="3383305"/>
                    <a:pt x="512367" y="3247415"/>
                    <a:pt x="461567" y="3176295"/>
                  </a:cubicBezTo>
                  <a:cubicBezTo>
                    <a:pt x="410767" y="3105175"/>
                    <a:pt x="369810" y="3054772"/>
                    <a:pt x="368698" y="3007227"/>
                  </a:cubicBezTo>
                  <a:cubicBezTo>
                    <a:pt x="367586" y="2959682"/>
                    <a:pt x="487442" y="2889354"/>
                    <a:pt x="440611" y="279100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rnd">
              <a:solidFill>
                <a:schemeClr val="accent6">
                  <a:lumMod val="50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A91C60AB-2921-8440-FDF7-5DD68137B7C0}"/>
                </a:ext>
              </a:extLst>
            </p:cNvPr>
            <p:cNvSpPr/>
            <p:nvPr/>
          </p:nvSpPr>
          <p:spPr>
            <a:xfrm rot="9900000">
              <a:off x="3566957" y="2831974"/>
              <a:ext cx="2940878" cy="1032450"/>
            </a:xfrm>
            <a:custGeom>
              <a:avLst/>
              <a:gdLst>
                <a:gd name="csX0" fmla="*/ 2821368 w 4389535"/>
                <a:gd name="csY0" fmla="*/ 1546310 h 1567806"/>
                <a:gd name="csX1" fmla="*/ 4170108 w 4389535"/>
                <a:gd name="csY1" fmla="*/ 1271990 h 1567806"/>
                <a:gd name="csX2" fmla="*/ 4383468 w 4389535"/>
                <a:gd name="csY2" fmla="*/ 1134830 h 1567806"/>
                <a:gd name="csX3" fmla="*/ 4322508 w 4389535"/>
                <a:gd name="csY3" fmla="*/ 906230 h 1567806"/>
                <a:gd name="csX4" fmla="*/ 4231068 w 4389535"/>
                <a:gd name="csY4" fmla="*/ 784310 h 1567806"/>
                <a:gd name="csX5" fmla="*/ 4215828 w 4389535"/>
                <a:gd name="csY5" fmla="*/ 708110 h 1567806"/>
                <a:gd name="csX6" fmla="*/ 4124388 w 4389535"/>
                <a:gd name="csY6" fmla="*/ 662390 h 1567806"/>
                <a:gd name="csX7" fmla="*/ 4032948 w 4389535"/>
                <a:gd name="csY7" fmla="*/ 563330 h 1567806"/>
                <a:gd name="csX8" fmla="*/ 4071048 w 4389535"/>
                <a:gd name="csY8" fmla="*/ 441410 h 1567806"/>
                <a:gd name="csX9" fmla="*/ 3971988 w 4389535"/>
                <a:gd name="csY9" fmla="*/ 174710 h 1567806"/>
                <a:gd name="csX10" fmla="*/ 3850068 w 4389535"/>
                <a:gd name="csY10" fmla="*/ 7070 h 1567806"/>
                <a:gd name="csX11" fmla="*/ 2851848 w 4389535"/>
                <a:gd name="csY11" fmla="*/ 410930 h 1567806"/>
                <a:gd name="csX12" fmla="*/ 1670748 w 4389535"/>
                <a:gd name="csY12" fmla="*/ 647150 h 1567806"/>
                <a:gd name="csX13" fmla="*/ 1084008 w 4389535"/>
                <a:gd name="csY13" fmla="*/ 700490 h 1567806"/>
                <a:gd name="csX14" fmla="*/ 558228 w 4389535"/>
                <a:gd name="csY14" fmla="*/ 677630 h 1567806"/>
                <a:gd name="csX15" fmla="*/ 253428 w 4389535"/>
                <a:gd name="csY15" fmla="*/ 601430 h 1567806"/>
                <a:gd name="csX16" fmla="*/ 62928 w 4389535"/>
                <a:gd name="csY16" fmla="*/ 570950 h 1567806"/>
                <a:gd name="csX17" fmla="*/ 70548 w 4389535"/>
                <a:gd name="csY17" fmla="*/ 723350 h 1567806"/>
                <a:gd name="csX18" fmla="*/ 17208 w 4389535"/>
                <a:gd name="csY18" fmla="*/ 799550 h 1567806"/>
                <a:gd name="csX19" fmla="*/ 413448 w 4389535"/>
                <a:gd name="csY19" fmla="*/ 1051010 h 1567806"/>
                <a:gd name="csX20" fmla="*/ 1023048 w 4389535"/>
                <a:gd name="csY20" fmla="*/ 1340570 h 1567806"/>
                <a:gd name="csX21" fmla="*/ 1800288 w 4389535"/>
                <a:gd name="csY21" fmla="*/ 1492970 h 1567806"/>
                <a:gd name="csX22" fmla="*/ 2417508 w 4389535"/>
                <a:gd name="csY22" fmla="*/ 1546310 h 1567806"/>
                <a:gd name="csX23" fmla="*/ 2821368 w 4389535"/>
                <a:gd name="csY23" fmla="*/ 1546310 h 1567806"/>
                <a:gd name="csX0" fmla="*/ 2821368 w 4389535"/>
                <a:gd name="csY0" fmla="*/ 1575854 h 1597350"/>
                <a:gd name="csX1" fmla="*/ 4170108 w 4389535"/>
                <a:gd name="csY1" fmla="*/ 1301534 h 1597350"/>
                <a:gd name="csX2" fmla="*/ 4383468 w 4389535"/>
                <a:gd name="csY2" fmla="*/ 1164374 h 1597350"/>
                <a:gd name="csX3" fmla="*/ 4322508 w 4389535"/>
                <a:gd name="csY3" fmla="*/ 935774 h 1597350"/>
                <a:gd name="csX4" fmla="*/ 4231068 w 4389535"/>
                <a:gd name="csY4" fmla="*/ 813854 h 1597350"/>
                <a:gd name="csX5" fmla="*/ 4215828 w 4389535"/>
                <a:gd name="csY5" fmla="*/ 737654 h 1597350"/>
                <a:gd name="csX6" fmla="*/ 4124388 w 4389535"/>
                <a:gd name="csY6" fmla="*/ 691934 h 1597350"/>
                <a:gd name="csX7" fmla="*/ 4032948 w 4389535"/>
                <a:gd name="csY7" fmla="*/ 592874 h 1597350"/>
                <a:gd name="csX8" fmla="*/ 4071048 w 4389535"/>
                <a:gd name="csY8" fmla="*/ 470954 h 1597350"/>
                <a:gd name="csX9" fmla="*/ 3971988 w 4389535"/>
                <a:gd name="csY9" fmla="*/ 204254 h 1597350"/>
                <a:gd name="csX10" fmla="*/ 3827208 w 4389535"/>
                <a:gd name="csY10" fmla="*/ 6134 h 1597350"/>
                <a:gd name="csX11" fmla="*/ 2851848 w 4389535"/>
                <a:gd name="csY11" fmla="*/ 440474 h 1597350"/>
                <a:gd name="csX12" fmla="*/ 1670748 w 4389535"/>
                <a:gd name="csY12" fmla="*/ 676694 h 1597350"/>
                <a:gd name="csX13" fmla="*/ 1084008 w 4389535"/>
                <a:gd name="csY13" fmla="*/ 730034 h 1597350"/>
                <a:gd name="csX14" fmla="*/ 558228 w 4389535"/>
                <a:gd name="csY14" fmla="*/ 707174 h 1597350"/>
                <a:gd name="csX15" fmla="*/ 253428 w 4389535"/>
                <a:gd name="csY15" fmla="*/ 630974 h 1597350"/>
                <a:gd name="csX16" fmla="*/ 62928 w 4389535"/>
                <a:gd name="csY16" fmla="*/ 600494 h 1597350"/>
                <a:gd name="csX17" fmla="*/ 70548 w 4389535"/>
                <a:gd name="csY17" fmla="*/ 752894 h 1597350"/>
                <a:gd name="csX18" fmla="*/ 17208 w 4389535"/>
                <a:gd name="csY18" fmla="*/ 829094 h 1597350"/>
                <a:gd name="csX19" fmla="*/ 413448 w 4389535"/>
                <a:gd name="csY19" fmla="*/ 1080554 h 1597350"/>
                <a:gd name="csX20" fmla="*/ 1023048 w 4389535"/>
                <a:gd name="csY20" fmla="*/ 1370114 h 1597350"/>
                <a:gd name="csX21" fmla="*/ 1800288 w 4389535"/>
                <a:gd name="csY21" fmla="*/ 1522514 h 1597350"/>
                <a:gd name="csX22" fmla="*/ 2417508 w 4389535"/>
                <a:gd name="csY22" fmla="*/ 1575854 h 1597350"/>
                <a:gd name="csX23" fmla="*/ 2821368 w 4389535"/>
                <a:gd name="csY23" fmla="*/ 1575854 h 1597350"/>
                <a:gd name="csX0" fmla="*/ 2821368 w 4389535"/>
                <a:gd name="csY0" fmla="*/ 1570692 h 1592188"/>
                <a:gd name="csX1" fmla="*/ 4170108 w 4389535"/>
                <a:gd name="csY1" fmla="*/ 1296372 h 1592188"/>
                <a:gd name="csX2" fmla="*/ 4383468 w 4389535"/>
                <a:gd name="csY2" fmla="*/ 1159212 h 1592188"/>
                <a:gd name="csX3" fmla="*/ 4322508 w 4389535"/>
                <a:gd name="csY3" fmla="*/ 930612 h 1592188"/>
                <a:gd name="csX4" fmla="*/ 4231068 w 4389535"/>
                <a:gd name="csY4" fmla="*/ 808692 h 1592188"/>
                <a:gd name="csX5" fmla="*/ 4215828 w 4389535"/>
                <a:gd name="csY5" fmla="*/ 732492 h 1592188"/>
                <a:gd name="csX6" fmla="*/ 4124388 w 4389535"/>
                <a:gd name="csY6" fmla="*/ 686772 h 1592188"/>
                <a:gd name="csX7" fmla="*/ 4032948 w 4389535"/>
                <a:gd name="csY7" fmla="*/ 587712 h 1592188"/>
                <a:gd name="csX8" fmla="*/ 4071048 w 4389535"/>
                <a:gd name="csY8" fmla="*/ 465792 h 1592188"/>
                <a:gd name="csX9" fmla="*/ 3971988 w 4389535"/>
                <a:gd name="csY9" fmla="*/ 199092 h 1592188"/>
                <a:gd name="csX10" fmla="*/ 3827208 w 4389535"/>
                <a:gd name="csY10" fmla="*/ 972 h 1592188"/>
                <a:gd name="csX11" fmla="*/ 2851848 w 4389535"/>
                <a:gd name="csY11" fmla="*/ 435312 h 1592188"/>
                <a:gd name="csX12" fmla="*/ 1670748 w 4389535"/>
                <a:gd name="csY12" fmla="*/ 671532 h 1592188"/>
                <a:gd name="csX13" fmla="*/ 1084008 w 4389535"/>
                <a:gd name="csY13" fmla="*/ 724872 h 1592188"/>
                <a:gd name="csX14" fmla="*/ 558228 w 4389535"/>
                <a:gd name="csY14" fmla="*/ 702012 h 1592188"/>
                <a:gd name="csX15" fmla="*/ 253428 w 4389535"/>
                <a:gd name="csY15" fmla="*/ 625812 h 1592188"/>
                <a:gd name="csX16" fmla="*/ 62928 w 4389535"/>
                <a:gd name="csY16" fmla="*/ 595332 h 1592188"/>
                <a:gd name="csX17" fmla="*/ 70548 w 4389535"/>
                <a:gd name="csY17" fmla="*/ 747732 h 1592188"/>
                <a:gd name="csX18" fmla="*/ 17208 w 4389535"/>
                <a:gd name="csY18" fmla="*/ 823932 h 1592188"/>
                <a:gd name="csX19" fmla="*/ 413448 w 4389535"/>
                <a:gd name="csY19" fmla="*/ 1075392 h 1592188"/>
                <a:gd name="csX20" fmla="*/ 1023048 w 4389535"/>
                <a:gd name="csY20" fmla="*/ 1364952 h 1592188"/>
                <a:gd name="csX21" fmla="*/ 1800288 w 4389535"/>
                <a:gd name="csY21" fmla="*/ 1517352 h 1592188"/>
                <a:gd name="csX22" fmla="*/ 2417508 w 4389535"/>
                <a:gd name="csY22" fmla="*/ 1570692 h 1592188"/>
                <a:gd name="csX23" fmla="*/ 2821368 w 4389535"/>
                <a:gd name="csY23" fmla="*/ 1570692 h 1592188"/>
                <a:gd name="csX0" fmla="*/ 2821368 w 4389535"/>
                <a:gd name="csY0" fmla="*/ 1547887 h 1569383"/>
                <a:gd name="csX1" fmla="*/ 4170108 w 4389535"/>
                <a:gd name="csY1" fmla="*/ 1273567 h 1569383"/>
                <a:gd name="csX2" fmla="*/ 4383468 w 4389535"/>
                <a:gd name="csY2" fmla="*/ 1136407 h 1569383"/>
                <a:gd name="csX3" fmla="*/ 4322508 w 4389535"/>
                <a:gd name="csY3" fmla="*/ 907807 h 1569383"/>
                <a:gd name="csX4" fmla="*/ 4231068 w 4389535"/>
                <a:gd name="csY4" fmla="*/ 785887 h 1569383"/>
                <a:gd name="csX5" fmla="*/ 4215828 w 4389535"/>
                <a:gd name="csY5" fmla="*/ 709687 h 1569383"/>
                <a:gd name="csX6" fmla="*/ 4124388 w 4389535"/>
                <a:gd name="csY6" fmla="*/ 663967 h 1569383"/>
                <a:gd name="csX7" fmla="*/ 4032948 w 4389535"/>
                <a:gd name="csY7" fmla="*/ 564907 h 1569383"/>
                <a:gd name="csX8" fmla="*/ 4071048 w 4389535"/>
                <a:gd name="csY8" fmla="*/ 442987 h 1569383"/>
                <a:gd name="csX9" fmla="*/ 3971988 w 4389535"/>
                <a:gd name="csY9" fmla="*/ 176287 h 1569383"/>
                <a:gd name="csX10" fmla="*/ 3842448 w 4389535"/>
                <a:gd name="csY10" fmla="*/ 1027 h 1569383"/>
                <a:gd name="csX11" fmla="*/ 2851848 w 4389535"/>
                <a:gd name="csY11" fmla="*/ 412507 h 1569383"/>
                <a:gd name="csX12" fmla="*/ 1670748 w 4389535"/>
                <a:gd name="csY12" fmla="*/ 648727 h 1569383"/>
                <a:gd name="csX13" fmla="*/ 1084008 w 4389535"/>
                <a:gd name="csY13" fmla="*/ 702067 h 1569383"/>
                <a:gd name="csX14" fmla="*/ 558228 w 4389535"/>
                <a:gd name="csY14" fmla="*/ 679207 h 1569383"/>
                <a:gd name="csX15" fmla="*/ 253428 w 4389535"/>
                <a:gd name="csY15" fmla="*/ 603007 h 1569383"/>
                <a:gd name="csX16" fmla="*/ 62928 w 4389535"/>
                <a:gd name="csY16" fmla="*/ 572527 h 1569383"/>
                <a:gd name="csX17" fmla="*/ 70548 w 4389535"/>
                <a:gd name="csY17" fmla="*/ 724927 h 1569383"/>
                <a:gd name="csX18" fmla="*/ 17208 w 4389535"/>
                <a:gd name="csY18" fmla="*/ 801127 h 1569383"/>
                <a:gd name="csX19" fmla="*/ 413448 w 4389535"/>
                <a:gd name="csY19" fmla="*/ 1052587 h 1569383"/>
                <a:gd name="csX20" fmla="*/ 1023048 w 4389535"/>
                <a:gd name="csY20" fmla="*/ 1342147 h 1569383"/>
                <a:gd name="csX21" fmla="*/ 1800288 w 4389535"/>
                <a:gd name="csY21" fmla="*/ 1494547 h 1569383"/>
                <a:gd name="csX22" fmla="*/ 2417508 w 4389535"/>
                <a:gd name="csY22" fmla="*/ 1547887 h 1569383"/>
                <a:gd name="csX23" fmla="*/ 2821368 w 4389535"/>
                <a:gd name="csY23" fmla="*/ 1547887 h 1569383"/>
                <a:gd name="csX0" fmla="*/ 2821368 w 4389535"/>
                <a:gd name="csY0" fmla="*/ 1547887 h 1569383"/>
                <a:gd name="csX1" fmla="*/ 4170108 w 4389535"/>
                <a:gd name="csY1" fmla="*/ 1273567 h 1569383"/>
                <a:gd name="csX2" fmla="*/ 4383468 w 4389535"/>
                <a:gd name="csY2" fmla="*/ 1136407 h 1569383"/>
                <a:gd name="csX3" fmla="*/ 4322508 w 4389535"/>
                <a:gd name="csY3" fmla="*/ 907807 h 1569383"/>
                <a:gd name="csX4" fmla="*/ 4231068 w 4389535"/>
                <a:gd name="csY4" fmla="*/ 785887 h 1569383"/>
                <a:gd name="csX5" fmla="*/ 4124388 w 4389535"/>
                <a:gd name="csY5" fmla="*/ 663967 h 1569383"/>
                <a:gd name="csX6" fmla="*/ 4032948 w 4389535"/>
                <a:gd name="csY6" fmla="*/ 564907 h 1569383"/>
                <a:gd name="csX7" fmla="*/ 4071048 w 4389535"/>
                <a:gd name="csY7" fmla="*/ 442987 h 1569383"/>
                <a:gd name="csX8" fmla="*/ 3971988 w 4389535"/>
                <a:gd name="csY8" fmla="*/ 176287 h 1569383"/>
                <a:gd name="csX9" fmla="*/ 3842448 w 4389535"/>
                <a:gd name="csY9" fmla="*/ 1027 h 1569383"/>
                <a:gd name="csX10" fmla="*/ 2851848 w 4389535"/>
                <a:gd name="csY10" fmla="*/ 412507 h 1569383"/>
                <a:gd name="csX11" fmla="*/ 1670748 w 4389535"/>
                <a:gd name="csY11" fmla="*/ 648727 h 1569383"/>
                <a:gd name="csX12" fmla="*/ 1084008 w 4389535"/>
                <a:gd name="csY12" fmla="*/ 702067 h 1569383"/>
                <a:gd name="csX13" fmla="*/ 558228 w 4389535"/>
                <a:gd name="csY13" fmla="*/ 679207 h 1569383"/>
                <a:gd name="csX14" fmla="*/ 253428 w 4389535"/>
                <a:gd name="csY14" fmla="*/ 603007 h 1569383"/>
                <a:gd name="csX15" fmla="*/ 62928 w 4389535"/>
                <a:gd name="csY15" fmla="*/ 572527 h 1569383"/>
                <a:gd name="csX16" fmla="*/ 70548 w 4389535"/>
                <a:gd name="csY16" fmla="*/ 724927 h 1569383"/>
                <a:gd name="csX17" fmla="*/ 17208 w 4389535"/>
                <a:gd name="csY17" fmla="*/ 801127 h 1569383"/>
                <a:gd name="csX18" fmla="*/ 413448 w 4389535"/>
                <a:gd name="csY18" fmla="*/ 1052587 h 1569383"/>
                <a:gd name="csX19" fmla="*/ 1023048 w 4389535"/>
                <a:gd name="csY19" fmla="*/ 1342147 h 1569383"/>
                <a:gd name="csX20" fmla="*/ 1800288 w 4389535"/>
                <a:gd name="csY20" fmla="*/ 1494547 h 1569383"/>
                <a:gd name="csX21" fmla="*/ 2417508 w 4389535"/>
                <a:gd name="csY21" fmla="*/ 1547887 h 1569383"/>
                <a:gd name="csX22" fmla="*/ 2821368 w 4389535"/>
                <a:gd name="csY22" fmla="*/ 1547887 h 1569383"/>
                <a:gd name="csX0" fmla="*/ 2821368 w 4389535"/>
                <a:gd name="csY0" fmla="*/ 1547887 h 1569383"/>
                <a:gd name="csX1" fmla="*/ 4170108 w 4389535"/>
                <a:gd name="csY1" fmla="*/ 1273567 h 1569383"/>
                <a:gd name="csX2" fmla="*/ 4383468 w 4389535"/>
                <a:gd name="csY2" fmla="*/ 1136407 h 1569383"/>
                <a:gd name="csX3" fmla="*/ 4322508 w 4389535"/>
                <a:gd name="csY3" fmla="*/ 907807 h 1569383"/>
                <a:gd name="csX4" fmla="*/ 4231068 w 4389535"/>
                <a:gd name="csY4" fmla="*/ 785887 h 1569383"/>
                <a:gd name="csX5" fmla="*/ 4124388 w 4389535"/>
                <a:gd name="csY5" fmla="*/ 663967 h 1569383"/>
                <a:gd name="csX6" fmla="*/ 4032948 w 4389535"/>
                <a:gd name="csY6" fmla="*/ 564907 h 1569383"/>
                <a:gd name="csX7" fmla="*/ 4071048 w 4389535"/>
                <a:gd name="csY7" fmla="*/ 442987 h 1569383"/>
                <a:gd name="csX8" fmla="*/ 3971988 w 4389535"/>
                <a:gd name="csY8" fmla="*/ 176287 h 1569383"/>
                <a:gd name="csX9" fmla="*/ 3842448 w 4389535"/>
                <a:gd name="csY9" fmla="*/ 1027 h 1569383"/>
                <a:gd name="csX10" fmla="*/ 2851848 w 4389535"/>
                <a:gd name="csY10" fmla="*/ 412507 h 1569383"/>
                <a:gd name="csX11" fmla="*/ 1670748 w 4389535"/>
                <a:gd name="csY11" fmla="*/ 648727 h 1569383"/>
                <a:gd name="csX12" fmla="*/ 1084008 w 4389535"/>
                <a:gd name="csY12" fmla="*/ 702067 h 1569383"/>
                <a:gd name="csX13" fmla="*/ 558228 w 4389535"/>
                <a:gd name="csY13" fmla="*/ 679207 h 1569383"/>
                <a:gd name="csX14" fmla="*/ 253428 w 4389535"/>
                <a:gd name="csY14" fmla="*/ 603007 h 1569383"/>
                <a:gd name="csX15" fmla="*/ 62928 w 4389535"/>
                <a:gd name="csY15" fmla="*/ 572527 h 1569383"/>
                <a:gd name="csX16" fmla="*/ 70548 w 4389535"/>
                <a:gd name="csY16" fmla="*/ 724927 h 1569383"/>
                <a:gd name="csX17" fmla="*/ 17208 w 4389535"/>
                <a:gd name="csY17" fmla="*/ 801127 h 1569383"/>
                <a:gd name="csX18" fmla="*/ 413448 w 4389535"/>
                <a:gd name="csY18" fmla="*/ 1052587 h 1569383"/>
                <a:gd name="csX19" fmla="*/ 1023048 w 4389535"/>
                <a:gd name="csY19" fmla="*/ 1342147 h 1569383"/>
                <a:gd name="csX20" fmla="*/ 1800288 w 4389535"/>
                <a:gd name="csY20" fmla="*/ 1494547 h 1569383"/>
                <a:gd name="csX21" fmla="*/ 2417508 w 4389535"/>
                <a:gd name="csY21" fmla="*/ 1547887 h 1569383"/>
                <a:gd name="csX22" fmla="*/ 2821368 w 4389535"/>
                <a:gd name="csY22" fmla="*/ 1547887 h 1569383"/>
                <a:gd name="csX0" fmla="*/ 2821368 w 4403845"/>
                <a:gd name="csY0" fmla="*/ 1547887 h 1564319"/>
                <a:gd name="csX1" fmla="*/ 3949128 w 4403845"/>
                <a:gd name="csY1" fmla="*/ 1342147 h 1564319"/>
                <a:gd name="csX2" fmla="*/ 4383468 w 4403845"/>
                <a:gd name="csY2" fmla="*/ 1136407 h 1564319"/>
                <a:gd name="csX3" fmla="*/ 4322508 w 4403845"/>
                <a:gd name="csY3" fmla="*/ 907807 h 1564319"/>
                <a:gd name="csX4" fmla="*/ 4231068 w 4403845"/>
                <a:gd name="csY4" fmla="*/ 785887 h 1564319"/>
                <a:gd name="csX5" fmla="*/ 4124388 w 4403845"/>
                <a:gd name="csY5" fmla="*/ 663967 h 1564319"/>
                <a:gd name="csX6" fmla="*/ 4032948 w 4403845"/>
                <a:gd name="csY6" fmla="*/ 564907 h 1564319"/>
                <a:gd name="csX7" fmla="*/ 4071048 w 4403845"/>
                <a:gd name="csY7" fmla="*/ 442987 h 1564319"/>
                <a:gd name="csX8" fmla="*/ 3971988 w 4403845"/>
                <a:gd name="csY8" fmla="*/ 176287 h 1564319"/>
                <a:gd name="csX9" fmla="*/ 3842448 w 4403845"/>
                <a:gd name="csY9" fmla="*/ 1027 h 1564319"/>
                <a:gd name="csX10" fmla="*/ 2851848 w 4403845"/>
                <a:gd name="csY10" fmla="*/ 412507 h 1564319"/>
                <a:gd name="csX11" fmla="*/ 1670748 w 4403845"/>
                <a:gd name="csY11" fmla="*/ 648727 h 1564319"/>
                <a:gd name="csX12" fmla="*/ 1084008 w 4403845"/>
                <a:gd name="csY12" fmla="*/ 702067 h 1564319"/>
                <a:gd name="csX13" fmla="*/ 558228 w 4403845"/>
                <a:gd name="csY13" fmla="*/ 679207 h 1564319"/>
                <a:gd name="csX14" fmla="*/ 253428 w 4403845"/>
                <a:gd name="csY14" fmla="*/ 603007 h 1564319"/>
                <a:gd name="csX15" fmla="*/ 62928 w 4403845"/>
                <a:gd name="csY15" fmla="*/ 572527 h 1564319"/>
                <a:gd name="csX16" fmla="*/ 70548 w 4403845"/>
                <a:gd name="csY16" fmla="*/ 724927 h 1564319"/>
                <a:gd name="csX17" fmla="*/ 17208 w 4403845"/>
                <a:gd name="csY17" fmla="*/ 801127 h 1564319"/>
                <a:gd name="csX18" fmla="*/ 413448 w 4403845"/>
                <a:gd name="csY18" fmla="*/ 1052587 h 1564319"/>
                <a:gd name="csX19" fmla="*/ 1023048 w 4403845"/>
                <a:gd name="csY19" fmla="*/ 1342147 h 1564319"/>
                <a:gd name="csX20" fmla="*/ 1800288 w 4403845"/>
                <a:gd name="csY20" fmla="*/ 1494547 h 1564319"/>
                <a:gd name="csX21" fmla="*/ 2417508 w 4403845"/>
                <a:gd name="csY21" fmla="*/ 1547887 h 1564319"/>
                <a:gd name="csX22" fmla="*/ 2821368 w 4403845"/>
                <a:gd name="csY22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124388 w 4403686"/>
                <a:gd name="csY5" fmla="*/ 663967 h 1564319"/>
                <a:gd name="csX6" fmla="*/ 4032948 w 4403686"/>
                <a:gd name="csY6" fmla="*/ 564907 h 1564319"/>
                <a:gd name="csX7" fmla="*/ 4071048 w 4403686"/>
                <a:gd name="csY7" fmla="*/ 442987 h 1564319"/>
                <a:gd name="csX8" fmla="*/ 3971988 w 4403686"/>
                <a:gd name="csY8" fmla="*/ 176287 h 1564319"/>
                <a:gd name="csX9" fmla="*/ 3842448 w 4403686"/>
                <a:gd name="csY9" fmla="*/ 1027 h 1564319"/>
                <a:gd name="csX10" fmla="*/ 2851848 w 4403686"/>
                <a:gd name="csY10" fmla="*/ 412507 h 1564319"/>
                <a:gd name="csX11" fmla="*/ 1670748 w 4403686"/>
                <a:gd name="csY11" fmla="*/ 648727 h 1564319"/>
                <a:gd name="csX12" fmla="*/ 1084008 w 4403686"/>
                <a:gd name="csY12" fmla="*/ 702067 h 1564319"/>
                <a:gd name="csX13" fmla="*/ 558228 w 4403686"/>
                <a:gd name="csY13" fmla="*/ 679207 h 1564319"/>
                <a:gd name="csX14" fmla="*/ 253428 w 4403686"/>
                <a:gd name="csY14" fmla="*/ 603007 h 1564319"/>
                <a:gd name="csX15" fmla="*/ 62928 w 4403686"/>
                <a:gd name="csY15" fmla="*/ 572527 h 1564319"/>
                <a:gd name="csX16" fmla="*/ 70548 w 4403686"/>
                <a:gd name="csY16" fmla="*/ 724927 h 1564319"/>
                <a:gd name="csX17" fmla="*/ 17208 w 4403686"/>
                <a:gd name="csY17" fmla="*/ 801127 h 1564319"/>
                <a:gd name="csX18" fmla="*/ 413448 w 4403686"/>
                <a:gd name="csY18" fmla="*/ 1052587 h 1564319"/>
                <a:gd name="csX19" fmla="*/ 1023048 w 4403686"/>
                <a:gd name="csY19" fmla="*/ 1342147 h 1564319"/>
                <a:gd name="csX20" fmla="*/ 1800288 w 4403686"/>
                <a:gd name="csY20" fmla="*/ 1494547 h 1564319"/>
                <a:gd name="csX21" fmla="*/ 2417508 w 4403686"/>
                <a:gd name="csY21" fmla="*/ 1547887 h 1564319"/>
                <a:gd name="csX22" fmla="*/ 2821368 w 4403686"/>
                <a:gd name="csY22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124388 w 4403686"/>
                <a:gd name="csY5" fmla="*/ 66396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071048 w 4403686"/>
                <a:gd name="csY5" fmla="*/ 62586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071048 w 4403686"/>
                <a:gd name="csY5" fmla="*/ 62586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025328 w 4403686"/>
                <a:gd name="csY5" fmla="*/ 65634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025328 w 4403686"/>
                <a:gd name="csY5" fmla="*/ 65634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403686"/>
                <a:gd name="csY0" fmla="*/ 1547887 h 1564319"/>
                <a:gd name="csX1" fmla="*/ 3949128 w 4403686"/>
                <a:gd name="csY1" fmla="*/ 1342147 h 1564319"/>
                <a:gd name="csX2" fmla="*/ 4383468 w 4403686"/>
                <a:gd name="csY2" fmla="*/ 1136407 h 1564319"/>
                <a:gd name="csX3" fmla="*/ 4322508 w 4403686"/>
                <a:gd name="csY3" fmla="*/ 907807 h 1564319"/>
                <a:gd name="csX4" fmla="*/ 4238688 w 4403686"/>
                <a:gd name="csY4" fmla="*/ 747787 h 1564319"/>
                <a:gd name="csX5" fmla="*/ 4025328 w 4403686"/>
                <a:gd name="csY5" fmla="*/ 656347 h 1564319"/>
                <a:gd name="csX6" fmla="*/ 4071048 w 4403686"/>
                <a:gd name="csY6" fmla="*/ 442987 h 1564319"/>
                <a:gd name="csX7" fmla="*/ 3971988 w 4403686"/>
                <a:gd name="csY7" fmla="*/ 176287 h 1564319"/>
                <a:gd name="csX8" fmla="*/ 3842448 w 4403686"/>
                <a:gd name="csY8" fmla="*/ 1027 h 1564319"/>
                <a:gd name="csX9" fmla="*/ 2851848 w 4403686"/>
                <a:gd name="csY9" fmla="*/ 412507 h 1564319"/>
                <a:gd name="csX10" fmla="*/ 1670748 w 4403686"/>
                <a:gd name="csY10" fmla="*/ 648727 h 1564319"/>
                <a:gd name="csX11" fmla="*/ 1084008 w 4403686"/>
                <a:gd name="csY11" fmla="*/ 702067 h 1564319"/>
                <a:gd name="csX12" fmla="*/ 558228 w 4403686"/>
                <a:gd name="csY12" fmla="*/ 679207 h 1564319"/>
                <a:gd name="csX13" fmla="*/ 253428 w 4403686"/>
                <a:gd name="csY13" fmla="*/ 603007 h 1564319"/>
                <a:gd name="csX14" fmla="*/ 62928 w 4403686"/>
                <a:gd name="csY14" fmla="*/ 572527 h 1564319"/>
                <a:gd name="csX15" fmla="*/ 70548 w 4403686"/>
                <a:gd name="csY15" fmla="*/ 724927 h 1564319"/>
                <a:gd name="csX16" fmla="*/ 17208 w 4403686"/>
                <a:gd name="csY16" fmla="*/ 801127 h 1564319"/>
                <a:gd name="csX17" fmla="*/ 413448 w 4403686"/>
                <a:gd name="csY17" fmla="*/ 1052587 h 1564319"/>
                <a:gd name="csX18" fmla="*/ 1023048 w 4403686"/>
                <a:gd name="csY18" fmla="*/ 1342147 h 1564319"/>
                <a:gd name="csX19" fmla="*/ 1800288 w 4403686"/>
                <a:gd name="csY19" fmla="*/ 1494547 h 1564319"/>
                <a:gd name="csX20" fmla="*/ 2417508 w 4403686"/>
                <a:gd name="csY20" fmla="*/ 1547887 h 1564319"/>
                <a:gd name="csX21" fmla="*/ 2821368 w 4403686"/>
                <a:gd name="csY21" fmla="*/ 1547887 h 1564319"/>
                <a:gd name="csX0" fmla="*/ 2821368 w 4391706"/>
                <a:gd name="csY0" fmla="*/ 1547887 h 1564319"/>
                <a:gd name="csX1" fmla="*/ 3949128 w 4391706"/>
                <a:gd name="csY1" fmla="*/ 1342147 h 1564319"/>
                <a:gd name="csX2" fmla="*/ 4383468 w 4391706"/>
                <a:gd name="csY2" fmla="*/ 1136407 h 1564319"/>
                <a:gd name="csX3" fmla="*/ 4322508 w 4391706"/>
                <a:gd name="csY3" fmla="*/ 907807 h 1564319"/>
                <a:gd name="csX4" fmla="*/ 4238688 w 4391706"/>
                <a:gd name="csY4" fmla="*/ 747787 h 1564319"/>
                <a:gd name="csX5" fmla="*/ 4025328 w 4391706"/>
                <a:gd name="csY5" fmla="*/ 656347 h 1564319"/>
                <a:gd name="csX6" fmla="*/ 4071048 w 4391706"/>
                <a:gd name="csY6" fmla="*/ 442987 h 1564319"/>
                <a:gd name="csX7" fmla="*/ 3971988 w 4391706"/>
                <a:gd name="csY7" fmla="*/ 176287 h 1564319"/>
                <a:gd name="csX8" fmla="*/ 3842448 w 4391706"/>
                <a:gd name="csY8" fmla="*/ 1027 h 1564319"/>
                <a:gd name="csX9" fmla="*/ 2851848 w 4391706"/>
                <a:gd name="csY9" fmla="*/ 412507 h 1564319"/>
                <a:gd name="csX10" fmla="*/ 1670748 w 4391706"/>
                <a:gd name="csY10" fmla="*/ 648727 h 1564319"/>
                <a:gd name="csX11" fmla="*/ 1084008 w 4391706"/>
                <a:gd name="csY11" fmla="*/ 702067 h 1564319"/>
                <a:gd name="csX12" fmla="*/ 558228 w 4391706"/>
                <a:gd name="csY12" fmla="*/ 679207 h 1564319"/>
                <a:gd name="csX13" fmla="*/ 253428 w 4391706"/>
                <a:gd name="csY13" fmla="*/ 603007 h 1564319"/>
                <a:gd name="csX14" fmla="*/ 62928 w 4391706"/>
                <a:gd name="csY14" fmla="*/ 572527 h 1564319"/>
                <a:gd name="csX15" fmla="*/ 70548 w 4391706"/>
                <a:gd name="csY15" fmla="*/ 724927 h 1564319"/>
                <a:gd name="csX16" fmla="*/ 17208 w 4391706"/>
                <a:gd name="csY16" fmla="*/ 801127 h 1564319"/>
                <a:gd name="csX17" fmla="*/ 413448 w 4391706"/>
                <a:gd name="csY17" fmla="*/ 1052587 h 1564319"/>
                <a:gd name="csX18" fmla="*/ 1023048 w 4391706"/>
                <a:gd name="csY18" fmla="*/ 1342147 h 1564319"/>
                <a:gd name="csX19" fmla="*/ 1800288 w 4391706"/>
                <a:gd name="csY19" fmla="*/ 1494547 h 1564319"/>
                <a:gd name="csX20" fmla="*/ 2417508 w 4391706"/>
                <a:gd name="csY20" fmla="*/ 1547887 h 1564319"/>
                <a:gd name="csX21" fmla="*/ 2821368 w 4391706"/>
                <a:gd name="csY21" fmla="*/ 1547887 h 1564319"/>
                <a:gd name="csX0" fmla="*/ 2821368 w 4413161"/>
                <a:gd name="csY0" fmla="*/ 1547887 h 1564319"/>
                <a:gd name="csX1" fmla="*/ 3949128 w 4413161"/>
                <a:gd name="csY1" fmla="*/ 1342147 h 1564319"/>
                <a:gd name="csX2" fmla="*/ 4406328 w 4413161"/>
                <a:gd name="csY2" fmla="*/ 1136407 h 1564319"/>
                <a:gd name="csX3" fmla="*/ 4322508 w 4413161"/>
                <a:gd name="csY3" fmla="*/ 907807 h 1564319"/>
                <a:gd name="csX4" fmla="*/ 4238688 w 4413161"/>
                <a:gd name="csY4" fmla="*/ 747787 h 1564319"/>
                <a:gd name="csX5" fmla="*/ 4025328 w 4413161"/>
                <a:gd name="csY5" fmla="*/ 656347 h 1564319"/>
                <a:gd name="csX6" fmla="*/ 4071048 w 4413161"/>
                <a:gd name="csY6" fmla="*/ 442987 h 1564319"/>
                <a:gd name="csX7" fmla="*/ 3971988 w 4413161"/>
                <a:gd name="csY7" fmla="*/ 176287 h 1564319"/>
                <a:gd name="csX8" fmla="*/ 3842448 w 4413161"/>
                <a:gd name="csY8" fmla="*/ 1027 h 1564319"/>
                <a:gd name="csX9" fmla="*/ 2851848 w 4413161"/>
                <a:gd name="csY9" fmla="*/ 412507 h 1564319"/>
                <a:gd name="csX10" fmla="*/ 1670748 w 4413161"/>
                <a:gd name="csY10" fmla="*/ 648727 h 1564319"/>
                <a:gd name="csX11" fmla="*/ 1084008 w 4413161"/>
                <a:gd name="csY11" fmla="*/ 702067 h 1564319"/>
                <a:gd name="csX12" fmla="*/ 558228 w 4413161"/>
                <a:gd name="csY12" fmla="*/ 679207 h 1564319"/>
                <a:gd name="csX13" fmla="*/ 253428 w 4413161"/>
                <a:gd name="csY13" fmla="*/ 603007 h 1564319"/>
                <a:gd name="csX14" fmla="*/ 62928 w 4413161"/>
                <a:gd name="csY14" fmla="*/ 572527 h 1564319"/>
                <a:gd name="csX15" fmla="*/ 70548 w 4413161"/>
                <a:gd name="csY15" fmla="*/ 724927 h 1564319"/>
                <a:gd name="csX16" fmla="*/ 17208 w 4413161"/>
                <a:gd name="csY16" fmla="*/ 801127 h 1564319"/>
                <a:gd name="csX17" fmla="*/ 413448 w 4413161"/>
                <a:gd name="csY17" fmla="*/ 1052587 h 1564319"/>
                <a:gd name="csX18" fmla="*/ 1023048 w 4413161"/>
                <a:gd name="csY18" fmla="*/ 1342147 h 1564319"/>
                <a:gd name="csX19" fmla="*/ 1800288 w 4413161"/>
                <a:gd name="csY19" fmla="*/ 1494547 h 1564319"/>
                <a:gd name="csX20" fmla="*/ 2417508 w 4413161"/>
                <a:gd name="csY20" fmla="*/ 1547887 h 1564319"/>
                <a:gd name="csX21" fmla="*/ 2821368 w 4413161"/>
                <a:gd name="csY21" fmla="*/ 1547887 h 1564319"/>
                <a:gd name="csX0" fmla="*/ 2821368 w 4413161"/>
                <a:gd name="csY0" fmla="*/ 1554347 h 1570779"/>
                <a:gd name="csX1" fmla="*/ 3949128 w 4413161"/>
                <a:gd name="csY1" fmla="*/ 1348607 h 1570779"/>
                <a:gd name="csX2" fmla="*/ 4406328 w 4413161"/>
                <a:gd name="csY2" fmla="*/ 1142867 h 1570779"/>
                <a:gd name="csX3" fmla="*/ 4322508 w 4413161"/>
                <a:gd name="csY3" fmla="*/ 914267 h 1570779"/>
                <a:gd name="csX4" fmla="*/ 4238688 w 4413161"/>
                <a:gd name="csY4" fmla="*/ 754247 h 1570779"/>
                <a:gd name="csX5" fmla="*/ 4025328 w 4413161"/>
                <a:gd name="csY5" fmla="*/ 662807 h 1570779"/>
                <a:gd name="csX6" fmla="*/ 4071048 w 4413161"/>
                <a:gd name="csY6" fmla="*/ 449447 h 1570779"/>
                <a:gd name="csX7" fmla="*/ 3949128 w 4413161"/>
                <a:gd name="csY7" fmla="*/ 175127 h 1570779"/>
                <a:gd name="csX8" fmla="*/ 3842448 w 4413161"/>
                <a:gd name="csY8" fmla="*/ 7487 h 1570779"/>
                <a:gd name="csX9" fmla="*/ 2851848 w 4413161"/>
                <a:gd name="csY9" fmla="*/ 418967 h 1570779"/>
                <a:gd name="csX10" fmla="*/ 1670748 w 4413161"/>
                <a:gd name="csY10" fmla="*/ 655187 h 1570779"/>
                <a:gd name="csX11" fmla="*/ 1084008 w 4413161"/>
                <a:gd name="csY11" fmla="*/ 708527 h 1570779"/>
                <a:gd name="csX12" fmla="*/ 558228 w 4413161"/>
                <a:gd name="csY12" fmla="*/ 685667 h 1570779"/>
                <a:gd name="csX13" fmla="*/ 253428 w 4413161"/>
                <a:gd name="csY13" fmla="*/ 609467 h 1570779"/>
                <a:gd name="csX14" fmla="*/ 62928 w 4413161"/>
                <a:gd name="csY14" fmla="*/ 578987 h 1570779"/>
                <a:gd name="csX15" fmla="*/ 70548 w 4413161"/>
                <a:gd name="csY15" fmla="*/ 731387 h 1570779"/>
                <a:gd name="csX16" fmla="*/ 17208 w 4413161"/>
                <a:gd name="csY16" fmla="*/ 807587 h 1570779"/>
                <a:gd name="csX17" fmla="*/ 413448 w 4413161"/>
                <a:gd name="csY17" fmla="*/ 1059047 h 1570779"/>
                <a:gd name="csX18" fmla="*/ 1023048 w 4413161"/>
                <a:gd name="csY18" fmla="*/ 1348607 h 1570779"/>
                <a:gd name="csX19" fmla="*/ 1800288 w 4413161"/>
                <a:gd name="csY19" fmla="*/ 1501007 h 1570779"/>
                <a:gd name="csX20" fmla="*/ 2417508 w 4413161"/>
                <a:gd name="csY20" fmla="*/ 1554347 h 1570779"/>
                <a:gd name="csX21" fmla="*/ 2821368 w 4413161"/>
                <a:gd name="csY21" fmla="*/ 1554347 h 1570779"/>
                <a:gd name="csX0" fmla="*/ 2821368 w 4413161"/>
                <a:gd name="csY0" fmla="*/ 1547232 h 1563664"/>
                <a:gd name="csX1" fmla="*/ 3949128 w 4413161"/>
                <a:gd name="csY1" fmla="*/ 1341492 h 1563664"/>
                <a:gd name="csX2" fmla="*/ 4406328 w 4413161"/>
                <a:gd name="csY2" fmla="*/ 1135752 h 1563664"/>
                <a:gd name="csX3" fmla="*/ 4322508 w 4413161"/>
                <a:gd name="csY3" fmla="*/ 907152 h 1563664"/>
                <a:gd name="csX4" fmla="*/ 4238688 w 4413161"/>
                <a:gd name="csY4" fmla="*/ 747132 h 1563664"/>
                <a:gd name="csX5" fmla="*/ 4025328 w 4413161"/>
                <a:gd name="csY5" fmla="*/ 655692 h 1563664"/>
                <a:gd name="csX6" fmla="*/ 4071048 w 4413161"/>
                <a:gd name="csY6" fmla="*/ 442332 h 1563664"/>
                <a:gd name="csX7" fmla="*/ 3949128 w 4413161"/>
                <a:gd name="csY7" fmla="*/ 168012 h 1563664"/>
                <a:gd name="csX8" fmla="*/ 3842448 w 4413161"/>
                <a:gd name="csY8" fmla="*/ 372 h 1563664"/>
                <a:gd name="csX9" fmla="*/ 2851848 w 4413161"/>
                <a:gd name="csY9" fmla="*/ 411852 h 1563664"/>
                <a:gd name="csX10" fmla="*/ 1670748 w 4413161"/>
                <a:gd name="csY10" fmla="*/ 648072 h 1563664"/>
                <a:gd name="csX11" fmla="*/ 1084008 w 4413161"/>
                <a:gd name="csY11" fmla="*/ 701412 h 1563664"/>
                <a:gd name="csX12" fmla="*/ 558228 w 4413161"/>
                <a:gd name="csY12" fmla="*/ 678552 h 1563664"/>
                <a:gd name="csX13" fmla="*/ 253428 w 4413161"/>
                <a:gd name="csY13" fmla="*/ 602352 h 1563664"/>
                <a:gd name="csX14" fmla="*/ 62928 w 4413161"/>
                <a:gd name="csY14" fmla="*/ 571872 h 1563664"/>
                <a:gd name="csX15" fmla="*/ 70548 w 4413161"/>
                <a:gd name="csY15" fmla="*/ 724272 h 1563664"/>
                <a:gd name="csX16" fmla="*/ 17208 w 4413161"/>
                <a:gd name="csY16" fmla="*/ 800472 h 1563664"/>
                <a:gd name="csX17" fmla="*/ 413448 w 4413161"/>
                <a:gd name="csY17" fmla="*/ 1051932 h 1563664"/>
                <a:gd name="csX18" fmla="*/ 1023048 w 4413161"/>
                <a:gd name="csY18" fmla="*/ 1341492 h 1563664"/>
                <a:gd name="csX19" fmla="*/ 1800288 w 4413161"/>
                <a:gd name="csY19" fmla="*/ 1493892 h 1563664"/>
                <a:gd name="csX20" fmla="*/ 2417508 w 4413161"/>
                <a:gd name="csY20" fmla="*/ 1547232 h 1563664"/>
                <a:gd name="csX21" fmla="*/ 2821368 w 4413161"/>
                <a:gd name="csY21" fmla="*/ 1547232 h 1563664"/>
                <a:gd name="csX0" fmla="*/ 2821368 w 4413161"/>
                <a:gd name="csY0" fmla="*/ 1547232 h 1563664"/>
                <a:gd name="csX1" fmla="*/ 3949128 w 4413161"/>
                <a:gd name="csY1" fmla="*/ 1341492 h 1563664"/>
                <a:gd name="csX2" fmla="*/ 4406328 w 4413161"/>
                <a:gd name="csY2" fmla="*/ 1135752 h 1563664"/>
                <a:gd name="csX3" fmla="*/ 4322508 w 4413161"/>
                <a:gd name="csY3" fmla="*/ 907152 h 1563664"/>
                <a:gd name="csX4" fmla="*/ 4238688 w 4413161"/>
                <a:gd name="csY4" fmla="*/ 747132 h 1563664"/>
                <a:gd name="csX5" fmla="*/ 4025328 w 4413161"/>
                <a:gd name="csY5" fmla="*/ 655692 h 1563664"/>
                <a:gd name="csX6" fmla="*/ 4071048 w 4413161"/>
                <a:gd name="csY6" fmla="*/ 442332 h 1563664"/>
                <a:gd name="csX7" fmla="*/ 3949128 w 4413161"/>
                <a:gd name="csY7" fmla="*/ 168012 h 1563664"/>
                <a:gd name="csX8" fmla="*/ 3842448 w 4413161"/>
                <a:gd name="csY8" fmla="*/ 372 h 1563664"/>
                <a:gd name="csX9" fmla="*/ 2851848 w 4413161"/>
                <a:gd name="csY9" fmla="*/ 411852 h 1563664"/>
                <a:gd name="csX10" fmla="*/ 1670748 w 4413161"/>
                <a:gd name="csY10" fmla="*/ 648072 h 1563664"/>
                <a:gd name="csX11" fmla="*/ 1084008 w 4413161"/>
                <a:gd name="csY11" fmla="*/ 701412 h 1563664"/>
                <a:gd name="csX12" fmla="*/ 558228 w 4413161"/>
                <a:gd name="csY12" fmla="*/ 678552 h 1563664"/>
                <a:gd name="csX13" fmla="*/ 253428 w 4413161"/>
                <a:gd name="csY13" fmla="*/ 602352 h 1563664"/>
                <a:gd name="csX14" fmla="*/ 62928 w 4413161"/>
                <a:gd name="csY14" fmla="*/ 571872 h 1563664"/>
                <a:gd name="csX15" fmla="*/ 70548 w 4413161"/>
                <a:gd name="csY15" fmla="*/ 724272 h 1563664"/>
                <a:gd name="csX16" fmla="*/ 17208 w 4413161"/>
                <a:gd name="csY16" fmla="*/ 800472 h 1563664"/>
                <a:gd name="csX17" fmla="*/ 413448 w 4413161"/>
                <a:gd name="csY17" fmla="*/ 1051932 h 1563664"/>
                <a:gd name="csX18" fmla="*/ 1023048 w 4413161"/>
                <a:gd name="csY18" fmla="*/ 1341492 h 1563664"/>
                <a:gd name="csX19" fmla="*/ 1800288 w 4413161"/>
                <a:gd name="csY19" fmla="*/ 1493892 h 1563664"/>
                <a:gd name="csX20" fmla="*/ 2417508 w 4413161"/>
                <a:gd name="csY20" fmla="*/ 1547232 h 1563664"/>
                <a:gd name="csX21" fmla="*/ 2821368 w 4413161"/>
                <a:gd name="csY21" fmla="*/ 1547232 h 1563664"/>
                <a:gd name="csX0" fmla="*/ 2821368 w 4413161"/>
                <a:gd name="csY0" fmla="*/ 1516784 h 1533216"/>
                <a:gd name="csX1" fmla="*/ 3949128 w 4413161"/>
                <a:gd name="csY1" fmla="*/ 1311044 h 1533216"/>
                <a:gd name="csX2" fmla="*/ 4406328 w 4413161"/>
                <a:gd name="csY2" fmla="*/ 1105304 h 1533216"/>
                <a:gd name="csX3" fmla="*/ 4322508 w 4413161"/>
                <a:gd name="csY3" fmla="*/ 876704 h 1533216"/>
                <a:gd name="csX4" fmla="*/ 4238688 w 4413161"/>
                <a:gd name="csY4" fmla="*/ 716684 h 1533216"/>
                <a:gd name="csX5" fmla="*/ 4025328 w 4413161"/>
                <a:gd name="csY5" fmla="*/ 625244 h 1533216"/>
                <a:gd name="csX6" fmla="*/ 4071048 w 4413161"/>
                <a:gd name="csY6" fmla="*/ 411884 h 1533216"/>
                <a:gd name="csX7" fmla="*/ 3949128 w 4413161"/>
                <a:gd name="csY7" fmla="*/ 137564 h 1533216"/>
                <a:gd name="csX8" fmla="*/ 3827208 w 4413161"/>
                <a:gd name="csY8" fmla="*/ 404 h 1533216"/>
                <a:gd name="csX9" fmla="*/ 2851848 w 4413161"/>
                <a:gd name="csY9" fmla="*/ 381404 h 1533216"/>
                <a:gd name="csX10" fmla="*/ 1670748 w 4413161"/>
                <a:gd name="csY10" fmla="*/ 617624 h 1533216"/>
                <a:gd name="csX11" fmla="*/ 1084008 w 4413161"/>
                <a:gd name="csY11" fmla="*/ 670964 h 1533216"/>
                <a:gd name="csX12" fmla="*/ 558228 w 4413161"/>
                <a:gd name="csY12" fmla="*/ 648104 h 1533216"/>
                <a:gd name="csX13" fmla="*/ 253428 w 4413161"/>
                <a:gd name="csY13" fmla="*/ 571904 h 1533216"/>
                <a:gd name="csX14" fmla="*/ 62928 w 4413161"/>
                <a:gd name="csY14" fmla="*/ 541424 h 1533216"/>
                <a:gd name="csX15" fmla="*/ 70548 w 4413161"/>
                <a:gd name="csY15" fmla="*/ 693824 h 1533216"/>
                <a:gd name="csX16" fmla="*/ 17208 w 4413161"/>
                <a:gd name="csY16" fmla="*/ 770024 h 1533216"/>
                <a:gd name="csX17" fmla="*/ 413448 w 4413161"/>
                <a:gd name="csY17" fmla="*/ 1021484 h 1533216"/>
                <a:gd name="csX18" fmla="*/ 1023048 w 4413161"/>
                <a:gd name="csY18" fmla="*/ 1311044 h 1533216"/>
                <a:gd name="csX19" fmla="*/ 1800288 w 4413161"/>
                <a:gd name="csY19" fmla="*/ 1463444 h 1533216"/>
                <a:gd name="csX20" fmla="*/ 2417508 w 4413161"/>
                <a:gd name="csY20" fmla="*/ 1516784 h 1533216"/>
                <a:gd name="csX21" fmla="*/ 2821368 w 4413161"/>
                <a:gd name="csY21" fmla="*/ 1516784 h 1533216"/>
                <a:gd name="csX0" fmla="*/ 2821368 w 4413161"/>
                <a:gd name="csY0" fmla="*/ 1547231 h 1563663"/>
                <a:gd name="csX1" fmla="*/ 3949128 w 4413161"/>
                <a:gd name="csY1" fmla="*/ 1341491 h 1563663"/>
                <a:gd name="csX2" fmla="*/ 4406328 w 4413161"/>
                <a:gd name="csY2" fmla="*/ 1135751 h 1563663"/>
                <a:gd name="csX3" fmla="*/ 4322508 w 4413161"/>
                <a:gd name="csY3" fmla="*/ 907151 h 1563663"/>
                <a:gd name="csX4" fmla="*/ 4238688 w 4413161"/>
                <a:gd name="csY4" fmla="*/ 747131 h 1563663"/>
                <a:gd name="csX5" fmla="*/ 4025328 w 4413161"/>
                <a:gd name="csY5" fmla="*/ 655691 h 1563663"/>
                <a:gd name="csX6" fmla="*/ 4071048 w 4413161"/>
                <a:gd name="csY6" fmla="*/ 442331 h 1563663"/>
                <a:gd name="csX7" fmla="*/ 3949128 w 4413161"/>
                <a:gd name="csY7" fmla="*/ 168011 h 1563663"/>
                <a:gd name="csX8" fmla="*/ 3842448 w 4413161"/>
                <a:gd name="csY8" fmla="*/ 371 h 1563663"/>
                <a:gd name="csX9" fmla="*/ 2851848 w 4413161"/>
                <a:gd name="csY9" fmla="*/ 411851 h 1563663"/>
                <a:gd name="csX10" fmla="*/ 1670748 w 4413161"/>
                <a:gd name="csY10" fmla="*/ 648071 h 1563663"/>
                <a:gd name="csX11" fmla="*/ 1084008 w 4413161"/>
                <a:gd name="csY11" fmla="*/ 701411 h 1563663"/>
                <a:gd name="csX12" fmla="*/ 558228 w 4413161"/>
                <a:gd name="csY12" fmla="*/ 678551 h 1563663"/>
                <a:gd name="csX13" fmla="*/ 253428 w 4413161"/>
                <a:gd name="csY13" fmla="*/ 602351 h 1563663"/>
                <a:gd name="csX14" fmla="*/ 62928 w 4413161"/>
                <a:gd name="csY14" fmla="*/ 571871 h 1563663"/>
                <a:gd name="csX15" fmla="*/ 70548 w 4413161"/>
                <a:gd name="csY15" fmla="*/ 724271 h 1563663"/>
                <a:gd name="csX16" fmla="*/ 17208 w 4413161"/>
                <a:gd name="csY16" fmla="*/ 800471 h 1563663"/>
                <a:gd name="csX17" fmla="*/ 413448 w 4413161"/>
                <a:gd name="csY17" fmla="*/ 1051931 h 1563663"/>
                <a:gd name="csX18" fmla="*/ 1023048 w 4413161"/>
                <a:gd name="csY18" fmla="*/ 1341491 h 1563663"/>
                <a:gd name="csX19" fmla="*/ 1800288 w 4413161"/>
                <a:gd name="csY19" fmla="*/ 1493891 h 1563663"/>
                <a:gd name="csX20" fmla="*/ 2417508 w 4413161"/>
                <a:gd name="csY20" fmla="*/ 1547231 h 1563663"/>
                <a:gd name="csX21" fmla="*/ 2821368 w 4413161"/>
                <a:gd name="csY21" fmla="*/ 1547231 h 1563663"/>
                <a:gd name="csX0" fmla="*/ 2821368 w 4413161"/>
                <a:gd name="csY0" fmla="*/ 1547231 h 1563663"/>
                <a:gd name="csX1" fmla="*/ 3949128 w 4413161"/>
                <a:gd name="csY1" fmla="*/ 1341491 h 1563663"/>
                <a:gd name="csX2" fmla="*/ 4406328 w 4413161"/>
                <a:gd name="csY2" fmla="*/ 1135751 h 1563663"/>
                <a:gd name="csX3" fmla="*/ 4322508 w 4413161"/>
                <a:gd name="csY3" fmla="*/ 907151 h 1563663"/>
                <a:gd name="csX4" fmla="*/ 4238688 w 4413161"/>
                <a:gd name="csY4" fmla="*/ 747131 h 1563663"/>
                <a:gd name="csX5" fmla="*/ 4025328 w 4413161"/>
                <a:gd name="csY5" fmla="*/ 655691 h 1563663"/>
                <a:gd name="csX6" fmla="*/ 4071048 w 4413161"/>
                <a:gd name="csY6" fmla="*/ 442331 h 1563663"/>
                <a:gd name="csX7" fmla="*/ 3949128 w 4413161"/>
                <a:gd name="csY7" fmla="*/ 168011 h 1563663"/>
                <a:gd name="csX8" fmla="*/ 3842448 w 4413161"/>
                <a:gd name="csY8" fmla="*/ 371 h 1563663"/>
                <a:gd name="csX9" fmla="*/ 2851848 w 4413161"/>
                <a:gd name="csY9" fmla="*/ 411851 h 1563663"/>
                <a:gd name="csX10" fmla="*/ 1670748 w 4413161"/>
                <a:gd name="csY10" fmla="*/ 648071 h 1563663"/>
                <a:gd name="csX11" fmla="*/ 1084008 w 4413161"/>
                <a:gd name="csY11" fmla="*/ 701411 h 1563663"/>
                <a:gd name="csX12" fmla="*/ 558228 w 4413161"/>
                <a:gd name="csY12" fmla="*/ 678551 h 1563663"/>
                <a:gd name="csX13" fmla="*/ 253428 w 4413161"/>
                <a:gd name="csY13" fmla="*/ 602351 h 1563663"/>
                <a:gd name="csX14" fmla="*/ 62928 w 4413161"/>
                <a:gd name="csY14" fmla="*/ 571871 h 1563663"/>
                <a:gd name="csX15" fmla="*/ 70548 w 4413161"/>
                <a:gd name="csY15" fmla="*/ 693791 h 1563663"/>
                <a:gd name="csX16" fmla="*/ 17208 w 4413161"/>
                <a:gd name="csY16" fmla="*/ 800471 h 1563663"/>
                <a:gd name="csX17" fmla="*/ 413448 w 4413161"/>
                <a:gd name="csY17" fmla="*/ 1051931 h 1563663"/>
                <a:gd name="csX18" fmla="*/ 1023048 w 4413161"/>
                <a:gd name="csY18" fmla="*/ 1341491 h 1563663"/>
                <a:gd name="csX19" fmla="*/ 1800288 w 4413161"/>
                <a:gd name="csY19" fmla="*/ 1493891 h 1563663"/>
                <a:gd name="csX20" fmla="*/ 2417508 w 4413161"/>
                <a:gd name="csY20" fmla="*/ 1547231 h 1563663"/>
                <a:gd name="csX21" fmla="*/ 2821368 w 4413161"/>
                <a:gd name="csY21" fmla="*/ 1547231 h 1563663"/>
                <a:gd name="csX0" fmla="*/ 2817618 w 4409411"/>
                <a:gd name="csY0" fmla="*/ 1547231 h 1563663"/>
                <a:gd name="csX1" fmla="*/ 3945378 w 4409411"/>
                <a:gd name="csY1" fmla="*/ 1341491 h 1563663"/>
                <a:gd name="csX2" fmla="*/ 4402578 w 4409411"/>
                <a:gd name="csY2" fmla="*/ 1135751 h 1563663"/>
                <a:gd name="csX3" fmla="*/ 4318758 w 4409411"/>
                <a:gd name="csY3" fmla="*/ 907151 h 1563663"/>
                <a:gd name="csX4" fmla="*/ 4234938 w 4409411"/>
                <a:gd name="csY4" fmla="*/ 747131 h 1563663"/>
                <a:gd name="csX5" fmla="*/ 4021578 w 4409411"/>
                <a:gd name="csY5" fmla="*/ 655691 h 1563663"/>
                <a:gd name="csX6" fmla="*/ 4067298 w 4409411"/>
                <a:gd name="csY6" fmla="*/ 442331 h 1563663"/>
                <a:gd name="csX7" fmla="*/ 3945378 w 4409411"/>
                <a:gd name="csY7" fmla="*/ 168011 h 1563663"/>
                <a:gd name="csX8" fmla="*/ 3838698 w 4409411"/>
                <a:gd name="csY8" fmla="*/ 371 h 1563663"/>
                <a:gd name="csX9" fmla="*/ 2848098 w 4409411"/>
                <a:gd name="csY9" fmla="*/ 411851 h 1563663"/>
                <a:gd name="csX10" fmla="*/ 1666998 w 4409411"/>
                <a:gd name="csY10" fmla="*/ 648071 h 1563663"/>
                <a:gd name="csX11" fmla="*/ 1080258 w 4409411"/>
                <a:gd name="csY11" fmla="*/ 701411 h 1563663"/>
                <a:gd name="csX12" fmla="*/ 554478 w 4409411"/>
                <a:gd name="csY12" fmla="*/ 678551 h 1563663"/>
                <a:gd name="csX13" fmla="*/ 249678 w 4409411"/>
                <a:gd name="csY13" fmla="*/ 602351 h 1563663"/>
                <a:gd name="csX14" fmla="*/ 59178 w 4409411"/>
                <a:gd name="csY14" fmla="*/ 571871 h 1563663"/>
                <a:gd name="csX15" fmla="*/ 89658 w 4409411"/>
                <a:gd name="csY15" fmla="*/ 678551 h 1563663"/>
                <a:gd name="csX16" fmla="*/ 13458 w 4409411"/>
                <a:gd name="csY16" fmla="*/ 800471 h 1563663"/>
                <a:gd name="csX17" fmla="*/ 409698 w 4409411"/>
                <a:gd name="csY17" fmla="*/ 1051931 h 1563663"/>
                <a:gd name="csX18" fmla="*/ 1019298 w 4409411"/>
                <a:gd name="csY18" fmla="*/ 1341491 h 1563663"/>
                <a:gd name="csX19" fmla="*/ 1796538 w 4409411"/>
                <a:gd name="csY19" fmla="*/ 1493891 h 1563663"/>
                <a:gd name="csX20" fmla="*/ 2413758 w 4409411"/>
                <a:gd name="csY20" fmla="*/ 1547231 h 1563663"/>
                <a:gd name="csX21" fmla="*/ 2817618 w 4409411"/>
                <a:gd name="csY21" fmla="*/ 1547231 h 1563663"/>
                <a:gd name="csX0" fmla="*/ 2819654 w 4411447"/>
                <a:gd name="csY0" fmla="*/ 1547231 h 1563663"/>
                <a:gd name="csX1" fmla="*/ 3947414 w 4411447"/>
                <a:gd name="csY1" fmla="*/ 1341491 h 1563663"/>
                <a:gd name="csX2" fmla="*/ 4404614 w 4411447"/>
                <a:gd name="csY2" fmla="*/ 1135751 h 1563663"/>
                <a:gd name="csX3" fmla="*/ 4320794 w 4411447"/>
                <a:gd name="csY3" fmla="*/ 907151 h 1563663"/>
                <a:gd name="csX4" fmla="*/ 4236974 w 4411447"/>
                <a:gd name="csY4" fmla="*/ 747131 h 1563663"/>
                <a:gd name="csX5" fmla="*/ 4023614 w 4411447"/>
                <a:gd name="csY5" fmla="*/ 655691 h 1563663"/>
                <a:gd name="csX6" fmla="*/ 4069334 w 4411447"/>
                <a:gd name="csY6" fmla="*/ 442331 h 1563663"/>
                <a:gd name="csX7" fmla="*/ 3947414 w 4411447"/>
                <a:gd name="csY7" fmla="*/ 168011 h 1563663"/>
                <a:gd name="csX8" fmla="*/ 3840734 w 4411447"/>
                <a:gd name="csY8" fmla="*/ 371 h 1563663"/>
                <a:gd name="csX9" fmla="*/ 2850134 w 4411447"/>
                <a:gd name="csY9" fmla="*/ 411851 h 1563663"/>
                <a:gd name="csX10" fmla="*/ 1669034 w 4411447"/>
                <a:gd name="csY10" fmla="*/ 648071 h 1563663"/>
                <a:gd name="csX11" fmla="*/ 1082294 w 4411447"/>
                <a:gd name="csY11" fmla="*/ 701411 h 1563663"/>
                <a:gd name="csX12" fmla="*/ 556514 w 4411447"/>
                <a:gd name="csY12" fmla="*/ 678551 h 1563663"/>
                <a:gd name="csX13" fmla="*/ 251714 w 4411447"/>
                <a:gd name="csY13" fmla="*/ 602351 h 1563663"/>
                <a:gd name="csX14" fmla="*/ 61214 w 4411447"/>
                <a:gd name="csY14" fmla="*/ 571871 h 1563663"/>
                <a:gd name="csX15" fmla="*/ 91694 w 4411447"/>
                <a:gd name="csY15" fmla="*/ 678551 h 1563663"/>
                <a:gd name="csX16" fmla="*/ 15494 w 4411447"/>
                <a:gd name="csY16" fmla="*/ 800471 h 1563663"/>
                <a:gd name="csX17" fmla="*/ 411734 w 4411447"/>
                <a:gd name="csY17" fmla="*/ 1051931 h 1563663"/>
                <a:gd name="csX18" fmla="*/ 1021334 w 4411447"/>
                <a:gd name="csY18" fmla="*/ 1341491 h 1563663"/>
                <a:gd name="csX19" fmla="*/ 1798574 w 4411447"/>
                <a:gd name="csY19" fmla="*/ 1493891 h 1563663"/>
                <a:gd name="csX20" fmla="*/ 2415794 w 4411447"/>
                <a:gd name="csY20" fmla="*/ 1547231 h 1563663"/>
                <a:gd name="csX21" fmla="*/ 2819654 w 4411447"/>
                <a:gd name="csY21" fmla="*/ 1547231 h 1563663"/>
                <a:gd name="csX0" fmla="*/ 2819654 w 4411447"/>
                <a:gd name="csY0" fmla="*/ 1547231 h 1563663"/>
                <a:gd name="csX1" fmla="*/ 3947414 w 4411447"/>
                <a:gd name="csY1" fmla="*/ 1341491 h 1563663"/>
                <a:gd name="csX2" fmla="*/ 4404614 w 4411447"/>
                <a:gd name="csY2" fmla="*/ 1135751 h 1563663"/>
                <a:gd name="csX3" fmla="*/ 4320794 w 4411447"/>
                <a:gd name="csY3" fmla="*/ 907151 h 1563663"/>
                <a:gd name="csX4" fmla="*/ 4236974 w 4411447"/>
                <a:gd name="csY4" fmla="*/ 747131 h 1563663"/>
                <a:gd name="csX5" fmla="*/ 4023614 w 4411447"/>
                <a:gd name="csY5" fmla="*/ 655691 h 1563663"/>
                <a:gd name="csX6" fmla="*/ 4069334 w 4411447"/>
                <a:gd name="csY6" fmla="*/ 442331 h 1563663"/>
                <a:gd name="csX7" fmla="*/ 3947414 w 4411447"/>
                <a:gd name="csY7" fmla="*/ 168011 h 1563663"/>
                <a:gd name="csX8" fmla="*/ 3840734 w 4411447"/>
                <a:gd name="csY8" fmla="*/ 371 h 1563663"/>
                <a:gd name="csX9" fmla="*/ 2850134 w 4411447"/>
                <a:gd name="csY9" fmla="*/ 411851 h 1563663"/>
                <a:gd name="csX10" fmla="*/ 1669034 w 4411447"/>
                <a:gd name="csY10" fmla="*/ 648071 h 1563663"/>
                <a:gd name="csX11" fmla="*/ 1082294 w 4411447"/>
                <a:gd name="csY11" fmla="*/ 701411 h 1563663"/>
                <a:gd name="csX12" fmla="*/ 556514 w 4411447"/>
                <a:gd name="csY12" fmla="*/ 678551 h 1563663"/>
                <a:gd name="csX13" fmla="*/ 251714 w 4411447"/>
                <a:gd name="csY13" fmla="*/ 602351 h 1563663"/>
                <a:gd name="csX14" fmla="*/ 61214 w 4411447"/>
                <a:gd name="csY14" fmla="*/ 571871 h 1563663"/>
                <a:gd name="csX15" fmla="*/ 91694 w 4411447"/>
                <a:gd name="csY15" fmla="*/ 678551 h 1563663"/>
                <a:gd name="csX16" fmla="*/ 15494 w 4411447"/>
                <a:gd name="csY16" fmla="*/ 800471 h 1563663"/>
                <a:gd name="csX17" fmla="*/ 411734 w 4411447"/>
                <a:gd name="csY17" fmla="*/ 1051931 h 1563663"/>
                <a:gd name="csX18" fmla="*/ 1021334 w 4411447"/>
                <a:gd name="csY18" fmla="*/ 1341491 h 1563663"/>
                <a:gd name="csX19" fmla="*/ 1798574 w 4411447"/>
                <a:gd name="csY19" fmla="*/ 1493891 h 1563663"/>
                <a:gd name="csX20" fmla="*/ 2415794 w 4411447"/>
                <a:gd name="csY20" fmla="*/ 1547231 h 1563663"/>
                <a:gd name="csX21" fmla="*/ 2819654 w 4411447"/>
                <a:gd name="csY21" fmla="*/ 1547231 h 1563663"/>
                <a:gd name="csX0" fmla="*/ 2819654 w 4411470"/>
                <a:gd name="csY0" fmla="*/ 1547231 h 1563663"/>
                <a:gd name="csX1" fmla="*/ 3947414 w 4411470"/>
                <a:gd name="csY1" fmla="*/ 1341491 h 1563663"/>
                <a:gd name="csX2" fmla="*/ 4404614 w 4411470"/>
                <a:gd name="csY2" fmla="*/ 1135751 h 1563663"/>
                <a:gd name="csX3" fmla="*/ 4320794 w 4411470"/>
                <a:gd name="csY3" fmla="*/ 907151 h 1563663"/>
                <a:gd name="csX4" fmla="*/ 4234593 w 4411470"/>
                <a:gd name="csY4" fmla="*/ 732844 h 1563663"/>
                <a:gd name="csX5" fmla="*/ 4023614 w 4411470"/>
                <a:gd name="csY5" fmla="*/ 655691 h 1563663"/>
                <a:gd name="csX6" fmla="*/ 4069334 w 4411470"/>
                <a:gd name="csY6" fmla="*/ 442331 h 1563663"/>
                <a:gd name="csX7" fmla="*/ 3947414 w 4411470"/>
                <a:gd name="csY7" fmla="*/ 168011 h 1563663"/>
                <a:gd name="csX8" fmla="*/ 3840734 w 4411470"/>
                <a:gd name="csY8" fmla="*/ 371 h 1563663"/>
                <a:gd name="csX9" fmla="*/ 2850134 w 4411470"/>
                <a:gd name="csY9" fmla="*/ 411851 h 1563663"/>
                <a:gd name="csX10" fmla="*/ 1669034 w 4411470"/>
                <a:gd name="csY10" fmla="*/ 648071 h 1563663"/>
                <a:gd name="csX11" fmla="*/ 1082294 w 4411470"/>
                <a:gd name="csY11" fmla="*/ 701411 h 1563663"/>
                <a:gd name="csX12" fmla="*/ 556514 w 4411470"/>
                <a:gd name="csY12" fmla="*/ 678551 h 1563663"/>
                <a:gd name="csX13" fmla="*/ 251714 w 4411470"/>
                <a:gd name="csY13" fmla="*/ 602351 h 1563663"/>
                <a:gd name="csX14" fmla="*/ 61214 w 4411470"/>
                <a:gd name="csY14" fmla="*/ 571871 h 1563663"/>
                <a:gd name="csX15" fmla="*/ 91694 w 4411470"/>
                <a:gd name="csY15" fmla="*/ 678551 h 1563663"/>
                <a:gd name="csX16" fmla="*/ 15494 w 4411470"/>
                <a:gd name="csY16" fmla="*/ 800471 h 1563663"/>
                <a:gd name="csX17" fmla="*/ 411734 w 4411470"/>
                <a:gd name="csY17" fmla="*/ 1051931 h 1563663"/>
                <a:gd name="csX18" fmla="*/ 1021334 w 4411470"/>
                <a:gd name="csY18" fmla="*/ 1341491 h 1563663"/>
                <a:gd name="csX19" fmla="*/ 1798574 w 4411470"/>
                <a:gd name="csY19" fmla="*/ 1493891 h 1563663"/>
                <a:gd name="csX20" fmla="*/ 2415794 w 4411470"/>
                <a:gd name="csY20" fmla="*/ 1547231 h 1563663"/>
                <a:gd name="csX21" fmla="*/ 2819654 w 4411470"/>
                <a:gd name="csY21" fmla="*/ 1547231 h 1563663"/>
                <a:gd name="csX0" fmla="*/ 2819654 w 4424700"/>
                <a:gd name="csY0" fmla="*/ 1547231 h 1563663"/>
                <a:gd name="csX1" fmla="*/ 3947414 w 4424700"/>
                <a:gd name="csY1" fmla="*/ 1341491 h 1563663"/>
                <a:gd name="csX2" fmla="*/ 4404614 w 4424700"/>
                <a:gd name="csY2" fmla="*/ 1135751 h 1563663"/>
                <a:gd name="csX3" fmla="*/ 4332700 w 4424700"/>
                <a:gd name="csY3" fmla="*/ 911914 h 1563663"/>
                <a:gd name="csX4" fmla="*/ 4234593 w 4424700"/>
                <a:gd name="csY4" fmla="*/ 732844 h 1563663"/>
                <a:gd name="csX5" fmla="*/ 4023614 w 4424700"/>
                <a:gd name="csY5" fmla="*/ 655691 h 1563663"/>
                <a:gd name="csX6" fmla="*/ 4069334 w 4424700"/>
                <a:gd name="csY6" fmla="*/ 442331 h 1563663"/>
                <a:gd name="csX7" fmla="*/ 3947414 w 4424700"/>
                <a:gd name="csY7" fmla="*/ 168011 h 1563663"/>
                <a:gd name="csX8" fmla="*/ 3840734 w 4424700"/>
                <a:gd name="csY8" fmla="*/ 371 h 1563663"/>
                <a:gd name="csX9" fmla="*/ 2850134 w 4424700"/>
                <a:gd name="csY9" fmla="*/ 411851 h 1563663"/>
                <a:gd name="csX10" fmla="*/ 1669034 w 4424700"/>
                <a:gd name="csY10" fmla="*/ 648071 h 1563663"/>
                <a:gd name="csX11" fmla="*/ 1082294 w 4424700"/>
                <a:gd name="csY11" fmla="*/ 701411 h 1563663"/>
                <a:gd name="csX12" fmla="*/ 556514 w 4424700"/>
                <a:gd name="csY12" fmla="*/ 678551 h 1563663"/>
                <a:gd name="csX13" fmla="*/ 251714 w 4424700"/>
                <a:gd name="csY13" fmla="*/ 602351 h 1563663"/>
                <a:gd name="csX14" fmla="*/ 61214 w 4424700"/>
                <a:gd name="csY14" fmla="*/ 571871 h 1563663"/>
                <a:gd name="csX15" fmla="*/ 91694 w 4424700"/>
                <a:gd name="csY15" fmla="*/ 678551 h 1563663"/>
                <a:gd name="csX16" fmla="*/ 15494 w 4424700"/>
                <a:gd name="csY16" fmla="*/ 800471 h 1563663"/>
                <a:gd name="csX17" fmla="*/ 411734 w 4424700"/>
                <a:gd name="csY17" fmla="*/ 1051931 h 1563663"/>
                <a:gd name="csX18" fmla="*/ 1021334 w 4424700"/>
                <a:gd name="csY18" fmla="*/ 1341491 h 1563663"/>
                <a:gd name="csX19" fmla="*/ 1798574 w 4424700"/>
                <a:gd name="csY19" fmla="*/ 1493891 h 1563663"/>
                <a:gd name="csX20" fmla="*/ 2415794 w 4424700"/>
                <a:gd name="csY20" fmla="*/ 1547231 h 1563663"/>
                <a:gd name="csX21" fmla="*/ 2819654 w 4424700"/>
                <a:gd name="csY21" fmla="*/ 1547231 h 1563663"/>
                <a:gd name="csX0" fmla="*/ 2819654 w 4431102"/>
                <a:gd name="csY0" fmla="*/ 1547231 h 1563663"/>
                <a:gd name="csX1" fmla="*/ 3947414 w 4431102"/>
                <a:gd name="csY1" fmla="*/ 1341491 h 1563663"/>
                <a:gd name="csX2" fmla="*/ 4411757 w 4431102"/>
                <a:gd name="csY2" fmla="*/ 1142895 h 1563663"/>
                <a:gd name="csX3" fmla="*/ 4332700 w 4431102"/>
                <a:gd name="csY3" fmla="*/ 911914 h 1563663"/>
                <a:gd name="csX4" fmla="*/ 4234593 w 4431102"/>
                <a:gd name="csY4" fmla="*/ 732844 h 1563663"/>
                <a:gd name="csX5" fmla="*/ 4023614 w 4431102"/>
                <a:gd name="csY5" fmla="*/ 655691 h 1563663"/>
                <a:gd name="csX6" fmla="*/ 4069334 w 4431102"/>
                <a:gd name="csY6" fmla="*/ 442331 h 1563663"/>
                <a:gd name="csX7" fmla="*/ 3947414 w 4431102"/>
                <a:gd name="csY7" fmla="*/ 168011 h 1563663"/>
                <a:gd name="csX8" fmla="*/ 3840734 w 4431102"/>
                <a:gd name="csY8" fmla="*/ 371 h 1563663"/>
                <a:gd name="csX9" fmla="*/ 2850134 w 4431102"/>
                <a:gd name="csY9" fmla="*/ 411851 h 1563663"/>
                <a:gd name="csX10" fmla="*/ 1669034 w 4431102"/>
                <a:gd name="csY10" fmla="*/ 648071 h 1563663"/>
                <a:gd name="csX11" fmla="*/ 1082294 w 4431102"/>
                <a:gd name="csY11" fmla="*/ 701411 h 1563663"/>
                <a:gd name="csX12" fmla="*/ 556514 w 4431102"/>
                <a:gd name="csY12" fmla="*/ 678551 h 1563663"/>
                <a:gd name="csX13" fmla="*/ 251714 w 4431102"/>
                <a:gd name="csY13" fmla="*/ 602351 h 1563663"/>
                <a:gd name="csX14" fmla="*/ 61214 w 4431102"/>
                <a:gd name="csY14" fmla="*/ 571871 h 1563663"/>
                <a:gd name="csX15" fmla="*/ 91694 w 4431102"/>
                <a:gd name="csY15" fmla="*/ 678551 h 1563663"/>
                <a:gd name="csX16" fmla="*/ 15494 w 4431102"/>
                <a:gd name="csY16" fmla="*/ 800471 h 1563663"/>
                <a:gd name="csX17" fmla="*/ 411734 w 4431102"/>
                <a:gd name="csY17" fmla="*/ 1051931 h 1563663"/>
                <a:gd name="csX18" fmla="*/ 1021334 w 4431102"/>
                <a:gd name="csY18" fmla="*/ 1341491 h 1563663"/>
                <a:gd name="csX19" fmla="*/ 1798574 w 4431102"/>
                <a:gd name="csY19" fmla="*/ 1493891 h 1563663"/>
                <a:gd name="csX20" fmla="*/ 2415794 w 4431102"/>
                <a:gd name="csY20" fmla="*/ 1547231 h 1563663"/>
                <a:gd name="csX21" fmla="*/ 2819654 w 4431102"/>
                <a:gd name="csY21" fmla="*/ 1547231 h 1563663"/>
                <a:gd name="csX0" fmla="*/ 2819654 w 4413251"/>
                <a:gd name="csY0" fmla="*/ 1547231 h 1563663"/>
                <a:gd name="csX1" fmla="*/ 3947414 w 4413251"/>
                <a:gd name="csY1" fmla="*/ 1341491 h 1563663"/>
                <a:gd name="csX2" fmla="*/ 4411757 w 4413251"/>
                <a:gd name="csY2" fmla="*/ 1142895 h 1563663"/>
                <a:gd name="csX3" fmla="*/ 4332700 w 4413251"/>
                <a:gd name="csY3" fmla="*/ 911914 h 1563663"/>
                <a:gd name="csX4" fmla="*/ 4234593 w 4413251"/>
                <a:gd name="csY4" fmla="*/ 732844 h 1563663"/>
                <a:gd name="csX5" fmla="*/ 4023614 w 4413251"/>
                <a:gd name="csY5" fmla="*/ 655691 h 1563663"/>
                <a:gd name="csX6" fmla="*/ 4069334 w 4413251"/>
                <a:gd name="csY6" fmla="*/ 442331 h 1563663"/>
                <a:gd name="csX7" fmla="*/ 3947414 w 4413251"/>
                <a:gd name="csY7" fmla="*/ 168011 h 1563663"/>
                <a:gd name="csX8" fmla="*/ 3840734 w 4413251"/>
                <a:gd name="csY8" fmla="*/ 371 h 1563663"/>
                <a:gd name="csX9" fmla="*/ 2850134 w 4413251"/>
                <a:gd name="csY9" fmla="*/ 411851 h 1563663"/>
                <a:gd name="csX10" fmla="*/ 1669034 w 4413251"/>
                <a:gd name="csY10" fmla="*/ 648071 h 1563663"/>
                <a:gd name="csX11" fmla="*/ 1082294 w 4413251"/>
                <a:gd name="csY11" fmla="*/ 701411 h 1563663"/>
                <a:gd name="csX12" fmla="*/ 556514 w 4413251"/>
                <a:gd name="csY12" fmla="*/ 678551 h 1563663"/>
                <a:gd name="csX13" fmla="*/ 251714 w 4413251"/>
                <a:gd name="csY13" fmla="*/ 602351 h 1563663"/>
                <a:gd name="csX14" fmla="*/ 61214 w 4413251"/>
                <a:gd name="csY14" fmla="*/ 571871 h 1563663"/>
                <a:gd name="csX15" fmla="*/ 91694 w 4413251"/>
                <a:gd name="csY15" fmla="*/ 678551 h 1563663"/>
                <a:gd name="csX16" fmla="*/ 15494 w 4413251"/>
                <a:gd name="csY16" fmla="*/ 800471 h 1563663"/>
                <a:gd name="csX17" fmla="*/ 411734 w 4413251"/>
                <a:gd name="csY17" fmla="*/ 1051931 h 1563663"/>
                <a:gd name="csX18" fmla="*/ 1021334 w 4413251"/>
                <a:gd name="csY18" fmla="*/ 1341491 h 1563663"/>
                <a:gd name="csX19" fmla="*/ 1798574 w 4413251"/>
                <a:gd name="csY19" fmla="*/ 1493891 h 1563663"/>
                <a:gd name="csX20" fmla="*/ 2415794 w 4413251"/>
                <a:gd name="csY20" fmla="*/ 1547231 h 1563663"/>
                <a:gd name="csX21" fmla="*/ 2819654 w 4413251"/>
                <a:gd name="csY21" fmla="*/ 1547231 h 1563663"/>
                <a:gd name="csX0" fmla="*/ 2819654 w 4441449"/>
                <a:gd name="csY0" fmla="*/ 1547231 h 1563663"/>
                <a:gd name="csX1" fmla="*/ 3947414 w 4441449"/>
                <a:gd name="csY1" fmla="*/ 1341491 h 1563663"/>
                <a:gd name="csX2" fmla="*/ 4440332 w 4441449"/>
                <a:gd name="csY2" fmla="*/ 1133370 h 1563663"/>
                <a:gd name="csX3" fmla="*/ 4332700 w 4441449"/>
                <a:gd name="csY3" fmla="*/ 911914 h 1563663"/>
                <a:gd name="csX4" fmla="*/ 4234593 w 4441449"/>
                <a:gd name="csY4" fmla="*/ 732844 h 1563663"/>
                <a:gd name="csX5" fmla="*/ 4023614 w 4441449"/>
                <a:gd name="csY5" fmla="*/ 655691 h 1563663"/>
                <a:gd name="csX6" fmla="*/ 4069334 w 4441449"/>
                <a:gd name="csY6" fmla="*/ 442331 h 1563663"/>
                <a:gd name="csX7" fmla="*/ 3947414 w 4441449"/>
                <a:gd name="csY7" fmla="*/ 168011 h 1563663"/>
                <a:gd name="csX8" fmla="*/ 3840734 w 4441449"/>
                <a:gd name="csY8" fmla="*/ 371 h 1563663"/>
                <a:gd name="csX9" fmla="*/ 2850134 w 4441449"/>
                <a:gd name="csY9" fmla="*/ 411851 h 1563663"/>
                <a:gd name="csX10" fmla="*/ 1669034 w 4441449"/>
                <a:gd name="csY10" fmla="*/ 648071 h 1563663"/>
                <a:gd name="csX11" fmla="*/ 1082294 w 4441449"/>
                <a:gd name="csY11" fmla="*/ 701411 h 1563663"/>
                <a:gd name="csX12" fmla="*/ 556514 w 4441449"/>
                <a:gd name="csY12" fmla="*/ 678551 h 1563663"/>
                <a:gd name="csX13" fmla="*/ 251714 w 4441449"/>
                <a:gd name="csY13" fmla="*/ 602351 h 1563663"/>
                <a:gd name="csX14" fmla="*/ 61214 w 4441449"/>
                <a:gd name="csY14" fmla="*/ 571871 h 1563663"/>
                <a:gd name="csX15" fmla="*/ 91694 w 4441449"/>
                <a:gd name="csY15" fmla="*/ 678551 h 1563663"/>
                <a:gd name="csX16" fmla="*/ 15494 w 4441449"/>
                <a:gd name="csY16" fmla="*/ 800471 h 1563663"/>
                <a:gd name="csX17" fmla="*/ 411734 w 4441449"/>
                <a:gd name="csY17" fmla="*/ 1051931 h 1563663"/>
                <a:gd name="csX18" fmla="*/ 1021334 w 4441449"/>
                <a:gd name="csY18" fmla="*/ 1341491 h 1563663"/>
                <a:gd name="csX19" fmla="*/ 1798574 w 4441449"/>
                <a:gd name="csY19" fmla="*/ 1493891 h 1563663"/>
                <a:gd name="csX20" fmla="*/ 2415794 w 4441449"/>
                <a:gd name="csY20" fmla="*/ 1547231 h 1563663"/>
                <a:gd name="csX21" fmla="*/ 2819654 w 4441449"/>
                <a:gd name="csY21" fmla="*/ 1547231 h 1563663"/>
                <a:gd name="csX0" fmla="*/ 2819654 w 4441449"/>
                <a:gd name="csY0" fmla="*/ 1547231 h 1563663"/>
                <a:gd name="csX1" fmla="*/ 3947414 w 4441449"/>
                <a:gd name="csY1" fmla="*/ 1341491 h 1563663"/>
                <a:gd name="csX2" fmla="*/ 4440332 w 4441449"/>
                <a:gd name="csY2" fmla="*/ 1133370 h 1563663"/>
                <a:gd name="csX3" fmla="*/ 4332700 w 4441449"/>
                <a:gd name="csY3" fmla="*/ 911914 h 1563663"/>
                <a:gd name="csX4" fmla="*/ 4234593 w 4441449"/>
                <a:gd name="csY4" fmla="*/ 732844 h 1563663"/>
                <a:gd name="csX5" fmla="*/ 4023614 w 4441449"/>
                <a:gd name="csY5" fmla="*/ 655691 h 1563663"/>
                <a:gd name="csX6" fmla="*/ 4069334 w 4441449"/>
                <a:gd name="csY6" fmla="*/ 442331 h 1563663"/>
                <a:gd name="csX7" fmla="*/ 3947414 w 4441449"/>
                <a:gd name="csY7" fmla="*/ 168011 h 1563663"/>
                <a:gd name="csX8" fmla="*/ 3840734 w 4441449"/>
                <a:gd name="csY8" fmla="*/ 371 h 1563663"/>
                <a:gd name="csX9" fmla="*/ 2850134 w 4441449"/>
                <a:gd name="csY9" fmla="*/ 411851 h 1563663"/>
                <a:gd name="csX10" fmla="*/ 1669034 w 4441449"/>
                <a:gd name="csY10" fmla="*/ 648071 h 1563663"/>
                <a:gd name="csX11" fmla="*/ 1082294 w 4441449"/>
                <a:gd name="csY11" fmla="*/ 701411 h 1563663"/>
                <a:gd name="csX12" fmla="*/ 556514 w 4441449"/>
                <a:gd name="csY12" fmla="*/ 678551 h 1563663"/>
                <a:gd name="csX13" fmla="*/ 251714 w 4441449"/>
                <a:gd name="csY13" fmla="*/ 602351 h 1563663"/>
                <a:gd name="csX14" fmla="*/ 61214 w 4441449"/>
                <a:gd name="csY14" fmla="*/ 571871 h 1563663"/>
                <a:gd name="csX15" fmla="*/ 91694 w 4441449"/>
                <a:gd name="csY15" fmla="*/ 678551 h 1563663"/>
                <a:gd name="csX16" fmla="*/ 15494 w 4441449"/>
                <a:gd name="csY16" fmla="*/ 800471 h 1563663"/>
                <a:gd name="csX17" fmla="*/ 411734 w 4441449"/>
                <a:gd name="csY17" fmla="*/ 1051931 h 1563663"/>
                <a:gd name="csX18" fmla="*/ 1021334 w 4441449"/>
                <a:gd name="csY18" fmla="*/ 1341491 h 1563663"/>
                <a:gd name="csX19" fmla="*/ 1798574 w 4441449"/>
                <a:gd name="csY19" fmla="*/ 1493891 h 1563663"/>
                <a:gd name="csX20" fmla="*/ 2415794 w 4441449"/>
                <a:gd name="csY20" fmla="*/ 1547231 h 1563663"/>
                <a:gd name="csX21" fmla="*/ 2819654 w 4441449"/>
                <a:gd name="csY21" fmla="*/ 1547231 h 1563663"/>
                <a:gd name="csX0" fmla="*/ 2819654 w 4441449"/>
                <a:gd name="csY0" fmla="*/ 1547231 h 1563663"/>
                <a:gd name="csX1" fmla="*/ 3947414 w 4441449"/>
                <a:gd name="csY1" fmla="*/ 1341491 h 1563663"/>
                <a:gd name="csX2" fmla="*/ 4440332 w 4441449"/>
                <a:gd name="csY2" fmla="*/ 1133370 h 1563663"/>
                <a:gd name="csX3" fmla="*/ 4332700 w 4441449"/>
                <a:gd name="csY3" fmla="*/ 911914 h 1563663"/>
                <a:gd name="csX4" fmla="*/ 4234593 w 4441449"/>
                <a:gd name="csY4" fmla="*/ 732844 h 1563663"/>
                <a:gd name="csX5" fmla="*/ 4023614 w 4441449"/>
                <a:gd name="csY5" fmla="*/ 655691 h 1563663"/>
                <a:gd name="csX6" fmla="*/ 4069334 w 4441449"/>
                <a:gd name="csY6" fmla="*/ 442331 h 1563663"/>
                <a:gd name="csX7" fmla="*/ 3947414 w 4441449"/>
                <a:gd name="csY7" fmla="*/ 168011 h 1563663"/>
                <a:gd name="csX8" fmla="*/ 3840734 w 4441449"/>
                <a:gd name="csY8" fmla="*/ 371 h 1563663"/>
                <a:gd name="csX9" fmla="*/ 2850134 w 4441449"/>
                <a:gd name="csY9" fmla="*/ 411851 h 1563663"/>
                <a:gd name="csX10" fmla="*/ 1669034 w 4441449"/>
                <a:gd name="csY10" fmla="*/ 648071 h 1563663"/>
                <a:gd name="csX11" fmla="*/ 1082294 w 4441449"/>
                <a:gd name="csY11" fmla="*/ 701411 h 1563663"/>
                <a:gd name="csX12" fmla="*/ 556514 w 4441449"/>
                <a:gd name="csY12" fmla="*/ 678551 h 1563663"/>
                <a:gd name="csX13" fmla="*/ 251714 w 4441449"/>
                <a:gd name="csY13" fmla="*/ 602351 h 1563663"/>
                <a:gd name="csX14" fmla="*/ 61214 w 4441449"/>
                <a:gd name="csY14" fmla="*/ 571871 h 1563663"/>
                <a:gd name="csX15" fmla="*/ 91694 w 4441449"/>
                <a:gd name="csY15" fmla="*/ 678551 h 1563663"/>
                <a:gd name="csX16" fmla="*/ 15494 w 4441449"/>
                <a:gd name="csY16" fmla="*/ 800471 h 1563663"/>
                <a:gd name="csX17" fmla="*/ 411734 w 4441449"/>
                <a:gd name="csY17" fmla="*/ 1051931 h 1563663"/>
                <a:gd name="csX18" fmla="*/ 1021334 w 4441449"/>
                <a:gd name="csY18" fmla="*/ 1341491 h 1563663"/>
                <a:gd name="csX19" fmla="*/ 1798574 w 4441449"/>
                <a:gd name="csY19" fmla="*/ 1493891 h 1563663"/>
                <a:gd name="csX20" fmla="*/ 2415794 w 4441449"/>
                <a:gd name="csY20" fmla="*/ 1547231 h 1563663"/>
                <a:gd name="csX21" fmla="*/ 2819654 w 4441449"/>
                <a:gd name="csY21" fmla="*/ 1547231 h 1563663"/>
                <a:gd name="csX0" fmla="*/ 2819654 w 4460338"/>
                <a:gd name="csY0" fmla="*/ 1547231 h 1563663"/>
                <a:gd name="csX1" fmla="*/ 3947414 w 4460338"/>
                <a:gd name="csY1" fmla="*/ 1341491 h 1563663"/>
                <a:gd name="csX2" fmla="*/ 4459382 w 4460338"/>
                <a:gd name="csY2" fmla="*/ 1166708 h 1563663"/>
                <a:gd name="csX3" fmla="*/ 4332700 w 4460338"/>
                <a:gd name="csY3" fmla="*/ 911914 h 1563663"/>
                <a:gd name="csX4" fmla="*/ 4234593 w 4460338"/>
                <a:gd name="csY4" fmla="*/ 732844 h 1563663"/>
                <a:gd name="csX5" fmla="*/ 4023614 w 4460338"/>
                <a:gd name="csY5" fmla="*/ 655691 h 1563663"/>
                <a:gd name="csX6" fmla="*/ 4069334 w 4460338"/>
                <a:gd name="csY6" fmla="*/ 442331 h 1563663"/>
                <a:gd name="csX7" fmla="*/ 3947414 w 4460338"/>
                <a:gd name="csY7" fmla="*/ 168011 h 1563663"/>
                <a:gd name="csX8" fmla="*/ 3840734 w 4460338"/>
                <a:gd name="csY8" fmla="*/ 371 h 1563663"/>
                <a:gd name="csX9" fmla="*/ 2850134 w 4460338"/>
                <a:gd name="csY9" fmla="*/ 411851 h 1563663"/>
                <a:gd name="csX10" fmla="*/ 1669034 w 4460338"/>
                <a:gd name="csY10" fmla="*/ 648071 h 1563663"/>
                <a:gd name="csX11" fmla="*/ 1082294 w 4460338"/>
                <a:gd name="csY11" fmla="*/ 701411 h 1563663"/>
                <a:gd name="csX12" fmla="*/ 556514 w 4460338"/>
                <a:gd name="csY12" fmla="*/ 678551 h 1563663"/>
                <a:gd name="csX13" fmla="*/ 251714 w 4460338"/>
                <a:gd name="csY13" fmla="*/ 602351 h 1563663"/>
                <a:gd name="csX14" fmla="*/ 61214 w 4460338"/>
                <a:gd name="csY14" fmla="*/ 571871 h 1563663"/>
                <a:gd name="csX15" fmla="*/ 91694 w 4460338"/>
                <a:gd name="csY15" fmla="*/ 678551 h 1563663"/>
                <a:gd name="csX16" fmla="*/ 15494 w 4460338"/>
                <a:gd name="csY16" fmla="*/ 800471 h 1563663"/>
                <a:gd name="csX17" fmla="*/ 411734 w 4460338"/>
                <a:gd name="csY17" fmla="*/ 1051931 h 1563663"/>
                <a:gd name="csX18" fmla="*/ 1021334 w 4460338"/>
                <a:gd name="csY18" fmla="*/ 1341491 h 1563663"/>
                <a:gd name="csX19" fmla="*/ 1798574 w 4460338"/>
                <a:gd name="csY19" fmla="*/ 1493891 h 1563663"/>
                <a:gd name="csX20" fmla="*/ 2415794 w 4460338"/>
                <a:gd name="csY20" fmla="*/ 1547231 h 1563663"/>
                <a:gd name="csX21" fmla="*/ 2819654 w 4460338"/>
                <a:gd name="csY21" fmla="*/ 1547231 h 1563663"/>
                <a:gd name="csX0" fmla="*/ 2819654 w 4460338"/>
                <a:gd name="csY0" fmla="*/ 1566264 h 1582696"/>
                <a:gd name="csX1" fmla="*/ 3947414 w 4460338"/>
                <a:gd name="csY1" fmla="*/ 1360524 h 1582696"/>
                <a:gd name="csX2" fmla="*/ 4459382 w 4460338"/>
                <a:gd name="csY2" fmla="*/ 1185741 h 1582696"/>
                <a:gd name="csX3" fmla="*/ 4332700 w 4460338"/>
                <a:gd name="csY3" fmla="*/ 930947 h 1582696"/>
                <a:gd name="csX4" fmla="*/ 4234593 w 4460338"/>
                <a:gd name="csY4" fmla="*/ 751877 h 1582696"/>
                <a:gd name="csX5" fmla="*/ 4023614 w 4460338"/>
                <a:gd name="csY5" fmla="*/ 674724 h 1582696"/>
                <a:gd name="csX6" fmla="*/ 4069334 w 4460338"/>
                <a:gd name="csY6" fmla="*/ 461364 h 1582696"/>
                <a:gd name="csX7" fmla="*/ 3947414 w 4460338"/>
                <a:gd name="csY7" fmla="*/ 187044 h 1582696"/>
                <a:gd name="csX8" fmla="*/ 3816922 w 4460338"/>
                <a:gd name="csY8" fmla="*/ 354 h 1582696"/>
                <a:gd name="csX9" fmla="*/ 2850134 w 4460338"/>
                <a:gd name="csY9" fmla="*/ 430884 h 1582696"/>
                <a:gd name="csX10" fmla="*/ 1669034 w 4460338"/>
                <a:gd name="csY10" fmla="*/ 667104 h 1582696"/>
                <a:gd name="csX11" fmla="*/ 1082294 w 4460338"/>
                <a:gd name="csY11" fmla="*/ 720444 h 1582696"/>
                <a:gd name="csX12" fmla="*/ 556514 w 4460338"/>
                <a:gd name="csY12" fmla="*/ 697584 h 1582696"/>
                <a:gd name="csX13" fmla="*/ 251714 w 4460338"/>
                <a:gd name="csY13" fmla="*/ 621384 h 1582696"/>
                <a:gd name="csX14" fmla="*/ 61214 w 4460338"/>
                <a:gd name="csY14" fmla="*/ 590904 h 1582696"/>
                <a:gd name="csX15" fmla="*/ 91694 w 4460338"/>
                <a:gd name="csY15" fmla="*/ 697584 h 1582696"/>
                <a:gd name="csX16" fmla="*/ 15494 w 4460338"/>
                <a:gd name="csY16" fmla="*/ 819504 h 1582696"/>
                <a:gd name="csX17" fmla="*/ 411734 w 4460338"/>
                <a:gd name="csY17" fmla="*/ 1070964 h 1582696"/>
                <a:gd name="csX18" fmla="*/ 1021334 w 4460338"/>
                <a:gd name="csY18" fmla="*/ 1360524 h 1582696"/>
                <a:gd name="csX19" fmla="*/ 1798574 w 4460338"/>
                <a:gd name="csY19" fmla="*/ 1512924 h 1582696"/>
                <a:gd name="csX20" fmla="*/ 2415794 w 4460338"/>
                <a:gd name="csY20" fmla="*/ 1566264 h 1582696"/>
                <a:gd name="csX21" fmla="*/ 2819654 w 4460338"/>
                <a:gd name="csY21" fmla="*/ 1566264 h 1582696"/>
                <a:gd name="csX0" fmla="*/ 2819654 w 4460338"/>
                <a:gd name="csY0" fmla="*/ 1573151 h 1589583"/>
                <a:gd name="csX1" fmla="*/ 3947414 w 4460338"/>
                <a:gd name="csY1" fmla="*/ 1367411 h 1589583"/>
                <a:gd name="csX2" fmla="*/ 4459382 w 4460338"/>
                <a:gd name="csY2" fmla="*/ 1192628 h 1589583"/>
                <a:gd name="csX3" fmla="*/ 4332700 w 4460338"/>
                <a:gd name="csY3" fmla="*/ 937834 h 1589583"/>
                <a:gd name="csX4" fmla="*/ 4234593 w 4460338"/>
                <a:gd name="csY4" fmla="*/ 758764 h 1589583"/>
                <a:gd name="csX5" fmla="*/ 4023614 w 4460338"/>
                <a:gd name="csY5" fmla="*/ 681611 h 1589583"/>
                <a:gd name="csX6" fmla="*/ 4069334 w 4460338"/>
                <a:gd name="csY6" fmla="*/ 468251 h 1589583"/>
                <a:gd name="csX7" fmla="*/ 3923602 w 4460338"/>
                <a:gd name="csY7" fmla="*/ 189168 h 1589583"/>
                <a:gd name="csX8" fmla="*/ 3816922 w 4460338"/>
                <a:gd name="csY8" fmla="*/ 7241 h 1589583"/>
                <a:gd name="csX9" fmla="*/ 2850134 w 4460338"/>
                <a:gd name="csY9" fmla="*/ 437771 h 1589583"/>
                <a:gd name="csX10" fmla="*/ 1669034 w 4460338"/>
                <a:gd name="csY10" fmla="*/ 673991 h 1589583"/>
                <a:gd name="csX11" fmla="*/ 1082294 w 4460338"/>
                <a:gd name="csY11" fmla="*/ 727331 h 1589583"/>
                <a:gd name="csX12" fmla="*/ 556514 w 4460338"/>
                <a:gd name="csY12" fmla="*/ 704471 h 1589583"/>
                <a:gd name="csX13" fmla="*/ 251714 w 4460338"/>
                <a:gd name="csY13" fmla="*/ 628271 h 1589583"/>
                <a:gd name="csX14" fmla="*/ 61214 w 4460338"/>
                <a:gd name="csY14" fmla="*/ 597791 h 1589583"/>
                <a:gd name="csX15" fmla="*/ 91694 w 4460338"/>
                <a:gd name="csY15" fmla="*/ 704471 h 1589583"/>
                <a:gd name="csX16" fmla="*/ 15494 w 4460338"/>
                <a:gd name="csY16" fmla="*/ 826391 h 1589583"/>
                <a:gd name="csX17" fmla="*/ 411734 w 4460338"/>
                <a:gd name="csY17" fmla="*/ 1077851 h 1589583"/>
                <a:gd name="csX18" fmla="*/ 1021334 w 4460338"/>
                <a:gd name="csY18" fmla="*/ 1367411 h 1589583"/>
                <a:gd name="csX19" fmla="*/ 1798574 w 4460338"/>
                <a:gd name="csY19" fmla="*/ 1519811 h 1589583"/>
                <a:gd name="csX20" fmla="*/ 2415794 w 4460338"/>
                <a:gd name="csY20" fmla="*/ 1573151 h 1589583"/>
                <a:gd name="csX21" fmla="*/ 2819654 w 4460338"/>
                <a:gd name="csY21" fmla="*/ 1573151 h 1589583"/>
                <a:gd name="csX0" fmla="*/ 2819654 w 4460338"/>
                <a:gd name="csY0" fmla="*/ 1565986 h 1582418"/>
                <a:gd name="csX1" fmla="*/ 3947414 w 4460338"/>
                <a:gd name="csY1" fmla="*/ 1360246 h 1582418"/>
                <a:gd name="csX2" fmla="*/ 4459382 w 4460338"/>
                <a:gd name="csY2" fmla="*/ 1185463 h 1582418"/>
                <a:gd name="csX3" fmla="*/ 4332700 w 4460338"/>
                <a:gd name="csY3" fmla="*/ 930669 h 1582418"/>
                <a:gd name="csX4" fmla="*/ 4234593 w 4460338"/>
                <a:gd name="csY4" fmla="*/ 751599 h 1582418"/>
                <a:gd name="csX5" fmla="*/ 4023614 w 4460338"/>
                <a:gd name="csY5" fmla="*/ 674446 h 1582418"/>
                <a:gd name="csX6" fmla="*/ 4069334 w 4460338"/>
                <a:gd name="csY6" fmla="*/ 461086 h 1582418"/>
                <a:gd name="csX7" fmla="*/ 3923602 w 4460338"/>
                <a:gd name="csY7" fmla="*/ 182003 h 1582418"/>
                <a:gd name="csX8" fmla="*/ 3816922 w 4460338"/>
                <a:gd name="csY8" fmla="*/ 76 h 1582418"/>
                <a:gd name="csX9" fmla="*/ 2850134 w 4460338"/>
                <a:gd name="csY9" fmla="*/ 430606 h 1582418"/>
                <a:gd name="csX10" fmla="*/ 1669034 w 4460338"/>
                <a:gd name="csY10" fmla="*/ 666826 h 1582418"/>
                <a:gd name="csX11" fmla="*/ 1082294 w 4460338"/>
                <a:gd name="csY11" fmla="*/ 720166 h 1582418"/>
                <a:gd name="csX12" fmla="*/ 556514 w 4460338"/>
                <a:gd name="csY12" fmla="*/ 697306 h 1582418"/>
                <a:gd name="csX13" fmla="*/ 251714 w 4460338"/>
                <a:gd name="csY13" fmla="*/ 621106 h 1582418"/>
                <a:gd name="csX14" fmla="*/ 61214 w 4460338"/>
                <a:gd name="csY14" fmla="*/ 590626 h 1582418"/>
                <a:gd name="csX15" fmla="*/ 91694 w 4460338"/>
                <a:gd name="csY15" fmla="*/ 697306 h 1582418"/>
                <a:gd name="csX16" fmla="*/ 15494 w 4460338"/>
                <a:gd name="csY16" fmla="*/ 819226 h 1582418"/>
                <a:gd name="csX17" fmla="*/ 411734 w 4460338"/>
                <a:gd name="csY17" fmla="*/ 1070686 h 1582418"/>
                <a:gd name="csX18" fmla="*/ 1021334 w 4460338"/>
                <a:gd name="csY18" fmla="*/ 1360246 h 1582418"/>
                <a:gd name="csX19" fmla="*/ 1798574 w 4460338"/>
                <a:gd name="csY19" fmla="*/ 1512646 h 1582418"/>
                <a:gd name="csX20" fmla="*/ 2415794 w 4460338"/>
                <a:gd name="csY20" fmla="*/ 1565986 h 1582418"/>
                <a:gd name="csX21" fmla="*/ 2819654 w 4460338"/>
                <a:gd name="csY21" fmla="*/ 1565986 h 1582418"/>
                <a:gd name="csX0" fmla="*/ 2819654 w 4460338"/>
                <a:gd name="csY0" fmla="*/ 1570841 h 1587273"/>
                <a:gd name="csX1" fmla="*/ 3947414 w 4460338"/>
                <a:gd name="csY1" fmla="*/ 1365101 h 1587273"/>
                <a:gd name="csX2" fmla="*/ 4459382 w 4460338"/>
                <a:gd name="csY2" fmla="*/ 1190318 h 1587273"/>
                <a:gd name="csX3" fmla="*/ 4332700 w 4460338"/>
                <a:gd name="csY3" fmla="*/ 935524 h 1587273"/>
                <a:gd name="csX4" fmla="*/ 4234593 w 4460338"/>
                <a:gd name="csY4" fmla="*/ 756454 h 1587273"/>
                <a:gd name="csX5" fmla="*/ 4023614 w 4460338"/>
                <a:gd name="csY5" fmla="*/ 679301 h 1587273"/>
                <a:gd name="csX6" fmla="*/ 4069334 w 4460338"/>
                <a:gd name="csY6" fmla="*/ 465941 h 1587273"/>
                <a:gd name="csX7" fmla="*/ 3923602 w 4460338"/>
                <a:gd name="csY7" fmla="*/ 186858 h 1587273"/>
                <a:gd name="csX8" fmla="*/ 3816922 w 4460338"/>
                <a:gd name="csY8" fmla="*/ 4931 h 1587273"/>
                <a:gd name="csX9" fmla="*/ 2831084 w 4460338"/>
                <a:gd name="csY9" fmla="*/ 383074 h 1587273"/>
                <a:gd name="csX10" fmla="*/ 1669034 w 4460338"/>
                <a:gd name="csY10" fmla="*/ 671681 h 1587273"/>
                <a:gd name="csX11" fmla="*/ 1082294 w 4460338"/>
                <a:gd name="csY11" fmla="*/ 725021 h 1587273"/>
                <a:gd name="csX12" fmla="*/ 556514 w 4460338"/>
                <a:gd name="csY12" fmla="*/ 702161 h 1587273"/>
                <a:gd name="csX13" fmla="*/ 251714 w 4460338"/>
                <a:gd name="csY13" fmla="*/ 625961 h 1587273"/>
                <a:gd name="csX14" fmla="*/ 61214 w 4460338"/>
                <a:gd name="csY14" fmla="*/ 595481 h 1587273"/>
                <a:gd name="csX15" fmla="*/ 91694 w 4460338"/>
                <a:gd name="csY15" fmla="*/ 702161 h 1587273"/>
                <a:gd name="csX16" fmla="*/ 15494 w 4460338"/>
                <a:gd name="csY16" fmla="*/ 824081 h 1587273"/>
                <a:gd name="csX17" fmla="*/ 411734 w 4460338"/>
                <a:gd name="csY17" fmla="*/ 1075541 h 1587273"/>
                <a:gd name="csX18" fmla="*/ 1021334 w 4460338"/>
                <a:gd name="csY18" fmla="*/ 1365101 h 1587273"/>
                <a:gd name="csX19" fmla="*/ 1798574 w 4460338"/>
                <a:gd name="csY19" fmla="*/ 1517501 h 1587273"/>
                <a:gd name="csX20" fmla="*/ 2415794 w 4460338"/>
                <a:gd name="csY20" fmla="*/ 1570841 h 1587273"/>
                <a:gd name="csX21" fmla="*/ 2819654 w 4460338"/>
                <a:gd name="csY21" fmla="*/ 1570841 h 1587273"/>
                <a:gd name="csX0" fmla="*/ 2819654 w 4460338"/>
                <a:gd name="csY0" fmla="*/ 1565912 h 1582344"/>
                <a:gd name="csX1" fmla="*/ 3947414 w 4460338"/>
                <a:gd name="csY1" fmla="*/ 1360172 h 1582344"/>
                <a:gd name="csX2" fmla="*/ 4459382 w 4460338"/>
                <a:gd name="csY2" fmla="*/ 1185389 h 1582344"/>
                <a:gd name="csX3" fmla="*/ 4332700 w 4460338"/>
                <a:gd name="csY3" fmla="*/ 930595 h 1582344"/>
                <a:gd name="csX4" fmla="*/ 4234593 w 4460338"/>
                <a:gd name="csY4" fmla="*/ 751525 h 1582344"/>
                <a:gd name="csX5" fmla="*/ 4023614 w 4460338"/>
                <a:gd name="csY5" fmla="*/ 674372 h 1582344"/>
                <a:gd name="csX6" fmla="*/ 4069334 w 4460338"/>
                <a:gd name="csY6" fmla="*/ 461012 h 1582344"/>
                <a:gd name="csX7" fmla="*/ 3923602 w 4460338"/>
                <a:gd name="csY7" fmla="*/ 181929 h 1582344"/>
                <a:gd name="csX8" fmla="*/ 3816922 w 4460338"/>
                <a:gd name="csY8" fmla="*/ 2 h 1582344"/>
                <a:gd name="csX9" fmla="*/ 2831084 w 4460338"/>
                <a:gd name="csY9" fmla="*/ 378145 h 1582344"/>
                <a:gd name="csX10" fmla="*/ 1669034 w 4460338"/>
                <a:gd name="csY10" fmla="*/ 666752 h 1582344"/>
                <a:gd name="csX11" fmla="*/ 1082294 w 4460338"/>
                <a:gd name="csY11" fmla="*/ 720092 h 1582344"/>
                <a:gd name="csX12" fmla="*/ 556514 w 4460338"/>
                <a:gd name="csY12" fmla="*/ 697232 h 1582344"/>
                <a:gd name="csX13" fmla="*/ 251714 w 4460338"/>
                <a:gd name="csY13" fmla="*/ 621032 h 1582344"/>
                <a:gd name="csX14" fmla="*/ 61214 w 4460338"/>
                <a:gd name="csY14" fmla="*/ 590552 h 1582344"/>
                <a:gd name="csX15" fmla="*/ 91694 w 4460338"/>
                <a:gd name="csY15" fmla="*/ 697232 h 1582344"/>
                <a:gd name="csX16" fmla="*/ 15494 w 4460338"/>
                <a:gd name="csY16" fmla="*/ 819152 h 1582344"/>
                <a:gd name="csX17" fmla="*/ 411734 w 4460338"/>
                <a:gd name="csY17" fmla="*/ 1070612 h 1582344"/>
                <a:gd name="csX18" fmla="*/ 1021334 w 4460338"/>
                <a:gd name="csY18" fmla="*/ 1360172 h 1582344"/>
                <a:gd name="csX19" fmla="*/ 1798574 w 4460338"/>
                <a:gd name="csY19" fmla="*/ 1512572 h 1582344"/>
                <a:gd name="csX20" fmla="*/ 2415794 w 4460338"/>
                <a:gd name="csY20" fmla="*/ 1565912 h 1582344"/>
                <a:gd name="csX21" fmla="*/ 2819654 w 4460338"/>
                <a:gd name="csY21" fmla="*/ 1565912 h 1582344"/>
                <a:gd name="csX0" fmla="*/ 2819654 w 4473083"/>
                <a:gd name="csY0" fmla="*/ 1565912 h 1582344"/>
                <a:gd name="csX1" fmla="*/ 3947414 w 4473083"/>
                <a:gd name="csY1" fmla="*/ 1360172 h 1582344"/>
                <a:gd name="csX2" fmla="*/ 4459382 w 4473083"/>
                <a:gd name="csY2" fmla="*/ 1185389 h 1582344"/>
                <a:gd name="csX3" fmla="*/ 4318413 w 4473083"/>
                <a:gd name="csY3" fmla="*/ 935357 h 1582344"/>
                <a:gd name="csX4" fmla="*/ 4234593 w 4473083"/>
                <a:gd name="csY4" fmla="*/ 751525 h 1582344"/>
                <a:gd name="csX5" fmla="*/ 4023614 w 4473083"/>
                <a:gd name="csY5" fmla="*/ 674372 h 1582344"/>
                <a:gd name="csX6" fmla="*/ 4069334 w 4473083"/>
                <a:gd name="csY6" fmla="*/ 461012 h 1582344"/>
                <a:gd name="csX7" fmla="*/ 3923602 w 4473083"/>
                <a:gd name="csY7" fmla="*/ 181929 h 1582344"/>
                <a:gd name="csX8" fmla="*/ 3816922 w 4473083"/>
                <a:gd name="csY8" fmla="*/ 2 h 1582344"/>
                <a:gd name="csX9" fmla="*/ 2831084 w 4473083"/>
                <a:gd name="csY9" fmla="*/ 378145 h 1582344"/>
                <a:gd name="csX10" fmla="*/ 1669034 w 4473083"/>
                <a:gd name="csY10" fmla="*/ 666752 h 1582344"/>
                <a:gd name="csX11" fmla="*/ 1082294 w 4473083"/>
                <a:gd name="csY11" fmla="*/ 720092 h 1582344"/>
                <a:gd name="csX12" fmla="*/ 556514 w 4473083"/>
                <a:gd name="csY12" fmla="*/ 697232 h 1582344"/>
                <a:gd name="csX13" fmla="*/ 251714 w 4473083"/>
                <a:gd name="csY13" fmla="*/ 621032 h 1582344"/>
                <a:gd name="csX14" fmla="*/ 61214 w 4473083"/>
                <a:gd name="csY14" fmla="*/ 590552 h 1582344"/>
                <a:gd name="csX15" fmla="*/ 91694 w 4473083"/>
                <a:gd name="csY15" fmla="*/ 697232 h 1582344"/>
                <a:gd name="csX16" fmla="*/ 15494 w 4473083"/>
                <a:gd name="csY16" fmla="*/ 819152 h 1582344"/>
                <a:gd name="csX17" fmla="*/ 411734 w 4473083"/>
                <a:gd name="csY17" fmla="*/ 1070612 h 1582344"/>
                <a:gd name="csX18" fmla="*/ 1021334 w 4473083"/>
                <a:gd name="csY18" fmla="*/ 1360172 h 1582344"/>
                <a:gd name="csX19" fmla="*/ 1798574 w 4473083"/>
                <a:gd name="csY19" fmla="*/ 1512572 h 1582344"/>
                <a:gd name="csX20" fmla="*/ 2415794 w 4473083"/>
                <a:gd name="csY20" fmla="*/ 1565912 h 1582344"/>
                <a:gd name="csX21" fmla="*/ 2819654 w 4473083"/>
                <a:gd name="csY21" fmla="*/ 1565912 h 1582344"/>
                <a:gd name="csX0" fmla="*/ 2819654 w 4475556"/>
                <a:gd name="csY0" fmla="*/ 1565912 h 1582344"/>
                <a:gd name="csX1" fmla="*/ 3947414 w 4475556"/>
                <a:gd name="csY1" fmla="*/ 1360172 h 1582344"/>
                <a:gd name="csX2" fmla="*/ 4459382 w 4475556"/>
                <a:gd name="csY2" fmla="*/ 1185389 h 1582344"/>
                <a:gd name="csX3" fmla="*/ 4337463 w 4475556"/>
                <a:gd name="csY3" fmla="*/ 930594 h 1582344"/>
                <a:gd name="csX4" fmla="*/ 4234593 w 4475556"/>
                <a:gd name="csY4" fmla="*/ 751525 h 1582344"/>
                <a:gd name="csX5" fmla="*/ 4023614 w 4475556"/>
                <a:gd name="csY5" fmla="*/ 674372 h 1582344"/>
                <a:gd name="csX6" fmla="*/ 4069334 w 4475556"/>
                <a:gd name="csY6" fmla="*/ 461012 h 1582344"/>
                <a:gd name="csX7" fmla="*/ 3923602 w 4475556"/>
                <a:gd name="csY7" fmla="*/ 181929 h 1582344"/>
                <a:gd name="csX8" fmla="*/ 3816922 w 4475556"/>
                <a:gd name="csY8" fmla="*/ 2 h 1582344"/>
                <a:gd name="csX9" fmla="*/ 2831084 w 4475556"/>
                <a:gd name="csY9" fmla="*/ 378145 h 1582344"/>
                <a:gd name="csX10" fmla="*/ 1669034 w 4475556"/>
                <a:gd name="csY10" fmla="*/ 666752 h 1582344"/>
                <a:gd name="csX11" fmla="*/ 1082294 w 4475556"/>
                <a:gd name="csY11" fmla="*/ 720092 h 1582344"/>
                <a:gd name="csX12" fmla="*/ 556514 w 4475556"/>
                <a:gd name="csY12" fmla="*/ 697232 h 1582344"/>
                <a:gd name="csX13" fmla="*/ 251714 w 4475556"/>
                <a:gd name="csY13" fmla="*/ 621032 h 1582344"/>
                <a:gd name="csX14" fmla="*/ 61214 w 4475556"/>
                <a:gd name="csY14" fmla="*/ 590552 h 1582344"/>
                <a:gd name="csX15" fmla="*/ 91694 w 4475556"/>
                <a:gd name="csY15" fmla="*/ 697232 h 1582344"/>
                <a:gd name="csX16" fmla="*/ 15494 w 4475556"/>
                <a:gd name="csY16" fmla="*/ 819152 h 1582344"/>
                <a:gd name="csX17" fmla="*/ 411734 w 4475556"/>
                <a:gd name="csY17" fmla="*/ 1070612 h 1582344"/>
                <a:gd name="csX18" fmla="*/ 1021334 w 4475556"/>
                <a:gd name="csY18" fmla="*/ 1360172 h 1582344"/>
                <a:gd name="csX19" fmla="*/ 1798574 w 4475556"/>
                <a:gd name="csY19" fmla="*/ 1512572 h 1582344"/>
                <a:gd name="csX20" fmla="*/ 2415794 w 4475556"/>
                <a:gd name="csY20" fmla="*/ 1565912 h 1582344"/>
                <a:gd name="csX21" fmla="*/ 2819654 w 4475556"/>
                <a:gd name="csY21" fmla="*/ 1565912 h 1582344"/>
                <a:gd name="csX0" fmla="*/ 2819654 w 4460505"/>
                <a:gd name="csY0" fmla="*/ 1565912 h 1582344"/>
                <a:gd name="csX1" fmla="*/ 3947414 w 4460505"/>
                <a:gd name="csY1" fmla="*/ 1360172 h 1582344"/>
                <a:gd name="csX2" fmla="*/ 4459382 w 4460505"/>
                <a:gd name="csY2" fmla="*/ 1185389 h 1582344"/>
                <a:gd name="csX3" fmla="*/ 4337463 w 4460505"/>
                <a:gd name="csY3" fmla="*/ 930594 h 1582344"/>
                <a:gd name="csX4" fmla="*/ 4234593 w 4460505"/>
                <a:gd name="csY4" fmla="*/ 751525 h 1582344"/>
                <a:gd name="csX5" fmla="*/ 4023614 w 4460505"/>
                <a:gd name="csY5" fmla="*/ 674372 h 1582344"/>
                <a:gd name="csX6" fmla="*/ 4069334 w 4460505"/>
                <a:gd name="csY6" fmla="*/ 461012 h 1582344"/>
                <a:gd name="csX7" fmla="*/ 3923602 w 4460505"/>
                <a:gd name="csY7" fmla="*/ 181929 h 1582344"/>
                <a:gd name="csX8" fmla="*/ 3816922 w 4460505"/>
                <a:gd name="csY8" fmla="*/ 2 h 1582344"/>
                <a:gd name="csX9" fmla="*/ 2831084 w 4460505"/>
                <a:gd name="csY9" fmla="*/ 378145 h 1582344"/>
                <a:gd name="csX10" fmla="*/ 1669034 w 4460505"/>
                <a:gd name="csY10" fmla="*/ 666752 h 1582344"/>
                <a:gd name="csX11" fmla="*/ 1082294 w 4460505"/>
                <a:gd name="csY11" fmla="*/ 720092 h 1582344"/>
                <a:gd name="csX12" fmla="*/ 556514 w 4460505"/>
                <a:gd name="csY12" fmla="*/ 697232 h 1582344"/>
                <a:gd name="csX13" fmla="*/ 251714 w 4460505"/>
                <a:gd name="csY13" fmla="*/ 621032 h 1582344"/>
                <a:gd name="csX14" fmla="*/ 61214 w 4460505"/>
                <a:gd name="csY14" fmla="*/ 590552 h 1582344"/>
                <a:gd name="csX15" fmla="*/ 91694 w 4460505"/>
                <a:gd name="csY15" fmla="*/ 697232 h 1582344"/>
                <a:gd name="csX16" fmla="*/ 15494 w 4460505"/>
                <a:gd name="csY16" fmla="*/ 819152 h 1582344"/>
                <a:gd name="csX17" fmla="*/ 411734 w 4460505"/>
                <a:gd name="csY17" fmla="*/ 1070612 h 1582344"/>
                <a:gd name="csX18" fmla="*/ 1021334 w 4460505"/>
                <a:gd name="csY18" fmla="*/ 1360172 h 1582344"/>
                <a:gd name="csX19" fmla="*/ 1798574 w 4460505"/>
                <a:gd name="csY19" fmla="*/ 1512572 h 1582344"/>
                <a:gd name="csX20" fmla="*/ 2415794 w 4460505"/>
                <a:gd name="csY20" fmla="*/ 1565912 h 1582344"/>
                <a:gd name="csX21" fmla="*/ 2819654 w 4460505"/>
                <a:gd name="csY21" fmla="*/ 1565912 h 1582344"/>
                <a:gd name="csX0" fmla="*/ 2819654 w 4476410"/>
                <a:gd name="csY0" fmla="*/ 1565912 h 1581642"/>
                <a:gd name="csX1" fmla="*/ 3933127 w 4476410"/>
                <a:gd name="csY1" fmla="*/ 1369697 h 1581642"/>
                <a:gd name="csX2" fmla="*/ 4459382 w 4476410"/>
                <a:gd name="csY2" fmla="*/ 1185389 h 1581642"/>
                <a:gd name="csX3" fmla="*/ 4337463 w 4476410"/>
                <a:gd name="csY3" fmla="*/ 930594 h 1581642"/>
                <a:gd name="csX4" fmla="*/ 4234593 w 4476410"/>
                <a:gd name="csY4" fmla="*/ 751525 h 1581642"/>
                <a:gd name="csX5" fmla="*/ 4023614 w 4476410"/>
                <a:gd name="csY5" fmla="*/ 674372 h 1581642"/>
                <a:gd name="csX6" fmla="*/ 4069334 w 4476410"/>
                <a:gd name="csY6" fmla="*/ 461012 h 1581642"/>
                <a:gd name="csX7" fmla="*/ 3923602 w 4476410"/>
                <a:gd name="csY7" fmla="*/ 181929 h 1581642"/>
                <a:gd name="csX8" fmla="*/ 3816922 w 4476410"/>
                <a:gd name="csY8" fmla="*/ 2 h 1581642"/>
                <a:gd name="csX9" fmla="*/ 2831084 w 4476410"/>
                <a:gd name="csY9" fmla="*/ 378145 h 1581642"/>
                <a:gd name="csX10" fmla="*/ 1669034 w 4476410"/>
                <a:gd name="csY10" fmla="*/ 666752 h 1581642"/>
                <a:gd name="csX11" fmla="*/ 1082294 w 4476410"/>
                <a:gd name="csY11" fmla="*/ 720092 h 1581642"/>
                <a:gd name="csX12" fmla="*/ 556514 w 4476410"/>
                <a:gd name="csY12" fmla="*/ 697232 h 1581642"/>
                <a:gd name="csX13" fmla="*/ 251714 w 4476410"/>
                <a:gd name="csY13" fmla="*/ 621032 h 1581642"/>
                <a:gd name="csX14" fmla="*/ 61214 w 4476410"/>
                <a:gd name="csY14" fmla="*/ 590552 h 1581642"/>
                <a:gd name="csX15" fmla="*/ 91694 w 4476410"/>
                <a:gd name="csY15" fmla="*/ 697232 h 1581642"/>
                <a:gd name="csX16" fmla="*/ 15494 w 4476410"/>
                <a:gd name="csY16" fmla="*/ 819152 h 1581642"/>
                <a:gd name="csX17" fmla="*/ 411734 w 4476410"/>
                <a:gd name="csY17" fmla="*/ 1070612 h 1581642"/>
                <a:gd name="csX18" fmla="*/ 1021334 w 4476410"/>
                <a:gd name="csY18" fmla="*/ 1360172 h 1581642"/>
                <a:gd name="csX19" fmla="*/ 1798574 w 4476410"/>
                <a:gd name="csY19" fmla="*/ 1512572 h 1581642"/>
                <a:gd name="csX20" fmla="*/ 2415794 w 4476410"/>
                <a:gd name="csY20" fmla="*/ 1565912 h 1581642"/>
                <a:gd name="csX21" fmla="*/ 2819654 w 4476410"/>
                <a:gd name="csY21" fmla="*/ 1565912 h 1581642"/>
                <a:gd name="csX0" fmla="*/ 2819654 w 4460151"/>
                <a:gd name="csY0" fmla="*/ 1565912 h 1581642"/>
                <a:gd name="csX1" fmla="*/ 3933127 w 4460151"/>
                <a:gd name="csY1" fmla="*/ 1369697 h 1581642"/>
                <a:gd name="csX2" fmla="*/ 4459382 w 4460151"/>
                <a:gd name="csY2" fmla="*/ 1185389 h 1581642"/>
                <a:gd name="csX3" fmla="*/ 4337463 w 4460151"/>
                <a:gd name="csY3" fmla="*/ 930594 h 1581642"/>
                <a:gd name="csX4" fmla="*/ 4234593 w 4460151"/>
                <a:gd name="csY4" fmla="*/ 751525 h 1581642"/>
                <a:gd name="csX5" fmla="*/ 4023614 w 4460151"/>
                <a:gd name="csY5" fmla="*/ 674372 h 1581642"/>
                <a:gd name="csX6" fmla="*/ 4069334 w 4460151"/>
                <a:gd name="csY6" fmla="*/ 461012 h 1581642"/>
                <a:gd name="csX7" fmla="*/ 3923602 w 4460151"/>
                <a:gd name="csY7" fmla="*/ 181929 h 1581642"/>
                <a:gd name="csX8" fmla="*/ 3816922 w 4460151"/>
                <a:gd name="csY8" fmla="*/ 2 h 1581642"/>
                <a:gd name="csX9" fmla="*/ 2831084 w 4460151"/>
                <a:gd name="csY9" fmla="*/ 378145 h 1581642"/>
                <a:gd name="csX10" fmla="*/ 1669034 w 4460151"/>
                <a:gd name="csY10" fmla="*/ 666752 h 1581642"/>
                <a:gd name="csX11" fmla="*/ 1082294 w 4460151"/>
                <a:gd name="csY11" fmla="*/ 720092 h 1581642"/>
                <a:gd name="csX12" fmla="*/ 556514 w 4460151"/>
                <a:gd name="csY12" fmla="*/ 697232 h 1581642"/>
                <a:gd name="csX13" fmla="*/ 251714 w 4460151"/>
                <a:gd name="csY13" fmla="*/ 621032 h 1581642"/>
                <a:gd name="csX14" fmla="*/ 61214 w 4460151"/>
                <a:gd name="csY14" fmla="*/ 590552 h 1581642"/>
                <a:gd name="csX15" fmla="*/ 91694 w 4460151"/>
                <a:gd name="csY15" fmla="*/ 697232 h 1581642"/>
                <a:gd name="csX16" fmla="*/ 15494 w 4460151"/>
                <a:gd name="csY16" fmla="*/ 819152 h 1581642"/>
                <a:gd name="csX17" fmla="*/ 411734 w 4460151"/>
                <a:gd name="csY17" fmla="*/ 1070612 h 1581642"/>
                <a:gd name="csX18" fmla="*/ 1021334 w 4460151"/>
                <a:gd name="csY18" fmla="*/ 1360172 h 1581642"/>
                <a:gd name="csX19" fmla="*/ 1798574 w 4460151"/>
                <a:gd name="csY19" fmla="*/ 1512572 h 1581642"/>
                <a:gd name="csX20" fmla="*/ 2415794 w 4460151"/>
                <a:gd name="csY20" fmla="*/ 1565912 h 1581642"/>
                <a:gd name="csX21" fmla="*/ 2819654 w 4460151"/>
                <a:gd name="csY21" fmla="*/ 1565912 h 1581642"/>
                <a:gd name="csX0" fmla="*/ 2415794 w 4460151"/>
                <a:gd name="csY0" fmla="*/ 1565912 h 1572801"/>
                <a:gd name="csX1" fmla="*/ 3933127 w 4460151"/>
                <a:gd name="csY1" fmla="*/ 1369697 h 1572801"/>
                <a:gd name="csX2" fmla="*/ 4459382 w 4460151"/>
                <a:gd name="csY2" fmla="*/ 1185389 h 1572801"/>
                <a:gd name="csX3" fmla="*/ 4337463 w 4460151"/>
                <a:gd name="csY3" fmla="*/ 930594 h 1572801"/>
                <a:gd name="csX4" fmla="*/ 4234593 w 4460151"/>
                <a:gd name="csY4" fmla="*/ 751525 h 1572801"/>
                <a:gd name="csX5" fmla="*/ 4023614 w 4460151"/>
                <a:gd name="csY5" fmla="*/ 674372 h 1572801"/>
                <a:gd name="csX6" fmla="*/ 4069334 w 4460151"/>
                <a:gd name="csY6" fmla="*/ 461012 h 1572801"/>
                <a:gd name="csX7" fmla="*/ 3923602 w 4460151"/>
                <a:gd name="csY7" fmla="*/ 181929 h 1572801"/>
                <a:gd name="csX8" fmla="*/ 3816922 w 4460151"/>
                <a:gd name="csY8" fmla="*/ 2 h 1572801"/>
                <a:gd name="csX9" fmla="*/ 2831084 w 4460151"/>
                <a:gd name="csY9" fmla="*/ 378145 h 1572801"/>
                <a:gd name="csX10" fmla="*/ 1669034 w 4460151"/>
                <a:gd name="csY10" fmla="*/ 666752 h 1572801"/>
                <a:gd name="csX11" fmla="*/ 1082294 w 4460151"/>
                <a:gd name="csY11" fmla="*/ 720092 h 1572801"/>
                <a:gd name="csX12" fmla="*/ 556514 w 4460151"/>
                <a:gd name="csY12" fmla="*/ 697232 h 1572801"/>
                <a:gd name="csX13" fmla="*/ 251714 w 4460151"/>
                <a:gd name="csY13" fmla="*/ 621032 h 1572801"/>
                <a:gd name="csX14" fmla="*/ 61214 w 4460151"/>
                <a:gd name="csY14" fmla="*/ 590552 h 1572801"/>
                <a:gd name="csX15" fmla="*/ 91694 w 4460151"/>
                <a:gd name="csY15" fmla="*/ 697232 h 1572801"/>
                <a:gd name="csX16" fmla="*/ 15494 w 4460151"/>
                <a:gd name="csY16" fmla="*/ 819152 h 1572801"/>
                <a:gd name="csX17" fmla="*/ 411734 w 4460151"/>
                <a:gd name="csY17" fmla="*/ 1070612 h 1572801"/>
                <a:gd name="csX18" fmla="*/ 1021334 w 4460151"/>
                <a:gd name="csY18" fmla="*/ 1360172 h 1572801"/>
                <a:gd name="csX19" fmla="*/ 1798574 w 4460151"/>
                <a:gd name="csY19" fmla="*/ 1512572 h 1572801"/>
                <a:gd name="csX20" fmla="*/ 2415794 w 4460151"/>
                <a:gd name="csY20" fmla="*/ 1565912 h 1572801"/>
                <a:gd name="csX0" fmla="*/ 2468182 w 4460151"/>
                <a:gd name="csY0" fmla="*/ 1575437 h 1581443"/>
                <a:gd name="csX1" fmla="*/ 3933127 w 4460151"/>
                <a:gd name="csY1" fmla="*/ 1369697 h 1581443"/>
                <a:gd name="csX2" fmla="*/ 4459382 w 4460151"/>
                <a:gd name="csY2" fmla="*/ 1185389 h 1581443"/>
                <a:gd name="csX3" fmla="*/ 4337463 w 4460151"/>
                <a:gd name="csY3" fmla="*/ 930594 h 1581443"/>
                <a:gd name="csX4" fmla="*/ 4234593 w 4460151"/>
                <a:gd name="csY4" fmla="*/ 751525 h 1581443"/>
                <a:gd name="csX5" fmla="*/ 4023614 w 4460151"/>
                <a:gd name="csY5" fmla="*/ 674372 h 1581443"/>
                <a:gd name="csX6" fmla="*/ 4069334 w 4460151"/>
                <a:gd name="csY6" fmla="*/ 461012 h 1581443"/>
                <a:gd name="csX7" fmla="*/ 3923602 w 4460151"/>
                <a:gd name="csY7" fmla="*/ 181929 h 1581443"/>
                <a:gd name="csX8" fmla="*/ 3816922 w 4460151"/>
                <a:gd name="csY8" fmla="*/ 2 h 1581443"/>
                <a:gd name="csX9" fmla="*/ 2831084 w 4460151"/>
                <a:gd name="csY9" fmla="*/ 378145 h 1581443"/>
                <a:gd name="csX10" fmla="*/ 1669034 w 4460151"/>
                <a:gd name="csY10" fmla="*/ 666752 h 1581443"/>
                <a:gd name="csX11" fmla="*/ 1082294 w 4460151"/>
                <a:gd name="csY11" fmla="*/ 720092 h 1581443"/>
                <a:gd name="csX12" fmla="*/ 556514 w 4460151"/>
                <a:gd name="csY12" fmla="*/ 697232 h 1581443"/>
                <a:gd name="csX13" fmla="*/ 251714 w 4460151"/>
                <a:gd name="csY13" fmla="*/ 621032 h 1581443"/>
                <a:gd name="csX14" fmla="*/ 61214 w 4460151"/>
                <a:gd name="csY14" fmla="*/ 590552 h 1581443"/>
                <a:gd name="csX15" fmla="*/ 91694 w 4460151"/>
                <a:gd name="csY15" fmla="*/ 697232 h 1581443"/>
                <a:gd name="csX16" fmla="*/ 15494 w 4460151"/>
                <a:gd name="csY16" fmla="*/ 819152 h 1581443"/>
                <a:gd name="csX17" fmla="*/ 411734 w 4460151"/>
                <a:gd name="csY17" fmla="*/ 1070612 h 1581443"/>
                <a:gd name="csX18" fmla="*/ 1021334 w 4460151"/>
                <a:gd name="csY18" fmla="*/ 1360172 h 1581443"/>
                <a:gd name="csX19" fmla="*/ 1798574 w 4460151"/>
                <a:gd name="csY19" fmla="*/ 1512572 h 1581443"/>
                <a:gd name="csX20" fmla="*/ 2468182 w 4460151"/>
                <a:gd name="csY20" fmla="*/ 1575437 h 1581443"/>
                <a:gd name="csX0" fmla="*/ 2468182 w 4460151"/>
                <a:gd name="csY0" fmla="*/ 1575437 h 1578260"/>
                <a:gd name="csX1" fmla="*/ 3933127 w 4460151"/>
                <a:gd name="csY1" fmla="*/ 1369697 h 1578260"/>
                <a:gd name="csX2" fmla="*/ 4459382 w 4460151"/>
                <a:gd name="csY2" fmla="*/ 1185389 h 1578260"/>
                <a:gd name="csX3" fmla="*/ 4337463 w 4460151"/>
                <a:gd name="csY3" fmla="*/ 930594 h 1578260"/>
                <a:gd name="csX4" fmla="*/ 4234593 w 4460151"/>
                <a:gd name="csY4" fmla="*/ 751525 h 1578260"/>
                <a:gd name="csX5" fmla="*/ 4023614 w 4460151"/>
                <a:gd name="csY5" fmla="*/ 674372 h 1578260"/>
                <a:gd name="csX6" fmla="*/ 4069334 w 4460151"/>
                <a:gd name="csY6" fmla="*/ 461012 h 1578260"/>
                <a:gd name="csX7" fmla="*/ 3923602 w 4460151"/>
                <a:gd name="csY7" fmla="*/ 181929 h 1578260"/>
                <a:gd name="csX8" fmla="*/ 3816922 w 4460151"/>
                <a:gd name="csY8" fmla="*/ 2 h 1578260"/>
                <a:gd name="csX9" fmla="*/ 2831084 w 4460151"/>
                <a:gd name="csY9" fmla="*/ 378145 h 1578260"/>
                <a:gd name="csX10" fmla="*/ 1669034 w 4460151"/>
                <a:gd name="csY10" fmla="*/ 666752 h 1578260"/>
                <a:gd name="csX11" fmla="*/ 1082294 w 4460151"/>
                <a:gd name="csY11" fmla="*/ 720092 h 1578260"/>
                <a:gd name="csX12" fmla="*/ 556514 w 4460151"/>
                <a:gd name="csY12" fmla="*/ 697232 h 1578260"/>
                <a:gd name="csX13" fmla="*/ 251714 w 4460151"/>
                <a:gd name="csY13" fmla="*/ 621032 h 1578260"/>
                <a:gd name="csX14" fmla="*/ 61214 w 4460151"/>
                <a:gd name="csY14" fmla="*/ 590552 h 1578260"/>
                <a:gd name="csX15" fmla="*/ 91694 w 4460151"/>
                <a:gd name="csY15" fmla="*/ 697232 h 1578260"/>
                <a:gd name="csX16" fmla="*/ 15494 w 4460151"/>
                <a:gd name="csY16" fmla="*/ 819152 h 1578260"/>
                <a:gd name="csX17" fmla="*/ 411734 w 4460151"/>
                <a:gd name="csY17" fmla="*/ 1070612 h 1578260"/>
                <a:gd name="csX18" fmla="*/ 1021334 w 4460151"/>
                <a:gd name="csY18" fmla="*/ 1360172 h 1578260"/>
                <a:gd name="csX19" fmla="*/ 1798574 w 4460151"/>
                <a:gd name="csY19" fmla="*/ 1512572 h 1578260"/>
                <a:gd name="csX20" fmla="*/ 2468182 w 4460151"/>
                <a:gd name="csY20" fmla="*/ 1575437 h 1578260"/>
                <a:gd name="csX0" fmla="*/ 2468182 w 4460151"/>
                <a:gd name="csY0" fmla="*/ 1575437 h 1582941"/>
                <a:gd name="csX1" fmla="*/ 3933127 w 4460151"/>
                <a:gd name="csY1" fmla="*/ 1369697 h 1582941"/>
                <a:gd name="csX2" fmla="*/ 4459382 w 4460151"/>
                <a:gd name="csY2" fmla="*/ 1185389 h 1582941"/>
                <a:gd name="csX3" fmla="*/ 4337463 w 4460151"/>
                <a:gd name="csY3" fmla="*/ 930594 h 1582941"/>
                <a:gd name="csX4" fmla="*/ 4234593 w 4460151"/>
                <a:gd name="csY4" fmla="*/ 751525 h 1582941"/>
                <a:gd name="csX5" fmla="*/ 4023614 w 4460151"/>
                <a:gd name="csY5" fmla="*/ 674372 h 1582941"/>
                <a:gd name="csX6" fmla="*/ 4069334 w 4460151"/>
                <a:gd name="csY6" fmla="*/ 461012 h 1582941"/>
                <a:gd name="csX7" fmla="*/ 3923602 w 4460151"/>
                <a:gd name="csY7" fmla="*/ 181929 h 1582941"/>
                <a:gd name="csX8" fmla="*/ 3816922 w 4460151"/>
                <a:gd name="csY8" fmla="*/ 2 h 1582941"/>
                <a:gd name="csX9" fmla="*/ 2831084 w 4460151"/>
                <a:gd name="csY9" fmla="*/ 378145 h 1582941"/>
                <a:gd name="csX10" fmla="*/ 1669034 w 4460151"/>
                <a:gd name="csY10" fmla="*/ 666752 h 1582941"/>
                <a:gd name="csX11" fmla="*/ 1082294 w 4460151"/>
                <a:gd name="csY11" fmla="*/ 720092 h 1582941"/>
                <a:gd name="csX12" fmla="*/ 556514 w 4460151"/>
                <a:gd name="csY12" fmla="*/ 697232 h 1582941"/>
                <a:gd name="csX13" fmla="*/ 251714 w 4460151"/>
                <a:gd name="csY13" fmla="*/ 621032 h 1582941"/>
                <a:gd name="csX14" fmla="*/ 61214 w 4460151"/>
                <a:gd name="csY14" fmla="*/ 590552 h 1582941"/>
                <a:gd name="csX15" fmla="*/ 91694 w 4460151"/>
                <a:gd name="csY15" fmla="*/ 697232 h 1582941"/>
                <a:gd name="csX16" fmla="*/ 15494 w 4460151"/>
                <a:gd name="csY16" fmla="*/ 819152 h 1582941"/>
                <a:gd name="csX17" fmla="*/ 411734 w 4460151"/>
                <a:gd name="csY17" fmla="*/ 1070612 h 1582941"/>
                <a:gd name="csX18" fmla="*/ 1021334 w 4460151"/>
                <a:gd name="csY18" fmla="*/ 1360172 h 1582941"/>
                <a:gd name="csX19" fmla="*/ 1627124 w 4460151"/>
                <a:gd name="csY19" fmla="*/ 1522097 h 1582941"/>
                <a:gd name="csX20" fmla="*/ 2468182 w 4460151"/>
                <a:gd name="csY20" fmla="*/ 1575437 h 1582941"/>
                <a:gd name="csX0" fmla="*/ 2466609 w 4458578"/>
                <a:gd name="csY0" fmla="*/ 1575437 h 1582941"/>
                <a:gd name="csX1" fmla="*/ 3931554 w 4458578"/>
                <a:gd name="csY1" fmla="*/ 1369697 h 1582941"/>
                <a:gd name="csX2" fmla="*/ 4457809 w 4458578"/>
                <a:gd name="csY2" fmla="*/ 1185389 h 1582941"/>
                <a:gd name="csX3" fmla="*/ 4335890 w 4458578"/>
                <a:gd name="csY3" fmla="*/ 930594 h 1582941"/>
                <a:gd name="csX4" fmla="*/ 4233020 w 4458578"/>
                <a:gd name="csY4" fmla="*/ 751525 h 1582941"/>
                <a:gd name="csX5" fmla="*/ 4022041 w 4458578"/>
                <a:gd name="csY5" fmla="*/ 674372 h 1582941"/>
                <a:gd name="csX6" fmla="*/ 4067761 w 4458578"/>
                <a:gd name="csY6" fmla="*/ 461012 h 1582941"/>
                <a:gd name="csX7" fmla="*/ 3922029 w 4458578"/>
                <a:gd name="csY7" fmla="*/ 181929 h 1582941"/>
                <a:gd name="csX8" fmla="*/ 3815349 w 4458578"/>
                <a:gd name="csY8" fmla="*/ 2 h 1582941"/>
                <a:gd name="csX9" fmla="*/ 2829511 w 4458578"/>
                <a:gd name="csY9" fmla="*/ 378145 h 1582941"/>
                <a:gd name="csX10" fmla="*/ 1667461 w 4458578"/>
                <a:gd name="csY10" fmla="*/ 666752 h 1582941"/>
                <a:gd name="csX11" fmla="*/ 1080721 w 4458578"/>
                <a:gd name="csY11" fmla="*/ 720092 h 1582941"/>
                <a:gd name="csX12" fmla="*/ 554941 w 4458578"/>
                <a:gd name="csY12" fmla="*/ 697232 h 1582941"/>
                <a:gd name="csX13" fmla="*/ 250141 w 4458578"/>
                <a:gd name="csY13" fmla="*/ 621032 h 1582941"/>
                <a:gd name="csX14" fmla="*/ 59641 w 4458578"/>
                <a:gd name="csY14" fmla="*/ 590552 h 1582941"/>
                <a:gd name="csX15" fmla="*/ 99646 w 4458578"/>
                <a:gd name="csY15" fmla="*/ 730570 h 1582941"/>
                <a:gd name="csX16" fmla="*/ 13921 w 4458578"/>
                <a:gd name="csY16" fmla="*/ 819152 h 1582941"/>
                <a:gd name="csX17" fmla="*/ 410161 w 4458578"/>
                <a:gd name="csY17" fmla="*/ 1070612 h 1582941"/>
                <a:gd name="csX18" fmla="*/ 1019761 w 4458578"/>
                <a:gd name="csY18" fmla="*/ 1360172 h 1582941"/>
                <a:gd name="csX19" fmla="*/ 1625551 w 4458578"/>
                <a:gd name="csY19" fmla="*/ 1522097 h 1582941"/>
                <a:gd name="csX20" fmla="*/ 2466609 w 4458578"/>
                <a:gd name="csY20" fmla="*/ 1575437 h 1582941"/>
                <a:gd name="csX0" fmla="*/ 2470891 w 4462860"/>
                <a:gd name="csY0" fmla="*/ 1575437 h 1582941"/>
                <a:gd name="csX1" fmla="*/ 3935836 w 4462860"/>
                <a:gd name="csY1" fmla="*/ 1369697 h 1582941"/>
                <a:gd name="csX2" fmla="*/ 4462091 w 4462860"/>
                <a:gd name="csY2" fmla="*/ 1185389 h 1582941"/>
                <a:gd name="csX3" fmla="*/ 4340172 w 4462860"/>
                <a:gd name="csY3" fmla="*/ 930594 h 1582941"/>
                <a:gd name="csX4" fmla="*/ 4237302 w 4462860"/>
                <a:gd name="csY4" fmla="*/ 751525 h 1582941"/>
                <a:gd name="csX5" fmla="*/ 4026323 w 4462860"/>
                <a:gd name="csY5" fmla="*/ 674372 h 1582941"/>
                <a:gd name="csX6" fmla="*/ 4072043 w 4462860"/>
                <a:gd name="csY6" fmla="*/ 461012 h 1582941"/>
                <a:gd name="csX7" fmla="*/ 3926311 w 4462860"/>
                <a:gd name="csY7" fmla="*/ 181929 h 1582941"/>
                <a:gd name="csX8" fmla="*/ 3819631 w 4462860"/>
                <a:gd name="csY8" fmla="*/ 2 h 1582941"/>
                <a:gd name="csX9" fmla="*/ 2833793 w 4462860"/>
                <a:gd name="csY9" fmla="*/ 378145 h 1582941"/>
                <a:gd name="csX10" fmla="*/ 1671743 w 4462860"/>
                <a:gd name="csY10" fmla="*/ 666752 h 1582941"/>
                <a:gd name="csX11" fmla="*/ 1085003 w 4462860"/>
                <a:gd name="csY11" fmla="*/ 720092 h 1582941"/>
                <a:gd name="csX12" fmla="*/ 559223 w 4462860"/>
                <a:gd name="csY12" fmla="*/ 697232 h 1582941"/>
                <a:gd name="csX13" fmla="*/ 254423 w 4462860"/>
                <a:gd name="csY13" fmla="*/ 621032 h 1582941"/>
                <a:gd name="csX14" fmla="*/ 63923 w 4462860"/>
                <a:gd name="csY14" fmla="*/ 590552 h 1582941"/>
                <a:gd name="csX15" fmla="*/ 80115 w 4462860"/>
                <a:gd name="csY15" fmla="*/ 716282 h 1582941"/>
                <a:gd name="csX16" fmla="*/ 18203 w 4462860"/>
                <a:gd name="csY16" fmla="*/ 819152 h 1582941"/>
                <a:gd name="csX17" fmla="*/ 414443 w 4462860"/>
                <a:gd name="csY17" fmla="*/ 1070612 h 1582941"/>
                <a:gd name="csX18" fmla="*/ 1024043 w 4462860"/>
                <a:gd name="csY18" fmla="*/ 1360172 h 1582941"/>
                <a:gd name="csX19" fmla="*/ 1629833 w 4462860"/>
                <a:gd name="csY19" fmla="*/ 1522097 h 1582941"/>
                <a:gd name="csX20" fmla="*/ 2470891 w 4462860"/>
                <a:gd name="csY20" fmla="*/ 1575437 h 1582941"/>
                <a:gd name="csX0" fmla="*/ 2470891 w 4462860"/>
                <a:gd name="csY0" fmla="*/ 1582676 h 1590180"/>
                <a:gd name="csX1" fmla="*/ 3935836 w 4462860"/>
                <a:gd name="csY1" fmla="*/ 1376936 h 1590180"/>
                <a:gd name="csX2" fmla="*/ 4462091 w 4462860"/>
                <a:gd name="csY2" fmla="*/ 1192628 h 1590180"/>
                <a:gd name="csX3" fmla="*/ 4340172 w 4462860"/>
                <a:gd name="csY3" fmla="*/ 937833 h 1590180"/>
                <a:gd name="csX4" fmla="*/ 4237302 w 4462860"/>
                <a:gd name="csY4" fmla="*/ 758764 h 1590180"/>
                <a:gd name="csX5" fmla="*/ 4026323 w 4462860"/>
                <a:gd name="csY5" fmla="*/ 681611 h 1590180"/>
                <a:gd name="csX6" fmla="*/ 4072043 w 4462860"/>
                <a:gd name="csY6" fmla="*/ 468251 h 1590180"/>
                <a:gd name="csX7" fmla="*/ 3926311 w 4462860"/>
                <a:gd name="csY7" fmla="*/ 189168 h 1590180"/>
                <a:gd name="csX8" fmla="*/ 3819631 w 4462860"/>
                <a:gd name="csY8" fmla="*/ 7241 h 1590180"/>
                <a:gd name="csX9" fmla="*/ 2757593 w 4462860"/>
                <a:gd name="csY9" fmla="*/ 437772 h 1590180"/>
                <a:gd name="csX10" fmla="*/ 1671743 w 4462860"/>
                <a:gd name="csY10" fmla="*/ 673991 h 1590180"/>
                <a:gd name="csX11" fmla="*/ 1085003 w 4462860"/>
                <a:gd name="csY11" fmla="*/ 727331 h 1590180"/>
                <a:gd name="csX12" fmla="*/ 559223 w 4462860"/>
                <a:gd name="csY12" fmla="*/ 704471 h 1590180"/>
                <a:gd name="csX13" fmla="*/ 254423 w 4462860"/>
                <a:gd name="csY13" fmla="*/ 628271 h 1590180"/>
                <a:gd name="csX14" fmla="*/ 63923 w 4462860"/>
                <a:gd name="csY14" fmla="*/ 597791 h 1590180"/>
                <a:gd name="csX15" fmla="*/ 80115 w 4462860"/>
                <a:gd name="csY15" fmla="*/ 723521 h 1590180"/>
                <a:gd name="csX16" fmla="*/ 18203 w 4462860"/>
                <a:gd name="csY16" fmla="*/ 826391 h 1590180"/>
                <a:gd name="csX17" fmla="*/ 414443 w 4462860"/>
                <a:gd name="csY17" fmla="*/ 1077851 h 1590180"/>
                <a:gd name="csX18" fmla="*/ 1024043 w 4462860"/>
                <a:gd name="csY18" fmla="*/ 1367411 h 1590180"/>
                <a:gd name="csX19" fmla="*/ 1629833 w 4462860"/>
                <a:gd name="csY19" fmla="*/ 1529336 h 1590180"/>
                <a:gd name="csX20" fmla="*/ 2470891 w 4462860"/>
                <a:gd name="csY20" fmla="*/ 1582676 h 1590180"/>
                <a:gd name="csX0" fmla="*/ 2470891 w 4462860"/>
                <a:gd name="csY0" fmla="*/ 1582676 h 1590180"/>
                <a:gd name="csX1" fmla="*/ 3935836 w 4462860"/>
                <a:gd name="csY1" fmla="*/ 1376936 h 1590180"/>
                <a:gd name="csX2" fmla="*/ 4462091 w 4462860"/>
                <a:gd name="csY2" fmla="*/ 1192628 h 1590180"/>
                <a:gd name="csX3" fmla="*/ 4340172 w 4462860"/>
                <a:gd name="csY3" fmla="*/ 937833 h 1590180"/>
                <a:gd name="csX4" fmla="*/ 4237302 w 4462860"/>
                <a:gd name="csY4" fmla="*/ 758764 h 1590180"/>
                <a:gd name="csX5" fmla="*/ 4026323 w 4462860"/>
                <a:gd name="csY5" fmla="*/ 681611 h 1590180"/>
                <a:gd name="csX6" fmla="*/ 4072043 w 4462860"/>
                <a:gd name="csY6" fmla="*/ 468251 h 1590180"/>
                <a:gd name="csX7" fmla="*/ 3926311 w 4462860"/>
                <a:gd name="csY7" fmla="*/ 189168 h 1590180"/>
                <a:gd name="csX8" fmla="*/ 3819631 w 4462860"/>
                <a:gd name="csY8" fmla="*/ 7241 h 1590180"/>
                <a:gd name="csX9" fmla="*/ 2757593 w 4462860"/>
                <a:gd name="csY9" fmla="*/ 437772 h 1590180"/>
                <a:gd name="csX10" fmla="*/ 1695556 w 4462860"/>
                <a:gd name="csY10" fmla="*/ 673991 h 1590180"/>
                <a:gd name="csX11" fmla="*/ 1085003 w 4462860"/>
                <a:gd name="csY11" fmla="*/ 727331 h 1590180"/>
                <a:gd name="csX12" fmla="*/ 559223 w 4462860"/>
                <a:gd name="csY12" fmla="*/ 704471 h 1590180"/>
                <a:gd name="csX13" fmla="*/ 254423 w 4462860"/>
                <a:gd name="csY13" fmla="*/ 628271 h 1590180"/>
                <a:gd name="csX14" fmla="*/ 63923 w 4462860"/>
                <a:gd name="csY14" fmla="*/ 597791 h 1590180"/>
                <a:gd name="csX15" fmla="*/ 80115 w 4462860"/>
                <a:gd name="csY15" fmla="*/ 723521 h 1590180"/>
                <a:gd name="csX16" fmla="*/ 18203 w 4462860"/>
                <a:gd name="csY16" fmla="*/ 826391 h 1590180"/>
                <a:gd name="csX17" fmla="*/ 414443 w 4462860"/>
                <a:gd name="csY17" fmla="*/ 1077851 h 1590180"/>
                <a:gd name="csX18" fmla="*/ 1024043 w 4462860"/>
                <a:gd name="csY18" fmla="*/ 1367411 h 1590180"/>
                <a:gd name="csX19" fmla="*/ 1629833 w 4462860"/>
                <a:gd name="csY19" fmla="*/ 1529336 h 1590180"/>
                <a:gd name="csX20" fmla="*/ 2470891 w 4462860"/>
                <a:gd name="csY20" fmla="*/ 1582676 h 1590180"/>
                <a:gd name="csX0" fmla="*/ 2470891 w 4462860"/>
                <a:gd name="csY0" fmla="*/ 1582676 h 1590180"/>
                <a:gd name="csX1" fmla="*/ 3935836 w 4462860"/>
                <a:gd name="csY1" fmla="*/ 1376936 h 1590180"/>
                <a:gd name="csX2" fmla="*/ 4462091 w 4462860"/>
                <a:gd name="csY2" fmla="*/ 1192628 h 1590180"/>
                <a:gd name="csX3" fmla="*/ 4340172 w 4462860"/>
                <a:gd name="csY3" fmla="*/ 937833 h 1590180"/>
                <a:gd name="csX4" fmla="*/ 4237302 w 4462860"/>
                <a:gd name="csY4" fmla="*/ 758764 h 1590180"/>
                <a:gd name="csX5" fmla="*/ 4026323 w 4462860"/>
                <a:gd name="csY5" fmla="*/ 681611 h 1590180"/>
                <a:gd name="csX6" fmla="*/ 4072043 w 4462860"/>
                <a:gd name="csY6" fmla="*/ 468251 h 1590180"/>
                <a:gd name="csX7" fmla="*/ 3926311 w 4462860"/>
                <a:gd name="csY7" fmla="*/ 189168 h 1590180"/>
                <a:gd name="csX8" fmla="*/ 3819631 w 4462860"/>
                <a:gd name="csY8" fmla="*/ 7241 h 1590180"/>
                <a:gd name="csX9" fmla="*/ 2757593 w 4462860"/>
                <a:gd name="csY9" fmla="*/ 437772 h 1590180"/>
                <a:gd name="csX10" fmla="*/ 1695556 w 4462860"/>
                <a:gd name="csY10" fmla="*/ 673991 h 1590180"/>
                <a:gd name="csX11" fmla="*/ 1085003 w 4462860"/>
                <a:gd name="csY11" fmla="*/ 727331 h 1590180"/>
                <a:gd name="csX12" fmla="*/ 559223 w 4462860"/>
                <a:gd name="csY12" fmla="*/ 704471 h 1590180"/>
                <a:gd name="csX13" fmla="*/ 254423 w 4462860"/>
                <a:gd name="csY13" fmla="*/ 628271 h 1590180"/>
                <a:gd name="csX14" fmla="*/ 63923 w 4462860"/>
                <a:gd name="csY14" fmla="*/ 597791 h 1590180"/>
                <a:gd name="csX15" fmla="*/ 80115 w 4462860"/>
                <a:gd name="csY15" fmla="*/ 723521 h 1590180"/>
                <a:gd name="csX16" fmla="*/ 18203 w 4462860"/>
                <a:gd name="csY16" fmla="*/ 826391 h 1590180"/>
                <a:gd name="csX17" fmla="*/ 414443 w 4462860"/>
                <a:gd name="csY17" fmla="*/ 1077851 h 1590180"/>
                <a:gd name="csX18" fmla="*/ 1024043 w 4462860"/>
                <a:gd name="csY18" fmla="*/ 1367411 h 1590180"/>
                <a:gd name="csX19" fmla="*/ 1629833 w 4462860"/>
                <a:gd name="csY19" fmla="*/ 1529336 h 1590180"/>
                <a:gd name="csX20" fmla="*/ 2470891 w 4462860"/>
                <a:gd name="csY20" fmla="*/ 1582676 h 1590180"/>
                <a:gd name="csX0" fmla="*/ 2470891 w 4462860"/>
                <a:gd name="csY0" fmla="*/ 1575511 h 1583015"/>
                <a:gd name="csX1" fmla="*/ 3935836 w 4462860"/>
                <a:gd name="csY1" fmla="*/ 1369771 h 1583015"/>
                <a:gd name="csX2" fmla="*/ 4462091 w 4462860"/>
                <a:gd name="csY2" fmla="*/ 1185463 h 1583015"/>
                <a:gd name="csX3" fmla="*/ 4340172 w 4462860"/>
                <a:gd name="csY3" fmla="*/ 930668 h 1583015"/>
                <a:gd name="csX4" fmla="*/ 4237302 w 4462860"/>
                <a:gd name="csY4" fmla="*/ 751599 h 1583015"/>
                <a:gd name="csX5" fmla="*/ 4026323 w 4462860"/>
                <a:gd name="csY5" fmla="*/ 674446 h 1583015"/>
                <a:gd name="csX6" fmla="*/ 4072043 w 4462860"/>
                <a:gd name="csY6" fmla="*/ 461086 h 1583015"/>
                <a:gd name="csX7" fmla="*/ 3926311 w 4462860"/>
                <a:gd name="csY7" fmla="*/ 182003 h 1583015"/>
                <a:gd name="csX8" fmla="*/ 3819631 w 4462860"/>
                <a:gd name="csY8" fmla="*/ 76 h 1583015"/>
                <a:gd name="csX9" fmla="*/ 2757593 w 4462860"/>
                <a:gd name="csY9" fmla="*/ 430607 h 1583015"/>
                <a:gd name="csX10" fmla="*/ 1695556 w 4462860"/>
                <a:gd name="csY10" fmla="*/ 666826 h 1583015"/>
                <a:gd name="csX11" fmla="*/ 1085003 w 4462860"/>
                <a:gd name="csY11" fmla="*/ 720166 h 1583015"/>
                <a:gd name="csX12" fmla="*/ 559223 w 4462860"/>
                <a:gd name="csY12" fmla="*/ 697306 h 1583015"/>
                <a:gd name="csX13" fmla="*/ 254423 w 4462860"/>
                <a:gd name="csY13" fmla="*/ 621106 h 1583015"/>
                <a:gd name="csX14" fmla="*/ 63923 w 4462860"/>
                <a:gd name="csY14" fmla="*/ 590626 h 1583015"/>
                <a:gd name="csX15" fmla="*/ 80115 w 4462860"/>
                <a:gd name="csY15" fmla="*/ 716356 h 1583015"/>
                <a:gd name="csX16" fmla="*/ 18203 w 4462860"/>
                <a:gd name="csY16" fmla="*/ 819226 h 1583015"/>
                <a:gd name="csX17" fmla="*/ 414443 w 4462860"/>
                <a:gd name="csY17" fmla="*/ 1070686 h 1583015"/>
                <a:gd name="csX18" fmla="*/ 1024043 w 4462860"/>
                <a:gd name="csY18" fmla="*/ 1360246 h 1583015"/>
                <a:gd name="csX19" fmla="*/ 1629833 w 4462860"/>
                <a:gd name="csY19" fmla="*/ 1522171 h 1583015"/>
                <a:gd name="csX20" fmla="*/ 2470891 w 4462860"/>
                <a:gd name="csY20" fmla="*/ 1575511 h 1583015"/>
                <a:gd name="csX0" fmla="*/ 2442316 w 4462860"/>
                <a:gd name="csY0" fmla="*/ 1561224 h 1570671"/>
                <a:gd name="csX1" fmla="*/ 3935836 w 4462860"/>
                <a:gd name="csY1" fmla="*/ 1369771 h 1570671"/>
                <a:gd name="csX2" fmla="*/ 4462091 w 4462860"/>
                <a:gd name="csY2" fmla="*/ 1185463 h 1570671"/>
                <a:gd name="csX3" fmla="*/ 4340172 w 4462860"/>
                <a:gd name="csY3" fmla="*/ 930668 h 1570671"/>
                <a:gd name="csX4" fmla="*/ 4237302 w 4462860"/>
                <a:gd name="csY4" fmla="*/ 751599 h 1570671"/>
                <a:gd name="csX5" fmla="*/ 4026323 w 4462860"/>
                <a:gd name="csY5" fmla="*/ 674446 h 1570671"/>
                <a:gd name="csX6" fmla="*/ 4072043 w 4462860"/>
                <a:gd name="csY6" fmla="*/ 461086 h 1570671"/>
                <a:gd name="csX7" fmla="*/ 3926311 w 4462860"/>
                <a:gd name="csY7" fmla="*/ 182003 h 1570671"/>
                <a:gd name="csX8" fmla="*/ 3819631 w 4462860"/>
                <a:gd name="csY8" fmla="*/ 76 h 1570671"/>
                <a:gd name="csX9" fmla="*/ 2757593 w 4462860"/>
                <a:gd name="csY9" fmla="*/ 430607 h 1570671"/>
                <a:gd name="csX10" fmla="*/ 1695556 w 4462860"/>
                <a:gd name="csY10" fmla="*/ 666826 h 1570671"/>
                <a:gd name="csX11" fmla="*/ 1085003 w 4462860"/>
                <a:gd name="csY11" fmla="*/ 720166 h 1570671"/>
                <a:gd name="csX12" fmla="*/ 559223 w 4462860"/>
                <a:gd name="csY12" fmla="*/ 697306 h 1570671"/>
                <a:gd name="csX13" fmla="*/ 254423 w 4462860"/>
                <a:gd name="csY13" fmla="*/ 621106 h 1570671"/>
                <a:gd name="csX14" fmla="*/ 63923 w 4462860"/>
                <a:gd name="csY14" fmla="*/ 590626 h 1570671"/>
                <a:gd name="csX15" fmla="*/ 80115 w 4462860"/>
                <a:gd name="csY15" fmla="*/ 716356 h 1570671"/>
                <a:gd name="csX16" fmla="*/ 18203 w 4462860"/>
                <a:gd name="csY16" fmla="*/ 819226 h 1570671"/>
                <a:gd name="csX17" fmla="*/ 414443 w 4462860"/>
                <a:gd name="csY17" fmla="*/ 1070686 h 1570671"/>
                <a:gd name="csX18" fmla="*/ 1024043 w 4462860"/>
                <a:gd name="csY18" fmla="*/ 1360246 h 1570671"/>
                <a:gd name="csX19" fmla="*/ 1629833 w 4462860"/>
                <a:gd name="csY19" fmla="*/ 1522171 h 1570671"/>
                <a:gd name="csX20" fmla="*/ 2442316 w 4462860"/>
                <a:gd name="csY20" fmla="*/ 1561224 h 1570671"/>
                <a:gd name="csX0" fmla="*/ 2461366 w 4462860"/>
                <a:gd name="csY0" fmla="*/ 1556462 h 1566770"/>
                <a:gd name="csX1" fmla="*/ 3935836 w 4462860"/>
                <a:gd name="csY1" fmla="*/ 1369771 h 1566770"/>
                <a:gd name="csX2" fmla="*/ 4462091 w 4462860"/>
                <a:gd name="csY2" fmla="*/ 1185463 h 1566770"/>
                <a:gd name="csX3" fmla="*/ 4340172 w 4462860"/>
                <a:gd name="csY3" fmla="*/ 930668 h 1566770"/>
                <a:gd name="csX4" fmla="*/ 4237302 w 4462860"/>
                <a:gd name="csY4" fmla="*/ 751599 h 1566770"/>
                <a:gd name="csX5" fmla="*/ 4026323 w 4462860"/>
                <a:gd name="csY5" fmla="*/ 674446 h 1566770"/>
                <a:gd name="csX6" fmla="*/ 4072043 w 4462860"/>
                <a:gd name="csY6" fmla="*/ 461086 h 1566770"/>
                <a:gd name="csX7" fmla="*/ 3926311 w 4462860"/>
                <a:gd name="csY7" fmla="*/ 182003 h 1566770"/>
                <a:gd name="csX8" fmla="*/ 3819631 w 4462860"/>
                <a:gd name="csY8" fmla="*/ 76 h 1566770"/>
                <a:gd name="csX9" fmla="*/ 2757593 w 4462860"/>
                <a:gd name="csY9" fmla="*/ 430607 h 1566770"/>
                <a:gd name="csX10" fmla="*/ 1695556 w 4462860"/>
                <a:gd name="csY10" fmla="*/ 666826 h 1566770"/>
                <a:gd name="csX11" fmla="*/ 1085003 w 4462860"/>
                <a:gd name="csY11" fmla="*/ 720166 h 1566770"/>
                <a:gd name="csX12" fmla="*/ 559223 w 4462860"/>
                <a:gd name="csY12" fmla="*/ 697306 h 1566770"/>
                <a:gd name="csX13" fmla="*/ 254423 w 4462860"/>
                <a:gd name="csY13" fmla="*/ 621106 h 1566770"/>
                <a:gd name="csX14" fmla="*/ 63923 w 4462860"/>
                <a:gd name="csY14" fmla="*/ 590626 h 1566770"/>
                <a:gd name="csX15" fmla="*/ 80115 w 4462860"/>
                <a:gd name="csY15" fmla="*/ 716356 h 1566770"/>
                <a:gd name="csX16" fmla="*/ 18203 w 4462860"/>
                <a:gd name="csY16" fmla="*/ 819226 h 1566770"/>
                <a:gd name="csX17" fmla="*/ 414443 w 4462860"/>
                <a:gd name="csY17" fmla="*/ 1070686 h 1566770"/>
                <a:gd name="csX18" fmla="*/ 1024043 w 4462860"/>
                <a:gd name="csY18" fmla="*/ 1360246 h 1566770"/>
                <a:gd name="csX19" fmla="*/ 1629833 w 4462860"/>
                <a:gd name="csY19" fmla="*/ 1522171 h 1566770"/>
                <a:gd name="csX20" fmla="*/ 2461366 w 4462860"/>
                <a:gd name="csY20" fmla="*/ 1556462 h 1566770"/>
                <a:gd name="csX0" fmla="*/ 2461366 w 4462860"/>
                <a:gd name="csY0" fmla="*/ 1556462 h 1566770"/>
                <a:gd name="csX1" fmla="*/ 3935836 w 4462860"/>
                <a:gd name="csY1" fmla="*/ 1369771 h 1566770"/>
                <a:gd name="csX2" fmla="*/ 4462091 w 4462860"/>
                <a:gd name="csY2" fmla="*/ 1185463 h 1566770"/>
                <a:gd name="csX3" fmla="*/ 4340172 w 4462860"/>
                <a:gd name="csY3" fmla="*/ 930668 h 1566770"/>
                <a:gd name="csX4" fmla="*/ 4237302 w 4462860"/>
                <a:gd name="csY4" fmla="*/ 751599 h 1566770"/>
                <a:gd name="csX5" fmla="*/ 4026323 w 4462860"/>
                <a:gd name="csY5" fmla="*/ 674446 h 1566770"/>
                <a:gd name="csX6" fmla="*/ 4072043 w 4462860"/>
                <a:gd name="csY6" fmla="*/ 461086 h 1566770"/>
                <a:gd name="csX7" fmla="*/ 3926311 w 4462860"/>
                <a:gd name="csY7" fmla="*/ 182003 h 1566770"/>
                <a:gd name="csX8" fmla="*/ 3819631 w 4462860"/>
                <a:gd name="csY8" fmla="*/ 76 h 1566770"/>
                <a:gd name="csX9" fmla="*/ 2757593 w 4462860"/>
                <a:gd name="csY9" fmla="*/ 430607 h 1566770"/>
                <a:gd name="csX10" fmla="*/ 1695556 w 4462860"/>
                <a:gd name="csY10" fmla="*/ 666826 h 1566770"/>
                <a:gd name="csX11" fmla="*/ 1085003 w 4462860"/>
                <a:gd name="csY11" fmla="*/ 720166 h 1566770"/>
                <a:gd name="csX12" fmla="*/ 559223 w 4462860"/>
                <a:gd name="csY12" fmla="*/ 697306 h 1566770"/>
                <a:gd name="csX13" fmla="*/ 254423 w 4462860"/>
                <a:gd name="csY13" fmla="*/ 621106 h 1566770"/>
                <a:gd name="csX14" fmla="*/ 63923 w 4462860"/>
                <a:gd name="csY14" fmla="*/ 590626 h 1566770"/>
                <a:gd name="csX15" fmla="*/ 80115 w 4462860"/>
                <a:gd name="csY15" fmla="*/ 716356 h 1566770"/>
                <a:gd name="csX16" fmla="*/ 18203 w 4462860"/>
                <a:gd name="csY16" fmla="*/ 819226 h 1566770"/>
                <a:gd name="csX17" fmla="*/ 414443 w 4462860"/>
                <a:gd name="csY17" fmla="*/ 1070686 h 1566770"/>
                <a:gd name="csX18" fmla="*/ 1024043 w 4462860"/>
                <a:gd name="csY18" fmla="*/ 1360246 h 1566770"/>
                <a:gd name="csX19" fmla="*/ 1629833 w 4462860"/>
                <a:gd name="csY19" fmla="*/ 1522171 h 1566770"/>
                <a:gd name="csX20" fmla="*/ 2461366 w 4462860"/>
                <a:gd name="csY20" fmla="*/ 1556462 h 15667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4462860" h="1566770">
                  <a:moveTo>
                    <a:pt x="2461366" y="1556462"/>
                  </a:moveTo>
                  <a:cubicBezTo>
                    <a:pt x="2845700" y="1531062"/>
                    <a:pt x="3607145" y="1460179"/>
                    <a:pt x="3935836" y="1369771"/>
                  </a:cubicBezTo>
                  <a:cubicBezTo>
                    <a:pt x="4264527" y="1279363"/>
                    <a:pt x="4451852" y="1230072"/>
                    <a:pt x="4462091" y="1185463"/>
                  </a:cubicBezTo>
                  <a:cubicBezTo>
                    <a:pt x="4472330" y="1140854"/>
                    <a:pt x="4377637" y="1002979"/>
                    <a:pt x="4340172" y="930668"/>
                  </a:cubicBezTo>
                  <a:cubicBezTo>
                    <a:pt x="4302707" y="858357"/>
                    <a:pt x="4289610" y="794303"/>
                    <a:pt x="4237302" y="751599"/>
                  </a:cubicBezTo>
                  <a:cubicBezTo>
                    <a:pt x="4184994" y="708895"/>
                    <a:pt x="4075297" y="765728"/>
                    <a:pt x="4026323" y="674446"/>
                  </a:cubicBezTo>
                  <a:cubicBezTo>
                    <a:pt x="3977349" y="583164"/>
                    <a:pt x="4088712" y="543160"/>
                    <a:pt x="4072043" y="461086"/>
                  </a:cubicBezTo>
                  <a:cubicBezTo>
                    <a:pt x="4055374" y="379012"/>
                    <a:pt x="3968380" y="258838"/>
                    <a:pt x="3926311" y="182003"/>
                  </a:cubicBezTo>
                  <a:cubicBezTo>
                    <a:pt x="3884242" y="105168"/>
                    <a:pt x="3866780" y="-3258"/>
                    <a:pt x="3819631" y="76"/>
                  </a:cubicBezTo>
                  <a:cubicBezTo>
                    <a:pt x="3772482" y="3410"/>
                    <a:pt x="3111605" y="319482"/>
                    <a:pt x="2757593" y="430607"/>
                  </a:cubicBezTo>
                  <a:cubicBezTo>
                    <a:pt x="2403581" y="541732"/>
                    <a:pt x="1974321" y="632853"/>
                    <a:pt x="1695556" y="666826"/>
                  </a:cubicBezTo>
                  <a:cubicBezTo>
                    <a:pt x="1416791" y="700799"/>
                    <a:pt x="1274392" y="715086"/>
                    <a:pt x="1085003" y="720166"/>
                  </a:cubicBezTo>
                  <a:cubicBezTo>
                    <a:pt x="895614" y="725246"/>
                    <a:pt x="697653" y="713816"/>
                    <a:pt x="559223" y="697306"/>
                  </a:cubicBezTo>
                  <a:cubicBezTo>
                    <a:pt x="420793" y="680796"/>
                    <a:pt x="336973" y="638886"/>
                    <a:pt x="254423" y="621106"/>
                  </a:cubicBezTo>
                  <a:cubicBezTo>
                    <a:pt x="171873" y="603326"/>
                    <a:pt x="92974" y="574751"/>
                    <a:pt x="63923" y="590626"/>
                  </a:cubicBezTo>
                  <a:cubicBezTo>
                    <a:pt x="34872" y="606501"/>
                    <a:pt x="110595" y="632536"/>
                    <a:pt x="80115" y="716356"/>
                  </a:cubicBezTo>
                  <a:cubicBezTo>
                    <a:pt x="49635" y="800176"/>
                    <a:pt x="-37518" y="760171"/>
                    <a:pt x="18203" y="819226"/>
                  </a:cubicBezTo>
                  <a:cubicBezTo>
                    <a:pt x="73924" y="878281"/>
                    <a:pt x="246803" y="980516"/>
                    <a:pt x="414443" y="1070686"/>
                  </a:cubicBezTo>
                  <a:cubicBezTo>
                    <a:pt x="582083" y="1160856"/>
                    <a:pt x="821478" y="1284999"/>
                    <a:pt x="1024043" y="1360246"/>
                  </a:cubicBezTo>
                  <a:cubicBezTo>
                    <a:pt x="1226608" y="1435493"/>
                    <a:pt x="1397423" y="1487881"/>
                    <a:pt x="1629833" y="1522171"/>
                  </a:cubicBezTo>
                  <a:cubicBezTo>
                    <a:pt x="1862243" y="1556461"/>
                    <a:pt x="2077032" y="1581862"/>
                    <a:pt x="2461366" y="155646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175" cap="rnd">
              <a:solidFill>
                <a:schemeClr val="accent6">
                  <a:lumMod val="50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楕円 1075">
              <a:extLst>
                <a:ext uri="{FF2B5EF4-FFF2-40B4-BE49-F238E27FC236}">
                  <a16:creationId xmlns:a16="http://schemas.microsoft.com/office/drawing/2014/main" id="{1F8451D5-EB17-F830-A5BD-0465E3E50B38}"/>
                </a:ext>
              </a:extLst>
            </p:cNvPr>
            <p:cNvSpPr/>
            <p:nvPr/>
          </p:nvSpPr>
          <p:spPr>
            <a:xfrm rot="9900000">
              <a:off x="6479149" y="2976662"/>
              <a:ext cx="151842" cy="13557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accent6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楕円 1076">
              <a:extLst>
                <a:ext uri="{FF2B5EF4-FFF2-40B4-BE49-F238E27FC236}">
                  <a16:creationId xmlns:a16="http://schemas.microsoft.com/office/drawing/2014/main" id="{66FA1033-7C8F-FE93-B9C4-C64CFE7F2010}"/>
                </a:ext>
              </a:extLst>
            </p:cNvPr>
            <p:cNvSpPr/>
            <p:nvPr/>
          </p:nvSpPr>
          <p:spPr>
            <a:xfrm rot="9900000">
              <a:off x="2529310" y="6092470"/>
              <a:ext cx="151842" cy="135576"/>
            </a:xfrm>
            <a:prstGeom prst="ellipse">
              <a:avLst/>
            </a:prstGeom>
            <a:solidFill>
              <a:schemeClr val="bg1"/>
            </a:solidFill>
            <a:ln w="9525" cap="rnd">
              <a:solidFill>
                <a:schemeClr val="accent6">
                  <a:lumMod val="75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85EB4395-99E0-4BE7-0751-EA1E541E4D3A}"/>
                </a:ext>
              </a:extLst>
            </p:cNvPr>
            <p:cNvSpPr/>
            <p:nvPr/>
          </p:nvSpPr>
          <p:spPr>
            <a:xfrm rot="9900000">
              <a:off x="2320467" y="3946106"/>
              <a:ext cx="1416705" cy="1529622"/>
            </a:xfrm>
            <a:custGeom>
              <a:avLst/>
              <a:gdLst>
                <a:gd name="csX0" fmla="*/ 2149887 w 2149887"/>
                <a:gd name="csY0" fmla="*/ 0 h 2321242"/>
                <a:gd name="csX1" fmla="*/ 1483724 w 2149887"/>
                <a:gd name="csY1" fmla="*/ 1112106 h 2321242"/>
                <a:gd name="csX2" fmla="*/ 855412 w 2149887"/>
                <a:gd name="csY2" fmla="*/ 1783848 h 2321242"/>
                <a:gd name="csX3" fmla="*/ 484481 w 2149887"/>
                <a:gd name="csY3" fmla="*/ 2074936 h 2321242"/>
                <a:gd name="csX4" fmla="*/ 0 w 2149887"/>
                <a:gd name="csY4" fmla="*/ 2321242 h 23212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49887" h="2321242" extrusionOk="0">
                  <a:moveTo>
                    <a:pt x="2149887" y="0"/>
                  </a:moveTo>
                  <a:cubicBezTo>
                    <a:pt x="1950251" y="367118"/>
                    <a:pt x="1745090" y="883888"/>
                    <a:pt x="1483724" y="1112106"/>
                  </a:cubicBezTo>
                  <a:cubicBezTo>
                    <a:pt x="1234669" y="1403372"/>
                    <a:pt x="1033239" y="1613697"/>
                    <a:pt x="855412" y="1783848"/>
                  </a:cubicBezTo>
                  <a:cubicBezTo>
                    <a:pt x="685667" y="1954303"/>
                    <a:pt x="633332" y="1987828"/>
                    <a:pt x="484481" y="2074936"/>
                  </a:cubicBezTo>
                  <a:cubicBezTo>
                    <a:pt x="341898" y="2175744"/>
                    <a:pt x="198380" y="2238550"/>
                    <a:pt x="0" y="2321242"/>
                  </a:cubicBezTo>
                </a:path>
              </a:pathLst>
            </a:custGeom>
            <a:noFill/>
            <a:ln w="38100" cap="rnd">
              <a:solidFill>
                <a:schemeClr val="accent6">
                  <a:lumMod val="75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257641661">
                    <a:custGeom>
                      <a:avLst/>
                      <a:gdLst>
                        <a:gd name="csX0" fmla="*/ 2164080 w 2164080"/>
                        <a:gd name="csY0" fmla="*/ 0 h 2369820"/>
                        <a:gd name="csX1" fmla="*/ 1493520 w 2164080"/>
                        <a:gd name="csY1" fmla="*/ 1135380 h 2369820"/>
                        <a:gd name="csX2" fmla="*/ 861060 w 2164080"/>
                        <a:gd name="csY2" fmla="*/ 1821180 h 2369820"/>
                        <a:gd name="csX3" fmla="*/ 487680 w 2164080"/>
                        <a:gd name="csY3" fmla="*/ 2118360 h 2369820"/>
                        <a:gd name="csX4" fmla="*/ 0 w 2164080"/>
                        <a:gd name="csY4" fmla="*/ 2369820 h 236982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</a:cxnLst>
                      <a:rect l="l" t="t" r="r" b="b"/>
                      <a:pathLst>
                        <a:path w="2164080" h="2369820">
                          <a:moveTo>
                            <a:pt x="2164080" y="0"/>
                          </a:moveTo>
                          <a:cubicBezTo>
                            <a:pt x="1937385" y="415925"/>
                            <a:pt x="1710690" y="831850"/>
                            <a:pt x="1493520" y="1135380"/>
                          </a:cubicBezTo>
                          <a:cubicBezTo>
                            <a:pt x="1276350" y="1438910"/>
                            <a:pt x="1028700" y="1657350"/>
                            <a:pt x="861060" y="1821180"/>
                          </a:cubicBezTo>
                          <a:cubicBezTo>
                            <a:pt x="693420" y="1985010"/>
                            <a:pt x="631190" y="2026920"/>
                            <a:pt x="487680" y="2118360"/>
                          </a:cubicBezTo>
                          <a:cubicBezTo>
                            <a:pt x="344170" y="2209800"/>
                            <a:pt x="172085" y="2289810"/>
                            <a:pt x="0" y="2369820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4D3699B5-1110-245F-749B-45311EC0ACE6}"/>
                </a:ext>
              </a:extLst>
            </p:cNvPr>
            <p:cNvSpPr/>
            <p:nvPr/>
          </p:nvSpPr>
          <p:spPr>
            <a:xfrm rot="9900000">
              <a:off x="2533308" y="4238113"/>
              <a:ext cx="1455557" cy="1277301"/>
            </a:xfrm>
            <a:custGeom>
              <a:avLst/>
              <a:gdLst>
                <a:gd name="csX0" fmla="*/ 0 w 2208847"/>
                <a:gd name="csY0" fmla="*/ 1938338 h 1938338"/>
                <a:gd name="csX1" fmla="*/ 292608 w 2208847"/>
                <a:gd name="csY1" fmla="*/ 1766431 h 1938338"/>
                <a:gd name="csX2" fmla="*/ 609600 w 2208847"/>
                <a:gd name="csY2" fmla="*/ 1580198 h 1938338"/>
                <a:gd name="csX3" fmla="*/ 1158240 w 2208847"/>
                <a:gd name="csY3" fmla="*/ 1237298 h 1938338"/>
                <a:gd name="csX4" fmla="*/ 1567815 w 2208847"/>
                <a:gd name="csY4" fmla="*/ 866775 h 1938338"/>
                <a:gd name="csX5" fmla="*/ 1914525 w 2208847"/>
                <a:gd name="csY5" fmla="*/ 452438 h 1938338"/>
                <a:gd name="csX6" fmla="*/ 2208847 w 2208847"/>
                <a:gd name="csY6" fmla="*/ 0 h 19383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208847" h="1938338" extrusionOk="0">
                  <a:moveTo>
                    <a:pt x="0" y="1938338"/>
                  </a:moveTo>
                  <a:cubicBezTo>
                    <a:pt x="75000" y="1890102"/>
                    <a:pt x="228053" y="1798985"/>
                    <a:pt x="292608" y="1766431"/>
                  </a:cubicBezTo>
                  <a:cubicBezTo>
                    <a:pt x="357163" y="1733877"/>
                    <a:pt x="507743" y="1658782"/>
                    <a:pt x="609600" y="1580198"/>
                  </a:cubicBezTo>
                  <a:cubicBezTo>
                    <a:pt x="828578" y="1478193"/>
                    <a:pt x="957977" y="1379721"/>
                    <a:pt x="1158240" y="1237298"/>
                  </a:cubicBezTo>
                  <a:cubicBezTo>
                    <a:pt x="1287836" y="1129662"/>
                    <a:pt x="1426820" y="968492"/>
                    <a:pt x="1567815" y="866775"/>
                  </a:cubicBezTo>
                  <a:cubicBezTo>
                    <a:pt x="1696639" y="700287"/>
                    <a:pt x="1773146" y="616382"/>
                    <a:pt x="1914525" y="452438"/>
                  </a:cubicBezTo>
                  <a:cubicBezTo>
                    <a:pt x="2044827" y="297642"/>
                    <a:pt x="2138164" y="171323"/>
                    <a:pt x="2208847" y="0"/>
                  </a:cubicBezTo>
                </a:path>
              </a:pathLst>
            </a:custGeom>
            <a:noFill/>
            <a:ln w="38100" cap="rnd">
              <a:solidFill>
                <a:schemeClr val="accent6">
                  <a:lumMod val="75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2608226309">
                    <a:custGeom>
                      <a:avLst/>
                      <a:gdLst>
                        <a:gd name="csX0" fmla="*/ 0 w 2194560"/>
                        <a:gd name="csY0" fmla="*/ 1943100 h 1943100"/>
                        <a:gd name="csX1" fmla="*/ 609600 w 2194560"/>
                        <a:gd name="csY1" fmla="*/ 1584960 h 1943100"/>
                        <a:gd name="csX2" fmla="*/ 1158240 w 2194560"/>
                        <a:gd name="csY2" fmla="*/ 1242060 h 1943100"/>
                        <a:gd name="csX3" fmla="*/ 1539240 w 2194560"/>
                        <a:gd name="csY3" fmla="*/ 838200 h 1943100"/>
                        <a:gd name="csX4" fmla="*/ 1943100 w 2194560"/>
                        <a:gd name="csY4" fmla="*/ 457200 h 1943100"/>
                        <a:gd name="csX5" fmla="*/ 2194560 w 2194560"/>
                        <a:gd name="csY5" fmla="*/ 0 h 1943100"/>
                        <a:gd name="csX0" fmla="*/ 0 w 2194560"/>
                        <a:gd name="csY0" fmla="*/ 1943100 h 1943100"/>
                        <a:gd name="csX1" fmla="*/ 609600 w 2194560"/>
                        <a:gd name="csY1" fmla="*/ 1584960 h 1943100"/>
                        <a:gd name="csX2" fmla="*/ 1158240 w 2194560"/>
                        <a:gd name="csY2" fmla="*/ 1242060 h 1943100"/>
                        <a:gd name="csX3" fmla="*/ 1567815 w 2194560"/>
                        <a:gd name="csY3" fmla="*/ 871537 h 1943100"/>
                        <a:gd name="csX4" fmla="*/ 1943100 w 2194560"/>
                        <a:gd name="csY4" fmla="*/ 457200 h 1943100"/>
                        <a:gd name="csX5" fmla="*/ 2194560 w 2194560"/>
                        <a:gd name="csY5" fmla="*/ 0 h 1943100"/>
                        <a:gd name="csX0" fmla="*/ 0 w 2208847"/>
                        <a:gd name="csY0" fmla="*/ 1938338 h 1938338"/>
                        <a:gd name="csX1" fmla="*/ 609600 w 2208847"/>
                        <a:gd name="csY1" fmla="*/ 1580198 h 1938338"/>
                        <a:gd name="csX2" fmla="*/ 1158240 w 2208847"/>
                        <a:gd name="csY2" fmla="*/ 1237298 h 1938338"/>
                        <a:gd name="csX3" fmla="*/ 1567815 w 2208847"/>
                        <a:gd name="csY3" fmla="*/ 866775 h 1938338"/>
                        <a:gd name="csX4" fmla="*/ 1943100 w 2208847"/>
                        <a:gd name="csY4" fmla="*/ 452438 h 1938338"/>
                        <a:gd name="csX5" fmla="*/ 2208847 w 2208847"/>
                        <a:gd name="csY5" fmla="*/ 0 h 1938338"/>
                        <a:gd name="csX0" fmla="*/ 0 w 2208847"/>
                        <a:gd name="csY0" fmla="*/ 1938338 h 1938338"/>
                        <a:gd name="csX1" fmla="*/ 609600 w 2208847"/>
                        <a:gd name="csY1" fmla="*/ 1580198 h 1938338"/>
                        <a:gd name="csX2" fmla="*/ 1158240 w 2208847"/>
                        <a:gd name="csY2" fmla="*/ 1237298 h 1938338"/>
                        <a:gd name="csX3" fmla="*/ 1567815 w 2208847"/>
                        <a:gd name="csY3" fmla="*/ 866775 h 1938338"/>
                        <a:gd name="csX4" fmla="*/ 1914525 w 2208847"/>
                        <a:gd name="csY4" fmla="*/ 452438 h 1938338"/>
                        <a:gd name="csX5" fmla="*/ 2208847 w 2208847"/>
                        <a:gd name="csY5" fmla="*/ 0 h 1938338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  <a:cxn ang="0">
                          <a:pos x="csX5" y="csY5"/>
                        </a:cxn>
                      </a:cxnLst>
                      <a:rect l="l" t="t" r="r" b="b"/>
                      <a:pathLst>
                        <a:path w="2208847" h="1938338">
                          <a:moveTo>
                            <a:pt x="0" y="1938338"/>
                          </a:moveTo>
                          <a:lnTo>
                            <a:pt x="609600" y="1580198"/>
                          </a:lnTo>
                          <a:cubicBezTo>
                            <a:pt x="802640" y="1463358"/>
                            <a:pt x="998538" y="1356202"/>
                            <a:pt x="1158240" y="1237298"/>
                          </a:cubicBezTo>
                          <a:cubicBezTo>
                            <a:pt x="1317943" y="1118394"/>
                            <a:pt x="1441768" y="997585"/>
                            <a:pt x="1567815" y="866775"/>
                          </a:cubicBezTo>
                          <a:cubicBezTo>
                            <a:pt x="1693862" y="735965"/>
                            <a:pt x="1805305" y="592138"/>
                            <a:pt x="1914525" y="452438"/>
                          </a:cubicBezTo>
                          <a:cubicBezTo>
                            <a:pt x="2023745" y="312738"/>
                            <a:pt x="2137727" y="158750"/>
                            <a:pt x="2208847" y="0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9631EE74-9BB6-832E-6F5A-C23B7196052E}"/>
                </a:ext>
              </a:extLst>
            </p:cNvPr>
            <p:cNvSpPr/>
            <p:nvPr/>
          </p:nvSpPr>
          <p:spPr>
            <a:xfrm rot="9900000">
              <a:off x="3799628" y="3033791"/>
              <a:ext cx="2165824" cy="218428"/>
            </a:xfrm>
            <a:custGeom>
              <a:avLst/>
              <a:gdLst>
                <a:gd name="csX0" fmla="*/ 3286696 w 3286696"/>
                <a:gd name="csY0" fmla="*/ 0 h 331470"/>
                <a:gd name="csX1" fmla="*/ 2378478 w 3286696"/>
                <a:gd name="csY1" fmla="*/ 248602 h 331470"/>
                <a:gd name="csX2" fmla="*/ 1621121 w 3286696"/>
                <a:gd name="csY2" fmla="*/ 331470 h 331470"/>
                <a:gd name="csX3" fmla="*/ 939964 w 3286696"/>
                <a:gd name="csY3" fmla="*/ 304800 h 331470"/>
                <a:gd name="csX4" fmla="*/ 0 w 3286696"/>
                <a:gd name="csY4" fmla="*/ 92393 h 3314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286696" h="331470" extrusionOk="0">
                  <a:moveTo>
                    <a:pt x="3286696" y="0"/>
                  </a:moveTo>
                  <a:cubicBezTo>
                    <a:pt x="2979990" y="183120"/>
                    <a:pt x="2672924" y="179040"/>
                    <a:pt x="2378478" y="248602"/>
                  </a:cubicBezTo>
                  <a:cubicBezTo>
                    <a:pt x="2101574" y="342742"/>
                    <a:pt x="1820003" y="326695"/>
                    <a:pt x="1621121" y="331470"/>
                  </a:cubicBezTo>
                  <a:cubicBezTo>
                    <a:pt x="1470630" y="324897"/>
                    <a:pt x="1150369" y="335886"/>
                    <a:pt x="939964" y="304800"/>
                  </a:cubicBezTo>
                  <a:cubicBezTo>
                    <a:pt x="670126" y="258283"/>
                    <a:pt x="185256" y="121457"/>
                    <a:pt x="0" y="92393"/>
                  </a:cubicBezTo>
                </a:path>
              </a:pathLst>
            </a:custGeom>
            <a:noFill/>
            <a:ln w="38100" cap="rnd">
              <a:solidFill>
                <a:schemeClr val="accent6">
                  <a:lumMod val="75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879095974">
                    <a:custGeom>
                      <a:avLst/>
                      <a:gdLst>
                        <a:gd name="csX0" fmla="*/ 3154680 w 3154680"/>
                        <a:gd name="csY0" fmla="*/ 0 h 312801"/>
                        <a:gd name="csX1" fmla="*/ 2232660 w 3154680"/>
                        <a:gd name="csY1" fmla="*/ 243840 h 312801"/>
                        <a:gd name="csX2" fmla="*/ 1569720 w 3154680"/>
                        <a:gd name="csY2" fmla="*/ 312420 h 312801"/>
                        <a:gd name="csX3" fmla="*/ 906780 w 3154680"/>
                        <a:gd name="csY3" fmla="*/ 266700 h 312801"/>
                        <a:gd name="csX4" fmla="*/ 220980 w 3154680"/>
                        <a:gd name="csY4" fmla="*/ 167640 h 312801"/>
                        <a:gd name="csX5" fmla="*/ 0 w 3154680"/>
                        <a:gd name="csY5" fmla="*/ 68580 h 312801"/>
                        <a:gd name="csX0" fmla="*/ 3154680 w 3154680"/>
                        <a:gd name="csY0" fmla="*/ 0 h 312801"/>
                        <a:gd name="csX1" fmla="*/ 2232660 w 3154680"/>
                        <a:gd name="csY1" fmla="*/ 243840 h 312801"/>
                        <a:gd name="csX2" fmla="*/ 1569720 w 3154680"/>
                        <a:gd name="csY2" fmla="*/ 312420 h 312801"/>
                        <a:gd name="csX3" fmla="*/ 906780 w 3154680"/>
                        <a:gd name="csY3" fmla="*/ 266700 h 312801"/>
                        <a:gd name="csX4" fmla="*/ 220980 w 3154680"/>
                        <a:gd name="csY4" fmla="*/ 167640 h 312801"/>
                        <a:gd name="csX5" fmla="*/ 0 w 3154680"/>
                        <a:gd name="csY5" fmla="*/ 92393 h 312801"/>
                        <a:gd name="csX0" fmla="*/ 3154680 w 3154680"/>
                        <a:gd name="csY0" fmla="*/ 0 h 313062"/>
                        <a:gd name="csX1" fmla="*/ 2232660 w 3154680"/>
                        <a:gd name="csY1" fmla="*/ 243840 h 313062"/>
                        <a:gd name="csX2" fmla="*/ 1569720 w 3154680"/>
                        <a:gd name="csY2" fmla="*/ 312420 h 313062"/>
                        <a:gd name="csX3" fmla="*/ 906780 w 3154680"/>
                        <a:gd name="csY3" fmla="*/ 266700 h 313062"/>
                        <a:gd name="csX4" fmla="*/ 0 w 3154680"/>
                        <a:gd name="csY4" fmla="*/ 92393 h 313062"/>
                        <a:gd name="csX0" fmla="*/ 3154680 w 3154680"/>
                        <a:gd name="csY0" fmla="*/ 0 h 326413"/>
                        <a:gd name="csX1" fmla="*/ 2232660 w 3154680"/>
                        <a:gd name="csY1" fmla="*/ 243840 h 326413"/>
                        <a:gd name="csX2" fmla="*/ 1569720 w 3154680"/>
                        <a:gd name="csY2" fmla="*/ 312420 h 326413"/>
                        <a:gd name="csX3" fmla="*/ 902209 w 3154680"/>
                        <a:gd name="csY3" fmla="*/ 304800 h 326413"/>
                        <a:gd name="csX4" fmla="*/ 0 w 3154680"/>
                        <a:gd name="csY4" fmla="*/ 92393 h 326413"/>
                        <a:gd name="csX0" fmla="*/ 3154680 w 3154680"/>
                        <a:gd name="csY0" fmla="*/ 0 h 326153"/>
                        <a:gd name="csX1" fmla="*/ 2282943 w 3154680"/>
                        <a:gd name="csY1" fmla="*/ 248602 h 326153"/>
                        <a:gd name="csX2" fmla="*/ 1569720 w 3154680"/>
                        <a:gd name="csY2" fmla="*/ 312420 h 326153"/>
                        <a:gd name="csX3" fmla="*/ 902209 w 3154680"/>
                        <a:gd name="csY3" fmla="*/ 304800 h 326153"/>
                        <a:gd name="csX4" fmla="*/ 0 w 3154680"/>
                        <a:gd name="csY4" fmla="*/ 92393 h 326153"/>
                        <a:gd name="csX0" fmla="*/ 3154680 w 3154680"/>
                        <a:gd name="csY0" fmla="*/ 0 h 326153"/>
                        <a:gd name="csX1" fmla="*/ 2282943 w 3154680"/>
                        <a:gd name="csY1" fmla="*/ 248602 h 326153"/>
                        <a:gd name="csX2" fmla="*/ 1569720 w 3154680"/>
                        <a:gd name="csY2" fmla="*/ 312420 h 326153"/>
                        <a:gd name="csX3" fmla="*/ 902209 w 3154680"/>
                        <a:gd name="csY3" fmla="*/ 304800 h 326153"/>
                        <a:gd name="csX4" fmla="*/ 0 w 3154680"/>
                        <a:gd name="csY4" fmla="*/ 92393 h 326153"/>
                        <a:gd name="csX0" fmla="*/ 3154680 w 3154680"/>
                        <a:gd name="csY0" fmla="*/ 0 h 326153"/>
                        <a:gd name="csX1" fmla="*/ 2282943 w 3154680"/>
                        <a:gd name="csY1" fmla="*/ 248602 h 326153"/>
                        <a:gd name="csX2" fmla="*/ 1569720 w 3154680"/>
                        <a:gd name="csY2" fmla="*/ 312420 h 326153"/>
                        <a:gd name="csX3" fmla="*/ 902209 w 3154680"/>
                        <a:gd name="csY3" fmla="*/ 304800 h 326153"/>
                        <a:gd name="csX4" fmla="*/ 0 w 3154680"/>
                        <a:gd name="csY4" fmla="*/ 92393 h 326153"/>
                        <a:gd name="csX0" fmla="*/ 3154680 w 3154680"/>
                        <a:gd name="csY0" fmla="*/ 0 h 326153"/>
                        <a:gd name="csX1" fmla="*/ 2282943 w 3154680"/>
                        <a:gd name="csY1" fmla="*/ 248602 h 326153"/>
                        <a:gd name="csX2" fmla="*/ 1569720 w 3154680"/>
                        <a:gd name="csY2" fmla="*/ 312420 h 326153"/>
                        <a:gd name="csX3" fmla="*/ 902209 w 3154680"/>
                        <a:gd name="csY3" fmla="*/ 304800 h 326153"/>
                        <a:gd name="csX4" fmla="*/ 0 w 3154680"/>
                        <a:gd name="csY4" fmla="*/ 92393 h 326153"/>
                        <a:gd name="csX0" fmla="*/ 3154680 w 3154680"/>
                        <a:gd name="csY0" fmla="*/ 0 h 331470"/>
                        <a:gd name="csX1" fmla="*/ 2282943 w 3154680"/>
                        <a:gd name="csY1" fmla="*/ 248602 h 331470"/>
                        <a:gd name="csX2" fmla="*/ 1556006 w 3154680"/>
                        <a:gd name="csY2" fmla="*/ 331470 h 331470"/>
                        <a:gd name="csX3" fmla="*/ 902209 w 3154680"/>
                        <a:gd name="csY3" fmla="*/ 304800 h 331470"/>
                        <a:gd name="csX4" fmla="*/ 0 w 3154680"/>
                        <a:gd name="csY4" fmla="*/ 92393 h 331470"/>
                        <a:gd name="csX0" fmla="*/ 3154680 w 3154680"/>
                        <a:gd name="csY0" fmla="*/ 0 h 331470"/>
                        <a:gd name="csX1" fmla="*/ 2282943 w 3154680"/>
                        <a:gd name="csY1" fmla="*/ 248602 h 331470"/>
                        <a:gd name="csX2" fmla="*/ 1556006 w 3154680"/>
                        <a:gd name="csY2" fmla="*/ 331470 h 331470"/>
                        <a:gd name="csX3" fmla="*/ 902209 w 3154680"/>
                        <a:gd name="csY3" fmla="*/ 304800 h 331470"/>
                        <a:gd name="csX4" fmla="*/ 0 w 3154680"/>
                        <a:gd name="csY4" fmla="*/ 92393 h 331470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</a:cxnLst>
                      <a:rect l="l" t="t" r="r" b="b"/>
                      <a:pathLst>
                        <a:path w="3154680" h="331470">
                          <a:moveTo>
                            <a:pt x="3154680" y="0"/>
                          </a:moveTo>
                          <a:cubicBezTo>
                            <a:pt x="2854959" y="135254"/>
                            <a:pt x="2549389" y="193357"/>
                            <a:pt x="2282943" y="248602"/>
                          </a:cubicBezTo>
                          <a:cubicBezTo>
                            <a:pt x="2016497" y="303847"/>
                            <a:pt x="1786128" y="322104"/>
                            <a:pt x="1556006" y="331470"/>
                          </a:cubicBezTo>
                          <a:lnTo>
                            <a:pt x="902209" y="304800"/>
                          </a:lnTo>
                          <a:cubicBezTo>
                            <a:pt x="642875" y="264954"/>
                            <a:pt x="188912" y="128707"/>
                            <a:pt x="0" y="92393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83B67DC5-09B1-CD32-C7EB-4FDA1A52E02A}"/>
                </a:ext>
              </a:extLst>
            </p:cNvPr>
            <p:cNvSpPr/>
            <p:nvPr/>
          </p:nvSpPr>
          <p:spPr>
            <a:xfrm rot="9900000">
              <a:off x="4134666" y="3291003"/>
              <a:ext cx="1929960" cy="300406"/>
            </a:xfrm>
            <a:custGeom>
              <a:avLst/>
              <a:gdLst>
                <a:gd name="csX0" fmla="*/ 2928765 w 2928765"/>
                <a:gd name="csY0" fmla="*/ 0 h 455874"/>
                <a:gd name="csX1" fmla="*/ 2427314 w 2928765"/>
                <a:gd name="csY1" fmla="*/ 154882 h 455874"/>
                <a:gd name="csX2" fmla="*/ 1945528 w 2928765"/>
                <a:gd name="csY2" fmla="*/ 303690 h 455874"/>
                <a:gd name="csX3" fmla="*/ 1145220 w 2928765"/>
                <a:gd name="csY3" fmla="*/ 432759 h 455874"/>
                <a:gd name="csX4" fmla="*/ 352533 w 2928765"/>
                <a:gd name="csY4" fmla="*/ 454638 h 455874"/>
                <a:gd name="csX5" fmla="*/ 0 w 2928765"/>
                <a:gd name="csY5" fmla="*/ 450913 h 4558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928765" h="455874" extrusionOk="0">
                  <a:moveTo>
                    <a:pt x="2928765" y="0"/>
                  </a:moveTo>
                  <a:cubicBezTo>
                    <a:pt x="2760490" y="49455"/>
                    <a:pt x="2577006" y="123654"/>
                    <a:pt x="2427314" y="154882"/>
                  </a:cubicBezTo>
                  <a:cubicBezTo>
                    <a:pt x="2277622" y="186110"/>
                    <a:pt x="2045380" y="264121"/>
                    <a:pt x="1945528" y="303690"/>
                  </a:cubicBezTo>
                  <a:cubicBezTo>
                    <a:pt x="1605260" y="378579"/>
                    <a:pt x="1355065" y="404172"/>
                    <a:pt x="1145220" y="432759"/>
                  </a:cubicBezTo>
                  <a:cubicBezTo>
                    <a:pt x="909803" y="470323"/>
                    <a:pt x="552992" y="462021"/>
                    <a:pt x="352533" y="454638"/>
                  </a:cubicBezTo>
                  <a:cubicBezTo>
                    <a:pt x="154430" y="457887"/>
                    <a:pt x="114244" y="452884"/>
                    <a:pt x="0" y="450913"/>
                  </a:cubicBezTo>
                </a:path>
              </a:pathLst>
            </a:custGeom>
            <a:noFill/>
            <a:ln w="38100" cap="rnd">
              <a:solidFill>
                <a:schemeClr val="accent6">
                  <a:lumMod val="75000"/>
                </a:schemeClr>
              </a:solidFill>
              <a:round/>
              <a:extLst>
                <a:ext uri="{C807C97D-BFC1-408E-A445-0C87EB9F89A2}">
                  <ask:lineSketchStyleProps xmlns:ask="http://schemas.microsoft.com/office/drawing/2018/sketchyshapes" sd="902389698">
                    <a:custGeom>
                      <a:avLst/>
                      <a:gdLst>
                        <a:gd name="csX0" fmla="*/ 2994660 w 2994660"/>
                        <a:gd name="csY0" fmla="*/ 0 h 447765"/>
                        <a:gd name="csX1" fmla="*/ 2011680 w 2994660"/>
                        <a:gd name="csY1" fmla="*/ 304800 h 447765"/>
                        <a:gd name="csX2" fmla="*/ 1211580 w 2994660"/>
                        <a:gd name="csY2" fmla="*/ 434340 h 447765"/>
                        <a:gd name="csX3" fmla="*/ 419100 w 2994660"/>
                        <a:gd name="csY3" fmla="*/ 441960 h 447765"/>
                        <a:gd name="csX4" fmla="*/ 0 w 2994660"/>
                        <a:gd name="csY4" fmla="*/ 419100 h 447765"/>
                        <a:gd name="csX0" fmla="*/ 2994660 w 2994660"/>
                        <a:gd name="csY0" fmla="*/ 0 h 457491"/>
                        <a:gd name="csX1" fmla="*/ 2011680 w 2994660"/>
                        <a:gd name="csY1" fmla="*/ 304800 h 457491"/>
                        <a:gd name="csX2" fmla="*/ 1211580 w 2994660"/>
                        <a:gd name="csY2" fmla="*/ 434340 h 457491"/>
                        <a:gd name="csX3" fmla="*/ 419100 w 2994660"/>
                        <a:gd name="csY3" fmla="*/ 456299 h 457491"/>
                        <a:gd name="csX4" fmla="*/ 0 w 2994660"/>
                        <a:gd name="csY4" fmla="*/ 419100 h 457491"/>
                        <a:gd name="csX0" fmla="*/ 2928002 w 2928002"/>
                        <a:gd name="csY0" fmla="*/ 0 h 457539"/>
                        <a:gd name="csX1" fmla="*/ 1945022 w 2928002"/>
                        <a:gd name="csY1" fmla="*/ 304800 h 457539"/>
                        <a:gd name="csX2" fmla="*/ 1144922 w 2928002"/>
                        <a:gd name="csY2" fmla="*/ 434340 h 457539"/>
                        <a:gd name="csX3" fmla="*/ 352442 w 2928002"/>
                        <a:gd name="csY3" fmla="*/ 456299 h 457539"/>
                        <a:gd name="csX4" fmla="*/ 0 w 2928002"/>
                        <a:gd name="csY4" fmla="*/ 452560 h 457539"/>
                      </a:gdLst>
                      <a:ahLst/>
                      <a:cxnLst>
                        <a:cxn ang="0">
                          <a:pos x="csX0" y="csY0"/>
                        </a:cxn>
                        <a:cxn ang="0">
                          <a:pos x="csX1" y="csY1"/>
                        </a:cxn>
                        <a:cxn ang="0">
                          <a:pos x="csX2" y="csY2"/>
                        </a:cxn>
                        <a:cxn ang="0">
                          <a:pos x="csX3" y="csY3"/>
                        </a:cxn>
                        <a:cxn ang="0">
                          <a:pos x="csX4" y="csY4"/>
                        </a:cxn>
                      </a:cxnLst>
                      <a:rect l="l" t="t" r="r" b="b"/>
                      <a:pathLst>
                        <a:path w="2928002" h="457539">
                          <a:moveTo>
                            <a:pt x="2928002" y="0"/>
                          </a:moveTo>
                          <a:lnTo>
                            <a:pt x="1945022" y="304800"/>
                          </a:lnTo>
                          <a:cubicBezTo>
                            <a:pt x="1647842" y="377190"/>
                            <a:pt x="1410352" y="409090"/>
                            <a:pt x="1144922" y="434340"/>
                          </a:cubicBezTo>
                          <a:cubicBezTo>
                            <a:pt x="879492" y="459590"/>
                            <a:pt x="554372" y="458839"/>
                            <a:pt x="352442" y="456299"/>
                          </a:cubicBezTo>
                          <a:cubicBezTo>
                            <a:pt x="150512" y="453759"/>
                            <a:pt x="108585" y="462720"/>
                            <a:pt x="0" y="452560"/>
                          </a:cubicBez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72C8481C-1271-2730-ED58-75144B5FA4F5}"/>
                </a:ext>
              </a:extLst>
            </p:cNvPr>
            <p:cNvSpPr/>
            <p:nvPr/>
          </p:nvSpPr>
          <p:spPr>
            <a:xfrm rot="9900000">
              <a:off x="3232539" y="4056722"/>
              <a:ext cx="258896" cy="270240"/>
            </a:xfrm>
            <a:custGeom>
              <a:avLst/>
              <a:gdLst>
                <a:gd name="csX0" fmla="*/ 206023 w 392881"/>
                <a:gd name="csY0" fmla="*/ 4014 h 410096"/>
                <a:gd name="csX1" fmla="*/ 339373 w 392881"/>
                <a:gd name="csY1" fmla="*/ 73070 h 410096"/>
                <a:gd name="csX2" fmla="*/ 389379 w 392881"/>
                <a:gd name="csY2" fmla="*/ 194514 h 410096"/>
                <a:gd name="csX3" fmla="*/ 363185 w 392881"/>
                <a:gd name="csY3" fmla="*/ 332627 h 410096"/>
                <a:gd name="csX4" fmla="*/ 160779 w 392881"/>
                <a:gd name="csY4" fmla="*/ 408827 h 410096"/>
                <a:gd name="csX5" fmla="*/ 10760 w 392881"/>
                <a:gd name="csY5" fmla="*/ 273095 h 410096"/>
                <a:gd name="csX6" fmla="*/ 22666 w 392881"/>
                <a:gd name="csY6" fmla="*/ 101645 h 410096"/>
                <a:gd name="csX7" fmla="*/ 108391 w 392881"/>
                <a:gd name="csY7" fmla="*/ 18302 h 410096"/>
                <a:gd name="csX8" fmla="*/ 206023 w 392881"/>
                <a:gd name="csY8" fmla="*/ 4014 h 410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2881" h="410096">
                  <a:moveTo>
                    <a:pt x="206023" y="4014"/>
                  </a:moveTo>
                  <a:cubicBezTo>
                    <a:pt x="244520" y="13142"/>
                    <a:pt x="308814" y="41320"/>
                    <a:pt x="339373" y="73070"/>
                  </a:cubicBezTo>
                  <a:cubicBezTo>
                    <a:pt x="369932" y="104820"/>
                    <a:pt x="385410" y="151255"/>
                    <a:pt x="389379" y="194514"/>
                  </a:cubicBezTo>
                  <a:cubicBezTo>
                    <a:pt x="393348" y="237773"/>
                    <a:pt x="401285" y="296908"/>
                    <a:pt x="363185" y="332627"/>
                  </a:cubicBezTo>
                  <a:cubicBezTo>
                    <a:pt x="325085" y="368346"/>
                    <a:pt x="219516" y="418749"/>
                    <a:pt x="160779" y="408827"/>
                  </a:cubicBezTo>
                  <a:cubicBezTo>
                    <a:pt x="102042" y="398905"/>
                    <a:pt x="33779" y="324292"/>
                    <a:pt x="10760" y="273095"/>
                  </a:cubicBezTo>
                  <a:cubicBezTo>
                    <a:pt x="-12259" y="221898"/>
                    <a:pt x="6394" y="144111"/>
                    <a:pt x="22666" y="101645"/>
                  </a:cubicBezTo>
                  <a:cubicBezTo>
                    <a:pt x="38938" y="59180"/>
                    <a:pt x="76641" y="34574"/>
                    <a:pt x="108391" y="18302"/>
                  </a:cubicBezTo>
                  <a:cubicBezTo>
                    <a:pt x="140141" y="2030"/>
                    <a:pt x="167526" y="-5114"/>
                    <a:pt x="206023" y="40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91C8CF4D-5BC8-9A25-55F9-0071AC57372B}"/>
                </a:ext>
              </a:extLst>
            </p:cNvPr>
            <p:cNvSpPr/>
            <p:nvPr/>
          </p:nvSpPr>
          <p:spPr>
            <a:xfrm rot="9900000">
              <a:off x="2995996" y="4466924"/>
              <a:ext cx="182442" cy="190436"/>
            </a:xfrm>
            <a:custGeom>
              <a:avLst/>
              <a:gdLst>
                <a:gd name="csX0" fmla="*/ 206023 w 392881"/>
                <a:gd name="csY0" fmla="*/ 4014 h 410096"/>
                <a:gd name="csX1" fmla="*/ 339373 w 392881"/>
                <a:gd name="csY1" fmla="*/ 73070 h 410096"/>
                <a:gd name="csX2" fmla="*/ 389379 w 392881"/>
                <a:gd name="csY2" fmla="*/ 194514 h 410096"/>
                <a:gd name="csX3" fmla="*/ 363185 w 392881"/>
                <a:gd name="csY3" fmla="*/ 332627 h 410096"/>
                <a:gd name="csX4" fmla="*/ 160779 w 392881"/>
                <a:gd name="csY4" fmla="*/ 408827 h 410096"/>
                <a:gd name="csX5" fmla="*/ 10760 w 392881"/>
                <a:gd name="csY5" fmla="*/ 273095 h 410096"/>
                <a:gd name="csX6" fmla="*/ 22666 w 392881"/>
                <a:gd name="csY6" fmla="*/ 101645 h 410096"/>
                <a:gd name="csX7" fmla="*/ 108391 w 392881"/>
                <a:gd name="csY7" fmla="*/ 18302 h 410096"/>
                <a:gd name="csX8" fmla="*/ 206023 w 392881"/>
                <a:gd name="csY8" fmla="*/ 4014 h 410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2881" h="410096">
                  <a:moveTo>
                    <a:pt x="206023" y="4014"/>
                  </a:moveTo>
                  <a:cubicBezTo>
                    <a:pt x="244520" y="13142"/>
                    <a:pt x="308814" y="41320"/>
                    <a:pt x="339373" y="73070"/>
                  </a:cubicBezTo>
                  <a:cubicBezTo>
                    <a:pt x="369932" y="104820"/>
                    <a:pt x="385410" y="151255"/>
                    <a:pt x="389379" y="194514"/>
                  </a:cubicBezTo>
                  <a:cubicBezTo>
                    <a:pt x="393348" y="237773"/>
                    <a:pt x="401285" y="296908"/>
                    <a:pt x="363185" y="332627"/>
                  </a:cubicBezTo>
                  <a:cubicBezTo>
                    <a:pt x="325085" y="368346"/>
                    <a:pt x="219516" y="418749"/>
                    <a:pt x="160779" y="408827"/>
                  </a:cubicBezTo>
                  <a:cubicBezTo>
                    <a:pt x="102042" y="398905"/>
                    <a:pt x="33779" y="324292"/>
                    <a:pt x="10760" y="273095"/>
                  </a:cubicBezTo>
                  <a:cubicBezTo>
                    <a:pt x="-12259" y="221898"/>
                    <a:pt x="6394" y="144111"/>
                    <a:pt x="22666" y="101645"/>
                  </a:cubicBezTo>
                  <a:cubicBezTo>
                    <a:pt x="38938" y="59180"/>
                    <a:pt x="76641" y="34574"/>
                    <a:pt x="108391" y="18302"/>
                  </a:cubicBezTo>
                  <a:cubicBezTo>
                    <a:pt x="140141" y="2030"/>
                    <a:pt x="167526" y="-5114"/>
                    <a:pt x="206023" y="40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6A524DEF-F3F7-03F1-1384-A3B0E7BC278D}"/>
                </a:ext>
              </a:extLst>
            </p:cNvPr>
            <p:cNvSpPr/>
            <p:nvPr/>
          </p:nvSpPr>
          <p:spPr>
            <a:xfrm rot="9900000">
              <a:off x="2798210" y="4811994"/>
              <a:ext cx="182442" cy="190436"/>
            </a:xfrm>
            <a:custGeom>
              <a:avLst/>
              <a:gdLst>
                <a:gd name="csX0" fmla="*/ 206023 w 392881"/>
                <a:gd name="csY0" fmla="*/ 4014 h 410096"/>
                <a:gd name="csX1" fmla="*/ 339373 w 392881"/>
                <a:gd name="csY1" fmla="*/ 73070 h 410096"/>
                <a:gd name="csX2" fmla="*/ 389379 w 392881"/>
                <a:gd name="csY2" fmla="*/ 194514 h 410096"/>
                <a:gd name="csX3" fmla="*/ 363185 w 392881"/>
                <a:gd name="csY3" fmla="*/ 332627 h 410096"/>
                <a:gd name="csX4" fmla="*/ 160779 w 392881"/>
                <a:gd name="csY4" fmla="*/ 408827 h 410096"/>
                <a:gd name="csX5" fmla="*/ 10760 w 392881"/>
                <a:gd name="csY5" fmla="*/ 273095 h 410096"/>
                <a:gd name="csX6" fmla="*/ 22666 w 392881"/>
                <a:gd name="csY6" fmla="*/ 101645 h 410096"/>
                <a:gd name="csX7" fmla="*/ 108391 w 392881"/>
                <a:gd name="csY7" fmla="*/ 18302 h 410096"/>
                <a:gd name="csX8" fmla="*/ 206023 w 392881"/>
                <a:gd name="csY8" fmla="*/ 4014 h 410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2881" h="410096">
                  <a:moveTo>
                    <a:pt x="206023" y="4014"/>
                  </a:moveTo>
                  <a:cubicBezTo>
                    <a:pt x="244520" y="13142"/>
                    <a:pt x="308814" y="41320"/>
                    <a:pt x="339373" y="73070"/>
                  </a:cubicBezTo>
                  <a:cubicBezTo>
                    <a:pt x="369932" y="104820"/>
                    <a:pt x="385410" y="151255"/>
                    <a:pt x="389379" y="194514"/>
                  </a:cubicBezTo>
                  <a:cubicBezTo>
                    <a:pt x="393348" y="237773"/>
                    <a:pt x="401285" y="296908"/>
                    <a:pt x="363185" y="332627"/>
                  </a:cubicBezTo>
                  <a:cubicBezTo>
                    <a:pt x="325085" y="368346"/>
                    <a:pt x="219516" y="418749"/>
                    <a:pt x="160779" y="408827"/>
                  </a:cubicBezTo>
                  <a:cubicBezTo>
                    <a:pt x="102042" y="398905"/>
                    <a:pt x="33779" y="324292"/>
                    <a:pt x="10760" y="273095"/>
                  </a:cubicBezTo>
                  <a:cubicBezTo>
                    <a:pt x="-12259" y="221898"/>
                    <a:pt x="6394" y="144111"/>
                    <a:pt x="22666" y="101645"/>
                  </a:cubicBezTo>
                  <a:cubicBezTo>
                    <a:pt x="38938" y="59180"/>
                    <a:pt x="76641" y="34574"/>
                    <a:pt x="108391" y="18302"/>
                  </a:cubicBezTo>
                  <a:cubicBezTo>
                    <a:pt x="140141" y="2030"/>
                    <a:pt x="167526" y="-5114"/>
                    <a:pt x="206023" y="40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0CFC3534-C2B9-8643-AEB7-7F70C192BBB1}"/>
                </a:ext>
              </a:extLst>
            </p:cNvPr>
            <p:cNvSpPr/>
            <p:nvPr/>
          </p:nvSpPr>
          <p:spPr>
            <a:xfrm rot="9900000">
              <a:off x="2535276" y="5656270"/>
              <a:ext cx="182442" cy="190436"/>
            </a:xfrm>
            <a:custGeom>
              <a:avLst/>
              <a:gdLst>
                <a:gd name="csX0" fmla="*/ 206023 w 392881"/>
                <a:gd name="csY0" fmla="*/ 4014 h 410096"/>
                <a:gd name="csX1" fmla="*/ 339373 w 392881"/>
                <a:gd name="csY1" fmla="*/ 73070 h 410096"/>
                <a:gd name="csX2" fmla="*/ 389379 w 392881"/>
                <a:gd name="csY2" fmla="*/ 194514 h 410096"/>
                <a:gd name="csX3" fmla="*/ 363185 w 392881"/>
                <a:gd name="csY3" fmla="*/ 332627 h 410096"/>
                <a:gd name="csX4" fmla="*/ 160779 w 392881"/>
                <a:gd name="csY4" fmla="*/ 408827 h 410096"/>
                <a:gd name="csX5" fmla="*/ 10760 w 392881"/>
                <a:gd name="csY5" fmla="*/ 273095 h 410096"/>
                <a:gd name="csX6" fmla="*/ 22666 w 392881"/>
                <a:gd name="csY6" fmla="*/ 101645 h 410096"/>
                <a:gd name="csX7" fmla="*/ 108391 w 392881"/>
                <a:gd name="csY7" fmla="*/ 18302 h 410096"/>
                <a:gd name="csX8" fmla="*/ 206023 w 392881"/>
                <a:gd name="csY8" fmla="*/ 4014 h 410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2881" h="410096">
                  <a:moveTo>
                    <a:pt x="206023" y="4014"/>
                  </a:moveTo>
                  <a:cubicBezTo>
                    <a:pt x="244520" y="13142"/>
                    <a:pt x="308814" y="41320"/>
                    <a:pt x="339373" y="73070"/>
                  </a:cubicBezTo>
                  <a:cubicBezTo>
                    <a:pt x="369932" y="104820"/>
                    <a:pt x="385410" y="151255"/>
                    <a:pt x="389379" y="194514"/>
                  </a:cubicBezTo>
                  <a:cubicBezTo>
                    <a:pt x="393348" y="237773"/>
                    <a:pt x="401285" y="296908"/>
                    <a:pt x="363185" y="332627"/>
                  </a:cubicBezTo>
                  <a:cubicBezTo>
                    <a:pt x="325085" y="368346"/>
                    <a:pt x="219516" y="418749"/>
                    <a:pt x="160779" y="408827"/>
                  </a:cubicBezTo>
                  <a:cubicBezTo>
                    <a:pt x="102042" y="398905"/>
                    <a:pt x="33779" y="324292"/>
                    <a:pt x="10760" y="273095"/>
                  </a:cubicBezTo>
                  <a:cubicBezTo>
                    <a:pt x="-12259" y="221898"/>
                    <a:pt x="6394" y="144111"/>
                    <a:pt x="22666" y="101645"/>
                  </a:cubicBezTo>
                  <a:cubicBezTo>
                    <a:pt x="38938" y="59180"/>
                    <a:pt x="76641" y="34574"/>
                    <a:pt x="108391" y="18302"/>
                  </a:cubicBezTo>
                  <a:cubicBezTo>
                    <a:pt x="140141" y="2030"/>
                    <a:pt x="167526" y="-5114"/>
                    <a:pt x="206023" y="40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5C2AE96C-578C-59CC-C95E-9E492C845A2F}"/>
                </a:ext>
              </a:extLst>
            </p:cNvPr>
            <p:cNvSpPr/>
            <p:nvPr/>
          </p:nvSpPr>
          <p:spPr>
            <a:xfrm rot="9900000">
              <a:off x="3950372" y="3456431"/>
              <a:ext cx="324511" cy="338730"/>
            </a:xfrm>
            <a:custGeom>
              <a:avLst/>
              <a:gdLst>
                <a:gd name="csX0" fmla="*/ 206023 w 392881"/>
                <a:gd name="csY0" fmla="*/ 4014 h 410096"/>
                <a:gd name="csX1" fmla="*/ 339373 w 392881"/>
                <a:gd name="csY1" fmla="*/ 73070 h 410096"/>
                <a:gd name="csX2" fmla="*/ 389379 w 392881"/>
                <a:gd name="csY2" fmla="*/ 194514 h 410096"/>
                <a:gd name="csX3" fmla="*/ 363185 w 392881"/>
                <a:gd name="csY3" fmla="*/ 332627 h 410096"/>
                <a:gd name="csX4" fmla="*/ 160779 w 392881"/>
                <a:gd name="csY4" fmla="*/ 408827 h 410096"/>
                <a:gd name="csX5" fmla="*/ 10760 w 392881"/>
                <a:gd name="csY5" fmla="*/ 273095 h 410096"/>
                <a:gd name="csX6" fmla="*/ 22666 w 392881"/>
                <a:gd name="csY6" fmla="*/ 101645 h 410096"/>
                <a:gd name="csX7" fmla="*/ 108391 w 392881"/>
                <a:gd name="csY7" fmla="*/ 18302 h 410096"/>
                <a:gd name="csX8" fmla="*/ 206023 w 392881"/>
                <a:gd name="csY8" fmla="*/ 4014 h 4100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2881" h="410096">
                  <a:moveTo>
                    <a:pt x="206023" y="4014"/>
                  </a:moveTo>
                  <a:cubicBezTo>
                    <a:pt x="244520" y="13142"/>
                    <a:pt x="308814" y="41320"/>
                    <a:pt x="339373" y="73070"/>
                  </a:cubicBezTo>
                  <a:cubicBezTo>
                    <a:pt x="369932" y="104820"/>
                    <a:pt x="385410" y="151255"/>
                    <a:pt x="389379" y="194514"/>
                  </a:cubicBezTo>
                  <a:cubicBezTo>
                    <a:pt x="393348" y="237773"/>
                    <a:pt x="401285" y="296908"/>
                    <a:pt x="363185" y="332627"/>
                  </a:cubicBezTo>
                  <a:cubicBezTo>
                    <a:pt x="325085" y="368346"/>
                    <a:pt x="219516" y="418749"/>
                    <a:pt x="160779" y="408827"/>
                  </a:cubicBezTo>
                  <a:cubicBezTo>
                    <a:pt x="102042" y="398905"/>
                    <a:pt x="33779" y="324292"/>
                    <a:pt x="10760" y="273095"/>
                  </a:cubicBezTo>
                  <a:cubicBezTo>
                    <a:pt x="-12259" y="221898"/>
                    <a:pt x="6394" y="144111"/>
                    <a:pt x="22666" y="101645"/>
                  </a:cubicBezTo>
                  <a:cubicBezTo>
                    <a:pt x="38938" y="59180"/>
                    <a:pt x="76641" y="34574"/>
                    <a:pt x="108391" y="18302"/>
                  </a:cubicBezTo>
                  <a:cubicBezTo>
                    <a:pt x="140141" y="2030"/>
                    <a:pt x="167526" y="-5114"/>
                    <a:pt x="206023" y="401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5FC7C945-F534-3A50-85BD-F0D534FAE9FB}"/>
                </a:ext>
              </a:extLst>
            </p:cNvPr>
            <p:cNvSpPr/>
            <p:nvPr/>
          </p:nvSpPr>
          <p:spPr>
            <a:xfrm rot="9900000">
              <a:off x="4434598" y="3350558"/>
              <a:ext cx="165349" cy="146743"/>
            </a:xfrm>
            <a:custGeom>
              <a:avLst/>
              <a:gdLst>
                <a:gd name="csX0" fmla="*/ 116956 w 250922"/>
                <a:gd name="csY0" fmla="*/ 222542 h 222687"/>
                <a:gd name="csX1" fmla="*/ 26469 w 250922"/>
                <a:gd name="csY1" fmla="*/ 184442 h 222687"/>
                <a:gd name="csX2" fmla="*/ 275 w 250922"/>
                <a:gd name="csY2" fmla="*/ 79667 h 222687"/>
                <a:gd name="csX3" fmla="*/ 38375 w 250922"/>
                <a:gd name="csY3" fmla="*/ 27280 h 222687"/>
                <a:gd name="csX4" fmla="*/ 200300 w 250922"/>
                <a:gd name="csY4" fmla="*/ 3467 h 222687"/>
                <a:gd name="csX5" fmla="*/ 250306 w 250922"/>
                <a:gd name="csY5" fmla="*/ 101098 h 222687"/>
                <a:gd name="csX6" fmla="*/ 174106 w 250922"/>
                <a:gd name="csY6" fmla="*/ 193967 h 222687"/>
                <a:gd name="csX7" fmla="*/ 116956 w 250922"/>
                <a:gd name="csY7" fmla="*/ 222542 h 2226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50922" h="222687">
                  <a:moveTo>
                    <a:pt x="116956" y="222542"/>
                  </a:moveTo>
                  <a:cubicBezTo>
                    <a:pt x="92350" y="220955"/>
                    <a:pt x="26469" y="184442"/>
                    <a:pt x="26469" y="184442"/>
                  </a:cubicBezTo>
                  <a:cubicBezTo>
                    <a:pt x="7022" y="160629"/>
                    <a:pt x="-1709" y="105861"/>
                    <a:pt x="275" y="79667"/>
                  </a:cubicBezTo>
                  <a:cubicBezTo>
                    <a:pt x="2259" y="53473"/>
                    <a:pt x="5037" y="39980"/>
                    <a:pt x="38375" y="27280"/>
                  </a:cubicBezTo>
                  <a:cubicBezTo>
                    <a:pt x="71712" y="14580"/>
                    <a:pt x="164978" y="-8836"/>
                    <a:pt x="200300" y="3467"/>
                  </a:cubicBezTo>
                  <a:cubicBezTo>
                    <a:pt x="235622" y="15770"/>
                    <a:pt x="254672" y="69348"/>
                    <a:pt x="250306" y="101098"/>
                  </a:cubicBezTo>
                  <a:cubicBezTo>
                    <a:pt x="245940" y="132848"/>
                    <a:pt x="199506" y="175314"/>
                    <a:pt x="174106" y="193967"/>
                  </a:cubicBezTo>
                  <a:cubicBezTo>
                    <a:pt x="148706" y="212620"/>
                    <a:pt x="141562" y="224129"/>
                    <a:pt x="116956" y="22254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F3CEDDB3-D4EE-27C2-2C09-AB73C2147765}"/>
                </a:ext>
              </a:extLst>
            </p:cNvPr>
            <p:cNvSpPr/>
            <p:nvPr/>
          </p:nvSpPr>
          <p:spPr>
            <a:xfrm rot="9900000">
              <a:off x="4605439" y="3149257"/>
              <a:ext cx="228125" cy="200924"/>
            </a:xfrm>
            <a:custGeom>
              <a:avLst/>
              <a:gdLst>
                <a:gd name="csX0" fmla="*/ 8115 w 346186"/>
                <a:gd name="csY0" fmla="*/ 81011 h 304907"/>
                <a:gd name="csX1" fmla="*/ 160515 w 346186"/>
                <a:gd name="csY1" fmla="*/ 49 h 304907"/>
                <a:gd name="csX2" fmla="*/ 301008 w 346186"/>
                <a:gd name="csY2" fmla="*/ 71486 h 304907"/>
                <a:gd name="csX3" fmla="*/ 334346 w 346186"/>
                <a:gd name="csY3" fmla="*/ 219124 h 304907"/>
                <a:gd name="csX4" fmla="*/ 117652 w 346186"/>
                <a:gd name="csY4" fmla="*/ 304849 h 304907"/>
                <a:gd name="csX5" fmla="*/ 29546 w 346186"/>
                <a:gd name="csY5" fmla="*/ 207217 h 304907"/>
                <a:gd name="csX6" fmla="*/ 8115 w 346186"/>
                <a:gd name="csY6" fmla="*/ 81011 h 30490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346186" h="304907">
                  <a:moveTo>
                    <a:pt x="8115" y="81011"/>
                  </a:moveTo>
                  <a:cubicBezTo>
                    <a:pt x="29943" y="46483"/>
                    <a:pt x="111700" y="1636"/>
                    <a:pt x="160515" y="49"/>
                  </a:cubicBezTo>
                  <a:cubicBezTo>
                    <a:pt x="209330" y="-1538"/>
                    <a:pt x="272036" y="34974"/>
                    <a:pt x="301008" y="71486"/>
                  </a:cubicBezTo>
                  <a:cubicBezTo>
                    <a:pt x="329980" y="107998"/>
                    <a:pt x="364905" y="180230"/>
                    <a:pt x="334346" y="219124"/>
                  </a:cubicBezTo>
                  <a:cubicBezTo>
                    <a:pt x="303787" y="258018"/>
                    <a:pt x="168452" y="306834"/>
                    <a:pt x="117652" y="304849"/>
                  </a:cubicBezTo>
                  <a:cubicBezTo>
                    <a:pt x="66852" y="302865"/>
                    <a:pt x="45421" y="246508"/>
                    <a:pt x="29546" y="207217"/>
                  </a:cubicBezTo>
                  <a:cubicBezTo>
                    <a:pt x="13671" y="167926"/>
                    <a:pt x="-13713" y="115539"/>
                    <a:pt x="8115" y="810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8A6ED1D9-3BBA-CB96-97FF-208BA5D828F0}"/>
                </a:ext>
              </a:extLst>
            </p:cNvPr>
            <p:cNvSpPr/>
            <p:nvPr/>
          </p:nvSpPr>
          <p:spPr>
            <a:xfrm rot="9900000">
              <a:off x="5924035" y="2912225"/>
              <a:ext cx="165349" cy="146743"/>
            </a:xfrm>
            <a:custGeom>
              <a:avLst/>
              <a:gdLst>
                <a:gd name="csX0" fmla="*/ 116956 w 250922"/>
                <a:gd name="csY0" fmla="*/ 222542 h 222687"/>
                <a:gd name="csX1" fmla="*/ 26469 w 250922"/>
                <a:gd name="csY1" fmla="*/ 184442 h 222687"/>
                <a:gd name="csX2" fmla="*/ 275 w 250922"/>
                <a:gd name="csY2" fmla="*/ 79667 h 222687"/>
                <a:gd name="csX3" fmla="*/ 38375 w 250922"/>
                <a:gd name="csY3" fmla="*/ 27280 h 222687"/>
                <a:gd name="csX4" fmla="*/ 200300 w 250922"/>
                <a:gd name="csY4" fmla="*/ 3467 h 222687"/>
                <a:gd name="csX5" fmla="*/ 250306 w 250922"/>
                <a:gd name="csY5" fmla="*/ 101098 h 222687"/>
                <a:gd name="csX6" fmla="*/ 174106 w 250922"/>
                <a:gd name="csY6" fmla="*/ 193967 h 222687"/>
                <a:gd name="csX7" fmla="*/ 116956 w 250922"/>
                <a:gd name="csY7" fmla="*/ 222542 h 2226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50922" h="222687">
                  <a:moveTo>
                    <a:pt x="116956" y="222542"/>
                  </a:moveTo>
                  <a:cubicBezTo>
                    <a:pt x="92350" y="220955"/>
                    <a:pt x="26469" y="184442"/>
                    <a:pt x="26469" y="184442"/>
                  </a:cubicBezTo>
                  <a:cubicBezTo>
                    <a:pt x="7022" y="160629"/>
                    <a:pt x="-1709" y="105861"/>
                    <a:pt x="275" y="79667"/>
                  </a:cubicBezTo>
                  <a:cubicBezTo>
                    <a:pt x="2259" y="53473"/>
                    <a:pt x="5037" y="39980"/>
                    <a:pt x="38375" y="27280"/>
                  </a:cubicBezTo>
                  <a:cubicBezTo>
                    <a:pt x="71712" y="14580"/>
                    <a:pt x="164978" y="-8836"/>
                    <a:pt x="200300" y="3467"/>
                  </a:cubicBezTo>
                  <a:cubicBezTo>
                    <a:pt x="235622" y="15770"/>
                    <a:pt x="254672" y="69348"/>
                    <a:pt x="250306" y="101098"/>
                  </a:cubicBezTo>
                  <a:cubicBezTo>
                    <a:pt x="245940" y="132848"/>
                    <a:pt x="199506" y="175314"/>
                    <a:pt x="174106" y="193967"/>
                  </a:cubicBezTo>
                  <a:cubicBezTo>
                    <a:pt x="148706" y="212620"/>
                    <a:pt x="141562" y="224129"/>
                    <a:pt x="116956" y="22254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D6FCA0DD-58A8-64F4-A82A-EA6E7488140F}"/>
                </a:ext>
              </a:extLst>
            </p:cNvPr>
            <p:cNvSpPr/>
            <p:nvPr/>
          </p:nvSpPr>
          <p:spPr>
            <a:xfrm rot="8058656">
              <a:off x="5402536" y="2957457"/>
              <a:ext cx="184277" cy="169110"/>
            </a:xfrm>
            <a:custGeom>
              <a:avLst/>
              <a:gdLst>
                <a:gd name="csX0" fmla="*/ 116956 w 250922"/>
                <a:gd name="csY0" fmla="*/ 222542 h 222687"/>
                <a:gd name="csX1" fmla="*/ 26469 w 250922"/>
                <a:gd name="csY1" fmla="*/ 184442 h 222687"/>
                <a:gd name="csX2" fmla="*/ 275 w 250922"/>
                <a:gd name="csY2" fmla="*/ 79667 h 222687"/>
                <a:gd name="csX3" fmla="*/ 38375 w 250922"/>
                <a:gd name="csY3" fmla="*/ 27280 h 222687"/>
                <a:gd name="csX4" fmla="*/ 200300 w 250922"/>
                <a:gd name="csY4" fmla="*/ 3467 h 222687"/>
                <a:gd name="csX5" fmla="*/ 250306 w 250922"/>
                <a:gd name="csY5" fmla="*/ 101098 h 222687"/>
                <a:gd name="csX6" fmla="*/ 174106 w 250922"/>
                <a:gd name="csY6" fmla="*/ 193967 h 222687"/>
                <a:gd name="csX7" fmla="*/ 116956 w 250922"/>
                <a:gd name="csY7" fmla="*/ 222542 h 2226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50922" h="222687">
                  <a:moveTo>
                    <a:pt x="116956" y="222542"/>
                  </a:moveTo>
                  <a:cubicBezTo>
                    <a:pt x="92350" y="220955"/>
                    <a:pt x="26469" y="184442"/>
                    <a:pt x="26469" y="184442"/>
                  </a:cubicBezTo>
                  <a:cubicBezTo>
                    <a:pt x="7022" y="160629"/>
                    <a:pt x="-1709" y="105861"/>
                    <a:pt x="275" y="79667"/>
                  </a:cubicBezTo>
                  <a:cubicBezTo>
                    <a:pt x="2259" y="53473"/>
                    <a:pt x="5037" y="39980"/>
                    <a:pt x="38375" y="27280"/>
                  </a:cubicBezTo>
                  <a:cubicBezTo>
                    <a:pt x="71712" y="14580"/>
                    <a:pt x="164978" y="-8836"/>
                    <a:pt x="200300" y="3467"/>
                  </a:cubicBezTo>
                  <a:cubicBezTo>
                    <a:pt x="235622" y="15770"/>
                    <a:pt x="254672" y="69348"/>
                    <a:pt x="250306" y="101098"/>
                  </a:cubicBezTo>
                  <a:cubicBezTo>
                    <a:pt x="245940" y="132848"/>
                    <a:pt x="199506" y="175314"/>
                    <a:pt x="174106" y="193967"/>
                  </a:cubicBezTo>
                  <a:cubicBezTo>
                    <a:pt x="148706" y="212620"/>
                    <a:pt x="141562" y="224129"/>
                    <a:pt x="116956" y="22254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0E8C1DFC-143D-F712-E229-6AC29090C03C}"/>
                </a:ext>
              </a:extLst>
            </p:cNvPr>
            <p:cNvSpPr/>
            <p:nvPr/>
          </p:nvSpPr>
          <p:spPr>
            <a:xfrm rot="6950099">
              <a:off x="4987873" y="3042020"/>
              <a:ext cx="212345" cy="188451"/>
            </a:xfrm>
            <a:custGeom>
              <a:avLst/>
              <a:gdLst>
                <a:gd name="csX0" fmla="*/ 116956 w 250922"/>
                <a:gd name="csY0" fmla="*/ 222542 h 222687"/>
                <a:gd name="csX1" fmla="*/ 26469 w 250922"/>
                <a:gd name="csY1" fmla="*/ 184442 h 222687"/>
                <a:gd name="csX2" fmla="*/ 275 w 250922"/>
                <a:gd name="csY2" fmla="*/ 79667 h 222687"/>
                <a:gd name="csX3" fmla="*/ 38375 w 250922"/>
                <a:gd name="csY3" fmla="*/ 27280 h 222687"/>
                <a:gd name="csX4" fmla="*/ 200300 w 250922"/>
                <a:gd name="csY4" fmla="*/ 3467 h 222687"/>
                <a:gd name="csX5" fmla="*/ 250306 w 250922"/>
                <a:gd name="csY5" fmla="*/ 101098 h 222687"/>
                <a:gd name="csX6" fmla="*/ 174106 w 250922"/>
                <a:gd name="csY6" fmla="*/ 193967 h 222687"/>
                <a:gd name="csX7" fmla="*/ 116956 w 250922"/>
                <a:gd name="csY7" fmla="*/ 222542 h 2226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</a:cxnLst>
              <a:rect l="l" t="t" r="r" b="b"/>
              <a:pathLst>
                <a:path w="250922" h="222687">
                  <a:moveTo>
                    <a:pt x="116956" y="222542"/>
                  </a:moveTo>
                  <a:cubicBezTo>
                    <a:pt x="92350" y="220955"/>
                    <a:pt x="26469" y="184442"/>
                    <a:pt x="26469" y="184442"/>
                  </a:cubicBezTo>
                  <a:cubicBezTo>
                    <a:pt x="7022" y="160629"/>
                    <a:pt x="-1709" y="105861"/>
                    <a:pt x="275" y="79667"/>
                  </a:cubicBezTo>
                  <a:cubicBezTo>
                    <a:pt x="2259" y="53473"/>
                    <a:pt x="5037" y="39980"/>
                    <a:pt x="38375" y="27280"/>
                  </a:cubicBezTo>
                  <a:cubicBezTo>
                    <a:pt x="71712" y="14580"/>
                    <a:pt x="164978" y="-8836"/>
                    <a:pt x="200300" y="3467"/>
                  </a:cubicBezTo>
                  <a:cubicBezTo>
                    <a:pt x="235622" y="15770"/>
                    <a:pt x="254672" y="69348"/>
                    <a:pt x="250306" y="101098"/>
                  </a:cubicBezTo>
                  <a:cubicBezTo>
                    <a:pt x="245940" y="132848"/>
                    <a:pt x="199506" y="175314"/>
                    <a:pt x="174106" y="193967"/>
                  </a:cubicBezTo>
                  <a:cubicBezTo>
                    <a:pt x="148706" y="212620"/>
                    <a:pt x="141562" y="224129"/>
                    <a:pt x="116956" y="22254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>
                <a:rot lat="0" lon="0" rev="10800000"/>
              </a:lightRig>
            </a:scene3d>
            <a:sp3d prstMaterial="softEdge">
              <a:bevelT w="50800" h="508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15" name="図 1114">
            <a:extLst>
              <a:ext uri="{FF2B5EF4-FFF2-40B4-BE49-F238E27FC236}">
                <a16:creationId xmlns:a16="http://schemas.microsoft.com/office/drawing/2014/main" id="{80843A9D-11E4-5384-68E6-727785886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37" y="1203926"/>
            <a:ext cx="3021187" cy="3416920"/>
          </a:xfrm>
          <a:prstGeom prst="rect">
            <a:avLst/>
          </a:prstGeom>
        </p:spPr>
      </p:pic>
      <p:pic>
        <p:nvPicPr>
          <p:cNvPr id="1136" name="図 1135">
            <a:extLst>
              <a:ext uri="{FF2B5EF4-FFF2-40B4-BE49-F238E27FC236}">
                <a16:creationId xmlns:a16="http://schemas.microsoft.com/office/drawing/2014/main" id="{8EA31C3E-9887-BD03-38C2-5DB49D768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624" y="2661435"/>
            <a:ext cx="2574392" cy="37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1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DA14B61-3513-25E5-0EF6-B0060614FC5C}"/>
              </a:ext>
            </a:extLst>
          </p:cNvPr>
          <p:cNvGrpSpPr/>
          <p:nvPr/>
        </p:nvGrpSpPr>
        <p:grpSpPr>
          <a:xfrm>
            <a:off x="1019176" y="1763894"/>
            <a:ext cx="2528823" cy="1341644"/>
            <a:chOff x="3114675" y="2933034"/>
            <a:chExt cx="2199565" cy="1786810"/>
          </a:xfrm>
        </p:grpSpPr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6AA1BCCB-7094-AB03-50AF-92FC4E91483F}"/>
                </a:ext>
              </a:extLst>
            </p:cNvPr>
            <p:cNvSpPr/>
            <p:nvPr/>
          </p:nvSpPr>
          <p:spPr>
            <a:xfrm>
              <a:off x="3114675" y="2933035"/>
              <a:ext cx="2199565" cy="1786809"/>
            </a:xfrm>
            <a:custGeom>
              <a:avLst/>
              <a:gdLst>
                <a:gd name="connsiteX0" fmla="*/ 0 w 1781175"/>
                <a:gd name="connsiteY0" fmla="*/ 252413 h 1166813"/>
                <a:gd name="connsiteX1" fmla="*/ 161925 w 1781175"/>
                <a:gd name="connsiteY1" fmla="*/ 252413 h 1166813"/>
                <a:gd name="connsiteX2" fmla="*/ 623888 w 1781175"/>
                <a:gd name="connsiteY2" fmla="*/ 0 h 1166813"/>
                <a:gd name="connsiteX3" fmla="*/ 885825 w 1781175"/>
                <a:gd name="connsiteY3" fmla="*/ 57150 h 1166813"/>
                <a:gd name="connsiteX4" fmla="*/ 885825 w 1781175"/>
                <a:gd name="connsiteY4" fmla="*/ 100013 h 1166813"/>
                <a:gd name="connsiteX5" fmla="*/ 909638 w 1781175"/>
                <a:gd name="connsiteY5" fmla="*/ 238125 h 1166813"/>
                <a:gd name="connsiteX6" fmla="*/ 1347788 w 1781175"/>
                <a:gd name="connsiteY6" fmla="*/ 285750 h 1166813"/>
                <a:gd name="connsiteX7" fmla="*/ 1319213 w 1781175"/>
                <a:gd name="connsiteY7" fmla="*/ 323850 h 1166813"/>
                <a:gd name="connsiteX8" fmla="*/ 1157288 w 1781175"/>
                <a:gd name="connsiteY8" fmla="*/ 533400 h 1166813"/>
                <a:gd name="connsiteX9" fmla="*/ 1333500 w 1781175"/>
                <a:gd name="connsiteY9" fmla="*/ 614363 h 1166813"/>
                <a:gd name="connsiteX10" fmla="*/ 1576388 w 1781175"/>
                <a:gd name="connsiteY10" fmla="*/ 619125 h 1166813"/>
                <a:gd name="connsiteX11" fmla="*/ 1638300 w 1781175"/>
                <a:gd name="connsiteY11" fmla="*/ 757238 h 1166813"/>
                <a:gd name="connsiteX12" fmla="*/ 1781175 w 1781175"/>
                <a:gd name="connsiteY12" fmla="*/ 842963 h 1166813"/>
                <a:gd name="connsiteX13" fmla="*/ 1643063 w 1781175"/>
                <a:gd name="connsiteY13" fmla="*/ 952500 h 1166813"/>
                <a:gd name="connsiteX14" fmla="*/ 1400175 w 1781175"/>
                <a:gd name="connsiteY14" fmla="*/ 1000125 h 1166813"/>
                <a:gd name="connsiteX15" fmla="*/ 1343025 w 1781175"/>
                <a:gd name="connsiteY15" fmla="*/ 1138238 h 1166813"/>
                <a:gd name="connsiteX16" fmla="*/ 1223963 w 1781175"/>
                <a:gd name="connsiteY16" fmla="*/ 1052513 h 1166813"/>
                <a:gd name="connsiteX17" fmla="*/ 1109663 w 1781175"/>
                <a:gd name="connsiteY17" fmla="*/ 1052513 h 1166813"/>
                <a:gd name="connsiteX18" fmla="*/ 833438 w 1781175"/>
                <a:gd name="connsiteY18" fmla="*/ 885825 h 1166813"/>
                <a:gd name="connsiteX19" fmla="*/ 762000 w 1781175"/>
                <a:gd name="connsiteY19" fmla="*/ 1033463 h 1166813"/>
                <a:gd name="connsiteX20" fmla="*/ 642938 w 1781175"/>
                <a:gd name="connsiteY20" fmla="*/ 1166813 h 1166813"/>
                <a:gd name="connsiteX21" fmla="*/ 600075 w 1781175"/>
                <a:gd name="connsiteY21" fmla="*/ 1138238 h 1166813"/>
                <a:gd name="connsiteX22" fmla="*/ 342900 w 1781175"/>
                <a:gd name="connsiteY22" fmla="*/ 1047750 h 1166813"/>
                <a:gd name="connsiteX23" fmla="*/ 261938 w 1781175"/>
                <a:gd name="connsiteY23" fmla="*/ 1000125 h 1166813"/>
                <a:gd name="connsiteX24" fmla="*/ 257175 w 1781175"/>
                <a:gd name="connsiteY24" fmla="*/ 762000 h 1166813"/>
                <a:gd name="connsiteX25" fmla="*/ 47625 w 1781175"/>
                <a:gd name="connsiteY25" fmla="*/ 671513 h 1166813"/>
                <a:gd name="connsiteX26" fmla="*/ 42863 w 1781175"/>
                <a:gd name="connsiteY26" fmla="*/ 471488 h 1166813"/>
                <a:gd name="connsiteX27" fmla="*/ 0 w 1781175"/>
                <a:gd name="connsiteY27" fmla="*/ 252413 h 1166813"/>
                <a:gd name="connsiteX0" fmla="*/ 0 w 1781175"/>
                <a:gd name="connsiteY0" fmla="*/ 260670 h 1175070"/>
                <a:gd name="connsiteX1" fmla="*/ 161925 w 1781175"/>
                <a:gd name="connsiteY1" fmla="*/ 260670 h 1175070"/>
                <a:gd name="connsiteX2" fmla="*/ 623888 w 1781175"/>
                <a:gd name="connsiteY2" fmla="*/ 8257 h 1175070"/>
                <a:gd name="connsiteX3" fmla="*/ 885825 w 1781175"/>
                <a:gd name="connsiteY3" fmla="*/ 65407 h 1175070"/>
                <a:gd name="connsiteX4" fmla="*/ 885825 w 1781175"/>
                <a:gd name="connsiteY4" fmla="*/ 108270 h 1175070"/>
                <a:gd name="connsiteX5" fmla="*/ 909638 w 1781175"/>
                <a:gd name="connsiteY5" fmla="*/ 246382 h 1175070"/>
                <a:gd name="connsiteX6" fmla="*/ 1347788 w 1781175"/>
                <a:gd name="connsiteY6" fmla="*/ 294007 h 1175070"/>
                <a:gd name="connsiteX7" fmla="*/ 1319213 w 1781175"/>
                <a:gd name="connsiteY7" fmla="*/ 332107 h 1175070"/>
                <a:gd name="connsiteX8" fmla="*/ 1157288 w 1781175"/>
                <a:gd name="connsiteY8" fmla="*/ 541657 h 1175070"/>
                <a:gd name="connsiteX9" fmla="*/ 1333500 w 1781175"/>
                <a:gd name="connsiteY9" fmla="*/ 622620 h 1175070"/>
                <a:gd name="connsiteX10" fmla="*/ 1576388 w 1781175"/>
                <a:gd name="connsiteY10" fmla="*/ 627382 h 1175070"/>
                <a:gd name="connsiteX11" fmla="*/ 1638300 w 1781175"/>
                <a:gd name="connsiteY11" fmla="*/ 765495 h 1175070"/>
                <a:gd name="connsiteX12" fmla="*/ 1781175 w 1781175"/>
                <a:gd name="connsiteY12" fmla="*/ 851220 h 1175070"/>
                <a:gd name="connsiteX13" fmla="*/ 1643063 w 1781175"/>
                <a:gd name="connsiteY13" fmla="*/ 960757 h 1175070"/>
                <a:gd name="connsiteX14" fmla="*/ 1400175 w 1781175"/>
                <a:gd name="connsiteY14" fmla="*/ 1008382 h 1175070"/>
                <a:gd name="connsiteX15" fmla="*/ 1343025 w 1781175"/>
                <a:gd name="connsiteY15" fmla="*/ 1146495 h 1175070"/>
                <a:gd name="connsiteX16" fmla="*/ 1223963 w 1781175"/>
                <a:gd name="connsiteY16" fmla="*/ 1060770 h 1175070"/>
                <a:gd name="connsiteX17" fmla="*/ 1109663 w 1781175"/>
                <a:gd name="connsiteY17" fmla="*/ 1060770 h 1175070"/>
                <a:gd name="connsiteX18" fmla="*/ 833438 w 1781175"/>
                <a:gd name="connsiteY18" fmla="*/ 894082 h 1175070"/>
                <a:gd name="connsiteX19" fmla="*/ 762000 w 1781175"/>
                <a:gd name="connsiteY19" fmla="*/ 1041720 h 1175070"/>
                <a:gd name="connsiteX20" fmla="*/ 642938 w 1781175"/>
                <a:gd name="connsiteY20" fmla="*/ 1175070 h 1175070"/>
                <a:gd name="connsiteX21" fmla="*/ 600075 w 1781175"/>
                <a:gd name="connsiteY21" fmla="*/ 1146495 h 1175070"/>
                <a:gd name="connsiteX22" fmla="*/ 342900 w 1781175"/>
                <a:gd name="connsiteY22" fmla="*/ 1056007 h 1175070"/>
                <a:gd name="connsiteX23" fmla="*/ 261938 w 1781175"/>
                <a:gd name="connsiteY23" fmla="*/ 1008382 h 1175070"/>
                <a:gd name="connsiteX24" fmla="*/ 257175 w 1781175"/>
                <a:gd name="connsiteY24" fmla="*/ 770257 h 1175070"/>
                <a:gd name="connsiteX25" fmla="*/ 47625 w 1781175"/>
                <a:gd name="connsiteY25" fmla="*/ 679770 h 1175070"/>
                <a:gd name="connsiteX26" fmla="*/ 42863 w 1781175"/>
                <a:gd name="connsiteY26" fmla="*/ 479745 h 1175070"/>
                <a:gd name="connsiteX27" fmla="*/ 0 w 1781175"/>
                <a:gd name="connsiteY27" fmla="*/ 260670 h 1175070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91930"/>
                <a:gd name="connsiteY0" fmla="*/ 260487 h 1174887"/>
                <a:gd name="connsiteX1" fmla="*/ 161925 w 1791930"/>
                <a:gd name="connsiteY1" fmla="*/ 260487 h 1174887"/>
                <a:gd name="connsiteX2" fmla="*/ 623888 w 1791930"/>
                <a:gd name="connsiteY2" fmla="*/ 8074 h 1174887"/>
                <a:gd name="connsiteX3" fmla="*/ 885825 w 1791930"/>
                <a:gd name="connsiteY3" fmla="*/ 65224 h 1174887"/>
                <a:gd name="connsiteX4" fmla="*/ 885825 w 1791930"/>
                <a:gd name="connsiteY4" fmla="*/ 108087 h 1174887"/>
                <a:gd name="connsiteX5" fmla="*/ 909638 w 1791930"/>
                <a:gd name="connsiteY5" fmla="*/ 246199 h 1174887"/>
                <a:gd name="connsiteX6" fmla="*/ 1347788 w 1791930"/>
                <a:gd name="connsiteY6" fmla="*/ 293824 h 1174887"/>
                <a:gd name="connsiteX7" fmla="*/ 1319213 w 1791930"/>
                <a:gd name="connsiteY7" fmla="*/ 331924 h 1174887"/>
                <a:gd name="connsiteX8" fmla="*/ 1157288 w 1791930"/>
                <a:gd name="connsiteY8" fmla="*/ 541474 h 1174887"/>
                <a:gd name="connsiteX9" fmla="*/ 1333500 w 1791930"/>
                <a:gd name="connsiteY9" fmla="*/ 622437 h 1174887"/>
                <a:gd name="connsiteX10" fmla="*/ 1576388 w 1791930"/>
                <a:gd name="connsiteY10" fmla="*/ 627199 h 1174887"/>
                <a:gd name="connsiteX11" fmla="*/ 1638300 w 1791930"/>
                <a:gd name="connsiteY11" fmla="*/ 765312 h 1174887"/>
                <a:gd name="connsiteX12" fmla="*/ 1781175 w 1791930"/>
                <a:gd name="connsiteY12" fmla="*/ 851037 h 1174887"/>
                <a:gd name="connsiteX13" fmla="*/ 1643063 w 1791930"/>
                <a:gd name="connsiteY13" fmla="*/ 960574 h 1174887"/>
                <a:gd name="connsiteX14" fmla="*/ 1400175 w 1791930"/>
                <a:gd name="connsiteY14" fmla="*/ 1008199 h 1174887"/>
                <a:gd name="connsiteX15" fmla="*/ 1343025 w 1791930"/>
                <a:gd name="connsiteY15" fmla="*/ 1146312 h 1174887"/>
                <a:gd name="connsiteX16" fmla="*/ 1223963 w 1791930"/>
                <a:gd name="connsiteY16" fmla="*/ 1060587 h 1174887"/>
                <a:gd name="connsiteX17" fmla="*/ 1109663 w 1791930"/>
                <a:gd name="connsiteY17" fmla="*/ 1060587 h 1174887"/>
                <a:gd name="connsiteX18" fmla="*/ 833438 w 1791930"/>
                <a:gd name="connsiteY18" fmla="*/ 893899 h 1174887"/>
                <a:gd name="connsiteX19" fmla="*/ 762000 w 1791930"/>
                <a:gd name="connsiteY19" fmla="*/ 1041537 h 1174887"/>
                <a:gd name="connsiteX20" fmla="*/ 642938 w 1791930"/>
                <a:gd name="connsiteY20" fmla="*/ 1174887 h 1174887"/>
                <a:gd name="connsiteX21" fmla="*/ 600075 w 1791930"/>
                <a:gd name="connsiteY21" fmla="*/ 1146312 h 1174887"/>
                <a:gd name="connsiteX22" fmla="*/ 342900 w 1791930"/>
                <a:gd name="connsiteY22" fmla="*/ 1055824 h 1174887"/>
                <a:gd name="connsiteX23" fmla="*/ 261938 w 1791930"/>
                <a:gd name="connsiteY23" fmla="*/ 1008199 h 1174887"/>
                <a:gd name="connsiteX24" fmla="*/ 257175 w 1791930"/>
                <a:gd name="connsiteY24" fmla="*/ 770074 h 1174887"/>
                <a:gd name="connsiteX25" fmla="*/ 47625 w 1791930"/>
                <a:gd name="connsiteY25" fmla="*/ 679587 h 1174887"/>
                <a:gd name="connsiteX26" fmla="*/ 42863 w 1791930"/>
                <a:gd name="connsiteY26" fmla="*/ 479562 h 1174887"/>
                <a:gd name="connsiteX27" fmla="*/ 0 w 1791930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92137"/>
                <a:gd name="connsiteX1" fmla="*/ 161925 w 1781183"/>
                <a:gd name="connsiteY1" fmla="*/ 260487 h 1192137"/>
                <a:gd name="connsiteX2" fmla="*/ 623888 w 1781183"/>
                <a:gd name="connsiteY2" fmla="*/ 8074 h 1192137"/>
                <a:gd name="connsiteX3" fmla="*/ 885825 w 1781183"/>
                <a:gd name="connsiteY3" fmla="*/ 65224 h 1192137"/>
                <a:gd name="connsiteX4" fmla="*/ 885825 w 1781183"/>
                <a:gd name="connsiteY4" fmla="*/ 108087 h 1192137"/>
                <a:gd name="connsiteX5" fmla="*/ 909638 w 1781183"/>
                <a:gd name="connsiteY5" fmla="*/ 246199 h 1192137"/>
                <a:gd name="connsiteX6" fmla="*/ 1347788 w 1781183"/>
                <a:gd name="connsiteY6" fmla="*/ 293824 h 1192137"/>
                <a:gd name="connsiteX7" fmla="*/ 1319213 w 1781183"/>
                <a:gd name="connsiteY7" fmla="*/ 331924 h 1192137"/>
                <a:gd name="connsiteX8" fmla="*/ 1157288 w 1781183"/>
                <a:gd name="connsiteY8" fmla="*/ 541474 h 1192137"/>
                <a:gd name="connsiteX9" fmla="*/ 1333500 w 1781183"/>
                <a:gd name="connsiteY9" fmla="*/ 622437 h 1192137"/>
                <a:gd name="connsiteX10" fmla="*/ 1576388 w 1781183"/>
                <a:gd name="connsiteY10" fmla="*/ 627199 h 1192137"/>
                <a:gd name="connsiteX11" fmla="*/ 1638300 w 1781183"/>
                <a:gd name="connsiteY11" fmla="*/ 765312 h 1192137"/>
                <a:gd name="connsiteX12" fmla="*/ 1781175 w 1781183"/>
                <a:gd name="connsiteY12" fmla="*/ 851037 h 1192137"/>
                <a:gd name="connsiteX13" fmla="*/ 1643063 w 1781183"/>
                <a:gd name="connsiteY13" fmla="*/ 960574 h 1192137"/>
                <a:gd name="connsiteX14" fmla="*/ 1400175 w 1781183"/>
                <a:gd name="connsiteY14" fmla="*/ 1008199 h 1192137"/>
                <a:gd name="connsiteX15" fmla="*/ 1343025 w 1781183"/>
                <a:gd name="connsiteY15" fmla="*/ 1146312 h 1192137"/>
                <a:gd name="connsiteX16" fmla="*/ 1223963 w 1781183"/>
                <a:gd name="connsiteY16" fmla="*/ 1060587 h 1192137"/>
                <a:gd name="connsiteX17" fmla="*/ 1109663 w 1781183"/>
                <a:gd name="connsiteY17" fmla="*/ 1060587 h 1192137"/>
                <a:gd name="connsiteX18" fmla="*/ 833438 w 1781183"/>
                <a:gd name="connsiteY18" fmla="*/ 893899 h 1192137"/>
                <a:gd name="connsiteX19" fmla="*/ 762000 w 1781183"/>
                <a:gd name="connsiteY19" fmla="*/ 1041537 h 1192137"/>
                <a:gd name="connsiteX20" fmla="*/ 642938 w 1781183"/>
                <a:gd name="connsiteY20" fmla="*/ 1174887 h 1192137"/>
                <a:gd name="connsiteX21" fmla="*/ 600075 w 1781183"/>
                <a:gd name="connsiteY21" fmla="*/ 1146312 h 1192137"/>
                <a:gd name="connsiteX22" fmla="*/ 342900 w 1781183"/>
                <a:gd name="connsiteY22" fmla="*/ 1055824 h 1192137"/>
                <a:gd name="connsiteX23" fmla="*/ 261938 w 1781183"/>
                <a:gd name="connsiteY23" fmla="*/ 1008199 h 1192137"/>
                <a:gd name="connsiteX24" fmla="*/ 257175 w 1781183"/>
                <a:gd name="connsiteY24" fmla="*/ 770074 h 1192137"/>
                <a:gd name="connsiteX25" fmla="*/ 47625 w 1781183"/>
                <a:gd name="connsiteY25" fmla="*/ 679587 h 1192137"/>
                <a:gd name="connsiteX26" fmla="*/ 42863 w 1781183"/>
                <a:gd name="connsiteY26" fmla="*/ 479562 h 1192137"/>
                <a:gd name="connsiteX27" fmla="*/ 0 w 1781183"/>
                <a:gd name="connsiteY27" fmla="*/ 260487 h 1192137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909638 w 1781183"/>
                <a:gd name="connsiteY4" fmla="*/ 246199 h 1182135"/>
                <a:gd name="connsiteX5" fmla="*/ 1319213 w 1781183"/>
                <a:gd name="connsiteY5" fmla="*/ 331924 h 1182135"/>
                <a:gd name="connsiteX6" fmla="*/ 1157288 w 1781183"/>
                <a:gd name="connsiteY6" fmla="*/ 541474 h 1182135"/>
                <a:gd name="connsiteX7" fmla="*/ 1333500 w 1781183"/>
                <a:gd name="connsiteY7" fmla="*/ 622437 h 1182135"/>
                <a:gd name="connsiteX8" fmla="*/ 1576388 w 1781183"/>
                <a:gd name="connsiteY8" fmla="*/ 627199 h 1182135"/>
                <a:gd name="connsiteX9" fmla="*/ 1638300 w 1781183"/>
                <a:gd name="connsiteY9" fmla="*/ 765312 h 1182135"/>
                <a:gd name="connsiteX10" fmla="*/ 1781175 w 1781183"/>
                <a:gd name="connsiteY10" fmla="*/ 851037 h 1182135"/>
                <a:gd name="connsiteX11" fmla="*/ 1643063 w 1781183"/>
                <a:gd name="connsiteY11" fmla="*/ 960574 h 1182135"/>
                <a:gd name="connsiteX12" fmla="*/ 1400175 w 1781183"/>
                <a:gd name="connsiteY12" fmla="*/ 1008199 h 1182135"/>
                <a:gd name="connsiteX13" fmla="*/ 1343025 w 1781183"/>
                <a:gd name="connsiteY13" fmla="*/ 1146312 h 1182135"/>
                <a:gd name="connsiteX14" fmla="*/ 1223963 w 1781183"/>
                <a:gd name="connsiteY14" fmla="*/ 1060587 h 1182135"/>
                <a:gd name="connsiteX15" fmla="*/ 1109663 w 1781183"/>
                <a:gd name="connsiteY15" fmla="*/ 1060587 h 1182135"/>
                <a:gd name="connsiteX16" fmla="*/ 833438 w 1781183"/>
                <a:gd name="connsiteY16" fmla="*/ 893899 h 1182135"/>
                <a:gd name="connsiteX17" fmla="*/ 762000 w 1781183"/>
                <a:gd name="connsiteY17" fmla="*/ 1041537 h 1182135"/>
                <a:gd name="connsiteX18" fmla="*/ 642938 w 1781183"/>
                <a:gd name="connsiteY18" fmla="*/ 1174887 h 1182135"/>
                <a:gd name="connsiteX19" fmla="*/ 600075 w 1781183"/>
                <a:gd name="connsiteY19" fmla="*/ 1146312 h 1182135"/>
                <a:gd name="connsiteX20" fmla="*/ 342900 w 1781183"/>
                <a:gd name="connsiteY20" fmla="*/ 1055824 h 1182135"/>
                <a:gd name="connsiteX21" fmla="*/ 261938 w 1781183"/>
                <a:gd name="connsiteY21" fmla="*/ 1008199 h 1182135"/>
                <a:gd name="connsiteX22" fmla="*/ 257175 w 1781183"/>
                <a:gd name="connsiteY22" fmla="*/ 770074 h 1182135"/>
                <a:gd name="connsiteX23" fmla="*/ 47625 w 1781183"/>
                <a:gd name="connsiteY23" fmla="*/ 679587 h 1182135"/>
                <a:gd name="connsiteX24" fmla="*/ 42863 w 1781183"/>
                <a:gd name="connsiteY24" fmla="*/ 479562 h 1182135"/>
                <a:gd name="connsiteX25" fmla="*/ 0 w 1781183"/>
                <a:gd name="connsiteY25" fmla="*/ 260487 h 1182135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42863 w 1754989"/>
                <a:gd name="connsiteY24" fmla="*/ 4823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94928"/>
                <a:gd name="connsiteX1" fmla="*/ 157162 w 1754989"/>
                <a:gd name="connsiteY1" fmla="*/ 227560 h 1194928"/>
                <a:gd name="connsiteX2" fmla="*/ 623888 w 1754989"/>
                <a:gd name="connsiteY2" fmla="*/ 10865 h 1194928"/>
                <a:gd name="connsiteX3" fmla="*/ 885825 w 1754989"/>
                <a:gd name="connsiteY3" fmla="*/ 68015 h 1194928"/>
                <a:gd name="connsiteX4" fmla="*/ 909638 w 1754989"/>
                <a:gd name="connsiteY4" fmla="*/ 248990 h 1194928"/>
                <a:gd name="connsiteX5" fmla="*/ 1319213 w 1754989"/>
                <a:gd name="connsiteY5" fmla="*/ 334715 h 1194928"/>
                <a:gd name="connsiteX6" fmla="*/ 1157288 w 1754989"/>
                <a:gd name="connsiteY6" fmla="*/ 544265 h 1194928"/>
                <a:gd name="connsiteX7" fmla="*/ 1333500 w 1754989"/>
                <a:gd name="connsiteY7" fmla="*/ 625228 h 1194928"/>
                <a:gd name="connsiteX8" fmla="*/ 1576388 w 1754989"/>
                <a:gd name="connsiteY8" fmla="*/ 629990 h 1194928"/>
                <a:gd name="connsiteX9" fmla="*/ 1638300 w 1754989"/>
                <a:gd name="connsiteY9" fmla="*/ 768103 h 1194928"/>
                <a:gd name="connsiteX10" fmla="*/ 1754981 w 1754989"/>
                <a:gd name="connsiteY10" fmla="*/ 882403 h 1194928"/>
                <a:gd name="connsiteX11" fmla="*/ 1643063 w 1754989"/>
                <a:gd name="connsiteY11" fmla="*/ 963365 h 1194928"/>
                <a:gd name="connsiteX12" fmla="*/ 1400175 w 1754989"/>
                <a:gd name="connsiteY12" fmla="*/ 1010990 h 1194928"/>
                <a:gd name="connsiteX13" fmla="*/ 1343025 w 1754989"/>
                <a:gd name="connsiteY13" fmla="*/ 1149103 h 1194928"/>
                <a:gd name="connsiteX14" fmla="*/ 1223963 w 1754989"/>
                <a:gd name="connsiteY14" fmla="*/ 1063378 h 1194928"/>
                <a:gd name="connsiteX15" fmla="*/ 1109663 w 1754989"/>
                <a:gd name="connsiteY15" fmla="*/ 1063378 h 1194928"/>
                <a:gd name="connsiteX16" fmla="*/ 833438 w 1754989"/>
                <a:gd name="connsiteY16" fmla="*/ 896690 h 1194928"/>
                <a:gd name="connsiteX17" fmla="*/ 762000 w 1754989"/>
                <a:gd name="connsiteY17" fmla="*/ 1044328 h 1194928"/>
                <a:gd name="connsiteX18" fmla="*/ 642938 w 1754989"/>
                <a:gd name="connsiteY18" fmla="*/ 1177678 h 1194928"/>
                <a:gd name="connsiteX19" fmla="*/ 600075 w 1754989"/>
                <a:gd name="connsiteY19" fmla="*/ 1149103 h 1194928"/>
                <a:gd name="connsiteX20" fmla="*/ 342900 w 1754989"/>
                <a:gd name="connsiteY20" fmla="*/ 1058615 h 1194928"/>
                <a:gd name="connsiteX21" fmla="*/ 261938 w 1754989"/>
                <a:gd name="connsiteY21" fmla="*/ 1010990 h 1194928"/>
                <a:gd name="connsiteX22" fmla="*/ 257175 w 1754989"/>
                <a:gd name="connsiteY22" fmla="*/ 772865 h 1194928"/>
                <a:gd name="connsiteX23" fmla="*/ 47625 w 1754989"/>
                <a:gd name="connsiteY23" fmla="*/ 682378 h 1194928"/>
                <a:gd name="connsiteX24" fmla="*/ 59532 w 1754989"/>
                <a:gd name="connsiteY24" fmla="*/ 329953 h 1194928"/>
                <a:gd name="connsiteX25" fmla="*/ 0 w 1754989"/>
                <a:gd name="connsiteY25" fmla="*/ 263278 h 1194928"/>
                <a:gd name="connsiteX0" fmla="*/ 0 w 1754989"/>
                <a:gd name="connsiteY0" fmla="*/ 263278 h 1184718"/>
                <a:gd name="connsiteX1" fmla="*/ 157162 w 1754989"/>
                <a:gd name="connsiteY1" fmla="*/ 227560 h 1184718"/>
                <a:gd name="connsiteX2" fmla="*/ 623888 w 1754989"/>
                <a:gd name="connsiteY2" fmla="*/ 10865 h 1184718"/>
                <a:gd name="connsiteX3" fmla="*/ 885825 w 1754989"/>
                <a:gd name="connsiteY3" fmla="*/ 68015 h 1184718"/>
                <a:gd name="connsiteX4" fmla="*/ 909638 w 1754989"/>
                <a:gd name="connsiteY4" fmla="*/ 248990 h 1184718"/>
                <a:gd name="connsiteX5" fmla="*/ 1319213 w 1754989"/>
                <a:gd name="connsiteY5" fmla="*/ 334715 h 1184718"/>
                <a:gd name="connsiteX6" fmla="*/ 1157288 w 1754989"/>
                <a:gd name="connsiteY6" fmla="*/ 544265 h 1184718"/>
                <a:gd name="connsiteX7" fmla="*/ 1333500 w 1754989"/>
                <a:gd name="connsiteY7" fmla="*/ 625228 h 1184718"/>
                <a:gd name="connsiteX8" fmla="*/ 1576388 w 1754989"/>
                <a:gd name="connsiteY8" fmla="*/ 629990 h 1184718"/>
                <a:gd name="connsiteX9" fmla="*/ 1638300 w 1754989"/>
                <a:gd name="connsiteY9" fmla="*/ 768103 h 1184718"/>
                <a:gd name="connsiteX10" fmla="*/ 1754981 w 1754989"/>
                <a:gd name="connsiteY10" fmla="*/ 882403 h 1184718"/>
                <a:gd name="connsiteX11" fmla="*/ 1643063 w 1754989"/>
                <a:gd name="connsiteY11" fmla="*/ 963365 h 1184718"/>
                <a:gd name="connsiteX12" fmla="*/ 1400175 w 1754989"/>
                <a:gd name="connsiteY12" fmla="*/ 1010990 h 1184718"/>
                <a:gd name="connsiteX13" fmla="*/ 1343025 w 1754989"/>
                <a:gd name="connsiteY13" fmla="*/ 1149103 h 1184718"/>
                <a:gd name="connsiteX14" fmla="*/ 1223963 w 1754989"/>
                <a:gd name="connsiteY14" fmla="*/ 1063378 h 1184718"/>
                <a:gd name="connsiteX15" fmla="*/ 1109663 w 1754989"/>
                <a:gd name="connsiteY15" fmla="*/ 1063378 h 1184718"/>
                <a:gd name="connsiteX16" fmla="*/ 833438 w 1754989"/>
                <a:gd name="connsiteY16" fmla="*/ 896690 h 1184718"/>
                <a:gd name="connsiteX17" fmla="*/ 762000 w 1754989"/>
                <a:gd name="connsiteY17" fmla="*/ 1044328 h 1184718"/>
                <a:gd name="connsiteX18" fmla="*/ 642938 w 1754989"/>
                <a:gd name="connsiteY18" fmla="*/ 1177678 h 1184718"/>
                <a:gd name="connsiteX19" fmla="*/ 600075 w 1754989"/>
                <a:gd name="connsiteY19" fmla="*/ 1149103 h 1184718"/>
                <a:gd name="connsiteX20" fmla="*/ 342900 w 1754989"/>
                <a:gd name="connsiteY20" fmla="*/ 1058615 h 1184718"/>
                <a:gd name="connsiteX21" fmla="*/ 261938 w 1754989"/>
                <a:gd name="connsiteY21" fmla="*/ 1010990 h 1184718"/>
                <a:gd name="connsiteX22" fmla="*/ 257175 w 1754989"/>
                <a:gd name="connsiteY22" fmla="*/ 772865 h 1184718"/>
                <a:gd name="connsiteX23" fmla="*/ 47625 w 1754989"/>
                <a:gd name="connsiteY23" fmla="*/ 682378 h 1184718"/>
                <a:gd name="connsiteX24" fmla="*/ 59532 w 1754989"/>
                <a:gd name="connsiteY24" fmla="*/ 329953 h 1184718"/>
                <a:gd name="connsiteX25" fmla="*/ 0 w 1754989"/>
                <a:gd name="connsiteY25" fmla="*/ 263278 h 1184718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109663 w 1754989"/>
                <a:gd name="connsiteY15" fmla="*/ 106337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014413 w 1754989"/>
                <a:gd name="connsiteY15" fmla="*/ 100622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62610"/>
                <a:gd name="connsiteY0" fmla="*/ 263278 h 1177722"/>
                <a:gd name="connsiteX1" fmla="*/ 157162 w 1762610"/>
                <a:gd name="connsiteY1" fmla="*/ 227560 h 1177722"/>
                <a:gd name="connsiteX2" fmla="*/ 623888 w 1762610"/>
                <a:gd name="connsiteY2" fmla="*/ 10865 h 1177722"/>
                <a:gd name="connsiteX3" fmla="*/ 885825 w 1762610"/>
                <a:gd name="connsiteY3" fmla="*/ 68015 h 1177722"/>
                <a:gd name="connsiteX4" fmla="*/ 909638 w 1762610"/>
                <a:gd name="connsiteY4" fmla="*/ 248990 h 1177722"/>
                <a:gd name="connsiteX5" fmla="*/ 1319213 w 1762610"/>
                <a:gd name="connsiteY5" fmla="*/ 334715 h 1177722"/>
                <a:gd name="connsiteX6" fmla="*/ 1157288 w 1762610"/>
                <a:gd name="connsiteY6" fmla="*/ 544265 h 1177722"/>
                <a:gd name="connsiteX7" fmla="*/ 1333500 w 1762610"/>
                <a:gd name="connsiteY7" fmla="*/ 625228 h 1177722"/>
                <a:gd name="connsiteX8" fmla="*/ 1576388 w 1762610"/>
                <a:gd name="connsiteY8" fmla="*/ 629990 h 1177722"/>
                <a:gd name="connsiteX9" fmla="*/ 1638300 w 1762610"/>
                <a:gd name="connsiteY9" fmla="*/ 768103 h 1177722"/>
                <a:gd name="connsiteX10" fmla="*/ 1754981 w 1762610"/>
                <a:gd name="connsiteY10" fmla="*/ 882403 h 1177722"/>
                <a:gd name="connsiteX11" fmla="*/ 1400175 w 1762610"/>
                <a:gd name="connsiteY11" fmla="*/ 1010990 h 1177722"/>
                <a:gd name="connsiteX12" fmla="*/ 1343025 w 1762610"/>
                <a:gd name="connsiteY12" fmla="*/ 1149103 h 1177722"/>
                <a:gd name="connsiteX13" fmla="*/ 1223963 w 1762610"/>
                <a:gd name="connsiteY13" fmla="*/ 1063378 h 1177722"/>
                <a:gd name="connsiteX14" fmla="*/ 1014413 w 1762610"/>
                <a:gd name="connsiteY14" fmla="*/ 1006228 h 1177722"/>
                <a:gd name="connsiteX15" fmla="*/ 833438 w 1762610"/>
                <a:gd name="connsiteY15" fmla="*/ 896690 h 1177722"/>
                <a:gd name="connsiteX16" fmla="*/ 762000 w 1762610"/>
                <a:gd name="connsiteY16" fmla="*/ 1044328 h 1177722"/>
                <a:gd name="connsiteX17" fmla="*/ 642938 w 1762610"/>
                <a:gd name="connsiteY17" fmla="*/ 1177678 h 1177722"/>
                <a:gd name="connsiteX18" fmla="*/ 342900 w 1762610"/>
                <a:gd name="connsiteY18" fmla="*/ 1058615 h 1177722"/>
                <a:gd name="connsiteX19" fmla="*/ 261938 w 1762610"/>
                <a:gd name="connsiteY19" fmla="*/ 1010990 h 1177722"/>
                <a:gd name="connsiteX20" fmla="*/ 257175 w 1762610"/>
                <a:gd name="connsiteY20" fmla="*/ 772865 h 1177722"/>
                <a:gd name="connsiteX21" fmla="*/ 47625 w 1762610"/>
                <a:gd name="connsiteY21" fmla="*/ 682378 h 1177722"/>
                <a:gd name="connsiteX22" fmla="*/ 59532 w 1762610"/>
                <a:gd name="connsiteY22" fmla="*/ 329953 h 1177722"/>
                <a:gd name="connsiteX23" fmla="*/ 0 w 1762610"/>
                <a:gd name="connsiteY23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343025 w 1648205"/>
                <a:gd name="connsiteY11" fmla="*/ 1149103 h 1177722"/>
                <a:gd name="connsiteX12" fmla="*/ 1223963 w 1648205"/>
                <a:gd name="connsiteY12" fmla="*/ 1063378 h 1177722"/>
                <a:gd name="connsiteX13" fmla="*/ 1014413 w 1648205"/>
                <a:gd name="connsiteY13" fmla="*/ 1006228 h 1177722"/>
                <a:gd name="connsiteX14" fmla="*/ 833438 w 1648205"/>
                <a:gd name="connsiteY14" fmla="*/ 896690 h 1177722"/>
                <a:gd name="connsiteX15" fmla="*/ 762000 w 1648205"/>
                <a:gd name="connsiteY15" fmla="*/ 1044328 h 1177722"/>
                <a:gd name="connsiteX16" fmla="*/ 642938 w 1648205"/>
                <a:gd name="connsiteY16" fmla="*/ 1177678 h 1177722"/>
                <a:gd name="connsiteX17" fmla="*/ 342900 w 1648205"/>
                <a:gd name="connsiteY17" fmla="*/ 1058615 h 1177722"/>
                <a:gd name="connsiteX18" fmla="*/ 261938 w 1648205"/>
                <a:gd name="connsiteY18" fmla="*/ 1010990 h 1177722"/>
                <a:gd name="connsiteX19" fmla="*/ 257175 w 1648205"/>
                <a:gd name="connsiteY19" fmla="*/ 772865 h 1177722"/>
                <a:gd name="connsiteX20" fmla="*/ 47625 w 1648205"/>
                <a:gd name="connsiteY20" fmla="*/ 682378 h 1177722"/>
                <a:gd name="connsiteX21" fmla="*/ 59532 w 1648205"/>
                <a:gd name="connsiteY21" fmla="*/ 329953 h 1177722"/>
                <a:gd name="connsiteX22" fmla="*/ 0 w 1648205"/>
                <a:gd name="connsiteY22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223963 w 1648205"/>
                <a:gd name="connsiteY11" fmla="*/ 1063378 h 1177722"/>
                <a:gd name="connsiteX12" fmla="*/ 1014413 w 1648205"/>
                <a:gd name="connsiteY12" fmla="*/ 1006228 h 1177722"/>
                <a:gd name="connsiteX13" fmla="*/ 833438 w 1648205"/>
                <a:gd name="connsiteY13" fmla="*/ 896690 h 1177722"/>
                <a:gd name="connsiteX14" fmla="*/ 762000 w 1648205"/>
                <a:gd name="connsiteY14" fmla="*/ 1044328 h 1177722"/>
                <a:gd name="connsiteX15" fmla="*/ 642938 w 1648205"/>
                <a:gd name="connsiteY15" fmla="*/ 1177678 h 1177722"/>
                <a:gd name="connsiteX16" fmla="*/ 342900 w 1648205"/>
                <a:gd name="connsiteY16" fmla="*/ 1058615 h 1177722"/>
                <a:gd name="connsiteX17" fmla="*/ 261938 w 1648205"/>
                <a:gd name="connsiteY17" fmla="*/ 1010990 h 1177722"/>
                <a:gd name="connsiteX18" fmla="*/ 257175 w 1648205"/>
                <a:gd name="connsiteY18" fmla="*/ 772865 h 1177722"/>
                <a:gd name="connsiteX19" fmla="*/ 47625 w 1648205"/>
                <a:gd name="connsiteY19" fmla="*/ 682378 h 1177722"/>
                <a:gd name="connsiteX20" fmla="*/ 59532 w 1648205"/>
                <a:gd name="connsiteY20" fmla="*/ 329953 h 1177722"/>
                <a:gd name="connsiteX21" fmla="*/ 0 w 1648205"/>
                <a:gd name="connsiteY21" fmla="*/ 263278 h 1177722"/>
                <a:gd name="connsiteX0" fmla="*/ 0 w 1577064"/>
                <a:gd name="connsiteY0" fmla="*/ 263278 h 1177722"/>
                <a:gd name="connsiteX1" fmla="*/ 157162 w 1577064"/>
                <a:gd name="connsiteY1" fmla="*/ 227560 h 1177722"/>
                <a:gd name="connsiteX2" fmla="*/ 623888 w 1577064"/>
                <a:gd name="connsiteY2" fmla="*/ 10865 h 1177722"/>
                <a:gd name="connsiteX3" fmla="*/ 885825 w 1577064"/>
                <a:gd name="connsiteY3" fmla="*/ 68015 h 1177722"/>
                <a:gd name="connsiteX4" fmla="*/ 909638 w 1577064"/>
                <a:gd name="connsiteY4" fmla="*/ 248990 h 1177722"/>
                <a:gd name="connsiteX5" fmla="*/ 1319213 w 1577064"/>
                <a:gd name="connsiteY5" fmla="*/ 334715 h 1177722"/>
                <a:gd name="connsiteX6" fmla="*/ 1157288 w 1577064"/>
                <a:gd name="connsiteY6" fmla="*/ 544265 h 1177722"/>
                <a:gd name="connsiteX7" fmla="*/ 1333500 w 1577064"/>
                <a:gd name="connsiteY7" fmla="*/ 625228 h 1177722"/>
                <a:gd name="connsiteX8" fmla="*/ 1576388 w 1577064"/>
                <a:gd name="connsiteY8" fmla="*/ 629990 h 1177722"/>
                <a:gd name="connsiteX9" fmla="*/ 1400175 w 1577064"/>
                <a:gd name="connsiteY9" fmla="*/ 1010990 h 1177722"/>
                <a:gd name="connsiteX10" fmla="*/ 1223963 w 1577064"/>
                <a:gd name="connsiteY10" fmla="*/ 1063378 h 1177722"/>
                <a:gd name="connsiteX11" fmla="*/ 1014413 w 1577064"/>
                <a:gd name="connsiteY11" fmla="*/ 1006228 h 1177722"/>
                <a:gd name="connsiteX12" fmla="*/ 833438 w 1577064"/>
                <a:gd name="connsiteY12" fmla="*/ 896690 h 1177722"/>
                <a:gd name="connsiteX13" fmla="*/ 762000 w 1577064"/>
                <a:gd name="connsiteY13" fmla="*/ 1044328 h 1177722"/>
                <a:gd name="connsiteX14" fmla="*/ 642938 w 1577064"/>
                <a:gd name="connsiteY14" fmla="*/ 1177678 h 1177722"/>
                <a:gd name="connsiteX15" fmla="*/ 342900 w 1577064"/>
                <a:gd name="connsiteY15" fmla="*/ 1058615 h 1177722"/>
                <a:gd name="connsiteX16" fmla="*/ 261938 w 1577064"/>
                <a:gd name="connsiteY16" fmla="*/ 1010990 h 1177722"/>
                <a:gd name="connsiteX17" fmla="*/ 257175 w 1577064"/>
                <a:gd name="connsiteY17" fmla="*/ 772865 h 1177722"/>
                <a:gd name="connsiteX18" fmla="*/ 47625 w 1577064"/>
                <a:gd name="connsiteY18" fmla="*/ 682378 h 1177722"/>
                <a:gd name="connsiteX19" fmla="*/ 59532 w 1577064"/>
                <a:gd name="connsiteY19" fmla="*/ 329953 h 1177722"/>
                <a:gd name="connsiteX20" fmla="*/ 0 w 1577064"/>
                <a:gd name="connsiteY20" fmla="*/ 263278 h 1177722"/>
                <a:gd name="connsiteX0" fmla="*/ 0 w 1595527"/>
                <a:gd name="connsiteY0" fmla="*/ 263278 h 1177722"/>
                <a:gd name="connsiteX1" fmla="*/ 157162 w 1595527"/>
                <a:gd name="connsiteY1" fmla="*/ 227560 h 1177722"/>
                <a:gd name="connsiteX2" fmla="*/ 623888 w 1595527"/>
                <a:gd name="connsiteY2" fmla="*/ 10865 h 1177722"/>
                <a:gd name="connsiteX3" fmla="*/ 885825 w 1595527"/>
                <a:gd name="connsiteY3" fmla="*/ 68015 h 1177722"/>
                <a:gd name="connsiteX4" fmla="*/ 909638 w 1595527"/>
                <a:gd name="connsiteY4" fmla="*/ 248990 h 1177722"/>
                <a:gd name="connsiteX5" fmla="*/ 1319213 w 1595527"/>
                <a:gd name="connsiteY5" fmla="*/ 334715 h 1177722"/>
                <a:gd name="connsiteX6" fmla="*/ 1157288 w 1595527"/>
                <a:gd name="connsiteY6" fmla="*/ 544265 h 1177722"/>
                <a:gd name="connsiteX7" fmla="*/ 1333500 w 1595527"/>
                <a:gd name="connsiteY7" fmla="*/ 625228 h 1177722"/>
                <a:gd name="connsiteX8" fmla="*/ 1576388 w 1595527"/>
                <a:gd name="connsiteY8" fmla="*/ 629990 h 1177722"/>
                <a:gd name="connsiteX9" fmla="*/ 1400175 w 1595527"/>
                <a:gd name="connsiteY9" fmla="*/ 1010990 h 1177722"/>
                <a:gd name="connsiteX10" fmla="*/ 1223963 w 1595527"/>
                <a:gd name="connsiteY10" fmla="*/ 1063378 h 1177722"/>
                <a:gd name="connsiteX11" fmla="*/ 1014413 w 1595527"/>
                <a:gd name="connsiteY11" fmla="*/ 1006228 h 1177722"/>
                <a:gd name="connsiteX12" fmla="*/ 833438 w 1595527"/>
                <a:gd name="connsiteY12" fmla="*/ 896690 h 1177722"/>
                <a:gd name="connsiteX13" fmla="*/ 762000 w 1595527"/>
                <a:gd name="connsiteY13" fmla="*/ 1044328 h 1177722"/>
                <a:gd name="connsiteX14" fmla="*/ 642938 w 1595527"/>
                <a:gd name="connsiteY14" fmla="*/ 1177678 h 1177722"/>
                <a:gd name="connsiteX15" fmla="*/ 342900 w 1595527"/>
                <a:gd name="connsiteY15" fmla="*/ 1058615 h 1177722"/>
                <a:gd name="connsiteX16" fmla="*/ 261938 w 1595527"/>
                <a:gd name="connsiteY16" fmla="*/ 1010990 h 1177722"/>
                <a:gd name="connsiteX17" fmla="*/ 257175 w 1595527"/>
                <a:gd name="connsiteY17" fmla="*/ 772865 h 1177722"/>
                <a:gd name="connsiteX18" fmla="*/ 47625 w 1595527"/>
                <a:gd name="connsiteY18" fmla="*/ 682378 h 1177722"/>
                <a:gd name="connsiteX19" fmla="*/ 59532 w 1595527"/>
                <a:gd name="connsiteY19" fmla="*/ 329953 h 1177722"/>
                <a:gd name="connsiteX20" fmla="*/ 0 w 1595527"/>
                <a:gd name="connsiteY20" fmla="*/ 263278 h 1177722"/>
                <a:gd name="connsiteX0" fmla="*/ 0 w 1585585"/>
                <a:gd name="connsiteY0" fmla="*/ 263278 h 1177722"/>
                <a:gd name="connsiteX1" fmla="*/ 157162 w 1585585"/>
                <a:gd name="connsiteY1" fmla="*/ 227560 h 1177722"/>
                <a:gd name="connsiteX2" fmla="*/ 623888 w 1585585"/>
                <a:gd name="connsiteY2" fmla="*/ 10865 h 1177722"/>
                <a:gd name="connsiteX3" fmla="*/ 885825 w 1585585"/>
                <a:gd name="connsiteY3" fmla="*/ 68015 h 1177722"/>
                <a:gd name="connsiteX4" fmla="*/ 909638 w 1585585"/>
                <a:gd name="connsiteY4" fmla="*/ 248990 h 1177722"/>
                <a:gd name="connsiteX5" fmla="*/ 1319213 w 1585585"/>
                <a:gd name="connsiteY5" fmla="*/ 334715 h 1177722"/>
                <a:gd name="connsiteX6" fmla="*/ 1157288 w 1585585"/>
                <a:gd name="connsiteY6" fmla="*/ 544265 h 1177722"/>
                <a:gd name="connsiteX7" fmla="*/ 1333500 w 1585585"/>
                <a:gd name="connsiteY7" fmla="*/ 625228 h 1177722"/>
                <a:gd name="connsiteX8" fmla="*/ 1576388 w 1585585"/>
                <a:gd name="connsiteY8" fmla="*/ 629990 h 1177722"/>
                <a:gd name="connsiteX9" fmla="*/ 1400175 w 1585585"/>
                <a:gd name="connsiteY9" fmla="*/ 1010990 h 1177722"/>
                <a:gd name="connsiteX10" fmla="*/ 1223963 w 1585585"/>
                <a:gd name="connsiteY10" fmla="*/ 1063378 h 1177722"/>
                <a:gd name="connsiteX11" fmla="*/ 1014413 w 1585585"/>
                <a:gd name="connsiteY11" fmla="*/ 1006228 h 1177722"/>
                <a:gd name="connsiteX12" fmla="*/ 833438 w 1585585"/>
                <a:gd name="connsiteY12" fmla="*/ 896690 h 1177722"/>
                <a:gd name="connsiteX13" fmla="*/ 762000 w 1585585"/>
                <a:gd name="connsiteY13" fmla="*/ 1044328 h 1177722"/>
                <a:gd name="connsiteX14" fmla="*/ 642938 w 1585585"/>
                <a:gd name="connsiteY14" fmla="*/ 1177678 h 1177722"/>
                <a:gd name="connsiteX15" fmla="*/ 342900 w 1585585"/>
                <a:gd name="connsiteY15" fmla="*/ 1058615 h 1177722"/>
                <a:gd name="connsiteX16" fmla="*/ 261938 w 1585585"/>
                <a:gd name="connsiteY16" fmla="*/ 1010990 h 1177722"/>
                <a:gd name="connsiteX17" fmla="*/ 257175 w 1585585"/>
                <a:gd name="connsiteY17" fmla="*/ 772865 h 1177722"/>
                <a:gd name="connsiteX18" fmla="*/ 47625 w 1585585"/>
                <a:gd name="connsiteY18" fmla="*/ 682378 h 1177722"/>
                <a:gd name="connsiteX19" fmla="*/ 59532 w 1585585"/>
                <a:gd name="connsiteY19" fmla="*/ 329953 h 1177722"/>
                <a:gd name="connsiteX20" fmla="*/ 0 w 1585585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59532 w 1515673"/>
                <a:gd name="connsiteY19" fmla="*/ 329953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9526 w 1515673"/>
                <a:gd name="connsiteY19" fmla="*/ 313284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25385 h 1139829"/>
                <a:gd name="connsiteX1" fmla="*/ 157162 w 1515673"/>
                <a:gd name="connsiteY1" fmla="*/ 189667 h 1139829"/>
                <a:gd name="connsiteX2" fmla="*/ 626269 w 1515673"/>
                <a:gd name="connsiteY2" fmla="*/ 15835 h 1139829"/>
                <a:gd name="connsiteX3" fmla="*/ 885825 w 1515673"/>
                <a:gd name="connsiteY3" fmla="*/ 30122 h 1139829"/>
                <a:gd name="connsiteX4" fmla="*/ 909638 w 1515673"/>
                <a:gd name="connsiteY4" fmla="*/ 211097 h 1139829"/>
                <a:gd name="connsiteX5" fmla="*/ 1319213 w 1515673"/>
                <a:gd name="connsiteY5" fmla="*/ 296822 h 1139829"/>
                <a:gd name="connsiteX6" fmla="*/ 1157288 w 1515673"/>
                <a:gd name="connsiteY6" fmla="*/ 506372 h 1139829"/>
                <a:gd name="connsiteX7" fmla="*/ 1333500 w 1515673"/>
                <a:gd name="connsiteY7" fmla="*/ 587335 h 1139829"/>
                <a:gd name="connsiteX8" fmla="*/ 1502569 w 1515673"/>
                <a:gd name="connsiteY8" fmla="*/ 713541 h 1139829"/>
                <a:gd name="connsiteX9" fmla="*/ 1400175 w 1515673"/>
                <a:gd name="connsiteY9" fmla="*/ 973097 h 1139829"/>
                <a:gd name="connsiteX10" fmla="*/ 1223963 w 1515673"/>
                <a:gd name="connsiteY10" fmla="*/ 1025485 h 1139829"/>
                <a:gd name="connsiteX11" fmla="*/ 1014413 w 1515673"/>
                <a:gd name="connsiteY11" fmla="*/ 968335 h 1139829"/>
                <a:gd name="connsiteX12" fmla="*/ 833438 w 1515673"/>
                <a:gd name="connsiteY12" fmla="*/ 858797 h 1139829"/>
                <a:gd name="connsiteX13" fmla="*/ 762000 w 1515673"/>
                <a:gd name="connsiteY13" fmla="*/ 1006435 h 1139829"/>
                <a:gd name="connsiteX14" fmla="*/ 642938 w 1515673"/>
                <a:gd name="connsiteY14" fmla="*/ 1139785 h 1139829"/>
                <a:gd name="connsiteX15" fmla="*/ 342900 w 1515673"/>
                <a:gd name="connsiteY15" fmla="*/ 1020722 h 1139829"/>
                <a:gd name="connsiteX16" fmla="*/ 261938 w 1515673"/>
                <a:gd name="connsiteY16" fmla="*/ 973097 h 1139829"/>
                <a:gd name="connsiteX17" fmla="*/ 257175 w 1515673"/>
                <a:gd name="connsiteY17" fmla="*/ 734972 h 1139829"/>
                <a:gd name="connsiteX18" fmla="*/ 47625 w 1515673"/>
                <a:gd name="connsiteY18" fmla="*/ 644485 h 1139829"/>
                <a:gd name="connsiteX19" fmla="*/ 45244 w 1515673"/>
                <a:gd name="connsiteY19" fmla="*/ 311110 h 1139829"/>
                <a:gd name="connsiteX20" fmla="*/ 9526 w 1515673"/>
                <a:gd name="connsiteY20" fmla="*/ 275391 h 1139829"/>
                <a:gd name="connsiteX21" fmla="*/ 0 w 1515673"/>
                <a:gd name="connsiteY21" fmla="*/ 225385 h 1139829"/>
                <a:gd name="connsiteX0" fmla="*/ 0 w 1515673"/>
                <a:gd name="connsiteY0" fmla="*/ 225385 h 1140018"/>
                <a:gd name="connsiteX1" fmla="*/ 157162 w 1515673"/>
                <a:gd name="connsiteY1" fmla="*/ 189667 h 1140018"/>
                <a:gd name="connsiteX2" fmla="*/ 626269 w 1515673"/>
                <a:gd name="connsiteY2" fmla="*/ 15835 h 1140018"/>
                <a:gd name="connsiteX3" fmla="*/ 885825 w 1515673"/>
                <a:gd name="connsiteY3" fmla="*/ 30122 h 1140018"/>
                <a:gd name="connsiteX4" fmla="*/ 909638 w 1515673"/>
                <a:gd name="connsiteY4" fmla="*/ 211097 h 1140018"/>
                <a:gd name="connsiteX5" fmla="*/ 1319213 w 1515673"/>
                <a:gd name="connsiteY5" fmla="*/ 296822 h 1140018"/>
                <a:gd name="connsiteX6" fmla="*/ 1157288 w 1515673"/>
                <a:gd name="connsiteY6" fmla="*/ 506372 h 1140018"/>
                <a:gd name="connsiteX7" fmla="*/ 1333500 w 1515673"/>
                <a:gd name="connsiteY7" fmla="*/ 587335 h 1140018"/>
                <a:gd name="connsiteX8" fmla="*/ 1502569 w 1515673"/>
                <a:gd name="connsiteY8" fmla="*/ 713541 h 1140018"/>
                <a:gd name="connsiteX9" fmla="*/ 1400175 w 1515673"/>
                <a:gd name="connsiteY9" fmla="*/ 973097 h 1140018"/>
                <a:gd name="connsiteX10" fmla="*/ 1223963 w 1515673"/>
                <a:gd name="connsiteY10" fmla="*/ 1025485 h 1140018"/>
                <a:gd name="connsiteX11" fmla="*/ 1014413 w 1515673"/>
                <a:gd name="connsiteY11" fmla="*/ 968335 h 1140018"/>
                <a:gd name="connsiteX12" fmla="*/ 833438 w 1515673"/>
                <a:gd name="connsiteY12" fmla="*/ 858797 h 1140018"/>
                <a:gd name="connsiteX13" fmla="*/ 762000 w 1515673"/>
                <a:gd name="connsiteY13" fmla="*/ 1006435 h 1140018"/>
                <a:gd name="connsiteX14" fmla="*/ 642938 w 1515673"/>
                <a:gd name="connsiteY14" fmla="*/ 1139785 h 1140018"/>
                <a:gd name="connsiteX15" fmla="*/ 261938 w 1515673"/>
                <a:gd name="connsiteY15" fmla="*/ 973097 h 1140018"/>
                <a:gd name="connsiteX16" fmla="*/ 257175 w 1515673"/>
                <a:gd name="connsiteY16" fmla="*/ 734972 h 1140018"/>
                <a:gd name="connsiteX17" fmla="*/ 47625 w 1515673"/>
                <a:gd name="connsiteY17" fmla="*/ 644485 h 1140018"/>
                <a:gd name="connsiteX18" fmla="*/ 45244 w 1515673"/>
                <a:gd name="connsiteY18" fmla="*/ 311110 h 1140018"/>
                <a:gd name="connsiteX19" fmla="*/ 9526 w 1515673"/>
                <a:gd name="connsiteY19" fmla="*/ 275391 h 1140018"/>
                <a:gd name="connsiteX20" fmla="*/ 0 w 1515673"/>
                <a:gd name="connsiteY20" fmla="*/ 225385 h 1140018"/>
                <a:gd name="connsiteX0" fmla="*/ 0 w 1404395"/>
                <a:gd name="connsiteY0" fmla="*/ 225385 h 1140018"/>
                <a:gd name="connsiteX1" fmla="*/ 157162 w 1404395"/>
                <a:gd name="connsiteY1" fmla="*/ 189667 h 1140018"/>
                <a:gd name="connsiteX2" fmla="*/ 626269 w 1404395"/>
                <a:gd name="connsiteY2" fmla="*/ 15835 h 1140018"/>
                <a:gd name="connsiteX3" fmla="*/ 885825 w 1404395"/>
                <a:gd name="connsiteY3" fmla="*/ 30122 h 1140018"/>
                <a:gd name="connsiteX4" fmla="*/ 909638 w 1404395"/>
                <a:gd name="connsiteY4" fmla="*/ 211097 h 1140018"/>
                <a:gd name="connsiteX5" fmla="*/ 1319213 w 1404395"/>
                <a:gd name="connsiteY5" fmla="*/ 296822 h 1140018"/>
                <a:gd name="connsiteX6" fmla="*/ 1157288 w 1404395"/>
                <a:gd name="connsiteY6" fmla="*/ 506372 h 1140018"/>
                <a:gd name="connsiteX7" fmla="*/ 1333500 w 1404395"/>
                <a:gd name="connsiteY7" fmla="*/ 587335 h 1140018"/>
                <a:gd name="connsiteX8" fmla="*/ 1400175 w 1404395"/>
                <a:gd name="connsiteY8" fmla="*/ 973097 h 1140018"/>
                <a:gd name="connsiteX9" fmla="*/ 1223963 w 1404395"/>
                <a:gd name="connsiteY9" fmla="*/ 1025485 h 1140018"/>
                <a:gd name="connsiteX10" fmla="*/ 1014413 w 1404395"/>
                <a:gd name="connsiteY10" fmla="*/ 968335 h 1140018"/>
                <a:gd name="connsiteX11" fmla="*/ 833438 w 1404395"/>
                <a:gd name="connsiteY11" fmla="*/ 858797 h 1140018"/>
                <a:gd name="connsiteX12" fmla="*/ 762000 w 1404395"/>
                <a:gd name="connsiteY12" fmla="*/ 1006435 h 1140018"/>
                <a:gd name="connsiteX13" fmla="*/ 642938 w 1404395"/>
                <a:gd name="connsiteY13" fmla="*/ 1139785 h 1140018"/>
                <a:gd name="connsiteX14" fmla="*/ 261938 w 1404395"/>
                <a:gd name="connsiteY14" fmla="*/ 973097 h 1140018"/>
                <a:gd name="connsiteX15" fmla="*/ 257175 w 1404395"/>
                <a:gd name="connsiteY15" fmla="*/ 734972 h 1140018"/>
                <a:gd name="connsiteX16" fmla="*/ 47625 w 1404395"/>
                <a:gd name="connsiteY16" fmla="*/ 644485 h 1140018"/>
                <a:gd name="connsiteX17" fmla="*/ 45244 w 1404395"/>
                <a:gd name="connsiteY17" fmla="*/ 311110 h 1140018"/>
                <a:gd name="connsiteX18" fmla="*/ 9526 w 1404395"/>
                <a:gd name="connsiteY18" fmla="*/ 275391 h 1140018"/>
                <a:gd name="connsiteX19" fmla="*/ 0 w 1404395"/>
                <a:gd name="connsiteY19" fmla="*/ 225385 h 1140018"/>
                <a:gd name="connsiteX0" fmla="*/ 0 w 1403840"/>
                <a:gd name="connsiteY0" fmla="*/ 225385 h 1140018"/>
                <a:gd name="connsiteX1" fmla="*/ 157162 w 1403840"/>
                <a:gd name="connsiteY1" fmla="*/ 189667 h 1140018"/>
                <a:gd name="connsiteX2" fmla="*/ 626269 w 1403840"/>
                <a:gd name="connsiteY2" fmla="*/ 15835 h 1140018"/>
                <a:gd name="connsiteX3" fmla="*/ 885825 w 1403840"/>
                <a:gd name="connsiteY3" fmla="*/ 30122 h 1140018"/>
                <a:gd name="connsiteX4" fmla="*/ 909638 w 1403840"/>
                <a:gd name="connsiteY4" fmla="*/ 211097 h 1140018"/>
                <a:gd name="connsiteX5" fmla="*/ 1319213 w 1403840"/>
                <a:gd name="connsiteY5" fmla="*/ 296822 h 1140018"/>
                <a:gd name="connsiteX6" fmla="*/ 1216542 w 1403840"/>
                <a:gd name="connsiteY6" fmla="*/ 500448 h 1140018"/>
                <a:gd name="connsiteX7" fmla="*/ 1333500 w 1403840"/>
                <a:gd name="connsiteY7" fmla="*/ 587335 h 1140018"/>
                <a:gd name="connsiteX8" fmla="*/ 1400175 w 1403840"/>
                <a:gd name="connsiteY8" fmla="*/ 973097 h 1140018"/>
                <a:gd name="connsiteX9" fmla="*/ 1223963 w 1403840"/>
                <a:gd name="connsiteY9" fmla="*/ 1025485 h 1140018"/>
                <a:gd name="connsiteX10" fmla="*/ 1014413 w 1403840"/>
                <a:gd name="connsiteY10" fmla="*/ 968335 h 1140018"/>
                <a:gd name="connsiteX11" fmla="*/ 833438 w 1403840"/>
                <a:gd name="connsiteY11" fmla="*/ 858797 h 1140018"/>
                <a:gd name="connsiteX12" fmla="*/ 762000 w 1403840"/>
                <a:gd name="connsiteY12" fmla="*/ 1006435 h 1140018"/>
                <a:gd name="connsiteX13" fmla="*/ 642938 w 1403840"/>
                <a:gd name="connsiteY13" fmla="*/ 1139785 h 1140018"/>
                <a:gd name="connsiteX14" fmla="*/ 261938 w 1403840"/>
                <a:gd name="connsiteY14" fmla="*/ 973097 h 1140018"/>
                <a:gd name="connsiteX15" fmla="*/ 257175 w 1403840"/>
                <a:gd name="connsiteY15" fmla="*/ 734972 h 1140018"/>
                <a:gd name="connsiteX16" fmla="*/ 47625 w 1403840"/>
                <a:gd name="connsiteY16" fmla="*/ 644485 h 1140018"/>
                <a:gd name="connsiteX17" fmla="*/ 45244 w 1403840"/>
                <a:gd name="connsiteY17" fmla="*/ 311110 h 1140018"/>
                <a:gd name="connsiteX18" fmla="*/ 9526 w 1403840"/>
                <a:gd name="connsiteY18" fmla="*/ 275391 h 1140018"/>
                <a:gd name="connsiteX19" fmla="*/ 0 w 1403840"/>
                <a:gd name="connsiteY19" fmla="*/ 225385 h 1140018"/>
                <a:gd name="connsiteX0" fmla="*/ 0 w 1403365"/>
                <a:gd name="connsiteY0" fmla="*/ 225385 h 1140018"/>
                <a:gd name="connsiteX1" fmla="*/ 157162 w 1403365"/>
                <a:gd name="connsiteY1" fmla="*/ 189667 h 1140018"/>
                <a:gd name="connsiteX2" fmla="*/ 626269 w 1403365"/>
                <a:gd name="connsiteY2" fmla="*/ 15835 h 1140018"/>
                <a:gd name="connsiteX3" fmla="*/ 885825 w 1403365"/>
                <a:gd name="connsiteY3" fmla="*/ 30122 h 1140018"/>
                <a:gd name="connsiteX4" fmla="*/ 909638 w 1403365"/>
                <a:gd name="connsiteY4" fmla="*/ 211097 h 1140018"/>
                <a:gd name="connsiteX5" fmla="*/ 1319213 w 1403365"/>
                <a:gd name="connsiteY5" fmla="*/ 296822 h 1140018"/>
                <a:gd name="connsiteX6" fmla="*/ 1281723 w 1403365"/>
                <a:gd name="connsiteY6" fmla="*/ 435270 h 1140018"/>
                <a:gd name="connsiteX7" fmla="*/ 1333500 w 1403365"/>
                <a:gd name="connsiteY7" fmla="*/ 587335 h 1140018"/>
                <a:gd name="connsiteX8" fmla="*/ 1400175 w 1403365"/>
                <a:gd name="connsiteY8" fmla="*/ 973097 h 1140018"/>
                <a:gd name="connsiteX9" fmla="*/ 1223963 w 1403365"/>
                <a:gd name="connsiteY9" fmla="*/ 1025485 h 1140018"/>
                <a:gd name="connsiteX10" fmla="*/ 1014413 w 1403365"/>
                <a:gd name="connsiteY10" fmla="*/ 968335 h 1140018"/>
                <a:gd name="connsiteX11" fmla="*/ 833438 w 1403365"/>
                <a:gd name="connsiteY11" fmla="*/ 858797 h 1140018"/>
                <a:gd name="connsiteX12" fmla="*/ 762000 w 1403365"/>
                <a:gd name="connsiteY12" fmla="*/ 1006435 h 1140018"/>
                <a:gd name="connsiteX13" fmla="*/ 642938 w 1403365"/>
                <a:gd name="connsiteY13" fmla="*/ 1139785 h 1140018"/>
                <a:gd name="connsiteX14" fmla="*/ 261938 w 1403365"/>
                <a:gd name="connsiteY14" fmla="*/ 973097 h 1140018"/>
                <a:gd name="connsiteX15" fmla="*/ 257175 w 1403365"/>
                <a:gd name="connsiteY15" fmla="*/ 734972 h 1140018"/>
                <a:gd name="connsiteX16" fmla="*/ 47625 w 1403365"/>
                <a:gd name="connsiteY16" fmla="*/ 644485 h 1140018"/>
                <a:gd name="connsiteX17" fmla="*/ 45244 w 1403365"/>
                <a:gd name="connsiteY17" fmla="*/ 311110 h 1140018"/>
                <a:gd name="connsiteX18" fmla="*/ 9526 w 1403365"/>
                <a:gd name="connsiteY18" fmla="*/ 275391 h 1140018"/>
                <a:gd name="connsiteX19" fmla="*/ 0 w 1403365"/>
                <a:gd name="connsiteY19" fmla="*/ 225385 h 114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3365" h="1140018">
                  <a:moveTo>
                    <a:pt x="0" y="225385"/>
                  </a:moveTo>
                  <a:lnTo>
                    <a:pt x="157162" y="189667"/>
                  </a:lnTo>
                  <a:cubicBezTo>
                    <a:pt x="261143" y="147598"/>
                    <a:pt x="504825" y="42426"/>
                    <a:pt x="626269" y="15835"/>
                  </a:cubicBezTo>
                  <a:cubicBezTo>
                    <a:pt x="747713" y="-10756"/>
                    <a:pt x="838597" y="-2422"/>
                    <a:pt x="885825" y="30122"/>
                  </a:cubicBezTo>
                  <a:cubicBezTo>
                    <a:pt x="933053" y="62666"/>
                    <a:pt x="868362" y="150772"/>
                    <a:pt x="909638" y="211097"/>
                  </a:cubicBezTo>
                  <a:cubicBezTo>
                    <a:pt x="950914" y="271422"/>
                    <a:pt x="1257199" y="259460"/>
                    <a:pt x="1319213" y="296822"/>
                  </a:cubicBezTo>
                  <a:cubicBezTo>
                    <a:pt x="1381227" y="334184"/>
                    <a:pt x="1279342" y="386851"/>
                    <a:pt x="1281723" y="435270"/>
                  </a:cubicBezTo>
                  <a:cubicBezTo>
                    <a:pt x="1284104" y="483689"/>
                    <a:pt x="1313758" y="497697"/>
                    <a:pt x="1333500" y="587335"/>
                  </a:cubicBezTo>
                  <a:cubicBezTo>
                    <a:pt x="1353242" y="676973"/>
                    <a:pt x="1418431" y="900072"/>
                    <a:pt x="1400175" y="973097"/>
                  </a:cubicBezTo>
                  <a:cubicBezTo>
                    <a:pt x="1353741" y="1025088"/>
                    <a:pt x="1288257" y="1026279"/>
                    <a:pt x="1223963" y="1025485"/>
                  </a:cubicBezTo>
                  <a:cubicBezTo>
                    <a:pt x="1169194" y="1001673"/>
                    <a:pt x="1106488" y="1023898"/>
                    <a:pt x="1014413" y="968335"/>
                  </a:cubicBezTo>
                  <a:cubicBezTo>
                    <a:pt x="954088" y="931822"/>
                    <a:pt x="875507" y="852447"/>
                    <a:pt x="833438" y="858797"/>
                  </a:cubicBezTo>
                  <a:cubicBezTo>
                    <a:pt x="791369" y="865147"/>
                    <a:pt x="801687" y="961985"/>
                    <a:pt x="762000" y="1006435"/>
                  </a:cubicBezTo>
                  <a:cubicBezTo>
                    <a:pt x="722313" y="1050885"/>
                    <a:pt x="726282" y="1145341"/>
                    <a:pt x="642938" y="1139785"/>
                  </a:cubicBezTo>
                  <a:cubicBezTo>
                    <a:pt x="559594" y="1134229"/>
                    <a:pt x="326232" y="1040566"/>
                    <a:pt x="261938" y="973097"/>
                  </a:cubicBezTo>
                  <a:cubicBezTo>
                    <a:pt x="197644" y="905628"/>
                    <a:pt x="327025" y="765134"/>
                    <a:pt x="257175" y="734972"/>
                  </a:cubicBezTo>
                  <a:cubicBezTo>
                    <a:pt x="187325" y="704810"/>
                    <a:pt x="82947" y="715129"/>
                    <a:pt x="47625" y="644485"/>
                  </a:cubicBezTo>
                  <a:cubicBezTo>
                    <a:pt x="12303" y="573841"/>
                    <a:pt x="51594" y="372626"/>
                    <a:pt x="45244" y="311110"/>
                  </a:cubicBezTo>
                  <a:cubicBezTo>
                    <a:pt x="10319" y="271025"/>
                    <a:pt x="17067" y="289679"/>
                    <a:pt x="9526" y="275391"/>
                  </a:cubicBezTo>
                  <a:cubicBezTo>
                    <a:pt x="1985" y="261104"/>
                    <a:pt x="3175" y="242054"/>
                    <a:pt x="0" y="225385"/>
                  </a:cubicBezTo>
                  <a:close/>
                </a:path>
              </a:pathLst>
            </a:custGeom>
            <a:solidFill>
              <a:srgbClr val="81AF01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8AF49B51-E642-0908-22B9-4D78ADCE6EE5}"/>
                </a:ext>
              </a:extLst>
            </p:cNvPr>
            <p:cNvSpPr/>
            <p:nvPr/>
          </p:nvSpPr>
          <p:spPr>
            <a:xfrm>
              <a:off x="3165811" y="2933034"/>
              <a:ext cx="2012617" cy="1596286"/>
            </a:xfrm>
            <a:custGeom>
              <a:avLst/>
              <a:gdLst>
                <a:gd name="connsiteX0" fmla="*/ 0 w 1781175"/>
                <a:gd name="connsiteY0" fmla="*/ 252413 h 1166813"/>
                <a:gd name="connsiteX1" fmla="*/ 161925 w 1781175"/>
                <a:gd name="connsiteY1" fmla="*/ 252413 h 1166813"/>
                <a:gd name="connsiteX2" fmla="*/ 623888 w 1781175"/>
                <a:gd name="connsiteY2" fmla="*/ 0 h 1166813"/>
                <a:gd name="connsiteX3" fmla="*/ 885825 w 1781175"/>
                <a:gd name="connsiteY3" fmla="*/ 57150 h 1166813"/>
                <a:gd name="connsiteX4" fmla="*/ 885825 w 1781175"/>
                <a:gd name="connsiteY4" fmla="*/ 100013 h 1166813"/>
                <a:gd name="connsiteX5" fmla="*/ 909638 w 1781175"/>
                <a:gd name="connsiteY5" fmla="*/ 238125 h 1166813"/>
                <a:gd name="connsiteX6" fmla="*/ 1347788 w 1781175"/>
                <a:gd name="connsiteY6" fmla="*/ 285750 h 1166813"/>
                <a:gd name="connsiteX7" fmla="*/ 1319213 w 1781175"/>
                <a:gd name="connsiteY7" fmla="*/ 323850 h 1166813"/>
                <a:gd name="connsiteX8" fmla="*/ 1157288 w 1781175"/>
                <a:gd name="connsiteY8" fmla="*/ 533400 h 1166813"/>
                <a:gd name="connsiteX9" fmla="*/ 1333500 w 1781175"/>
                <a:gd name="connsiteY9" fmla="*/ 614363 h 1166813"/>
                <a:gd name="connsiteX10" fmla="*/ 1576388 w 1781175"/>
                <a:gd name="connsiteY10" fmla="*/ 619125 h 1166813"/>
                <a:gd name="connsiteX11" fmla="*/ 1638300 w 1781175"/>
                <a:gd name="connsiteY11" fmla="*/ 757238 h 1166813"/>
                <a:gd name="connsiteX12" fmla="*/ 1781175 w 1781175"/>
                <a:gd name="connsiteY12" fmla="*/ 842963 h 1166813"/>
                <a:gd name="connsiteX13" fmla="*/ 1643063 w 1781175"/>
                <a:gd name="connsiteY13" fmla="*/ 952500 h 1166813"/>
                <a:gd name="connsiteX14" fmla="*/ 1400175 w 1781175"/>
                <a:gd name="connsiteY14" fmla="*/ 1000125 h 1166813"/>
                <a:gd name="connsiteX15" fmla="*/ 1343025 w 1781175"/>
                <a:gd name="connsiteY15" fmla="*/ 1138238 h 1166813"/>
                <a:gd name="connsiteX16" fmla="*/ 1223963 w 1781175"/>
                <a:gd name="connsiteY16" fmla="*/ 1052513 h 1166813"/>
                <a:gd name="connsiteX17" fmla="*/ 1109663 w 1781175"/>
                <a:gd name="connsiteY17" fmla="*/ 1052513 h 1166813"/>
                <a:gd name="connsiteX18" fmla="*/ 833438 w 1781175"/>
                <a:gd name="connsiteY18" fmla="*/ 885825 h 1166813"/>
                <a:gd name="connsiteX19" fmla="*/ 762000 w 1781175"/>
                <a:gd name="connsiteY19" fmla="*/ 1033463 h 1166813"/>
                <a:gd name="connsiteX20" fmla="*/ 642938 w 1781175"/>
                <a:gd name="connsiteY20" fmla="*/ 1166813 h 1166813"/>
                <a:gd name="connsiteX21" fmla="*/ 600075 w 1781175"/>
                <a:gd name="connsiteY21" fmla="*/ 1138238 h 1166813"/>
                <a:gd name="connsiteX22" fmla="*/ 342900 w 1781175"/>
                <a:gd name="connsiteY22" fmla="*/ 1047750 h 1166813"/>
                <a:gd name="connsiteX23" fmla="*/ 261938 w 1781175"/>
                <a:gd name="connsiteY23" fmla="*/ 1000125 h 1166813"/>
                <a:gd name="connsiteX24" fmla="*/ 257175 w 1781175"/>
                <a:gd name="connsiteY24" fmla="*/ 762000 h 1166813"/>
                <a:gd name="connsiteX25" fmla="*/ 47625 w 1781175"/>
                <a:gd name="connsiteY25" fmla="*/ 671513 h 1166813"/>
                <a:gd name="connsiteX26" fmla="*/ 42863 w 1781175"/>
                <a:gd name="connsiteY26" fmla="*/ 471488 h 1166813"/>
                <a:gd name="connsiteX27" fmla="*/ 0 w 1781175"/>
                <a:gd name="connsiteY27" fmla="*/ 252413 h 1166813"/>
                <a:gd name="connsiteX0" fmla="*/ 0 w 1781175"/>
                <a:gd name="connsiteY0" fmla="*/ 260670 h 1175070"/>
                <a:gd name="connsiteX1" fmla="*/ 161925 w 1781175"/>
                <a:gd name="connsiteY1" fmla="*/ 260670 h 1175070"/>
                <a:gd name="connsiteX2" fmla="*/ 623888 w 1781175"/>
                <a:gd name="connsiteY2" fmla="*/ 8257 h 1175070"/>
                <a:gd name="connsiteX3" fmla="*/ 885825 w 1781175"/>
                <a:gd name="connsiteY3" fmla="*/ 65407 h 1175070"/>
                <a:gd name="connsiteX4" fmla="*/ 885825 w 1781175"/>
                <a:gd name="connsiteY4" fmla="*/ 108270 h 1175070"/>
                <a:gd name="connsiteX5" fmla="*/ 909638 w 1781175"/>
                <a:gd name="connsiteY5" fmla="*/ 246382 h 1175070"/>
                <a:gd name="connsiteX6" fmla="*/ 1347788 w 1781175"/>
                <a:gd name="connsiteY6" fmla="*/ 294007 h 1175070"/>
                <a:gd name="connsiteX7" fmla="*/ 1319213 w 1781175"/>
                <a:gd name="connsiteY7" fmla="*/ 332107 h 1175070"/>
                <a:gd name="connsiteX8" fmla="*/ 1157288 w 1781175"/>
                <a:gd name="connsiteY8" fmla="*/ 541657 h 1175070"/>
                <a:gd name="connsiteX9" fmla="*/ 1333500 w 1781175"/>
                <a:gd name="connsiteY9" fmla="*/ 622620 h 1175070"/>
                <a:gd name="connsiteX10" fmla="*/ 1576388 w 1781175"/>
                <a:gd name="connsiteY10" fmla="*/ 627382 h 1175070"/>
                <a:gd name="connsiteX11" fmla="*/ 1638300 w 1781175"/>
                <a:gd name="connsiteY11" fmla="*/ 765495 h 1175070"/>
                <a:gd name="connsiteX12" fmla="*/ 1781175 w 1781175"/>
                <a:gd name="connsiteY12" fmla="*/ 851220 h 1175070"/>
                <a:gd name="connsiteX13" fmla="*/ 1643063 w 1781175"/>
                <a:gd name="connsiteY13" fmla="*/ 960757 h 1175070"/>
                <a:gd name="connsiteX14" fmla="*/ 1400175 w 1781175"/>
                <a:gd name="connsiteY14" fmla="*/ 1008382 h 1175070"/>
                <a:gd name="connsiteX15" fmla="*/ 1343025 w 1781175"/>
                <a:gd name="connsiteY15" fmla="*/ 1146495 h 1175070"/>
                <a:gd name="connsiteX16" fmla="*/ 1223963 w 1781175"/>
                <a:gd name="connsiteY16" fmla="*/ 1060770 h 1175070"/>
                <a:gd name="connsiteX17" fmla="*/ 1109663 w 1781175"/>
                <a:gd name="connsiteY17" fmla="*/ 1060770 h 1175070"/>
                <a:gd name="connsiteX18" fmla="*/ 833438 w 1781175"/>
                <a:gd name="connsiteY18" fmla="*/ 894082 h 1175070"/>
                <a:gd name="connsiteX19" fmla="*/ 762000 w 1781175"/>
                <a:gd name="connsiteY19" fmla="*/ 1041720 h 1175070"/>
                <a:gd name="connsiteX20" fmla="*/ 642938 w 1781175"/>
                <a:gd name="connsiteY20" fmla="*/ 1175070 h 1175070"/>
                <a:gd name="connsiteX21" fmla="*/ 600075 w 1781175"/>
                <a:gd name="connsiteY21" fmla="*/ 1146495 h 1175070"/>
                <a:gd name="connsiteX22" fmla="*/ 342900 w 1781175"/>
                <a:gd name="connsiteY22" fmla="*/ 1056007 h 1175070"/>
                <a:gd name="connsiteX23" fmla="*/ 261938 w 1781175"/>
                <a:gd name="connsiteY23" fmla="*/ 1008382 h 1175070"/>
                <a:gd name="connsiteX24" fmla="*/ 257175 w 1781175"/>
                <a:gd name="connsiteY24" fmla="*/ 770257 h 1175070"/>
                <a:gd name="connsiteX25" fmla="*/ 47625 w 1781175"/>
                <a:gd name="connsiteY25" fmla="*/ 679770 h 1175070"/>
                <a:gd name="connsiteX26" fmla="*/ 42863 w 1781175"/>
                <a:gd name="connsiteY26" fmla="*/ 479745 h 1175070"/>
                <a:gd name="connsiteX27" fmla="*/ 0 w 1781175"/>
                <a:gd name="connsiteY27" fmla="*/ 260670 h 1175070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91930"/>
                <a:gd name="connsiteY0" fmla="*/ 260487 h 1174887"/>
                <a:gd name="connsiteX1" fmla="*/ 161925 w 1791930"/>
                <a:gd name="connsiteY1" fmla="*/ 260487 h 1174887"/>
                <a:gd name="connsiteX2" fmla="*/ 623888 w 1791930"/>
                <a:gd name="connsiteY2" fmla="*/ 8074 h 1174887"/>
                <a:gd name="connsiteX3" fmla="*/ 885825 w 1791930"/>
                <a:gd name="connsiteY3" fmla="*/ 65224 h 1174887"/>
                <a:gd name="connsiteX4" fmla="*/ 885825 w 1791930"/>
                <a:gd name="connsiteY4" fmla="*/ 108087 h 1174887"/>
                <a:gd name="connsiteX5" fmla="*/ 909638 w 1791930"/>
                <a:gd name="connsiteY5" fmla="*/ 246199 h 1174887"/>
                <a:gd name="connsiteX6" fmla="*/ 1347788 w 1791930"/>
                <a:gd name="connsiteY6" fmla="*/ 293824 h 1174887"/>
                <a:gd name="connsiteX7" fmla="*/ 1319213 w 1791930"/>
                <a:gd name="connsiteY7" fmla="*/ 331924 h 1174887"/>
                <a:gd name="connsiteX8" fmla="*/ 1157288 w 1791930"/>
                <a:gd name="connsiteY8" fmla="*/ 541474 h 1174887"/>
                <a:gd name="connsiteX9" fmla="*/ 1333500 w 1791930"/>
                <a:gd name="connsiteY9" fmla="*/ 622437 h 1174887"/>
                <a:gd name="connsiteX10" fmla="*/ 1576388 w 1791930"/>
                <a:gd name="connsiteY10" fmla="*/ 627199 h 1174887"/>
                <a:gd name="connsiteX11" fmla="*/ 1638300 w 1791930"/>
                <a:gd name="connsiteY11" fmla="*/ 765312 h 1174887"/>
                <a:gd name="connsiteX12" fmla="*/ 1781175 w 1791930"/>
                <a:gd name="connsiteY12" fmla="*/ 851037 h 1174887"/>
                <a:gd name="connsiteX13" fmla="*/ 1643063 w 1791930"/>
                <a:gd name="connsiteY13" fmla="*/ 960574 h 1174887"/>
                <a:gd name="connsiteX14" fmla="*/ 1400175 w 1791930"/>
                <a:gd name="connsiteY14" fmla="*/ 1008199 h 1174887"/>
                <a:gd name="connsiteX15" fmla="*/ 1343025 w 1791930"/>
                <a:gd name="connsiteY15" fmla="*/ 1146312 h 1174887"/>
                <a:gd name="connsiteX16" fmla="*/ 1223963 w 1791930"/>
                <a:gd name="connsiteY16" fmla="*/ 1060587 h 1174887"/>
                <a:gd name="connsiteX17" fmla="*/ 1109663 w 1791930"/>
                <a:gd name="connsiteY17" fmla="*/ 1060587 h 1174887"/>
                <a:gd name="connsiteX18" fmla="*/ 833438 w 1791930"/>
                <a:gd name="connsiteY18" fmla="*/ 893899 h 1174887"/>
                <a:gd name="connsiteX19" fmla="*/ 762000 w 1791930"/>
                <a:gd name="connsiteY19" fmla="*/ 1041537 h 1174887"/>
                <a:gd name="connsiteX20" fmla="*/ 642938 w 1791930"/>
                <a:gd name="connsiteY20" fmla="*/ 1174887 h 1174887"/>
                <a:gd name="connsiteX21" fmla="*/ 600075 w 1791930"/>
                <a:gd name="connsiteY21" fmla="*/ 1146312 h 1174887"/>
                <a:gd name="connsiteX22" fmla="*/ 342900 w 1791930"/>
                <a:gd name="connsiteY22" fmla="*/ 1055824 h 1174887"/>
                <a:gd name="connsiteX23" fmla="*/ 261938 w 1791930"/>
                <a:gd name="connsiteY23" fmla="*/ 1008199 h 1174887"/>
                <a:gd name="connsiteX24" fmla="*/ 257175 w 1791930"/>
                <a:gd name="connsiteY24" fmla="*/ 770074 h 1174887"/>
                <a:gd name="connsiteX25" fmla="*/ 47625 w 1791930"/>
                <a:gd name="connsiteY25" fmla="*/ 679587 h 1174887"/>
                <a:gd name="connsiteX26" fmla="*/ 42863 w 1791930"/>
                <a:gd name="connsiteY26" fmla="*/ 479562 h 1174887"/>
                <a:gd name="connsiteX27" fmla="*/ 0 w 1791930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92137"/>
                <a:gd name="connsiteX1" fmla="*/ 161925 w 1781183"/>
                <a:gd name="connsiteY1" fmla="*/ 260487 h 1192137"/>
                <a:gd name="connsiteX2" fmla="*/ 623888 w 1781183"/>
                <a:gd name="connsiteY2" fmla="*/ 8074 h 1192137"/>
                <a:gd name="connsiteX3" fmla="*/ 885825 w 1781183"/>
                <a:gd name="connsiteY3" fmla="*/ 65224 h 1192137"/>
                <a:gd name="connsiteX4" fmla="*/ 885825 w 1781183"/>
                <a:gd name="connsiteY4" fmla="*/ 108087 h 1192137"/>
                <a:gd name="connsiteX5" fmla="*/ 909638 w 1781183"/>
                <a:gd name="connsiteY5" fmla="*/ 246199 h 1192137"/>
                <a:gd name="connsiteX6" fmla="*/ 1347788 w 1781183"/>
                <a:gd name="connsiteY6" fmla="*/ 293824 h 1192137"/>
                <a:gd name="connsiteX7" fmla="*/ 1319213 w 1781183"/>
                <a:gd name="connsiteY7" fmla="*/ 331924 h 1192137"/>
                <a:gd name="connsiteX8" fmla="*/ 1157288 w 1781183"/>
                <a:gd name="connsiteY8" fmla="*/ 541474 h 1192137"/>
                <a:gd name="connsiteX9" fmla="*/ 1333500 w 1781183"/>
                <a:gd name="connsiteY9" fmla="*/ 622437 h 1192137"/>
                <a:gd name="connsiteX10" fmla="*/ 1576388 w 1781183"/>
                <a:gd name="connsiteY10" fmla="*/ 627199 h 1192137"/>
                <a:gd name="connsiteX11" fmla="*/ 1638300 w 1781183"/>
                <a:gd name="connsiteY11" fmla="*/ 765312 h 1192137"/>
                <a:gd name="connsiteX12" fmla="*/ 1781175 w 1781183"/>
                <a:gd name="connsiteY12" fmla="*/ 851037 h 1192137"/>
                <a:gd name="connsiteX13" fmla="*/ 1643063 w 1781183"/>
                <a:gd name="connsiteY13" fmla="*/ 960574 h 1192137"/>
                <a:gd name="connsiteX14" fmla="*/ 1400175 w 1781183"/>
                <a:gd name="connsiteY14" fmla="*/ 1008199 h 1192137"/>
                <a:gd name="connsiteX15" fmla="*/ 1343025 w 1781183"/>
                <a:gd name="connsiteY15" fmla="*/ 1146312 h 1192137"/>
                <a:gd name="connsiteX16" fmla="*/ 1223963 w 1781183"/>
                <a:gd name="connsiteY16" fmla="*/ 1060587 h 1192137"/>
                <a:gd name="connsiteX17" fmla="*/ 1109663 w 1781183"/>
                <a:gd name="connsiteY17" fmla="*/ 1060587 h 1192137"/>
                <a:gd name="connsiteX18" fmla="*/ 833438 w 1781183"/>
                <a:gd name="connsiteY18" fmla="*/ 893899 h 1192137"/>
                <a:gd name="connsiteX19" fmla="*/ 762000 w 1781183"/>
                <a:gd name="connsiteY19" fmla="*/ 1041537 h 1192137"/>
                <a:gd name="connsiteX20" fmla="*/ 642938 w 1781183"/>
                <a:gd name="connsiteY20" fmla="*/ 1174887 h 1192137"/>
                <a:gd name="connsiteX21" fmla="*/ 600075 w 1781183"/>
                <a:gd name="connsiteY21" fmla="*/ 1146312 h 1192137"/>
                <a:gd name="connsiteX22" fmla="*/ 342900 w 1781183"/>
                <a:gd name="connsiteY22" fmla="*/ 1055824 h 1192137"/>
                <a:gd name="connsiteX23" fmla="*/ 261938 w 1781183"/>
                <a:gd name="connsiteY23" fmla="*/ 1008199 h 1192137"/>
                <a:gd name="connsiteX24" fmla="*/ 257175 w 1781183"/>
                <a:gd name="connsiteY24" fmla="*/ 770074 h 1192137"/>
                <a:gd name="connsiteX25" fmla="*/ 47625 w 1781183"/>
                <a:gd name="connsiteY25" fmla="*/ 679587 h 1192137"/>
                <a:gd name="connsiteX26" fmla="*/ 42863 w 1781183"/>
                <a:gd name="connsiteY26" fmla="*/ 479562 h 1192137"/>
                <a:gd name="connsiteX27" fmla="*/ 0 w 1781183"/>
                <a:gd name="connsiteY27" fmla="*/ 260487 h 1192137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909638 w 1781183"/>
                <a:gd name="connsiteY4" fmla="*/ 246199 h 1182135"/>
                <a:gd name="connsiteX5" fmla="*/ 1319213 w 1781183"/>
                <a:gd name="connsiteY5" fmla="*/ 331924 h 1182135"/>
                <a:gd name="connsiteX6" fmla="*/ 1157288 w 1781183"/>
                <a:gd name="connsiteY6" fmla="*/ 541474 h 1182135"/>
                <a:gd name="connsiteX7" fmla="*/ 1333500 w 1781183"/>
                <a:gd name="connsiteY7" fmla="*/ 622437 h 1182135"/>
                <a:gd name="connsiteX8" fmla="*/ 1576388 w 1781183"/>
                <a:gd name="connsiteY8" fmla="*/ 627199 h 1182135"/>
                <a:gd name="connsiteX9" fmla="*/ 1638300 w 1781183"/>
                <a:gd name="connsiteY9" fmla="*/ 765312 h 1182135"/>
                <a:gd name="connsiteX10" fmla="*/ 1781175 w 1781183"/>
                <a:gd name="connsiteY10" fmla="*/ 851037 h 1182135"/>
                <a:gd name="connsiteX11" fmla="*/ 1643063 w 1781183"/>
                <a:gd name="connsiteY11" fmla="*/ 960574 h 1182135"/>
                <a:gd name="connsiteX12" fmla="*/ 1400175 w 1781183"/>
                <a:gd name="connsiteY12" fmla="*/ 1008199 h 1182135"/>
                <a:gd name="connsiteX13" fmla="*/ 1343025 w 1781183"/>
                <a:gd name="connsiteY13" fmla="*/ 1146312 h 1182135"/>
                <a:gd name="connsiteX14" fmla="*/ 1223963 w 1781183"/>
                <a:gd name="connsiteY14" fmla="*/ 1060587 h 1182135"/>
                <a:gd name="connsiteX15" fmla="*/ 1109663 w 1781183"/>
                <a:gd name="connsiteY15" fmla="*/ 1060587 h 1182135"/>
                <a:gd name="connsiteX16" fmla="*/ 833438 w 1781183"/>
                <a:gd name="connsiteY16" fmla="*/ 893899 h 1182135"/>
                <a:gd name="connsiteX17" fmla="*/ 762000 w 1781183"/>
                <a:gd name="connsiteY17" fmla="*/ 1041537 h 1182135"/>
                <a:gd name="connsiteX18" fmla="*/ 642938 w 1781183"/>
                <a:gd name="connsiteY18" fmla="*/ 1174887 h 1182135"/>
                <a:gd name="connsiteX19" fmla="*/ 600075 w 1781183"/>
                <a:gd name="connsiteY19" fmla="*/ 1146312 h 1182135"/>
                <a:gd name="connsiteX20" fmla="*/ 342900 w 1781183"/>
                <a:gd name="connsiteY20" fmla="*/ 1055824 h 1182135"/>
                <a:gd name="connsiteX21" fmla="*/ 261938 w 1781183"/>
                <a:gd name="connsiteY21" fmla="*/ 1008199 h 1182135"/>
                <a:gd name="connsiteX22" fmla="*/ 257175 w 1781183"/>
                <a:gd name="connsiteY22" fmla="*/ 770074 h 1182135"/>
                <a:gd name="connsiteX23" fmla="*/ 47625 w 1781183"/>
                <a:gd name="connsiteY23" fmla="*/ 679587 h 1182135"/>
                <a:gd name="connsiteX24" fmla="*/ 42863 w 1781183"/>
                <a:gd name="connsiteY24" fmla="*/ 479562 h 1182135"/>
                <a:gd name="connsiteX25" fmla="*/ 0 w 1781183"/>
                <a:gd name="connsiteY25" fmla="*/ 260487 h 1182135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42863 w 1754989"/>
                <a:gd name="connsiteY24" fmla="*/ 4823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94928"/>
                <a:gd name="connsiteX1" fmla="*/ 157162 w 1754989"/>
                <a:gd name="connsiteY1" fmla="*/ 227560 h 1194928"/>
                <a:gd name="connsiteX2" fmla="*/ 623888 w 1754989"/>
                <a:gd name="connsiteY2" fmla="*/ 10865 h 1194928"/>
                <a:gd name="connsiteX3" fmla="*/ 885825 w 1754989"/>
                <a:gd name="connsiteY3" fmla="*/ 68015 h 1194928"/>
                <a:gd name="connsiteX4" fmla="*/ 909638 w 1754989"/>
                <a:gd name="connsiteY4" fmla="*/ 248990 h 1194928"/>
                <a:gd name="connsiteX5" fmla="*/ 1319213 w 1754989"/>
                <a:gd name="connsiteY5" fmla="*/ 334715 h 1194928"/>
                <a:gd name="connsiteX6" fmla="*/ 1157288 w 1754989"/>
                <a:gd name="connsiteY6" fmla="*/ 544265 h 1194928"/>
                <a:gd name="connsiteX7" fmla="*/ 1333500 w 1754989"/>
                <a:gd name="connsiteY7" fmla="*/ 625228 h 1194928"/>
                <a:gd name="connsiteX8" fmla="*/ 1576388 w 1754989"/>
                <a:gd name="connsiteY8" fmla="*/ 629990 h 1194928"/>
                <a:gd name="connsiteX9" fmla="*/ 1638300 w 1754989"/>
                <a:gd name="connsiteY9" fmla="*/ 768103 h 1194928"/>
                <a:gd name="connsiteX10" fmla="*/ 1754981 w 1754989"/>
                <a:gd name="connsiteY10" fmla="*/ 882403 h 1194928"/>
                <a:gd name="connsiteX11" fmla="*/ 1643063 w 1754989"/>
                <a:gd name="connsiteY11" fmla="*/ 963365 h 1194928"/>
                <a:gd name="connsiteX12" fmla="*/ 1400175 w 1754989"/>
                <a:gd name="connsiteY12" fmla="*/ 1010990 h 1194928"/>
                <a:gd name="connsiteX13" fmla="*/ 1343025 w 1754989"/>
                <a:gd name="connsiteY13" fmla="*/ 1149103 h 1194928"/>
                <a:gd name="connsiteX14" fmla="*/ 1223963 w 1754989"/>
                <a:gd name="connsiteY14" fmla="*/ 1063378 h 1194928"/>
                <a:gd name="connsiteX15" fmla="*/ 1109663 w 1754989"/>
                <a:gd name="connsiteY15" fmla="*/ 1063378 h 1194928"/>
                <a:gd name="connsiteX16" fmla="*/ 833438 w 1754989"/>
                <a:gd name="connsiteY16" fmla="*/ 896690 h 1194928"/>
                <a:gd name="connsiteX17" fmla="*/ 762000 w 1754989"/>
                <a:gd name="connsiteY17" fmla="*/ 1044328 h 1194928"/>
                <a:gd name="connsiteX18" fmla="*/ 642938 w 1754989"/>
                <a:gd name="connsiteY18" fmla="*/ 1177678 h 1194928"/>
                <a:gd name="connsiteX19" fmla="*/ 600075 w 1754989"/>
                <a:gd name="connsiteY19" fmla="*/ 1149103 h 1194928"/>
                <a:gd name="connsiteX20" fmla="*/ 342900 w 1754989"/>
                <a:gd name="connsiteY20" fmla="*/ 1058615 h 1194928"/>
                <a:gd name="connsiteX21" fmla="*/ 261938 w 1754989"/>
                <a:gd name="connsiteY21" fmla="*/ 1010990 h 1194928"/>
                <a:gd name="connsiteX22" fmla="*/ 257175 w 1754989"/>
                <a:gd name="connsiteY22" fmla="*/ 772865 h 1194928"/>
                <a:gd name="connsiteX23" fmla="*/ 47625 w 1754989"/>
                <a:gd name="connsiteY23" fmla="*/ 682378 h 1194928"/>
                <a:gd name="connsiteX24" fmla="*/ 59532 w 1754989"/>
                <a:gd name="connsiteY24" fmla="*/ 329953 h 1194928"/>
                <a:gd name="connsiteX25" fmla="*/ 0 w 1754989"/>
                <a:gd name="connsiteY25" fmla="*/ 263278 h 1194928"/>
                <a:gd name="connsiteX0" fmla="*/ 0 w 1754989"/>
                <a:gd name="connsiteY0" fmla="*/ 263278 h 1184718"/>
                <a:gd name="connsiteX1" fmla="*/ 157162 w 1754989"/>
                <a:gd name="connsiteY1" fmla="*/ 227560 h 1184718"/>
                <a:gd name="connsiteX2" fmla="*/ 623888 w 1754989"/>
                <a:gd name="connsiteY2" fmla="*/ 10865 h 1184718"/>
                <a:gd name="connsiteX3" fmla="*/ 885825 w 1754989"/>
                <a:gd name="connsiteY3" fmla="*/ 68015 h 1184718"/>
                <a:gd name="connsiteX4" fmla="*/ 909638 w 1754989"/>
                <a:gd name="connsiteY4" fmla="*/ 248990 h 1184718"/>
                <a:gd name="connsiteX5" fmla="*/ 1319213 w 1754989"/>
                <a:gd name="connsiteY5" fmla="*/ 334715 h 1184718"/>
                <a:gd name="connsiteX6" fmla="*/ 1157288 w 1754989"/>
                <a:gd name="connsiteY6" fmla="*/ 544265 h 1184718"/>
                <a:gd name="connsiteX7" fmla="*/ 1333500 w 1754989"/>
                <a:gd name="connsiteY7" fmla="*/ 625228 h 1184718"/>
                <a:gd name="connsiteX8" fmla="*/ 1576388 w 1754989"/>
                <a:gd name="connsiteY8" fmla="*/ 629990 h 1184718"/>
                <a:gd name="connsiteX9" fmla="*/ 1638300 w 1754989"/>
                <a:gd name="connsiteY9" fmla="*/ 768103 h 1184718"/>
                <a:gd name="connsiteX10" fmla="*/ 1754981 w 1754989"/>
                <a:gd name="connsiteY10" fmla="*/ 882403 h 1184718"/>
                <a:gd name="connsiteX11" fmla="*/ 1643063 w 1754989"/>
                <a:gd name="connsiteY11" fmla="*/ 963365 h 1184718"/>
                <a:gd name="connsiteX12" fmla="*/ 1400175 w 1754989"/>
                <a:gd name="connsiteY12" fmla="*/ 1010990 h 1184718"/>
                <a:gd name="connsiteX13" fmla="*/ 1343025 w 1754989"/>
                <a:gd name="connsiteY13" fmla="*/ 1149103 h 1184718"/>
                <a:gd name="connsiteX14" fmla="*/ 1223963 w 1754989"/>
                <a:gd name="connsiteY14" fmla="*/ 1063378 h 1184718"/>
                <a:gd name="connsiteX15" fmla="*/ 1109663 w 1754989"/>
                <a:gd name="connsiteY15" fmla="*/ 1063378 h 1184718"/>
                <a:gd name="connsiteX16" fmla="*/ 833438 w 1754989"/>
                <a:gd name="connsiteY16" fmla="*/ 896690 h 1184718"/>
                <a:gd name="connsiteX17" fmla="*/ 762000 w 1754989"/>
                <a:gd name="connsiteY17" fmla="*/ 1044328 h 1184718"/>
                <a:gd name="connsiteX18" fmla="*/ 642938 w 1754989"/>
                <a:gd name="connsiteY18" fmla="*/ 1177678 h 1184718"/>
                <a:gd name="connsiteX19" fmla="*/ 600075 w 1754989"/>
                <a:gd name="connsiteY19" fmla="*/ 1149103 h 1184718"/>
                <a:gd name="connsiteX20" fmla="*/ 342900 w 1754989"/>
                <a:gd name="connsiteY20" fmla="*/ 1058615 h 1184718"/>
                <a:gd name="connsiteX21" fmla="*/ 261938 w 1754989"/>
                <a:gd name="connsiteY21" fmla="*/ 1010990 h 1184718"/>
                <a:gd name="connsiteX22" fmla="*/ 257175 w 1754989"/>
                <a:gd name="connsiteY22" fmla="*/ 772865 h 1184718"/>
                <a:gd name="connsiteX23" fmla="*/ 47625 w 1754989"/>
                <a:gd name="connsiteY23" fmla="*/ 682378 h 1184718"/>
                <a:gd name="connsiteX24" fmla="*/ 59532 w 1754989"/>
                <a:gd name="connsiteY24" fmla="*/ 329953 h 1184718"/>
                <a:gd name="connsiteX25" fmla="*/ 0 w 1754989"/>
                <a:gd name="connsiteY25" fmla="*/ 263278 h 1184718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109663 w 1754989"/>
                <a:gd name="connsiteY15" fmla="*/ 106337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014413 w 1754989"/>
                <a:gd name="connsiteY15" fmla="*/ 100622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62610"/>
                <a:gd name="connsiteY0" fmla="*/ 263278 h 1177722"/>
                <a:gd name="connsiteX1" fmla="*/ 157162 w 1762610"/>
                <a:gd name="connsiteY1" fmla="*/ 227560 h 1177722"/>
                <a:gd name="connsiteX2" fmla="*/ 623888 w 1762610"/>
                <a:gd name="connsiteY2" fmla="*/ 10865 h 1177722"/>
                <a:gd name="connsiteX3" fmla="*/ 885825 w 1762610"/>
                <a:gd name="connsiteY3" fmla="*/ 68015 h 1177722"/>
                <a:gd name="connsiteX4" fmla="*/ 909638 w 1762610"/>
                <a:gd name="connsiteY4" fmla="*/ 248990 h 1177722"/>
                <a:gd name="connsiteX5" fmla="*/ 1319213 w 1762610"/>
                <a:gd name="connsiteY5" fmla="*/ 334715 h 1177722"/>
                <a:gd name="connsiteX6" fmla="*/ 1157288 w 1762610"/>
                <a:gd name="connsiteY6" fmla="*/ 544265 h 1177722"/>
                <a:gd name="connsiteX7" fmla="*/ 1333500 w 1762610"/>
                <a:gd name="connsiteY7" fmla="*/ 625228 h 1177722"/>
                <a:gd name="connsiteX8" fmla="*/ 1576388 w 1762610"/>
                <a:gd name="connsiteY8" fmla="*/ 629990 h 1177722"/>
                <a:gd name="connsiteX9" fmla="*/ 1638300 w 1762610"/>
                <a:gd name="connsiteY9" fmla="*/ 768103 h 1177722"/>
                <a:gd name="connsiteX10" fmla="*/ 1754981 w 1762610"/>
                <a:gd name="connsiteY10" fmla="*/ 882403 h 1177722"/>
                <a:gd name="connsiteX11" fmla="*/ 1400175 w 1762610"/>
                <a:gd name="connsiteY11" fmla="*/ 1010990 h 1177722"/>
                <a:gd name="connsiteX12" fmla="*/ 1343025 w 1762610"/>
                <a:gd name="connsiteY12" fmla="*/ 1149103 h 1177722"/>
                <a:gd name="connsiteX13" fmla="*/ 1223963 w 1762610"/>
                <a:gd name="connsiteY13" fmla="*/ 1063378 h 1177722"/>
                <a:gd name="connsiteX14" fmla="*/ 1014413 w 1762610"/>
                <a:gd name="connsiteY14" fmla="*/ 1006228 h 1177722"/>
                <a:gd name="connsiteX15" fmla="*/ 833438 w 1762610"/>
                <a:gd name="connsiteY15" fmla="*/ 896690 h 1177722"/>
                <a:gd name="connsiteX16" fmla="*/ 762000 w 1762610"/>
                <a:gd name="connsiteY16" fmla="*/ 1044328 h 1177722"/>
                <a:gd name="connsiteX17" fmla="*/ 642938 w 1762610"/>
                <a:gd name="connsiteY17" fmla="*/ 1177678 h 1177722"/>
                <a:gd name="connsiteX18" fmla="*/ 342900 w 1762610"/>
                <a:gd name="connsiteY18" fmla="*/ 1058615 h 1177722"/>
                <a:gd name="connsiteX19" fmla="*/ 261938 w 1762610"/>
                <a:gd name="connsiteY19" fmla="*/ 1010990 h 1177722"/>
                <a:gd name="connsiteX20" fmla="*/ 257175 w 1762610"/>
                <a:gd name="connsiteY20" fmla="*/ 772865 h 1177722"/>
                <a:gd name="connsiteX21" fmla="*/ 47625 w 1762610"/>
                <a:gd name="connsiteY21" fmla="*/ 682378 h 1177722"/>
                <a:gd name="connsiteX22" fmla="*/ 59532 w 1762610"/>
                <a:gd name="connsiteY22" fmla="*/ 329953 h 1177722"/>
                <a:gd name="connsiteX23" fmla="*/ 0 w 1762610"/>
                <a:gd name="connsiteY23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343025 w 1648205"/>
                <a:gd name="connsiteY11" fmla="*/ 1149103 h 1177722"/>
                <a:gd name="connsiteX12" fmla="*/ 1223963 w 1648205"/>
                <a:gd name="connsiteY12" fmla="*/ 1063378 h 1177722"/>
                <a:gd name="connsiteX13" fmla="*/ 1014413 w 1648205"/>
                <a:gd name="connsiteY13" fmla="*/ 1006228 h 1177722"/>
                <a:gd name="connsiteX14" fmla="*/ 833438 w 1648205"/>
                <a:gd name="connsiteY14" fmla="*/ 896690 h 1177722"/>
                <a:gd name="connsiteX15" fmla="*/ 762000 w 1648205"/>
                <a:gd name="connsiteY15" fmla="*/ 1044328 h 1177722"/>
                <a:gd name="connsiteX16" fmla="*/ 642938 w 1648205"/>
                <a:gd name="connsiteY16" fmla="*/ 1177678 h 1177722"/>
                <a:gd name="connsiteX17" fmla="*/ 342900 w 1648205"/>
                <a:gd name="connsiteY17" fmla="*/ 1058615 h 1177722"/>
                <a:gd name="connsiteX18" fmla="*/ 261938 w 1648205"/>
                <a:gd name="connsiteY18" fmla="*/ 1010990 h 1177722"/>
                <a:gd name="connsiteX19" fmla="*/ 257175 w 1648205"/>
                <a:gd name="connsiteY19" fmla="*/ 772865 h 1177722"/>
                <a:gd name="connsiteX20" fmla="*/ 47625 w 1648205"/>
                <a:gd name="connsiteY20" fmla="*/ 682378 h 1177722"/>
                <a:gd name="connsiteX21" fmla="*/ 59532 w 1648205"/>
                <a:gd name="connsiteY21" fmla="*/ 329953 h 1177722"/>
                <a:gd name="connsiteX22" fmla="*/ 0 w 1648205"/>
                <a:gd name="connsiteY22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223963 w 1648205"/>
                <a:gd name="connsiteY11" fmla="*/ 1063378 h 1177722"/>
                <a:gd name="connsiteX12" fmla="*/ 1014413 w 1648205"/>
                <a:gd name="connsiteY12" fmla="*/ 1006228 h 1177722"/>
                <a:gd name="connsiteX13" fmla="*/ 833438 w 1648205"/>
                <a:gd name="connsiteY13" fmla="*/ 896690 h 1177722"/>
                <a:gd name="connsiteX14" fmla="*/ 762000 w 1648205"/>
                <a:gd name="connsiteY14" fmla="*/ 1044328 h 1177722"/>
                <a:gd name="connsiteX15" fmla="*/ 642938 w 1648205"/>
                <a:gd name="connsiteY15" fmla="*/ 1177678 h 1177722"/>
                <a:gd name="connsiteX16" fmla="*/ 342900 w 1648205"/>
                <a:gd name="connsiteY16" fmla="*/ 1058615 h 1177722"/>
                <a:gd name="connsiteX17" fmla="*/ 261938 w 1648205"/>
                <a:gd name="connsiteY17" fmla="*/ 1010990 h 1177722"/>
                <a:gd name="connsiteX18" fmla="*/ 257175 w 1648205"/>
                <a:gd name="connsiteY18" fmla="*/ 772865 h 1177722"/>
                <a:gd name="connsiteX19" fmla="*/ 47625 w 1648205"/>
                <a:gd name="connsiteY19" fmla="*/ 682378 h 1177722"/>
                <a:gd name="connsiteX20" fmla="*/ 59532 w 1648205"/>
                <a:gd name="connsiteY20" fmla="*/ 329953 h 1177722"/>
                <a:gd name="connsiteX21" fmla="*/ 0 w 1648205"/>
                <a:gd name="connsiteY21" fmla="*/ 263278 h 1177722"/>
                <a:gd name="connsiteX0" fmla="*/ 0 w 1577064"/>
                <a:gd name="connsiteY0" fmla="*/ 263278 h 1177722"/>
                <a:gd name="connsiteX1" fmla="*/ 157162 w 1577064"/>
                <a:gd name="connsiteY1" fmla="*/ 227560 h 1177722"/>
                <a:gd name="connsiteX2" fmla="*/ 623888 w 1577064"/>
                <a:gd name="connsiteY2" fmla="*/ 10865 h 1177722"/>
                <a:gd name="connsiteX3" fmla="*/ 885825 w 1577064"/>
                <a:gd name="connsiteY3" fmla="*/ 68015 h 1177722"/>
                <a:gd name="connsiteX4" fmla="*/ 909638 w 1577064"/>
                <a:gd name="connsiteY4" fmla="*/ 248990 h 1177722"/>
                <a:gd name="connsiteX5" fmla="*/ 1319213 w 1577064"/>
                <a:gd name="connsiteY5" fmla="*/ 334715 h 1177722"/>
                <a:gd name="connsiteX6" fmla="*/ 1157288 w 1577064"/>
                <a:gd name="connsiteY6" fmla="*/ 544265 h 1177722"/>
                <a:gd name="connsiteX7" fmla="*/ 1333500 w 1577064"/>
                <a:gd name="connsiteY7" fmla="*/ 625228 h 1177722"/>
                <a:gd name="connsiteX8" fmla="*/ 1576388 w 1577064"/>
                <a:gd name="connsiteY8" fmla="*/ 629990 h 1177722"/>
                <a:gd name="connsiteX9" fmla="*/ 1400175 w 1577064"/>
                <a:gd name="connsiteY9" fmla="*/ 1010990 h 1177722"/>
                <a:gd name="connsiteX10" fmla="*/ 1223963 w 1577064"/>
                <a:gd name="connsiteY10" fmla="*/ 1063378 h 1177722"/>
                <a:gd name="connsiteX11" fmla="*/ 1014413 w 1577064"/>
                <a:gd name="connsiteY11" fmla="*/ 1006228 h 1177722"/>
                <a:gd name="connsiteX12" fmla="*/ 833438 w 1577064"/>
                <a:gd name="connsiteY12" fmla="*/ 896690 h 1177722"/>
                <a:gd name="connsiteX13" fmla="*/ 762000 w 1577064"/>
                <a:gd name="connsiteY13" fmla="*/ 1044328 h 1177722"/>
                <a:gd name="connsiteX14" fmla="*/ 642938 w 1577064"/>
                <a:gd name="connsiteY14" fmla="*/ 1177678 h 1177722"/>
                <a:gd name="connsiteX15" fmla="*/ 342900 w 1577064"/>
                <a:gd name="connsiteY15" fmla="*/ 1058615 h 1177722"/>
                <a:gd name="connsiteX16" fmla="*/ 261938 w 1577064"/>
                <a:gd name="connsiteY16" fmla="*/ 1010990 h 1177722"/>
                <a:gd name="connsiteX17" fmla="*/ 257175 w 1577064"/>
                <a:gd name="connsiteY17" fmla="*/ 772865 h 1177722"/>
                <a:gd name="connsiteX18" fmla="*/ 47625 w 1577064"/>
                <a:gd name="connsiteY18" fmla="*/ 682378 h 1177722"/>
                <a:gd name="connsiteX19" fmla="*/ 59532 w 1577064"/>
                <a:gd name="connsiteY19" fmla="*/ 329953 h 1177722"/>
                <a:gd name="connsiteX20" fmla="*/ 0 w 1577064"/>
                <a:gd name="connsiteY20" fmla="*/ 263278 h 1177722"/>
                <a:gd name="connsiteX0" fmla="*/ 0 w 1595527"/>
                <a:gd name="connsiteY0" fmla="*/ 263278 h 1177722"/>
                <a:gd name="connsiteX1" fmla="*/ 157162 w 1595527"/>
                <a:gd name="connsiteY1" fmla="*/ 227560 h 1177722"/>
                <a:gd name="connsiteX2" fmla="*/ 623888 w 1595527"/>
                <a:gd name="connsiteY2" fmla="*/ 10865 h 1177722"/>
                <a:gd name="connsiteX3" fmla="*/ 885825 w 1595527"/>
                <a:gd name="connsiteY3" fmla="*/ 68015 h 1177722"/>
                <a:gd name="connsiteX4" fmla="*/ 909638 w 1595527"/>
                <a:gd name="connsiteY4" fmla="*/ 248990 h 1177722"/>
                <a:gd name="connsiteX5" fmla="*/ 1319213 w 1595527"/>
                <a:gd name="connsiteY5" fmla="*/ 334715 h 1177722"/>
                <a:gd name="connsiteX6" fmla="*/ 1157288 w 1595527"/>
                <a:gd name="connsiteY6" fmla="*/ 544265 h 1177722"/>
                <a:gd name="connsiteX7" fmla="*/ 1333500 w 1595527"/>
                <a:gd name="connsiteY7" fmla="*/ 625228 h 1177722"/>
                <a:gd name="connsiteX8" fmla="*/ 1576388 w 1595527"/>
                <a:gd name="connsiteY8" fmla="*/ 629990 h 1177722"/>
                <a:gd name="connsiteX9" fmla="*/ 1400175 w 1595527"/>
                <a:gd name="connsiteY9" fmla="*/ 1010990 h 1177722"/>
                <a:gd name="connsiteX10" fmla="*/ 1223963 w 1595527"/>
                <a:gd name="connsiteY10" fmla="*/ 1063378 h 1177722"/>
                <a:gd name="connsiteX11" fmla="*/ 1014413 w 1595527"/>
                <a:gd name="connsiteY11" fmla="*/ 1006228 h 1177722"/>
                <a:gd name="connsiteX12" fmla="*/ 833438 w 1595527"/>
                <a:gd name="connsiteY12" fmla="*/ 896690 h 1177722"/>
                <a:gd name="connsiteX13" fmla="*/ 762000 w 1595527"/>
                <a:gd name="connsiteY13" fmla="*/ 1044328 h 1177722"/>
                <a:gd name="connsiteX14" fmla="*/ 642938 w 1595527"/>
                <a:gd name="connsiteY14" fmla="*/ 1177678 h 1177722"/>
                <a:gd name="connsiteX15" fmla="*/ 342900 w 1595527"/>
                <a:gd name="connsiteY15" fmla="*/ 1058615 h 1177722"/>
                <a:gd name="connsiteX16" fmla="*/ 261938 w 1595527"/>
                <a:gd name="connsiteY16" fmla="*/ 1010990 h 1177722"/>
                <a:gd name="connsiteX17" fmla="*/ 257175 w 1595527"/>
                <a:gd name="connsiteY17" fmla="*/ 772865 h 1177722"/>
                <a:gd name="connsiteX18" fmla="*/ 47625 w 1595527"/>
                <a:gd name="connsiteY18" fmla="*/ 682378 h 1177722"/>
                <a:gd name="connsiteX19" fmla="*/ 59532 w 1595527"/>
                <a:gd name="connsiteY19" fmla="*/ 329953 h 1177722"/>
                <a:gd name="connsiteX20" fmla="*/ 0 w 1595527"/>
                <a:gd name="connsiteY20" fmla="*/ 263278 h 1177722"/>
                <a:gd name="connsiteX0" fmla="*/ 0 w 1585585"/>
                <a:gd name="connsiteY0" fmla="*/ 263278 h 1177722"/>
                <a:gd name="connsiteX1" fmla="*/ 157162 w 1585585"/>
                <a:gd name="connsiteY1" fmla="*/ 227560 h 1177722"/>
                <a:gd name="connsiteX2" fmla="*/ 623888 w 1585585"/>
                <a:gd name="connsiteY2" fmla="*/ 10865 h 1177722"/>
                <a:gd name="connsiteX3" fmla="*/ 885825 w 1585585"/>
                <a:gd name="connsiteY3" fmla="*/ 68015 h 1177722"/>
                <a:gd name="connsiteX4" fmla="*/ 909638 w 1585585"/>
                <a:gd name="connsiteY4" fmla="*/ 248990 h 1177722"/>
                <a:gd name="connsiteX5" fmla="*/ 1319213 w 1585585"/>
                <a:gd name="connsiteY5" fmla="*/ 334715 h 1177722"/>
                <a:gd name="connsiteX6" fmla="*/ 1157288 w 1585585"/>
                <a:gd name="connsiteY6" fmla="*/ 544265 h 1177722"/>
                <a:gd name="connsiteX7" fmla="*/ 1333500 w 1585585"/>
                <a:gd name="connsiteY7" fmla="*/ 625228 h 1177722"/>
                <a:gd name="connsiteX8" fmla="*/ 1576388 w 1585585"/>
                <a:gd name="connsiteY8" fmla="*/ 629990 h 1177722"/>
                <a:gd name="connsiteX9" fmla="*/ 1400175 w 1585585"/>
                <a:gd name="connsiteY9" fmla="*/ 1010990 h 1177722"/>
                <a:gd name="connsiteX10" fmla="*/ 1223963 w 1585585"/>
                <a:gd name="connsiteY10" fmla="*/ 1063378 h 1177722"/>
                <a:gd name="connsiteX11" fmla="*/ 1014413 w 1585585"/>
                <a:gd name="connsiteY11" fmla="*/ 1006228 h 1177722"/>
                <a:gd name="connsiteX12" fmla="*/ 833438 w 1585585"/>
                <a:gd name="connsiteY12" fmla="*/ 896690 h 1177722"/>
                <a:gd name="connsiteX13" fmla="*/ 762000 w 1585585"/>
                <a:gd name="connsiteY13" fmla="*/ 1044328 h 1177722"/>
                <a:gd name="connsiteX14" fmla="*/ 642938 w 1585585"/>
                <a:gd name="connsiteY14" fmla="*/ 1177678 h 1177722"/>
                <a:gd name="connsiteX15" fmla="*/ 342900 w 1585585"/>
                <a:gd name="connsiteY15" fmla="*/ 1058615 h 1177722"/>
                <a:gd name="connsiteX16" fmla="*/ 261938 w 1585585"/>
                <a:gd name="connsiteY16" fmla="*/ 1010990 h 1177722"/>
                <a:gd name="connsiteX17" fmla="*/ 257175 w 1585585"/>
                <a:gd name="connsiteY17" fmla="*/ 772865 h 1177722"/>
                <a:gd name="connsiteX18" fmla="*/ 47625 w 1585585"/>
                <a:gd name="connsiteY18" fmla="*/ 682378 h 1177722"/>
                <a:gd name="connsiteX19" fmla="*/ 59532 w 1585585"/>
                <a:gd name="connsiteY19" fmla="*/ 329953 h 1177722"/>
                <a:gd name="connsiteX20" fmla="*/ 0 w 1585585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59532 w 1515673"/>
                <a:gd name="connsiteY19" fmla="*/ 329953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9526 w 1515673"/>
                <a:gd name="connsiteY19" fmla="*/ 313284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25385 h 1139829"/>
                <a:gd name="connsiteX1" fmla="*/ 157162 w 1515673"/>
                <a:gd name="connsiteY1" fmla="*/ 189667 h 1139829"/>
                <a:gd name="connsiteX2" fmla="*/ 626269 w 1515673"/>
                <a:gd name="connsiteY2" fmla="*/ 15835 h 1139829"/>
                <a:gd name="connsiteX3" fmla="*/ 885825 w 1515673"/>
                <a:gd name="connsiteY3" fmla="*/ 30122 h 1139829"/>
                <a:gd name="connsiteX4" fmla="*/ 909638 w 1515673"/>
                <a:gd name="connsiteY4" fmla="*/ 211097 h 1139829"/>
                <a:gd name="connsiteX5" fmla="*/ 1319213 w 1515673"/>
                <a:gd name="connsiteY5" fmla="*/ 296822 h 1139829"/>
                <a:gd name="connsiteX6" fmla="*/ 1157288 w 1515673"/>
                <a:gd name="connsiteY6" fmla="*/ 506372 h 1139829"/>
                <a:gd name="connsiteX7" fmla="*/ 1333500 w 1515673"/>
                <a:gd name="connsiteY7" fmla="*/ 587335 h 1139829"/>
                <a:gd name="connsiteX8" fmla="*/ 1502569 w 1515673"/>
                <a:gd name="connsiteY8" fmla="*/ 713541 h 1139829"/>
                <a:gd name="connsiteX9" fmla="*/ 1400175 w 1515673"/>
                <a:gd name="connsiteY9" fmla="*/ 973097 h 1139829"/>
                <a:gd name="connsiteX10" fmla="*/ 1223963 w 1515673"/>
                <a:gd name="connsiteY10" fmla="*/ 1025485 h 1139829"/>
                <a:gd name="connsiteX11" fmla="*/ 1014413 w 1515673"/>
                <a:gd name="connsiteY11" fmla="*/ 968335 h 1139829"/>
                <a:gd name="connsiteX12" fmla="*/ 833438 w 1515673"/>
                <a:gd name="connsiteY12" fmla="*/ 858797 h 1139829"/>
                <a:gd name="connsiteX13" fmla="*/ 762000 w 1515673"/>
                <a:gd name="connsiteY13" fmla="*/ 1006435 h 1139829"/>
                <a:gd name="connsiteX14" fmla="*/ 642938 w 1515673"/>
                <a:gd name="connsiteY14" fmla="*/ 1139785 h 1139829"/>
                <a:gd name="connsiteX15" fmla="*/ 342900 w 1515673"/>
                <a:gd name="connsiteY15" fmla="*/ 1020722 h 1139829"/>
                <a:gd name="connsiteX16" fmla="*/ 261938 w 1515673"/>
                <a:gd name="connsiteY16" fmla="*/ 973097 h 1139829"/>
                <a:gd name="connsiteX17" fmla="*/ 257175 w 1515673"/>
                <a:gd name="connsiteY17" fmla="*/ 734972 h 1139829"/>
                <a:gd name="connsiteX18" fmla="*/ 47625 w 1515673"/>
                <a:gd name="connsiteY18" fmla="*/ 644485 h 1139829"/>
                <a:gd name="connsiteX19" fmla="*/ 45244 w 1515673"/>
                <a:gd name="connsiteY19" fmla="*/ 311110 h 1139829"/>
                <a:gd name="connsiteX20" fmla="*/ 9526 w 1515673"/>
                <a:gd name="connsiteY20" fmla="*/ 275391 h 1139829"/>
                <a:gd name="connsiteX21" fmla="*/ 0 w 1515673"/>
                <a:gd name="connsiteY21" fmla="*/ 225385 h 1139829"/>
                <a:gd name="connsiteX0" fmla="*/ 0 w 1515673"/>
                <a:gd name="connsiteY0" fmla="*/ 225385 h 1140018"/>
                <a:gd name="connsiteX1" fmla="*/ 157162 w 1515673"/>
                <a:gd name="connsiteY1" fmla="*/ 189667 h 1140018"/>
                <a:gd name="connsiteX2" fmla="*/ 626269 w 1515673"/>
                <a:gd name="connsiteY2" fmla="*/ 15835 h 1140018"/>
                <a:gd name="connsiteX3" fmla="*/ 885825 w 1515673"/>
                <a:gd name="connsiteY3" fmla="*/ 30122 h 1140018"/>
                <a:gd name="connsiteX4" fmla="*/ 909638 w 1515673"/>
                <a:gd name="connsiteY4" fmla="*/ 211097 h 1140018"/>
                <a:gd name="connsiteX5" fmla="*/ 1319213 w 1515673"/>
                <a:gd name="connsiteY5" fmla="*/ 296822 h 1140018"/>
                <a:gd name="connsiteX6" fmla="*/ 1157288 w 1515673"/>
                <a:gd name="connsiteY6" fmla="*/ 506372 h 1140018"/>
                <a:gd name="connsiteX7" fmla="*/ 1333500 w 1515673"/>
                <a:gd name="connsiteY7" fmla="*/ 587335 h 1140018"/>
                <a:gd name="connsiteX8" fmla="*/ 1502569 w 1515673"/>
                <a:gd name="connsiteY8" fmla="*/ 713541 h 1140018"/>
                <a:gd name="connsiteX9" fmla="*/ 1400175 w 1515673"/>
                <a:gd name="connsiteY9" fmla="*/ 973097 h 1140018"/>
                <a:gd name="connsiteX10" fmla="*/ 1223963 w 1515673"/>
                <a:gd name="connsiteY10" fmla="*/ 1025485 h 1140018"/>
                <a:gd name="connsiteX11" fmla="*/ 1014413 w 1515673"/>
                <a:gd name="connsiteY11" fmla="*/ 968335 h 1140018"/>
                <a:gd name="connsiteX12" fmla="*/ 833438 w 1515673"/>
                <a:gd name="connsiteY12" fmla="*/ 858797 h 1140018"/>
                <a:gd name="connsiteX13" fmla="*/ 762000 w 1515673"/>
                <a:gd name="connsiteY13" fmla="*/ 1006435 h 1140018"/>
                <a:gd name="connsiteX14" fmla="*/ 642938 w 1515673"/>
                <a:gd name="connsiteY14" fmla="*/ 1139785 h 1140018"/>
                <a:gd name="connsiteX15" fmla="*/ 261938 w 1515673"/>
                <a:gd name="connsiteY15" fmla="*/ 973097 h 1140018"/>
                <a:gd name="connsiteX16" fmla="*/ 257175 w 1515673"/>
                <a:gd name="connsiteY16" fmla="*/ 734972 h 1140018"/>
                <a:gd name="connsiteX17" fmla="*/ 47625 w 1515673"/>
                <a:gd name="connsiteY17" fmla="*/ 644485 h 1140018"/>
                <a:gd name="connsiteX18" fmla="*/ 45244 w 1515673"/>
                <a:gd name="connsiteY18" fmla="*/ 311110 h 1140018"/>
                <a:gd name="connsiteX19" fmla="*/ 9526 w 1515673"/>
                <a:gd name="connsiteY19" fmla="*/ 275391 h 1140018"/>
                <a:gd name="connsiteX20" fmla="*/ 0 w 1515673"/>
                <a:gd name="connsiteY20" fmla="*/ 225385 h 1140018"/>
                <a:gd name="connsiteX0" fmla="*/ 0 w 1404395"/>
                <a:gd name="connsiteY0" fmla="*/ 225385 h 1140018"/>
                <a:gd name="connsiteX1" fmla="*/ 157162 w 1404395"/>
                <a:gd name="connsiteY1" fmla="*/ 189667 h 1140018"/>
                <a:gd name="connsiteX2" fmla="*/ 626269 w 1404395"/>
                <a:gd name="connsiteY2" fmla="*/ 15835 h 1140018"/>
                <a:gd name="connsiteX3" fmla="*/ 885825 w 1404395"/>
                <a:gd name="connsiteY3" fmla="*/ 30122 h 1140018"/>
                <a:gd name="connsiteX4" fmla="*/ 909638 w 1404395"/>
                <a:gd name="connsiteY4" fmla="*/ 211097 h 1140018"/>
                <a:gd name="connsiteX5" fmla="*/ 1319213 w 1404395"/>
                <a:gd name="connsiteY5" fmla="*/ 296822 h 1140018"/>
                <a:gd name="connsiteX6" fmla="*/ 1157288 w 1404395"/>
                <a:gd name="connsiteY6" fmla="*/ 506372 h 1140018"/>
                <a:gd name="connsiteX7" fmla="*/ 1333500 w 1404395"/>
                <a:gd name="connsiteY7" fmla="*/ 587335 h 1140018"/>
                <a:gd name="connsiteX8" fmla="*/ 1400175 w 1404395"/>
                <a:gd name="connsiteY8" fmla="*/ 973097 h 1140018"/>
                <a:gd name="connsiteX9" fmla="*/ 1223963 w 1404395"/>
                <a:gd name="connsiteY9" fmla="*/ 1025485 h 1140018"/>
                <a:gd name="connsiteX10" fmla="*/ 1014413 w 1404395"/>
                <a:gd name="connsiteY10" fmla="*/ 968335 h 1140018"/>
                <a:gd name="connsiteX11" fmla="*/ 833438 w 1404395"/>
                <a:gd name="connsiteY11" fmla="*/ 858797 h 1140018"/>
                <a:gd name="connsiteX12" fmla="*/ 762000 w 1404395"/>
                <a:gd name="connsiteY12" fmla="*/ 1006435 h 1140018"/>
                <a:gd name="connsiteX13" fmla="*/ 642938 w 1404395"/>
                <a:gd name="connsiteY13" fmla="*/ 1139785 h 1140018"/>
                <a:gd name="connsiteX14" fmla="*/ 261938 w 1404395"/>
                <a:gd name="connsiteY14" fmla="*/ 973097 h 1140018"/>
                <a:gd name="connsiteX15" fmla="*/ 257175 w 1404395"/>
                <a:gd name="connsiteY15" fmla="*/ 734972 h 1140018"/>
                <a:gd name="connsiteX16" fmla="*/ 47625 w 1404395"/>
                <a:gd name="connsiteY16" fmla="*/ 644485 h 1140018"/>
                <a:gd name="connsiteX17" fmla="*/ 45244 w 1404395"/>
                <a:gd name="connsiteY17" fmla="*/ 311110 h 1140018"/>
                <a:gd name="connsiteX18" fmla="*/ 9526 w 1404395"/>
                <a:gd name="connsiteY18" fmla="*/ 275391 h 1140018"/>
                <a:gd name="connsiteX19" fmla="*/ 0 w 1404395"/>
                <a:gd name="connsiteY19" fmla="*/ 225385 h 1140018"/>
                <a:gd name="connsiteX0" fmla="*/ 0 w 1403840"/>
                <a:gd name="connsiteY0" fmla="*/ 225385 h 1140018"/>
                <a:gd name="connsiteX1" fmla="*/ 157162 w 1403840"/>
                <a:gd name="connsiteY1" fmla="*/ 189667 h 1140018"/>
                <a:gd name="connsiteX2" fmla="*/ 626269 w 1403840"/>
                <a:gd name="connsiteY2" fmla="*/ 15835 h 1140018"/>
                <a:gd name="connsiteX3" fmla="*/ 885825 w 1403840"/>
                <a:gd name="connsiteY3" fmla="*/ 30122 h 1140018"/>
                <a:gd name="connsiteX4" fmla="*/ 909638 w 1403840"/>
                <a:gd name="connsiteY4" fmla="*/ 211097 h 1140018"/>
                <a:gd name="connsiteX5" fmla="*/ 1319213 w 1403840"/>
                <a:gd name="connsiteY5" fmla="*/ 296822 h 1140018"/>
                <a:gd name="connsiteX6" fmla="*/ 1216542 w 1403840"/>
                <a:gd name="connsiteY6" fmla="*/ 500448 h 1140018"/>
                <a:gd name="connsiteX7" fmla="*/ 1333500 w 1403840"/>
                <a:gd name="connsiteY7" fmla="*/ 587335 h 1140018"/>
                <a:gd name="connsiteX8" fmla="*/ 1400175 w 1403840"/>
                <a:gd name="connsiteY8" fmla="*/ 973097 h 1140018"/>
                <a:gd name="connsiteX9" fmla="*/ 1223963 w 1403840"/>
                <a:gd name="connsiteY9" fmla="*/ 1025485 h 1140018"/>
                <a:gd name="connsiteX10" fmla="*/ 1014413 w 1403840"/>
                <a:gd name="connsiteY10" fmla="*/ 968335 h 1140018"/>
                <a:gd name="connsiteX11" fmla="*/ 833438 w 1403840"/>
                <a:gd name="connsiteY11" fmla="*/ 858797 h 1140018"/>
                <a:gd name="connsiteX12" fmla="*/ 762000 w 1403840"/>
                <a:gd name="connsiteY12" fmla="*/ 1006435 h 1140018"/>
                <a:gd name="connsiteX13" fmla="*/ 642938 w 1403840"/>
                <a:gd name="connsiteY13" fmla="*/ 1139785 h 1140018"/>
                <a:gd name="connsiteX14" fmla="*/ 261938 w 1403840"/>
                <a:gd name="connsiteY14" fmla="*/ 973097 h 1140018"/>
                <a:gd name="connsiteX15" fmla="*/ 257175 w 1403840"/>
                <a:gd name="connsiteY15" fmla="*/ 734972 h 1140018"/>
                <a:gd name="connsiteX16" fmla="*/ 47625 w 1403840"/>
                <a:gd name="connsiteY16" fmla="*/ 644485 h 1140018"/>
                <a:gd name="connsiteX17" fmla="*/ 45244 w 1403840"/>
                <a:gd name="connsiteY17" fmla="*/ 311110 h 1140018"/>
                <a:gd name="connsiteX18" fmla="*/ 9526 w 1403840"/>
                <a:gd name="connsiteY18" fmla="*/ 275391 h 1140018"/>
                <a:gd name="connsiteX19" fmla="*/ 0 w 1403840"/>
                <a:gd name="connsiteY19" fmla="*/ 225385 h 1140018"/>
                <a:gd name="connsiteX0" fmla="*/ 0 w 1403365"/>
                <a:gd name="connsiteY0" fmla="*/ 225385 h 1140018"/>
                <a:gd name="connsiteX1" fmla="*/ 157162 w 1403365"/>
                <a:gd name="connsiteY1" fmla="*/ 189667 h 1140018"/>
                <a:gd name="connsiteX2" fmla="*/ 626269 w 1403365"/>
                <a:gd name="connsiteY2" fmla="*/ 15835 h 1140018"/>
                <a:gd name="connsiteX3" fmla="*/ 885825 w 1403365"/>
                <a:gd name="connsiteY3" fmla="*/ 30122 h 1140018"/>
                <a:gd name="connsiteX4" fmla="*/ 909638 w 1403365"/>
                <a:gd name="connsiteY4" fmla="*/ 211097 h 1140018"/>
                <a:gd name="connsiteX5" fmla="*/ 1319213 w 1403365"/>
                <a:gd name="connsiteY5" fmla="*/ 296822 h 1140018"/>
                <a:gd name="connsiteX6" fmla="*/ 1281723 w 1403365"/>
                <a:gd name="connsiteY6" fmla="*/ 435270 h 1140018"/>
                <a:gd name="connsiteX7" fmla="*/ 1333500 w 1403365"/>
                <a:gd name="connsiteY7" fmla="*/ 587335 h 1140018"/>
                <a:gd name="connsiteX8" fmla="*/ 1400175 w 1403365"/>
                <a:gd name="connsiteY8" fmla="*/ 973097 h 1140018"/>
                <a:gd name="connsiteX9" fmla="*/ 1223963 w 1403365"/>
                <a:gd name="connsiteY9" fmla="*/ 1025485 h 1140018"/>
                <a:gd name="connsiteX10" fmla="*/ 1014413 w 1403365"/>
                <a:gd name="connsiteY10" fmla="*/ 968335 h 1140018"/>
                <a:gd name="connsiteX11" fmla="*/ 833438 w 1403365"/>
                <a:gd name="connsiteY11" fmla="*/ 858797 h 1140018"/>
                <a:gd name="connsiteX12" fmla="*/ 762000 w 1403365"/>
                <a:gd name="connsiteY12" fmla="*/ 1006435 h 1140018"/>
                <a:gd name="connsiteX13" fmla="*/ 642938 w 1403365"/>
                <a:gd name="connsiteY13" fmla="*/ 1139785 h 1140018"/>
                <a:gd name="connsiteX14" fmla="*/ 261938 w 1403365"/>
                <a:gd name="connsiteY14" fmla="*/ 973097 h 1140018"/>
                <a:gd name="connsiteX15" fmla="*/ 257175 w 1403365"/>
                <a:gd name="connsiteY15" fmla="*/ 734972 h 1140018"/>
                <a:gd name="connsiteX16" fmla="*/ 47625 w 1403365"/>
                <a:gd name="connsiteY16" fmla="*/ 644485 h 1140018"/>
                <a:gd name="connsiteX17" fmla="*/ 45244 w 1403365"/>
                <a:gd name="connsiteY17" fmla="*/ 311110 h 1140018"/>
                <a:gd name="connsiteX18" fmla="*/ 9526 w 1403365"/>
                <a:gd name="connsiteY18" fmla="*/ 275391 h 1140018"/>
                <a:gd name="connsiteX19" fmla="*/ 0 w 1403365"/>
                <a:gd name="connsiteY19" fmla="*/ 225385 h 114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3365" h="1140018">
                  <a:moveTo>
                    <a:pt x="0" y="225385"/>
                  </a:moveTo>
                  <a:lnTo>
                    <a:pt x="157162" y="189667"/>
                  </a:lnTo>
                  <a:cubicBezTo>
                    <a:pt x="261143" y="147598"/>
                    <a:pt x="504825" y="42426"/>
                    <a:pt x="626269" y="15835"/>
                  </a:cubicBezTo>
                  <a:cubicBezTo>
                    <a:pt x="747713" y="-10756"/>
                    <a:pt x="838597" y="-2422"/>
                    <a:pt x="885825" y="30122"/>
                  </a:cubicBezTo>
                  <a:cubicBezTo>
                    <a:pt x="933053" y="62666"/>
                    <a:pt x="868362" y="150772"/>
                    <a:pt x="909638" y="211097"/>
                  </a:cubicBezTo>
                  <a:cubicBezTo>
                    <a:pt x="950914" y="271422"/>
                    <a:pt x="1257199" y="259460"/>
                    <a:pt x="1319213" y="296822"/>
                  </a:cubicBezTo>
                  <a:cubicBezTo>
                    <a:pt x="1381227" y="334184"/>
                    <a:pt x="1279342" y="386851"/>
                    <a:pt x="1281723" y="435270"/>
                  </a:cubicBezTo>
                  <a:cubicBezTo>
                    <a:pt x="1284104" y="483689"/>
                    <a:pt x="1313758" y="497697"/>
                    <a:pt x="1333500" y="587335"/>
                  </a:cubicBezTo>
                  <a:cubicBezTo>
                    <a:pt x="1353242" y="676973"/>
                    <a:pt x="1418431" y="900072"/>
                    <a:pt x="1400175" y="973097"/>
                  </a:cubicBezTo>
                  <a:cubicBezTo>
                    <a:pt x="1353741" y="1025088"/>
                    <a:pt x="1288257" y="1026279"/>
                    <a:pt x="1223963" y="1025485"/>
                  </a:cubicBezTo>
                  <a:cubicBezTo>
                    <a:pt x="1169194" y="1001673"/>
                    <a:pt x="1106488" y="1023898"/>
                    <a:pt x="1014413" y="968335"/>
                  </a:cubicBezTo>
                  <a:cubicBezTo>
                    <a:pt x="954088" y="931822"/>
                    <a:pt x="875507" y="852447"/>
                    <a:pt x="833438" y="858797"/>
                  </a:cubicBezTo>
                  <a:cubicBezTo>
                    <a:pt x="791369" y="865147"/>
                    <a:pt x="801687" y="961985"/>
                    <a:pt x="762000" y="1006435"/>
                  </a:cubicBezTo>
                  <a:cubicBezTo>
                    <a:pt x="722313" y="1050885"/>
                    <a:pt x="726282" y="1145341"/>
                    <a:pt x="642938" y="1139785"/>
                  </a:cubicBezTo>
                  <a:cubicBezTo>
                    <a:pt x="559594" y="1134229"/>
                    <a:pt x="326232" y="1040566"/>
                    <a:pt x="261938" y="973097"/>
                  </a:cubicBezTo>
                  <a:cubicBezTo>
                    <a:pt x="197644" y="905628"/>
                    <a:pt x="327025" y="765134"/>
                    <a:pt x="257175" y="734972"/>
                  </a:cubicBezTo>
                  <a:cubicBezTo>
                    <a:pt x="187325" y="704810"/>
                    <a:pt x="82947" y="715129"/>
                    <a:pt x="47625" y="644485"/>
                  </a:cubicBezTo>
                  <a:cubicBezTo>
                    <a:pt x="12303" y="573841"/>
                    <a:pt x="51594" y="372626"/>
                    <a:pt x="45244" y="311110"/>
                  </a:cubicBezTo>
                  <a:cubicBezTo>
                    <a:pt x="10319" y="271025"/>
                    <a:pt x="17067" y="289679"/>
                    <a:pt x="9526" y="275391"/>
                  </a:cubicBezTo>
                  <a:cubicBezTo>
                    <a:pt x="1985" y="261104"/>
                    <a:pt x="3175" y="242054"/>
                    <a:pt x="0" y="225385"/>
                  </a:cubicBezTo>
                  <a:close/>
                </a:path>
              </a:pathLst>
            </a:custGeom>
            <a:solidFill>
              <a:srgbClr val="A0D901"/>
            </a:solidFill>
            <a:ln w="3175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463B5E03-B844-A1A3-2026-927DEB52AE0E}"/>
                </a:ext>
              </a:extLst>
            </p:cNvPr>
            <p:cNvGrpSpPr/>
            <p:nvPr/>
          </p:nvGrpSpPr>
          <p:grpSpPr>
            <a:xfrm>
              <a:off x="3457418" y="3476120"/>
              <a:ext cx="1750447" cy="900221"/>
              <a:chOff x="3457418" y="3476120"/>
              <a:chExt cx="1750447" cy="900221"/>
            </a:xfrm>
          </p:grpSpPr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EAAFD8A5-7B47-1D26-622C-D66BFD6AA397}"/>
                  </a:ext>
                </a:extLst>
              </p:cNvPr>
              <p:cNvSpPr/>
              <p:nvPr/>
            </p:nvSpPr>
            <p:spPr>
              <a:xfrm>
                <a:off x="3457418" y="3476120"/>
                <a:ext cx="1750447" cy="900221"/>
              </a:xfrm>
              <a:custGeom>
                <a:avLst/>
                <a:gdLst>
                  <a:gd name="csX0" fmla="*/ 0 w 2012475"/>
                  <a:gd name="csY0" fmla="*/ 0 h 675940"/>
                  <a:gd name="csX1" fmla="*/ 747491 w 2012475"/>
                  <a:gd name="csY1" fmla="*/ 106395 h 675940"/>
                  <a:gd name="csX2" fmla="*/ 2012474 w 2012475"/>
                  <a:gd name="csY2" fmla="*/ 675940 h 67594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2012475" h="675940" extrusionOk="0">
                    <a:moveTo>
                      <a:pt x="0" y="0"/>
                    </a:moveTo>
                    <a:cubicBezTo>
                      <a:pt x="236424" y="12496"/>
                      <a:pt x="435144" y="11139"/>
                      <a:pt x="747491" y="106395"/>
                    </a:cubicBezTo>
                    <a:cubicBezTo>
                      <a:pt x="1145273" y="176968"/>
                      <a:pt x="1670131" y="478388"/>
                      <a:pt x="2012474" y="675940"/>
                    </a:cubicBezTo>
                  </a:path>
                </a:pathLst>
              </a:custGeom>
              <a:noFill/>
              <a:ln w="28575" cap="rnd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1843801951">
                      <a:custGeom>
                        <a:avLst/>
                        <a:gdLst>
                          <a:gd name="connsiteX0" fmla="*/ 0 w 445294"/>
                          <a:gd name="connsiteY0" fmla="*/ 0 h 190500"/>
                          <a:gd name="connsiteX1" fmla="*/ 190500 w 445294"/>
                          <a:gd name="connsiteY1" fmla="*/ 33337 h 190500"/>
                          <a:gd name="connsiteX2" fmla="*/ 445294 w 445294"/>
                          <a:gd name="connsiteY2" fmla="*/ 190500 h 190500"/>
                          <a:gd name="connsiteX0" fmla="*/ 0 w 445294"/>
                          <a:gd name="connsiteY0" fmla="*/ 0 h 190500"/>
                          <a:gd name="connsiteX1" fmla="*/ 190500 w 445294"/>
                          <a:gd name="connsiteY1" fmla="*/ 33337 h 190500"/>
                          <a:gd name="connsiteX2" fmla="*/ 445294 w 445294"/>
                          <a:gd name="connsiteY2" fmla="*/ 190500 h 190500"/>
                          <a:gd name="connsiteX0" fmla="*/ 0 w 445294"/>
                          <a:gd name="connsiteY0" fmla="*/ 0 h 190500"/>
                          <a:gd name="connsiteX1" fmla="*/ 190500 w 445294"/>
                          <a:gd name="connsiteY1" fmla="*/ 33337 h 190500"/>
                          <a:gd name="connsiteX2" fmla="*/ 445294 w 445294"/>
                          <a:gd name="connsiteY2" fmla="*/ 190500 h 190500"/>
                          <a:gd name="connsiteX0" fmla="*/ 0 w 440532"/>
                          <a:gd name="connsiteY0" fmla="*/ 0 h 197643"/>
                          <a:gd name="connsiteX1" fmla="*/ 185738 w 440532"/>
                          <a:gd name="connsiteY1" fmla="*/ 40480 h 197643"/>
                          <a:gd name="connsiteX2" fmla="*/ 440532 w 440532"/>
                          <a:gd name="connsiteY2" fmla="*/ 197643 h 197643"/>
                          <a:gd name="connsiteX0" fmla="*/ 0 w 490538"/>
                          <a:gd name="connsiteY0" fmla="*/ 0 h 250030"/>
                          <a:gd name="connsiteX1" fmla="*/ 185738 w 490538"/>
                          <a:gd name="connsiteY1" fmla="*/ 40480 h 250030"/>
                          <a:gd name="connsiteX2" fmla="*/ 490538 w 490538"/>
                          <a:gd name="connsiteY2" fmla="*/ 250030 h 250030"/>
                          <a:gd name="connsiteX0" fmla="*/ 0 w 490538"/>
                          <a:gd name="connsiteY0" fmla="*/ 0 h 250030"/>
                          <a:gd name="connsiteX1" fmla="*/ 185738 w 490538"/>
                          <a:gd name="connsiteY1" fmla="*/ 40480 h 250030"/>
                          <a:gd name="connsiteX2" fmla="*/ 490538 w 490538"/>
                          <a:gd name="connsiteY2" fmla="*/ 250030 h 250030"/>
                          <a:gd name="connsiteX0" fmla="*/ 0 w 500063"/>
                          <a:gd name="connsiteY0" fmla="*/ 0 h 257173"/>
                          <a:gd name="connsiteX1" fmla="*/ 185738 w 500063"/>
                          <a:gd name="connsiteY1" fmla="*/ 40480 h 257173"/>
                          <a:gd name="connsiteX2" fmla="*/ 500063 w 500063"/>
                          <a:gd name="connsiteY2" fmla="*/ 257173 h 2571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00063" h="257173">
                            <a:moveTo>
                              <a:pt x="0" y="0"/>
                            </a:moveTo>
                            <a:cubicBezTo>
                              <a:pt x="61913" y="13493"/>
                              <a:pt x="102394" y="-2382"/>
                              <a:pt x="185738" y="40480"/>
                            </a:cubicBezTo>
                            <a:cubicBezTo>
                              <a:pt x="269082" y="83342"/>
                              <a:pt x="412751" y="171448"/>
                              <a:pt x="500063" y="257173"/>
                            </a:cubicBez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74AE0B4E-5712-6788-FEA6-B8FA59F59C3F}"/>
                  </a:ext>
                </a:extLst>
              </p:cNvPr>
              <p:cNvSpPr/>
              <p:nvPr/>
            </p:nvSpPr>
            <p:spPr>
              <a:xfrm>
                <a:off x="3945043" y="3543808"/>
                <a:ext cx="775196" cy="66684"/>
              </a:xfrm>
              <a:custGeom>
                <a:avLst/>
                <a:gdLst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60568 w 221456"/>
                  <a:gd name="connsiteY1" fmla="*/ 6804 h 19050"/>
                  <a:gd name="connsiteX2" fmla="*/ 221456 w 221456"/>
                  <a:gd name="connsiteY2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456" h="19050">
                    <a:moveTo>
                      <a:pt x="0" y="0"/>
                    </a:moveTo>
                    <a:lnTo>
                      <a:pt x="160568" y="6804"/>
                    </a:lnTo>
                    <a:cubicBezTo>
                      <a:pt x="197477" y="9979"/>
                      <a:pt x="204334" y="7712"/>
                      <a:pt x="221456" y="19050"/>
                    </a:cubicBezTo>
                  </a:path>
                </a:pathLst>
              </a:custGeom>
              <a:noFill/>
              <a:ln w="28575" cap="rnd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361739F0-94EA-23B1-366B-D5E693EEC14A}"/>
                  </a:ext>
                </a:extLst>
              </p:cNvPr>
              <p:cNvSpPr/>
              <p:nvPr/>
            </p:nvSpPr>
            <p:spPr>
              <a:xfrm>
                <a:off x="3777676" y="3523686"/>
                <a:ext cx="104056" cy="805088"/>
              </a:xfrm>
              <a:custGeom>
                <a:avLst/>
                <a:gdLst>
                  <a:gd name="connsiteX0" fmla="*/ 0 w 25400"/>
                  <a:gd name="connsiteY0" fmla="*/ 0 h 241300"/>
                  <a:gd name="connsiteX1" fmla="*/ 25400 w 25400"/>
                  <a:gd name="connsiteY1" fmla="*/ 190500 h 241300"/>
                  <a:gd name="connsiteX2" fmla="*/ 9525 w 25400"/>
                  <a:gd name="connsiteY2" fmla="*/ 241300 h 241300"/>
                  <a:gd name="connsiteX0" fmla="*/ 0 w 25541"/>
                  <a:gd name="connsiteY0" fmla="*/ 0 h 241300"/>
                  <a:gd name="connsiteX1" fmla="*/ 25400 w 25541"/>
                  <a:gd name="connsiteY1" fmla="*/ 190500 h 241300"/>
                  <a:gd name="connsiteX2" fmla="*/ 9525 w 25541"/>
                  <a:gd name="connsiteY2" fmla="*/ 241300 h 241300"/>
                  <a:gd name="connsiteX0" fmla="*/ 0 w 25985"/>
                  <a:gd name="connsiteY0" fmla="*/ 0 h 273050"/>
                  <a:gd name="connsiteX1" fmla="*/ 25400 w 25985"/>
                  <a:gd name="connsiteY1" fmla="*/ 190500 h 273050"/>
                  <a:gd name="connsiteX2" fmla="*/ 15875 w 25985"/>
                  <a:gd name="connsiteY2" fmla="*/ 273050 h 273050"/>
                  <a:gd name="connsiteX0" fmla="*/ 0 w 25985"/>
                  <a:gd name="connsiteY0" fmla="*/ 0 h 273050"/>
                  <a:gd name="connsiteX1" fmla="*/ 25400 w 25985"/>
                  <a:gd name="connsiteY1" fmla="*/ 146050 h 273050"/>
                  <a:gd name="connsiteX2" fmla="*/ 15875 w 25985"/>
                  <a:gd name="connsiteY2" fmla="*/ 273050 h 273050"/>
                  <a:gd name="connsiteX0" fmla="*/ 0 w 25985"/>
                  <a:gd name="connsiteY0" fmla="*/ 0 h 273050"/>
                  <a:gd name="connsiteX1" fmla="*/ 25400 w 25985"/>
                  <a:gd name="connsiteY1" fmla="*/ 146050 h 273050"/>
                  <a:gd name="connsiteX2" fmla="*/ 15875 w 25985"/>
                  <a:gd name="connsiteY2" fmla="*/ 273050 h 273050"/>
                  <a:gd name="connsiteX0" fmla="*/ 0 w 30574"/>
                  <a:gd name="connsiteY0" fmla="*/ 0 h 237331"/>
                  <a:gd name="connsiteX1" fmla="*/ 25400 w 30574"/>
                  <a:gd name="connsiteY1" fmla="*/ 146050 h 237331"/>
                  <a:gd name="connsiteX2" fmla="*/ 27781 w 30574"/>
                  <a:gd name="connsiteY2" fmla="*/ 237331 h 23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574" h="237331">
                    <a:moveTo>
                      <a:pt x="0" y="0"/>
                    </a:moveTo>
                    <a:cubicBezTo>
                      <a:pt x="8467" y="63500"/>
                      <a:pt x="20770" y="106495"/>
                      <a:pt x="25400" y="146050"/>
                    </a:cubicBezTo>
                    <a:cubicBezTo>
                      <a:pt x="30030" y="185605"/>
                      <a:pt x="33073" y="220398"/>
                      <a:pt x="27781" y="237331"/>
                    </a:cubicBezTo>
                  </a:path>
                </a:pathLst>
              </a:custGeom>
              <a:noFill/>
              <a:ln w="28575" cap="rnd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1EA1EC1-FA5F-7989-C1A7-8EDCE6A9BC0E}"/>
              </a:ext>
            </a:extLst>
          </p:cNvPr>
          <p:cNvGrpSpPr/>
          <p:nvPr/>
        </p:nvGrpSpPr>
        <p:grpSpPr>
          <a:xfrm>
            <a:off x="2021624" y="799426"/>
            <a:ext cx="896321" cy="1976551"/>
            <a:chOff x="5292574" y="2091275"/>
            <a:chExt cx="896321" cy="1976551"/>
          </a:xfrm>
        </p:grpSpPr>
        <p:sp>
          <p:nvSpPr>
            <p:cNvPr id="23" name="フリーフォーム 68">
              <a:extLst>
                <a:ext uri="{FF2B5EF4-FFF2-40B4-BE49-F238E27FC236}">
                  <a16:creationId xmlns:a16="http://schemas.microsoft.com/office/drawing/2014/main" id="{B3CC0794-09A6-3401-D035-7F5B7933AE05}"/>
                </a:ext>
              </a:extLst>
            </p:cNvPr>
            <p:cNvSpPr/>
            <p:nvPr/>
          </p:nvSpPr>
          <p:spPr>
            <a:xfrm>
              <a:off x="5658910" y="2371190"/>
              <a:ext cx="169028" cy="1696636"/>
            </a:xfrm>
            <a:custGeom>
              <a:avLst/>
              <a:gdLst>
                <a:gd name="connsiteX0" fmla="*/ 9256 w 119613"/>
                <a:gd name="connsiteY0" fmla="*/ 754713 h 790987"/>
                <a:gd name="connsiteX1" fmla="*/ 64025 w 119613"/>
                <a:gd name="connsiteY1" fmla="*/ 761857 h 790987"/>
                <a:gd name="connsiteX2" fmla="*/ 52119 w 119613"/>
                <a:gd name="connsiteY2" fmla="*/ 480869 h 790987"/>
                <a:gd name="connsiteX3" fmla="*/ 64025 w 119613"/>
                <a:gd name="connsiteY3" fmla="*/ 190357 h 790987"/>
                <a:gd name="connsiteX4" fmla="*/ 114031 w 119613"/>
                <a:gd name="connsiteY4" fmla="*/ 61769 h 790987"/>
                <a:gd name="connsiteX5" fmla="*/ 106888 w 119613"/>
                <a:gd name="connsiteY5" fmla="*/ 7000 h 790987"/>
                <a:gd name="connsiteX6" fmla="*/ 11638 w 119613"/>
                <a:gd name="connsiteY6" fmla="*/ 214169 h 790987"/>
                <a:gd name="connsiteX7" fmla="*/ 2113 w 119613"/>
                <a:gd name="connsiteY7" fmla="*/ 518969 h 790987"/>
                <a:gd name="connsiteX8" fmla="*/ 9256 w 119613"/>
                <a:gd name="connsiteY8" fmla="*/ 754713 h 790987"/>
                <a:gd name="connsiteX0" fmla="*/ 9256 w 119613"/>
                <a:gd name="connsiteY0" fmla="*/ 754713 h 790777"/>
                <a:gd name="connsiteX1" fmla="*/ 33069 w 119613"/>
                <a:gd name="connsiteY1" fmla="*/ 780907 h 790777"/>
                <a:gd name="connsiteX2" fmla="*/ 64025 w 119613"/>
                <a:gd name="connsiteY2" fmla="*/ 761857 h 790777"/>
                <a:gd name="connsiteX3" fmla="*/ 52119 w 119613"/>
                <a:gd name="connsiteY3" fmla="*/ 480869 h 790777"/>
                <a:gd name="connsiteX4" fmla="*/ 64025 w 119613"/>
                <a:gd name="connsiteY4" fmla="*/ 190357 h 790777"/>
                <a:gd name="connsiteX5" fmla="*/ 114031 w 119613"/>
                <a:gd name="connsiteY5" fmla="*/ 61769 h 790777"/>
                <a:gd name="connsiteX6" fmla="*/ 106888 w 119613"/>
                <a:gd name="connsiteY6" fmla="*/ 7000 h 790777"/>
                <a:gd name="connsiteX7" fmla="*/ 11638 w 119613"/>
                <a:gd name="connsiteY7" fmla="*/ 214169 h 790777"/>
                <a:gd name="connsiteX8" fmla="*/ 2113 w 119613"/>
                <a:gd name="connsiteY8" fmla="*/ 518969 h 790777"/>
                <a:gd name="connsiteX9" fmla="*/ 9256 w 119613"/>
                <a:gd name="connsiteY9" fmla="*/ 754713 h 790777"/>
                <a:gd name="connsiteX0" fmla="*/ 9256 w 119613"/>
                <a:gd name="connsiteY0" fmla="*/ 754713 h 790777"/>
                <a:gd name="connsiteX1" fmla="*/ 33069 w 119613"/>
                <a:gd name="connsiteY1" fmla="*/ 780907 h 790777"/>
                <a:gd name="connsiteX2" fmla="*/ 64025 w 119613"/>
                <a:gd name="connsiteY2" fmla="*/ 761857 h 790777"/>
                <a:gd name="connsiteX3" fmla="*/ 52119 w 119613"/>
                <a:gd name="connsiteY3" fmla="*/ 480869 h 790777"/>
                <a:gd name="connsiteX4" fmla="*/ 64025 w 119613"/>
                <a:gd name="connsiteY4" fmla="*/ 190357 h 790777"/>
                <a:gd name="connsiteX5" fmla="*/ 114031 w 119613"/>
                <a:gd name="connsiteY5" fmla="*/ 61769 h 790777"/>
                <a:gd name="connsiteX6" fmla="*/ 106888 w 119613"/>
                <a:gd name="connsiteY6" fmla="*/ 7000 h 790777"/>
                <a:gd name="connsiteX7" fmla="*/ 11638 w 119613"/>
                <a:gd name="connsiteY7" fmla="*/ 214169 h 790777"/>
                <a:gd name="connsiteX8" fmla="*/ 2113 w 119613"/>
                <a:gd name="connsiteY8" fmla="*/ 518969 h 790777"/>
                <a:gd name="connsiteX9" fmla="*/ 9256 w 119613"/>
                <a:gd name="connsiteY9" fmla="*/ 754713 h 790777"/>
                <a:gd name="connsiteX0" fmla="*/ 9256 w 119613"/>
                <a:gd name="connsiteY0" fmla="*/ 754713 h 790777"/>
                <a:gd name="connsiteX1" fmla="*/ 33069 w 119613"/>
                <a:gd name="connsiteY1" fmla="*/ 780907 h 790777"/>
                <a:gd name="connsiteX2" fmla="*/ 64025 w 119613"/>
                <a:gd name="connsiteY2" fmla="*/ 761857 h 790777"/>
                <a:gd name="connsiteX3" fmla="*/ 52119 w 119613"/>
                <a:gd name="connsiteY3" fmla="*/ 480869 h 790777"/>
                <a:gd name="connsiteX4" fmla="*/ 64025 w 119613"/>
                <a:gd name="connsiteY4" fmla="*/ 190357 h 790777"/>
                <a:gd name="connsiteX5" fmla="*/ 114031 w 119613"/>
                <a:gd name="connsiteY5" fmla="*/ 61769 h 790777"/>
                <a:gd name="connsiteX6" fmla="*/ 106888 w 119613"/>
                <a:gd name="connsiteY6" fmla="*/ 7000 h 790777"/>
                <a:gd name="connsiteX7" fmla="*/ 11638 w 119613"/>
                <a:gd name="connsiteY7" fmla="*/ 214169 h 790777"/>
                <a:gd name="connsiteX8" fmla="*/ 2113 w 119613"/>
                <a:gd name="connsiteY8" fmla="*/ 518969 h 790777"/>
                <a:gd name="connsiteX9" fmla="*/ 9256 w 119613"/>
                <a:gd name="connsiteY9" fmla="*/ 754713 h 790777"/>
                <a:gd name="connsiteX0" fmla="*/ 9256 w 119613"/>
                <a:gd name="connsiteY0" fmla="*/ 754713 h 783868"/>
                <a:gd name="connsiteX1" fmla="*/ 33069 w 119613"/>
                <a:gd name="connsiteY1" fmla="*/ 780907 h 783868"/>
                <a:gd name="connsiteX2" fmla="*/ 64025 w 119613"/>
                <a:gd name="connsiteY2" fmla="*/ 761857 h 783868"/>
                <a:gd name="connsiteX3" fmla="*/ 52119 w 119613"/>
                <a:gd name="connsiteY3" fmla="*/ 480869 h 783868"/>
                <a:gd name="connsiteX4" fmla="*/ 64025 w 119613"/>
                <a:gd name="connsiteY4" fmla="*/ 190357 h 783868"/>
                <a:gd name="connsiteX5" fmla="*/ 114031 w 119613"/>
                <a:gd name="connsiteY5" fmla="*/ 61769 h 783868"/>
                <a:gd name="connsiteX6" fmla="*/ 106888 w 119613"/>
                <a:gd name="connsiteY6" fmla="*/ 7000 h 783868"/>
                <a:gd name="connsiteX7" fmla="*/ 11638 w 119613"/>
                <a:gd name="connsiteY7" fmla="*/ 214169 h 783868"/>
                <a:gd name="connsiteX8" fmla="*/ 2113 w 119613"/>
                <a:gd name="connsiteY8" fmla="*/ 518969 h 783868"/>
                <a:gd name="connsiteX9" fmla="*/ 9256 w 119613"/>
                <a:gd name="connsiteY9" fmla="*/ 754713 h 783868"/>
                <a:gd name="connsiteX0" fmla="*/ 9256 w 119613"/>
                <a:gd name="connsiteY0" fmla="*/ 754713 h 783093"/>
                <a:gd name="connsiteX1" fmla="*/ 33069 w 119613"/>
                <a:gd name="connsiteY1" fmla="*/ 780907 h 783093"/>
                <a:gd name="connsiteX2" fmla="*/ 64025 w 119613"/>
                <a:gd name="connsiteY2" fmla="*/ 761857 h 783093"/>
                <a:gd name="connsiteX3" fmla="*/ 52119 w 119613"/>
                <a:gd name="connsiteY3" fmla="*/ 480869 h 783093"/>
                <a:gd name="connsiteX4" fmla="*/ 64025 w 119613"/>
                <a:gd name="connsiteY4" fmla="*/ 190357 h 783093"/>
                <a:gd name="connsiteX5" fmla="*/ 114031 w 119613"/>
                <a:gd name="connsiteY5" fmla="*/ 61769 h 783093"/>
                <a:gd name="connsiteX6" fmla="*/ 106888 w 119613"/>
                <a:gd name="connsiteY6" fmla="*/ 7000 h 783093"/>
                <a:gd name="connsiteX7" fmla="*/ 11638 w 119613"/>
                <a:gd name="connsiteY7" fmla="*/ 214169 h 783093"/>
                <a:gd name="connsiteX8" fmla="*/ 2113 w 119613"/>
                <a:gd name="connsiteY8" fmla="*/ 518969 h 783093"/>
                <a:gd name="connsiteX9" fmla="*/ 9256 w 119613"/>
                <a:gd name="connsiteY9" fmla="*/ 754713 h 783093"/>
                <a:gd name="connsiteX0" fmla="*/ 9256 w 119774"/>
                <a:gd name="connsiteY0" fmla="*/ 755204 h 783584"/>
                <a:gd name="connsiteX1" fmla="*/ 33069 w 119774"/>
                <a:gd name="connsiteY1" fmla="*/ 781398 h 783584"/>
                <a:gd name="connsiteX2" fmla="*/ 64025 w 119774"/>
                <a:gd name="connsiteY2" fmla="*/ 762348 h 783584"/>
                <a:gd name="connsiteX3" fmla="*/ 52119 w 119774"/>
                <a:gd name="connsiteY3" fmla="*/ 481360 h 783584"/>
                <a:gd name="connsiteX4" fmla="*/ 61644 w 119774"/>
                <a:gd name="connsiteY4" fmla="*/ 221804 h 783584"/>
                <a:gd name="connsiteX5" fmla="*/ 114031 w 119774"/>
                <a:gd name="connsiteY5" fmla="*/ 62260 h 783584"/>
                <a:gd name="connsiteX6" fmla="*/ 106888 w 119774"/>
                <a:gd name="connsiteY6" fmla="*/ 7491 h 783584"/>
                <a:gd name="connsiteX7" fmla="*/ 11638 w 119774"/>
                <a:gd name="connsiteY7" fmla="*/ 214660 h 783584"/>
                <a:gd name="connsiteX8" fmla="*/ 2113 w 119774"/>
                <a:gd name="connsiteY8" fmla="*/ 519460 h 783584"/>
                <a:gd name="connsiteX9" fmla="*/ 9256 w 119774"/>
                <a:gd name="connsiteY9" fmla="*/ 755204 h 783584"/>
                <a:gd name="connsiteX0" fmla="*/ 9256 w 119774"/>
                <a:gd name="connsiteY0" fmla="*/ 755204 h 793758"/>
                <a:gd name="connsiteX1" fmla="*/ 42594 w 119774"/>
                <a:gd name="connsiteY1" fmla="*/ 786161 h 793758"/>
                <a:gd name="connsiteX2" fmla="*/ 64025 w 119774"/>
                <a:gd name="connsiteY2" fmla="*/ 762348 h 793758"/>
                <a:gd name="connsiteX3" fmla="*/ 52119 w 119774"/>
                <a:gd name="connsiteY3" fmla="*/ 481360 h 793758"/>
                <a:gd name="connsiteX4" fmla="*/ 61644 w 119774"/>
                <a:gd name="connsiteY4" fmla="*/ 221804 h 793758"/>
                <a:gd name="connsiteX5" fmla="*/ 114031 w 119774"/>
                <a:gd name="connsiteY5" fmla="*/ 62260 h 793758"/>
                <a:gd name="connsiteX6" fmla="*/ 106888 w 119774"/>
                <a:gd name="connsiteY6" fmla="*/ 7491 h 793758"/>
                <a:gd name="connsiteX7" fmla="*/ 11638 w 119774"/>
                <a:gd name="connsiteY7" fmla="*/ 214660 h 793758"/>
                <a:gd name="connsiteX8" fmla="*/ 2113 w 119774"/>
                <a:gd name="connsiteY8" fmla="*/ 519460 h 793758"/>
                <a:gd name="connsiteX9" fmla="*/ 9256 w 119774"/>
                <a:gd name="connsiteY9" fmla="*/ 755204 h 793758"/>
                <a:gd name="connsiteX0" fmla="*/ 9256 w 119774"/>
                <a:gd name="connsiteY0" fmla="*/ 755204 h 792893"/>
                <a:gd name="connsiteX1" fmla="*/ 42594 w 119774"/>
                <a:gd name="connsiteY1" fmla="*/ 786161 h 792893"/>
                <a:gd name="connsiteX2" fmla="*/ 64025 w 119774"/>
                <a:gd name="connsiteY2" fmla="*/ 762348 h 792893"/>
                <a:gd name="connsiteX3" fmla="*/ 52119 w 119774"/>
                <a:gd name="connsiteY3" fmla="*/ 481360 h 792893"/>
                <a:gd name="connsiteX4" fmla="*/ 61644 w 119774"/>
                <a:gd name="connsiteY4" fmla="*/ 221804 h 792893"/>
                <a:gd name="connsiteX5" fmla="*/ 114031 w 119774"/>
                <a:gd name="connsiteY5" fmla="*/ 62260 h 792893"/>
                <a:gd name="connsiteX6" fmla="*/ 106888 w 119774"/>
                <a:gd name="connsiteY6" fmla="*/ 7491 h 792893"/>
                <a:gd name="connsiteX7" fmla="*/ 11638 w 119774"/>
                <a:gd name="connsiteY7" fmla="*/ 214660 h 792893"/>
                <a:gd name="connsiteX8" fmla="*/ 2113 w 119774"/>
                <a:gd name="connsiteY8" fmla="*/ 519460 h 792893"/>
                <a:gd name="connsiteX9" fmla="*/ 9256 w 119774"/>
                <a:gd name="connsiteY9" fmla="*/ 755204 h 792893"/>
                <a:gd name="connsiteX0" fmla="*/ 9256 w 119774"/>
                <a:gd name="connsiteY0" fmla="*/ 755204 h 792893"/>
                <a:gd name="connsiteX1" fmla="*/ 42594 w 119774"/>
                <a:gd name="connsiteY1" fmla="*/ 786161 h 792893"/>
                <a:gd name="connsiteX2" fmla="*/ 64025 w 119774"/>
                <a:gd name="connsiteY2" fmla="*/ 762348 h 792893"/>
                <a:gd name="connsiteX3" fmla="*/ 52119 w 119774"/>
                <a:gd name="connsiteY3" fmla="*/ 481360 h 792893"/>
                <a:gd name="connsiteX4" fmla="*/ 61644 w 119774"/>
                <a:gd name="connsiteY4" fmla="*/ 221804 h 792893"/>
                <a:gd name="connsiteX5" fmla="*/ 114031 w 119774"/>
                <a:gd name="connsiteY5" fmla="*/ 62260 h 792893"/>
                <a:gd name="connsiteX6" fmla="*/ 106888 w 119774"/>
                <a:gd name="connsiteY6" fmla="*/ 7491 h 792893"/>
                <a:gd name="connsiteX7" fmla="*/ 11638 w 119774"/>
                <a:gd name="connsiteY7" fmla="*/ 214660 h 792893"/>
                <a:gd name="connsiteX8" fmla="*/ 2113 w 119774"/>
                <a:gd name="connsiteY8" fmla="*/ 519460 h 792893"/>
                <a:gd name="connsiteX9" fmla="*/ 9256 w 119774"/>
                <a:gd name="connsiteY9" fmla="*/ 755204 h 792893"/>
                <a:gd name="connsiteX0" fmla="*/ 9256 w 119774"/>
                <a:gd name="connsiteY0" fmla="*/ 755204 h 792893"/>
                <a:gd name="connsiteX1" fmla="*/ 42594 w 119774"/>
                <a:gd name="connsiteY1" fmla="*/ 786161 h 792893"/>
                <a:gd name="connsiteX2" fmla="*/ 64025 w 119774"/>
                <a:gd name="connsiteY2" fmla="*/ 762348 h 792893"/>
                <a:gd name="connsiteX3" fmla="*/ 52119 w 119774"/>
                <a:gd name="connsiteY3" fmla="*/ 481360 h 792893"/>
                <a:gd name="connsiteX4" fmla="*/ 61644 w 119774"/>
                <a:gd name="connsiteY4" fmla="*/ 221804 h 792893"/>
                <a:gd name="connsiteX5" fmla="*/ 114031 w 119774"/>
                <a:gd name="connsiteY5" fmla="*/ 62260 h 792893"/>
                <a:gd name="connsiteX6" fmla="*/ 106888 w 119774"/>
                <a:gd name="connsiteY6" fmla="*/ 7491 h 792893"/>
                <a:gd name="connsiteX7" fmla="*/ 11638 w 119774"/>
                <a:gd name="connsiteY7" fmla="*/ 214660 h 792893"/>
                <a:gd name="connsiteX8" fmla="*/ 2113 w 119774"/>
                <a:gd name="connsiteY8" fmla="*/ 519460 h 792893"/>
                <a:gd name="connsiteX9" fmla="*/ 9256 w 119774"/>
                <a:gd name="connsiteY9" fmla="*/ 755204 h 792893"/>
                <a:gd name="connsiteX0" fmla="*/ 9256 w 119774"/>
                <a:gd name="connsiteY0" fmla="*/ 755204 h 792893"/>
                <a:gd name="connsiteX1" fmla="*/ 42594 w 119774"/>
                <a:gd name="connsiteY1" fmla="*/ 786161 h 792893"/>
                <a:gd name="connsiteX2" fmla="*/ 64025 w 119774"/>
                <a:gd name="connsiteY2" fmla="*/ 762348 h 792893"/>
                <a:gd name="connsiteX3" fmla="*/ 52119 w 119774"/>
                <a:gd name="connsiteY3" fmla="*/ 481360 h 792893"/>
                <a:gd name="connsiteX4" fmla="*/ 61644 w 119774"/>
                <a:gd name="connsiteY4" fmla="*/ 221804 h 792893"/>
                <a:gd name="connsiteX5" fmla="*/ 114031 w 119774"/>
                <a:gd name="connsiteY5" fmla="*/ 62260 h 792893"/>
                <a:gd name="connsiteX6" fmla="*/ 106888 w 119774"/>
                <a:gd name="connsiteY6" fmla="*/ 7491 h 792893"/>
                <a:gd name="connsiteX7" fmla="*/ 11638 w 119774"/>
                <a:gd name="connsiteY7" fmla="*/ 214660 h 792893"/>
                <a:gd name="connsiteX8" fmla="*/ 2113 w 119774"/>
                <a:gd name="connsiteY8" fmla="*/ 519460 h 792893"/>
                <a:gd name="connsiteX9" fmla="*/ 9256 w 119774"/>
                <a:gd name="connsiteY9" fmla="*/ 755204 h 792893"/>
                <a:gd name="connsiteX0" fmla="*/ 9256 w 119774"/>
                <a:gd name="connsiteY0" fmla="*/ 755204 h 788609"/>
                <a:gd name="connsiteX1" fmla="*/ 42594 w 119774"/>
                <a:gd name="connsiteY1" fmla="*/ 786161 h 788609"/>
                <a:gd name="connsiteX2" fmla="*/ 64025 w 119774"/>
                <a:gd name="connsiteY2" fmla="*/ 762348 h 788609"/>
                <a:gd name="connsiteX3" fmla="*/ 52119 w 119774"/>
                <a:gd name="connsiteY3" fmla="*/ 481360 h 788609"/>
                <a:gd name="connsiteX4" fmla="*/ 61644 w 119774"/>
                <a:gd name="connsiteY4" fmla="*/ 221804 h 788609"/>
                <a:gd name="connsiteX5" fmla="*/ 114031 w 119774"/>
                <a:gd name="connsiteY5" fmla="*/ 62260 h 788609"/>
                <a:gd name="connsiteX6" fmla="*/ 106888 w 119774"/>
                <a:gd name="connsiteY6" fmla="*/ 7491 h 788609"/>
                <a:gd name="connsiteX7" fmla="*/ 11638 w 119774"/>
                <a:gd name="connsiteY7" fmla="*/ 214660 h 788609"/>
                <a:gd name="connsiteX8" fmla="*/ 2113 w 119774"/>
                <a:gd name="connsiteY8" fmla="*/ 519460 h 788609"/>
                <a:gd name="connsiteX9" fmla="*/ 9256 w 119774"/>
                <a:gd name="connsiteY9" fmla="*/ 755204 h 788609"/>
                <a:gd name="connsiteX0" fmla="*/ 12406 w 122924"/>
                <a:gd name="connsiteY0" fmla="*/ 755204 h 787502"/>
                <a:gd name="connsiteX1" fmla="*/ 45744 w 122924"/>
                <a:gd name="connsiteY1" fmla="*/ 786161 h 787502"/>
                <a:gd name="connsiteX2" fmla="*/ 67175 w 122924"/>
                <a:gd name="connsiteY2" fmla="*/ 762348 h 787502"/>
                <a:gd name="connsiteX3" fmla="*/ 55269 w 122924"/>
                <a:gd name="connsiteY3" fmla="*/ 481360 h 787502"/>
                <a:gd name="connsiteX4" fmla="*/ 64794 w 122924"/>
                <a:gd name="connsiteY4" fmla="*/ 221804 h 787502"/>
                <a:gd name="connsiteX5" fmla="*/ 117181 w 122924"/>
                <a:gd name="connsiteY5" fmla="*/ 62260 h 787502"/>
                <a:gd name="connsiteX6" fmla="*/ 110038 w 122924"/>
                <a:gd name="connsiteY6" fmla="*/ 7491 h 787502"/>
                <a:gd name="connsiteX7" fmla="*/ 14788 w 122924"/>
                <a:gd name="connsiteY7" fmla="*/ 214660 h 787502"/>
                <a:gd name="connsiteX8" fmla="*/ 5263 w 122924"/>
                <a:gd name="connsiteY8" fmla="*/ 519460 h 787502"/>
                <a:gd name="connsiteX9" fmla="*/ 12406 w 122924"/>
                <a:gd name="connsiteY9" fmla="*/ 755204 h 787502"/>
                <a:gd name="connsiteX0" fmla="*/ 9257 w 119775"/>
                <a:gd name="connsiteY0" fmla="*/ 755204 h 790729"/>
                <a:gd name="connsiteX1" fmla="*/ 42595 w 119775"/>
                <a:gd name="connsiteY1" fmla="*/ 786161 h 790729"/>
                <a:gd name="connsiteX2" fmla="*/ 64026 w 119775"/>
                <a:gd name="connsiteY2" fmla="*/ 762348 h 790729"/>
                <a:gd name="connsiteX3" fmla="*/ 52120 w 119775"/>
                <a:gd name="connsiteY3" fmla="*/ 481360 h 790729"/>
                <a:gd name="connsiteX4" fmla="*/ 61645 w 119775"/>
                <a:gd name="connsiteY4" fmla="*/ 221804 h 790729"/>
                <a:gd name="connsiteX5" fmla="*/ 114032 w 119775"/>
                <a:gd name="connsiteY5" fmla="*/ 62260 h 790729"/>
                <a:gd name="connsiteX6" fmla="*/ 106889 w 119775"/>
                <a:gd name="connsiteY6" fmla="*/ 7491 h 790729"/>
                <a:gd name="connsiteX7" fmla="*/ 11639 w 119775"/>
                <a:gd name="connsiteY7" fmla="*/ 214660 h 790729"/>
                <a:gd name="connsiteX8" fmla="*/ 2114 w 119775"/>
                <a:gd name="connsiteY8" fmla="*/ 519460 h 790729"/>
                <a:gd name="connsiteX9" fmla="*/ 9257 w 119775"/>
                <a:gd name="connsiteY9" fmla="*/ 755204 h 790729"/>
                <a:gd name="connsiteX0" fmla="*/ 3917 w 121578"/>
                <a:gd name="connsiteY0" fmla="*/ 519460 h 802625"/>
                <a:gd name="connsiteX1" fmla="*/ 44398 w 121578"/>
                <a:gd name="connsiteY1" fmla="*/ 786161 h 802625"/>
                <a:gd name="connsiteX2" fmla="*/ 65829 w 121578"/>
                <a:gd name="connsiteY2" fmla="*/ 762348 h 802625"/>
                <a:gd name="connsiteX3" fmla="*/ 53923 w 121578"/>
                <a:gd name="connsiteY3" fmla="*/ 481360 h 802625"/>
                <a:gd name="connsiteX4" fmla="*/ 63448 w 121578"/>
                <a:gd name="connsiteY4" fmla="*/ 221804 h 802625"/>
                <a:gd name="connsiteX5" fmla="*/ 115835 w 121578"/>
                <a:gd name="connsiteY5" fmla="*/ 62260 h 802625"/>
                <a:gd name="connsiteX6" fmla="*/ 108692 w 121578"/>
                <a:gd name="connsiteY6" fmla="*/ 7491 h 802625"/>
                <a:gd name="connsiteX7" fmla="*/ 13442 w 121578"/>
                <a:gd name="connsiteY7" fmla="*/ 214660 h 802625"/>
                <a:gd name="connsiteX8" fmla="*/ 3917 w 121578"/>
                <a:gd name="connsiteY8" fmla="*/ 519460 h 802625"/>
                <a:gd name="connsiteX0" fmla="*/ 2757 w 120418"/>
                <a:gd name="connsiteY0" fmla="*/ 519460 h 790342"/>
                <a:gd name="connsiteX1" fmla="*/ 26569 w 120418"/>
                <a:gd name="connsiteY1" fmla="*/ 752824 h 790342"/>
                <a:gd name="connsiteX2" fmla="*/ 64669 w 120418"/>
                <a:gd name="connsiteY2" fmla="*/ 762348 h 790342"/>
                <a:gd name="connsiteX3" fmla="*/ 52763 w 120418"/>
                <a:gd name="connsiteY3" fmla="*/ 481360 h 790342"/>
                <a:gd name="connsiteX4" fmla="*/ 62288 w 120418"/>
                <a:gd name="connsiteY4" fmla="*/ 221804 h 790342"/>
                <a:gd name="connsiteX5" fmla="*/ 114675 w 120418"/>
                <a:gd name="connsiteY5" fmla="*/ 62260 h 790342"/>
                <a:gd name="connsiteX6" fmla="*/ 107532 w 120418"/>
                <a:gd name="connsiteY6" fmla="*/ 7491 h 790342"/>
                <a:gd name="connsiteX7" fmla="*/ 12282 w 120418"/>
                <a:gd name="connsiteY7" fmla="*/ 214660 h 790342"/>
                <a:gd name="connsiteX8" fmla="*/ 2757 w 120418"/>
                <a:gd name="connsiteY8" fmla="*/ 519460 h 790342"/>
                <a:gd name="connsiteX0" fmla="*/ 422 w 112911"/>
                <a:gd name="connsiteY0" fmla="*/ 502453 h 773335"/>
                <a:gd name="connsiteX1" fmla="*/ 24234 w 112911"/>
                <a:gd name="connsiteY1" fmla="*/ 735817 h 773335"/>
                <a:gd name="connsiteX2" fmla="*/ 62334 w 112911"/>
                <a:gd name="connsiteY2" fmla="*/ 745341 h 773335"/>
                <a:gd name="connsiteX3" fmla="*/ 50428 w 112911"/>
                <a:gd name="connsiteY3" fmla="*/ 464353 h 773335"/>
                <a:gd name="connsiteX4" fmla="*/ 59953 w 112911"/>
                <a:gd name="connsiteY4" fmla="*/ 204797 h 773335"/>
                <a:gd name="connsiteX5" fmla="*/ 112340 w 112911"/>
                <a:gd name="connsiteY5" fmla="*/ 45253 h 773335"/>
                <a:gd name="connsiteX6" fmla="*/ 21854 w 112911"/>
                <a:gd name="connsiteY6" fmla="*/ 9794 h 773335"/>
                <a:gd name="connsiteX7" fmla="*/ 9947 w 112911"/>
                <a:gd name="connsiteY7" fmla="*/ 197653 h 773335"/>
                <a:gd name="connsiteX8" fmla="*/ 422 w 112911"/>
                <a:gd name="connsiteY8" fmla="*/ 502453 h 773335"/>
                <a:gd name="connsiteX0" fmla="*/ 422 w 66142"/>
                <a:gd name="connsiteY0" fmla="*/ 499647 h 770529"/>
                <a:gd name="connsiteX1" fmla="*/ 24234 w 66142"/>
                <a:gd name="connsiteY1" fmla="*/ 733011 h 770529"/>
                <a:gd name="connsiteX2" fmla="*/ 62334 w 66142"/>
                <a:gd name="connsiteY2" fmla="*/ 742535 h 770529"/>
                <a:gd name="connsiteX3" fmla="*/ 50428 w 66142"/>
                <a:gd name="connsiteY3" fmla="*/ 461547 h 770529"/>
                <a:gd name="connsiteX4" fmla="*/ 59953 w 66142"/>
                <a:gd name="connsiteY4" fmla="*/ 201991 h 770529"/>
                <a:gd name="connsiteX5" fmla="*/ 63723 w 66142"/>
                <a:gd name="connsiteY5" fmla="*/ 63689 h 770529"/>
                <a:gd name="connsiteX6" fmla="*/ 21854 w 66142"/>
                <a:gd name="connsiteY6" fmla="*/ 6988 h 770529"/>
                <a:gd name="connsiteX7" fmla="*/ 9947 w 66142"/>
                <a:gd name="connsiteY7" fmla="*/ 194847 h 770529"/>
                <a:gd name="connsiteX8" fmla="*/ 422 w 66142"/>
                <a:gd name="connsiteY8" fmla="*/ 499647 h 770529"/>
                <a:gd name="connsiteX0" fmla="*/ 422 w 64259"/>
                <a:gd name="connsiteY0" fmla="*/ 508721 h 779603"/>
                <a:gd name="connsiteX1" fmla="*/ 24234 w 64259"/>
                <a:gd name="connsiteY1" fmla="*/ 742085 h 779603"/>
                <a:gd name="connsiteX2" fmla="*/ 62334 w 64259"/>
                <a:gd name="connsiteY2" fmla="*/ 751609 h 779603"/>
                <a:gd name="connsiteX3" fmla="*/ 50428 w 64259"/>
                <a:gd name="connsiteY3" fmla="*/ 470621 h 779603"/>
                <a:gd name="connsiteX4" fmla="*/ 59953 w 64259"/>
                <a:gd name="connsiteY4" fmla="*/ 211065 h 779603"/>
                <a:gd name="connsiteX5" fmla="*/ 61408 w 64259"/>
                <a:gd name="connsiteY5" fmla="*/ 28349 h 779603"/>
                <a:gd name="connsiteX6" fmla="*/ 21854 w 64259"/>
                <a:gd name="connsiteY6" fmla="*/ 16062 h 779603"/>
                <a:gd name="connsiteX7" fmla="*/ 9947 w 64259"/>
                <a:gd name="connsiteY7" fmla="*/ 203921 h 779603"/>
                <a:gd name="connsiteX8" fmla="*/ 422 w 64259"/>
                <a:gd name="connsiteY8" fmla="*/ 508721 h 779603"/>
                <a:gd name="connsiteX0" fmla="*/ 422 w 78981"/>
                <a:gd name="connsiteY0" fmla="*/ 508721 h 768284"/>
                <a:gd name="connsiteX1" fmla="*/ 24234 w 78981"/>
                <a:gd name="connsiteY1" fmla="*/ 742085 h 768284"/>
                <a:gd name="connsiteX2" fmla="*/ 78540 w 78981"/>
                <a:gd name="connsiteY2" fmla="*/ 732299 h 768284"/>
                <a:gd name="connsiteX3" fmla="*/ 50428 w 78981"/>
                <a:gd name="connsiteY3" fmla="*/ 470621 h 768284"/>
                <a:gd name="connsiteX4" fmla="*/ 59953 w 78981"/>
                <a:gd name="connsiteY4" fmla="*/ 211065 h 768284"/>
                <a:gd name="connsiteX5" fmla="*/ 61408 w 78981"/>
                <a:gd name="connsiteY5" fmla="*/ 28349 h 768284"/>
                <a:gd name="connsiteX6" fmla="*/ 21854 w 78981"/>
                <a:gd name="connsiteY6" fmla="*/ 16062 h 768284"/>
                <a:gd name="connsiteX7" fmla="*/ 9947 w 78981"/>
                <a:gd name="connsiteY7" fmla="*/ 203921 h 768284"/>
                <a:gd name="connsiteX8" fmla="*/ 422 w 78981"/>
                <a:gd name="connsiteY8" fmla="*/ 508721 h 768284"/>
                <a:gd name="connsiteX0" fmla="*/ 422 w 80715"/>
                <a:gd name="connsiteY0" fmla="*/ 508721 h 763894"/>
                <a:gd name="connsiteX1" fmla="*/ 24234 w 80715"/>
                <a:gd name="connsiteY1" fmla="*/ 742085 h 763894"/>
                <a:gd name="connsiteX2" fmla="*/ 78540 w 80715"/>
                <a:gd name="connsiteY2" fmla="*/ 732299 h 763894"/>
                <a:gd name="connsiteX3" fmla="*/ 50428 w 80715"/>
                <a:gd name="connsiteY3" fmla="*/ 470621 h 763894"/>
                <a:gd name="connsiteX4" fmla="*/ 59953 w 80715"/>
                <a:gd name="connsiteY4" fmla="*/ 211065 h 763894"/>
                <a:gd name="connsiteX5" fmla="*/ 61408 w 80715"/>
                <a:gd name="connsiteY5" fmla="*/ 28349 h 763894"/>
                <a:gd name="connsiteX6" fmla="*/ 21854 w 80715"/>
                <a:gd name="connsiteY6" fmla="*/ 16062 h 763894"/>
                <a:gd name="connsiteX7" fmla="*/ 9947 w 80715"/>
                <a:gd name="connsiteY7" fmla="*/ 203921 h 763894"/>
                <a:gd name="connsiteX8" fmla="*/ 422 w 80715"/>
                <a:gd name="connsiteY8" fmla="*/ 508721 h 763894"/>
                <a:gd name="connsiteX0" fmla="*/ 422 w 64259"/>
                <a:gd name="connsiteY0" fmla="*/ 508721 h 767565"/>
                <a:gd name="connsiteX1" fmla="*/ 24234 w 64259"/>
                <a:gd name="connsiteY1" fmla="*/ 742085 h 767565"/>
                <a:gd name="connsiteX2" fmla="*/ 57705 w 64259"/>
                <a:gd name="connsiteY2" fmla="*/ 740023 h 767565"/>
                <a:gd name="connsiteX3" fmla="*/ 50428 w 64259"/>
                <a:gd name="connsiteY3" fmla="*/ 470621 h 767565"/>
                <a:gd name="connsiteX4" fmla="*/ 59953 w 64259"/>
                <a:gd name="connsiteY4" fmla="*/ 211065 h 767565"/>
                <a:gd name="connsiteX5" fmla="*/ 61408 w 64259"/>
                <a:gd name="connsiteY5" fmla="*/ 28349 h 767565"/>
                <a:gd name="connsiteX6" fmla="*/ 21854 w 64259"/>
                <a:gd name="connsiteY6" fmla="*/ 16062 h 767565"/>
                <a:gd name="connsiteX7" fmla="*/ 9947 w 64259"/>
                <a:gd name="connsiteY7" fmla="*/ 203921 h 767565"/>
                <a:gd name="connsiteX8" fmla="*/ 422 w 64259"/>
                <a:gd name="connsiteY8" fmla="*/ 508721 h 767565"/>
                <a:gd name="connsiteX0" fmla="*/ 422 w 65479"/>
                <a:gd name="connsiteY0" fmla="*/ 508721 h 766598"/>
                <a:gd name="connsiteX1" fmla="*/ 24234 w 65479"/>
                <a:gd name="connsiteY1" fmla="*/ 742085 h 766598"/>
                <a:gd name="connsiteX2" fmla="*/ 62336 w 65479"/>
                <a:gd name="connsiteY2" fmla="*/ 738091 h 766598"/>
                <a:gd name="connsiteX3" fmla="*/ 50428 w 65479"/>
                <a:gd name="connsiteY3" fmla="*/ 470621 h 766598"/>
                <a:gd name="connsiteX4" fmla="*/ 59953 w 65479"/>
                <a:gd name="connsiteY4" fmla="*/ 211065 h 766598"/>
                <a:gd name="connsiteX5" fmla="*/ 61408 w 65479"/>
                <a:gd name="connsiteY5" fmla="*/ 28349 h 766598"/>
                <a:gd name="connsiteX6" fmla="*/ 21854 w 65479"/>
                <a:gd name="connsiteY6" fmla="*/ 16062 h 766598"/>
                <a:gd name="connsiteX7" fmla="*/ 9947 w 65479"/>
                <a:gd name="connsiteY7" fmla="*/ 203921 h 766598"/>
                <a:gd name="connsiteX8" fmla="*/ 422 w 65479"/>
                <a:gd name="connsiteY8" fmla="*/ 508721 h 766598"/>
                <a:gd name="connsiteX0" fmla="*/ 422 w 70186"/>
                <a:gd name="connsiteY0" fmla="*/ 508721 h 766598"/>
                <a:gd name="connsiteX1" fmla="*/ 24234 w 70186"/>
                <a:gd name="connsiteY1" fmla="*/ 742085 h 766598"/>
                <a:gd name="connsiteX2" fmla="*/ 62336 w 70186"/>
                <a:gd name="connsiteY2" fmla="*/ 738091 h 766598"/>
                <a:gd name="connsiteX3" fmla="*/ 50428 w 70186"/>
                <a:gd name="connsiteY3" fmla="*/ 470621 h 766598"/>
                <a:gd name="connsiteX4" fmla="*/ 59953 w 70186"/>
                <a:gd name="connsiteY4" fmla="*/ 211065 h 766598"/>
                <a:gd name="connsiteX5" fmla="*/ 61408 w 70186"/>
                <a:gd name="connsiteY5" fmla="*/ 28349 h 766598"/>
                <a:gd name="connsiteX6" fmla="*/ 21854 w 70186"/>
                <a:gd name="connsiteY6" fmla="*/ 16062 h 766598"/>
                <a:gd name="connsiteX7" fmla="*/ 9947 w 70186"/>
                <a:gd name="connsiteY7" fmla="*/ 203921 h 766598"/>
                <a:gd name="connsiteX8" fmla="*/ 422 w 70186"/>
                <a:gd name="connsiteY8" fmla="*/ 508721 h 766598"/>
                <a:gd name="connsiteX0" fmla="*/ 422 w 64377"/>
                <a:gd name="connsiteY0" fmla="*/ 508721 h 738290"/>
                <a:gd name="connsiteX1" fmla="*/ 62336 w 64377"/>
                <a:gd name="connsiteY1" fmla="*/ 738091 h 738290"/>
                <a:gd name="connsiteX2" fmla="*/ 50428 w 64377"/>
                <a:gd name="connsiteY2" fmla="*/ 470621 h 738290"/>
                <a:gd name="connsiteX3" fmla="*/ 59953 w 64377"/>
                <a:gd name="connsiteY3" fmla="*/ 211065 h 738290"/>
                <a:gd name="connsiteX4" fmla="*/ 61408 w 64377"/>
                <a:gd name="connsiteY4" fmla="*/ 28349 h 738290"/>
                <a:gd name="connsiteX5" fmla="*/ 21854 w 64377"/>
                <a:gd name="connsiteY5" fmla="*/ 16062 h 738290"/>
                <a:gd name="connsiteX6" fmla="*/ 9947 w 64377"/>
                <a:gd name="connsiteY6" fmla="*/ 203921 h 738290"/>
                <a:gd name="connsiteX7" fmla="*/ 422 w 64377"/>
                <a:gd name="connsiteY7" fmla="*/ 508721 h 738290"/>
                <a:gd name="connsiteX0" fmla="*/ 3680 w 80886"/>
                <a:gd name="connsiteY0" fmla="*/ 508721 h 746007"/>
                <a:gd name="connsiteX1" fmla="*/ 79484 w 80886"/>
                <a:gd name="connsiteY1" fmla="*/ 745816 h 746007"/>
                <a:gd name="connsiteX2" fmla="*/ 53686 w 80886"/>
                <a:gd name="connsiteY2" fmla="*/ 470621 h 746007"/>
                <a:gd name="connsiteX3" fmla="*/ 63211 w 80886"/>
                <a:gd name="connsiteY3" fmla="*/ 211065 h 746007"/>
                <a:gd name="connsiteX4" fmla="*/ 64666 w 80886"/>
                <a:gd name="connsiteY4" fmla="*/ 28349 h 746007"/>
                <a:gd name="connsiteX5" fmla="*/ 25112 w 80886"/>
                <a:gd name="connsiteY5" fmla="*/ 16062 h 746007"/>
                <a:gd name="connsiteX6" fmla="*/ 13205 w 80886"/>
                <a:gd name="connsiteY6" fmla="*/ 203921 h 746007"/>
                <a:gd name="connsiteX7" fmla="*/ 3680 w 80886"/>
                <a:gd name="connsiteY7" fmla="*/ 508721 h 746007"/>
                <a:gd name="connsiteX0" fmla="*/ 3680 w 89238"/>
                <a:gd name="connsiteY0" fmla="*/ 508721 h 747169"/>
                <a:gd name="connsiteX1" fmla="*/ 79484 w 89238"/>
                <a:gd name="connsiteY1" fmla="*/ 745816 h 747169"/>
                <a:gd name="connsiteX2" fmla="*/ 53686 w 89238"/>
                <a:gd name="connsiteY2" fmla="*/ 470621 h 747169"/>
                <a:gd name="connsiteX3" fmla="*/ 63211 w 89238"/>
                <a:gd name="connsiteY3" fmla="*/ 211065 h 747169"/>
                <a:gd name="connsiteX4" fmla="*/ 64666 w 89238"/>
                <a:gd name="connsiteY4" fmla="*/ 28349 h 747169"/>
                <a:gd name="connsiteX5" fmla="*/ 25112 w 89238"/>
                <a:gd name="connsiteY5" fmla="*/ 16062 h 747169"/>
                <a:gd name="connsiteX6" fmla="*/ 13205 w 89238"/>
                <a:gd name="connsiteY6" fmla="*/ 203921 h 747169"/>
                <a:gd name="connsiteX7" fmla="*/ 3680 w 89238"/>
                <a:gd name="connsiteY7" fmla="*/ 508721 h 74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38" h="747169">
                  <a:moveTo>
                    <a:pt x="3680" y="508721"/>
                  </a:moveTo>
                  <a:cubicBezTo>
                    <a:pt x="14726" y="599037"/>
                    <a:pt x="48000" y="763752"/>
                    <a:pt x="79484" y="745816"/>
                  </a:cubicBezTo>
                  <a:cubicBezTo>
                    <a:pt x="110968" y="727880"/>
                    <a:pt x="56398" y="559746"/>
                    <a:pt x="53686" y="470621"/>
                  </a:cubicBezTo>
                  <a:cubicBezTo>
                    <a:pt x="50974" y="381496"/>
                    <a:pt x="61381" y="284777"/>
                    <a:pt x="63211" y="211065"/>
                  </a:cubicBezTo>
                  <a:cubicBezTo>
                    <a:pt x="65041" y="137353"/>
                    <a:pt x="71016" y="60850"/>
                    <a:pt x="64666" y="28349"/>
                  </a:cubicBezTo>
                  <a:cubicBezTo>
                    <a:pt x="58316" y="-4152"/>
                    <a:pt x="42177" y="-9338"/>
                    <a:pt x="25112" y="16062"/>
                  </a:cubicBezTo>
                  <a:cubicBezTo>
                    <a:pt x="8047" y="41462"/>
                    <a:pt x="16777" y="121811"/>
                    <a:pt x="13205" y="203921"/>
                  </a:cubicBezTo>
                  <a:cubicBezTo>
                    <a:pt x="9633" y="286031"/>
                    <a:pt x="-7366" y="418405"/>
                    <a:pt x="3680" y="50872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1AF01"/>
                </a:gs>
                <a:gs pos="53000">
                  <a:srgbClr val="9BD201"/>
                </a:gs>
                <a:gs pos="100000">
                  <a:srgbClr val="9BBB59">
                    <a:lumMod val="20000"/>
                    <a:lumOff val="8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フリーフォーム 67">
              <a:extLst>
                <a:ext uri="{FF2B5EF4-FFF2-40B4-BE49-F238E27FC236}">
                  <a16:creationId xmlns:a16="http://schemas.microsoft.com/office/drawing/2014/main" id="{52D0ED3D-99DD-FCB5-9512-5430FA0CF9BC}"/>
                </a:ext>
              </a:extLst>
            </p:cNvPr>
            <p:cNvSpPr/>
            <p:nvPr/>
          </p:nvSpPr>
          <p:spPr>
            <a:xfrm>
              <a:off x="6073951" y="2649722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25" name="フリーフォーム 51">
              <a:extLst>
                <a:ext uri="{FF2B5EF4-FFF2-40B4-BE49-F238E27FC236}">
                  <a16:creationId xmlns:a16="http://schemas.microsoft.com/office/drawing/2014/main" id="{75FC5DE4-B62A-C94F-C898-423CDBBC21EB}"/>
                </a:ext>
              </a:extLst>
            </p:cNvPr>
            <p:cNvSpPr/>
            <p:nvPr/>
          </p:nvSpPr>
          <p:spPr>
            <a:xfrm>
              <a:off x="5318470" y="2091275"/>
              <a:ext cx="870425" cy="553071"/>
            </a:xfrm>
            <a:custGeom>
              <a:avLst/>
              <a:gdLst>
                <a:gd name="connsiteX0" fmla="*/ 1408436 w 2868876"/>
                <a:gd name="connsiteY0" fmla="*/ 30336 h 1399769"/>
                <a:gd name="connsiteX1" fmla="*/ 1586116 w 2868876"/>
                <a:gd name="connsiteY1" fmla="*/ 8668 h 1399769"/>
                <a:gd name="connsiteX2" fmla="*/ 1677123 w 2868876"/>
                <a:gd name="connsiteY2" fmla="*/ 30336 h 1399769"/>
                <a:gd name="connsiteX3" fmla="*/ 1889471 w 2868876"/>
                <a:gd name="connsiteY3" fmla="*/ 26002 h 1399769"/>
                <a:gd name="connsiteX4" fmla="*/ 2071485 w 2868876"/>
                <a:gd name="connsiteY4" fmla="*/ 0 h 1399769"/>
                <a:gd name="connsiteX5" fmla="*/ 2223162 w 2868876"/>
                <a:gd name="connsiteY5" fmla="*/ 56338 h 1399769"/>
                <a:gd name="connsiteX6" fmla="*/ 2179826 w 2868876"/>
                <a:gd name="connsiteY6" fmla="*/ 199348 h 1399769"/>
                <a:gd name="connsiteX7" fmla="*/ 2344505 w 2868876"/>
                <a:gd name="connsiteY7" fmla="*/ 69339 h 1399769"/>
                <a:gd name="connsiteX8" fmla="*/ 2413843 w 2868876"/>
                <a:gd name="connsiteY8" fmla="*/ 82340 h 1399769"/>
                <a:gd name="connsiteX9" fmla="*/ 2686863 w 2868876"/>
                <a:gd name="connsiteY9" fmla="*/ 186347 h 1399769"/>
                <a:gd name="connsiteX10" fmla="*/ 2704198 w 2868876"/>
                <a:gd name="connsiteY10" fmla="*/ 260019 h 1399769"/>
                <a:gd name="connsiteX11" fmla="*/ 2678196 w 2868876"/>
                <a:gd name="connsiteY11" fmla="*/ 320690 h 1399769"/>
                <a:gd name="connsiteX12" fmla="*/ 2834207 w 2868876"/>
                <a:gd name="connsiteY12" fmla="*/ 346692 h 1399769"/>
                <a:gd name="connsiteX13" fmla="*/ 2868876 w 2868876"/>
                <a:gd name="connsiteY13" fmla="*/ 468035 h 1399769"/>
                <a:gd name="connsiteX14" fmla="*/ 2730199 w 2868876"/>
                <a:gd name="connsiteY14" fmla="*/ 585043 h 1399769"/>
                <a:gd name="connsiteX15" fmla="*/ 2435511 w 2868876"/>
                <a:gd name="connsiteY15" fmla="*/ 697718 h 1399769"/>
                <a:gd name="connsiteX16" fmla="*/ 2036816 w 2868876"/>
                <a:gd name="connsiteY16" fmla="*/ 949070 h 1399769"/>
                <a:gd name="connsiteX17" fmla="*/ 1945809 w 2868876"/>
                <a:gd name="connsiteY17" fmla="*/ 1122416 h 1399769"/>
                <a:gd name="connsiteX18" fmla="*/ 1785464 w 2868876"/>
                <a:gd name="connsiteY18" fmla="*/ 1256759 h 1399769"/>
                <a:gd name="connsiteX19" fmla="*/ 1742127 w 2868876"/>
                <a:gd name="connsiteY19" fmla="*/ 1278427 h 1399769"/>
                <a:gd name="connsiteX20" fmla="*/ 1503777 w 2868876"/>
                <a:gd name="connsiteY20" fmla="*/ 1347765 h 1399769"/>
                <a:gd name="connsiteX21" fmla="*/ 1213422 w 2868876"/>
                <a:gd name="connsiteY21" fmla="*/ 1399769 h 1399769"/>
                <a:gd name="connsiteX22" fmla="*/ 853729 w 2868876"/>
                <a:gd name="connsiteY22" fmla="*/ 1391102 h 1399769"/>
                <a:gd name="connsiteX23" fmla="*/ 632713 w 2868876"/>
                <a:gd name="connsiteY23" fmla="*/ 1334764 h 1399769"/>
                <a:gd name="connsiteX24" fmla="*/ 593710 w 2868876"/>
                <a:gd name="connsiteY24" fmla="*/ 1269760 h 1399769"/>
                <a:gd name="connsiteX25" fmla="*/ 398696 w 2868876"/>
                <a:gd name="connsiteY25" fmla="*/ 1295762 h 1399769"/>
                <a:gd name="connsiteX26" fmla="*/ 199348 w 2868876"/>
                <a:gd name="connsiteY26" fmla="*/ 1217756 h 1399769"/>
                <a:gd name="connsiteX27" fmla="*/ 138677 w 2868876"/>
                <a:gd name="connsiteY27" fmla="*/ 1174419 h 1399769"/>
                <a:gd name="connsiteX28" fmla="*/ 0 w 2868876"/>
                <a:gd name="connsiteY28" fmla="*/ 1014074 h 1399769"/>
                <a:gd name="connsiteX29" fmla="*/ 69339 w 2868876"/>
                <a:gd name="connsiteY29" fmla="*/ 884065 h 1399769"/>
                <a:gd name="connsiteX30" fmla="*/ 134343 w 2868876"/>
                <a:gd name="connsiteY30" fmla="*/ 836395 h 1399769"/>
                <a:gd name="connsiteX31" fmla="*/ 108342 w 2868876"/>
                <a:gd name="connsiteY31" fmla="*/ 632713 h 1399769"/>
                <a:gd name="connsiteX32" fmla="*/ 203682 w 2868876"/>
                <a:gd name="connsiteY32" fmla="*/ 580709 h 1399769"/>
                <a:gd name="connsiteX33" fmla="*/ 260019 w 2868876"/>
                <a:gd name="connsiteY33" fmla="*/ 541707 h 1399769"/>
                <a:gd name="connsiteX34" fmla="*/ 325024 w 2868876"/>
                <a:gd name="connsiteY34" fmla="*/ 446366 h 1399769"/>
                <a:gd name="connsiteX35" fmla="*/ 437699 w 2868876"/>
                <a:gd name="connsiteY35" fmla="*/ 394362 h 1399769"/>
                <a:gd name="connsiteX36" fmla="*/ 580709 w 2868876"/>
                <a:gd name="connsiteY36" fmla="*/ 407363 h 1399769"/>
                <a:gd name="connsiteX37" fmla="*/ 602378 w 2868876"/>
                <a:gd name="connsiteY37" fmla="*/ 255686 h 1399769"/>
                <a:gd name="connsiteX38" fmla="*/ 823394 w 2868876"/>
                <a:gd name="connsiteY38" fmla="*/ 173346 h 1399769"/>
                <a:gd name="connsiteX39" fmla="*/ 914400 w 2868876"/>
                <a:gd name="connsiteY39" fmla="*/ 173346 h 1399769"/>
                <a:gd name="connsiteX40" fmla="*/ 1009741 w 2868876"/>
                <a:gd name="connsiteY40" fmla="*/ 199348 h 1399769"/>
                <a:gd name="connsiteX41" fmla="*/ 1131083 w 2868876"/>
                <a:gd name="connsiteY41" fmla="*/ 121343 h 1399769"/>
                <a:gd name="connsiteX42" fmla="*/ 1243758 w 2868876"/>
                <a:gd name="connsiteY42" fmla="*/ 164679 h 1399769"/>
                <a:gd name="connsiteX43" fmla="*/ 1408436 w 2868876"/>
                <a:gd name="connsiteY43" fmla="*/ 30336 h 13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68876" h="1399769">
                  <a:moveTo>
                    <a:pt x="1408436" y="30336"/>
                  </a:moveTo>
                  <a:lnTo>
                    <a:pt x="1586116" y="8668"/>
                  </a:lnTo>
                  <a:lnTo>
                    <a:pt x="1677123" y="30336"/>
                  </a:lnTo>
                  <a:lnTo>
                    <a:pt x="1889471" y="26002"/>
                  </a:lnTo>
                  <a:lnTo>
                    <a:pt x="2071485" y="0"/>
                  </a:lnTo>
                  <a:lnTo>
                    <a:pt x="2223162" y="56338"/>
                  </a:lnTo>
                  <a:lnTo>
                    <a:pt x="2179826" y="199348"/>
                  </a:lnTo>
                  <a:lnTo>
                    <a:pt x="2344505" y="69339"/>
                  </a:lnTo>
                  <a:lnTo>
                    <a:pt x="2413843" y="82340"/>
                  </a:lnTo>
                  <a:lnTo>
                    <a:pt x="2686863" y="186347"/>
                  </a:lnTo>
                  <a:lnTo>
                    <a:pt x="2704198" y="260019"/>
                  </a:lnTo>
                  <a:lnTo>
                    <a:pt x="2678196" y="320690"/>
                  </a:lnTo>
                  <a:lnTo>
                    <a:pt x="2834207" y="346692"/>
                  </a:lnTo>
                  <a:lnTo>
                    <a:pt x="2868876" y="468035"/>
                  </a:lnTo>
                  <a:lnTo>
                    <a:pt x="2730199" y="585043"/>
                  </a:lnTo>
                  <a:lnTo>
                    <a:pt x="2435511" y="697718"/>
                  </a:lnTo>
                  <a:lnTo>
                    <a:pt x="2036816" y="949070"/>
                  </a:lnTo>
                  <a:lnTo>
                    <a:pt x="1945809" y="1122416"/>
                  </a:lnTo>
                  <a:lnTo>
                    <a:pt x="1785464" y="1256759"/>
                  </a:lnTo>
                  <a:lnTo>
                    <a:pt x="1742127" y="1278427"/>
                  </a:lnTo>
                  <a:lnTo>
                    <a:pt x="1503777" y="1347765"/>
                  </a:lnTo>
                  <a:lnTo>
                    <a:pt x="1213422" y="1399769"/>
                  </a:lnTo>
                  <a:lnTo>
                    <a:pt x="853729" y="1391102"/>
                  </a:lnTo>
                  <a:lnTo>
                    <a:pt x="632713" y="1334764"/>
                  </a:lnTo>
                  <a:lnTo>
                    <a:pt x="593710" y="1269760"/>
                  </a:lnTo>
                  <a:lnTo>
                    <a:pt x="398696" y="1295762"/>
                  </a:lnTo>
                  <a:lnTo>
                    <a:pt x="199348" y="1217756"/>
                  </a:lnTo>
                  <a:lnTo>
                    <a:pt x="138677" y="1174419"/>
                  </a:lnTo>
                  <a:lnTo>
                    <a:pt x="0" y="1014074"/>
                  </a:lnTo>
                  <a:lnTo>
                    <a:pt x="69339" y="884065"/>
                  </a:lnTo>
                  <a:lnTo>
                    <a:pt x="134343" y="836395"/>
                  </a:lnTo>
                  <a:lnTo>
                    <a:pt x="108342" y="632713"/>
                  </a:lnTo>
                  <a:lnTo>
                    <a:pt x="203682" y="580709"/>
                  </a:lnTo>
                  <a:lnTo>
                    <a:pt x="260019" y="541707"/>
                  </a:lnTo>
                  <a:lnTo>
                    <a:pt x="325024" y="446366"/>
                  </a:lnTo>
                  <a:lnTo>
                    <a:pt x="437699" y="394362"/>
                  </a:lnTo>
                  <a:lnTo>
                    <a:pt x="580709" y="407363"/>
                  </a:lnTo>
                  <a:lnTo>
                    <a:pt x="602378" y="255686"/>
                  </a:lnTo>
                  <a:lnTo>
                    <a:pt x="823394" y="173346"/>
                  </a:lnTo>
                  <a:lnTo>
                    <a:pt x="914400" y="173346"/>
                  </a:lnTo>
                  <a:lnTo>
                    <a:pt x="1009741" y="199348"/>
                  </a:lnTo>
                  <a:lnTo>
                    <a:pt x="1131083" y="121343"/>
                  </a:lnTo>
                  <a:lnTo>
                    <a:pt x="1243758" y="164679"/>
                  </a:lnTo>
                  <a:lnTo>
                    <a:pt x="1408436" y="30336"/>
                  </a:lnTo>
                  <a:close/>
                </a:path>
              </a:pathLst>
            </a:custGeom>
            <a:solidFill>
              <a:srgbClr val="669900"/>
            </a:solidFill>
            <a:ln w="317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フリーフォーム 52">
              <a:extLst>
                <a:ext uri="{FF2B5EF4-FFF2-40B4-BE49-F238E27FC236}">
                  <a16:creationId xmlns:a16="http://schemas.microsoft.com/office/drawing/2014/main" id="{39C836E5-EA28-3FF4-FC02-8CB606BADFB6}"/>
                </a:ext>
              </a:extLst>
            </p:cNvPr>
            <p:cNvSpPr/>
            <p:nvPr/>
          </p:nvSpPr>
          <p:spPr>
            <a:xfrm>
              <a:off x="5292574" y="2093900"/>
              <a:ext cx="896320" cy="453515"/>
            </a:xfrm>
            <a:custGeom>
              <a:avLst/>
              <a:gdLst>
                <a:gd name="connsiteX0" fmla="*/ 1408436 w 2868876"/>
                <a:gd name="connsiteY0" fmla="*/ 30336 h 1399769"/>
                <a:gd name="connsiteX1" fmla="*/ 1586116 w 2868876"/>
                <a:gd name="connsiteY1" fmla="*/ 8668 h 1399769"/>
                <a:gd name="connsiteX2" fmla="*/ 1677123 w 2868876"/>
                <a:gd name="connsiteY2" fmla="*/ 30336 h 1399769"/>
                <a:gd name="connsiteX3" fmla="*/ 1889471 w 2868876"/>
                <a:gd name="connsiteY3" fmla="*/ 26002 h 1399769"/>
                <a:gd name="connsiteX4" fmla="*/ 2071485 w 2868876"/>
                <a:gd name="connsiteY4" fmla="*/ 0 h 1399769"/>
                <a:gd name="connsiteX5" fmla="*/ 2223162 w 2868876"/>
                <a:gd name="connsiteY5" fmla="*/ 56338 h 1399769"/>
                <a:gd name="connsiteX6" fmla="*/ 2179826 w 2868876"/>
                <a:gd name="connsiteY6" fmla="*/ 199348 h 1399769"/>
                <a:gd name="connsiteX7" fmla="*/ 2344505 w 2868876"/>
                <a:gd name="connsiteY7" fmla="*/ 69339 h 1399769"/>
                <a:gd name="connsiteX8" fmla="*/ 2413843 w 2868876"/>
                <a:gd name="connsiteY8" fmla="*/ 82340 h 1399769"/>
                <a:gd name="connsiteX9" fmla="*/ 2686863 w 2868876"/>
                <a:gd name="connsiteY9" fmla="*/ 186347 h 1399769"/>
                <a:gd name="connsiteX10" fmla="*/ 2704198 w 2868876"/>
                <a:gd name="connsiteY10" fmla="*/ 260019 h 1399769"/>
                <a:gd name="connsiteX11" fmla="*/ 2678196 w 2868876"/>
                <a:gd name="connsiteY11" fmla="*/ 320690 h 1399769"/>
                <a:gd name="connsiteX12" fmla="*/ 2834207 w 2868876"/>
                <a:gd name="connsiteY12" fmla="*/ 346692 h 1399769"/>
                <a:gd name="connsiteX13" fmla="*/ 2868876 w 2868876"/>
                <a:gd name="connsiteY13" fmla="*/ 468035 h 1399769"/>
                <a:gd name="connsiteX14" fmla="*/ 2730199 w 2868876"/>
                <a:gd name="connsiteY14" fmla="*/ 585043 h 1399769"/>
                <a:gd name="connsiteX15" fmla="*/ 2435511 w 2868876"/>
                <a:gd name="connsiteY15" fmla="*/ 697718 h 1399769"/>
                <a:gd name="connsiteX16" fmla="*/ 2036816 w 2868876"/>
                <a:gd name="connsiteY16" fmla="*/ 949070 h 1399769"/>
                <a:gd name="connsiteX17" fmla="*/ 1945809 w 2868876"/>
                <a:gd name="connsiteY17" fmla="*/ 1122416 h 1399769"/>
                <a:gd name="connsiteX18" fmla="*/ 1785464 w 2868876"/>
                <a:gd name="connsiteY18" fmla="*/ 1256759 h 1399769"/>
                <a:gd name="connsiteX19" fmla="*/ 1742127 w 2868876"/>
                <a:gd name="connsiteY19" fmla="*/ 1278427 h 1399769"/>
                <a:gd name="connsiteX20" fmla="*/ 1503777 w 2868876"/>
                <a:gd name="connsiteY20" fmla="*/ 1347765 h 1399769"/>
                <a:gd name="connsiteX21" fmla="*/ 1213422 w 2868876"/>
                <a:gd name="connsiteY21" fmla="*/ 1399769 h 1399769"/>
                <a:gd name="connsiteX22" fmla="*/ 853729 w 2868876"/>
                <a:gd name="connsiteY22" fmla="*/ 1391102 h 1399769"/>
                <a:gd name="connsiteX23" fmla="*/ 632713 w 2868876"/>
                <a:gd name="connsiteY23" fmla="*/ 1334764 h 1399769"/>
                <a:gd name="connsiteX24" fmla="*/ 593710 w 2868876"/>
                <a:gd name="connsiteY24" fmla="*/ 1269760 h 1399769"/>
                <a:gd name="connsiteX25" fmla="*/ 398696 w 2868876"/>
                <a:gd name="connsiteY25" fmla="*/ 1295762 h 1399769"/>
                <a:gd name="connsiteX26" fmla="*/ 199348 w 2868876"/>
                <a:gd name="connsiteY26" fmla="*/ 1217756 h 1399769"/>
                <a:gd name="connsiteX27" fmla="*/ 138677 w 2868876"/>
                <a:gd name="connsiteY27" fmla="*/ 1174419 h 1399769"/>
                <a:gd name="connsiteX28" fmla="*/ 0 w 2868876"/>
                <a:gd name="connsiteY28" fmla="*/ 1014074 h 1399769"/>
                <a:gd name="connsiteX29" fmla="*/ 69339 w 2868876"/>
                <a:gd name="connsiteY29" fmla="*/ 884065 h 1399769"/>
                <a:gd name="connsiteX30" fmla="*/ 134343 w 2868876"/>
                <a:gd name="connsiteY30" fmla="*/ 836395 h 1399769"/>
                <a:gd name="connsiteX31" fmla="*/ 108342 w 2868876"/>
                <a:gd name="connsiteY31" fmla="*/ 632713 h 1399769"/>
                <a:gd name="connsiteX32" fmla="*/ 203682 w 2868876"/>
                <a:gd name="connsiteY32" fmla="*/ 580709 h 1399769"/>
                <a:gd name="connsiteX33" fmla="*/ 260019 w 2868876"/>
                <a:gd name="connsiteY33" fmla="*/ 541707 h 1399769"/>
                <a:gd name="connsiteX34" fmla="*/ 325024 w 2868876"/>
                <a:gd name="connsiteY34" fmla="*/ 446366 h 1399769"/>
                <a:gd name="connsiteX35" fmla="*/ 437699 w 2868876"/>
                <a:gd name="connsiteY35" fmla="*/ 394362 h 1399769"/>
                <a:gd name="connsiteX36" fmla="*/ 580709 w 2868876"/>
                <a:gd name="connsiteY36" fmla="*/ 407363 h 1399769"/>
                <a:gd name="connsiteX37" fmla="*/ 602378 w 2868876"/>
                <a:gd name="connsiteY37" fmla="*/ 255686 h 1399769"/>
                <a:gd name="connsiteX38" fmla="*/ 823394 w 2868876"/>
                <a:gd name="connsiteY38" fmla="*/ 173346 h 1399769"/>
                <a:gd name="connsiteX39" fmla="*/ 914400 w 2868876"/>
                <a:gd name="connsiteY39" fmla="*/ 173346 h 1399769"/>
                <a:gd name="connsiteX40" fmla="*/ 1009741 w 2868876"/>
                <a:gd name="connsiteY40" fmla="*/ 199348 h 1399769"/>
                <a:gd name="connsiteX41" fmla="*/ 1131083 w 2868876"/>
                <a:gd name="connsiteY41" fmla="*/ 121343 h 1399769"/>
                <a:gd name="connsiteX42" fmla="*/ 1243758 w 2868876"/>
                <a:gd name="connsiteY42" fmla="*/ 164679 h 1399769"/>
                <a:gd name="connsiteX43" fmla="*/ 1408436 w 2868876"/>
                <a:gd name="connsiteY43" fmla="*/ 30336 h 13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68876" h="1399769">
                  <a:moveTo>
                    <a:pt x="1408436" y="30336"/>
                  </a:moveTo>
                  <a:lnTo>
                    <a:pt x="1586116" y="8668"/>
                  </a:lnTo>
                  <a:lnTo>
                    <a:pt x="1677123" y="30336"/>
                  </a:lnTo>
                  <a:lnTo>
                    <a:pt x="1889471" y="26002"/>
                  </a:lnTo>
                  <a:lnTo>
                    <a:pt x="2071485" y="0"/>
                  </a:lnTo>
                  <a:lnTo>
                    <a:pt x="2223162" y="56338"/>
                  </a:lnTo>
                  <a:lnTo>
                    <a:pt x="2179826" y="199348"/>
                  </a:lnTo>
                  <a:lnTo>
                    <a:pt x="2344505" y="69339"/>
                  </a:lnTo>
                  <a:lnTo>
                    <a:pt x="2413843" y="82340"/>
                  </a:lnTo>
                  <a:lnTo>
                    <a:pt x="2686863" y="186347"/>
                  </a:lnTo>
                  <a:lnTo>
                    <a:pt x="2704198" y="260019"/>
                  </a:lnTo>
                  <a:lnTo>
                    <a:pt x="2678196" y="320690"/>
                  </a:lnTo>
                  <a:lnTo>
                    <a:pt x="2834207" y="346692"/>
                  </a:lnTo>
                  <a:lnTo>
                    <a:pt x="2868876" y="468035"/>
                  </a:lnTo>
                  <a:lnTo>
                    <a:pt x="2730199" y="585043"/>
                  </a:lnTo>
                  <a:lnTo>
                    <a:pt x="2435511" y="697718"/>
                  </a:lnTo>
                  <a:lnTo>
                    <a:pt x="2036816" y="949070"/>
                  </a:lnTo>
                  <a:lnTo>
                    <a:pt x="1945809" y="1122416"/>
                  </a:lnTo>
                  <a:lnTo>
                    <a:pt x="1785464" y="1256759"/>
                  </a:lnTo>
                  <a:lnTo>
                    <a:pt x="1742127" y="1278427"/>
                  </a:lnTo>
                  <a:lnTo>
                    <a:pt x="1503777" y="1347765"/>
                  </a:lnTo>
                  <a:lnTo>
                    <a:pt x="1213422" y="1399769"/>
                  </a:lnTo>
                  <a:lnTo>
                    <a:pt x="853729" y="1391102"/>
                  </a:lnTo>
                  <a:lnTo>
                    <a:pt x="632713" y="1334764"/>
                  </a:lnTo>
                  <a:lnTo>
                    <a:pt x="593710" y="1269760"/>
                  </a:lnTo>
                  <a:lnTo>
                    <a:pt x="398696" y="1295762"/>
                  </a:lnTo>
                  <a:lnTo>
                    <a:pt x="199348" y="1217756"/>
                  </a:lnTo>
                  <a:lnTo>
                    <a:pt x="138677" y="1174419"/>
                  </a:lnTo>
                  <a:lnTo>
                    <a:pt x="0" y="1014074"/>
                  </a:lnTo>
                  <a:lnTo>
                    <a:pt x="69339" y="884065"/>
                  </a:lnTo>
                  <a:lnTo>
                    <a:pt x="134343" y="836395"/>
                  </a:lnTo>
                  <a:lnTo>
                    <a:pt x="108342" y="632713"/>
                  </a:lnTo>
                  <a:lnTo>
                    <a:pt x="203682" y="580709"/>
                  </a:lnTo>
                  <a:lnTo>
                    <a:pt x="260019" y="541707"/>
                  </a:lnTo>
                  <a:lnTo>
                    <a:pt x="325024" y="446366"/>
                  </a:lnTo>
                  <a:lnTo>
                    <a:pt x="437699" y="394362"/>
                  </a:lnTo>
                  <a:lnTo>
                    <a:pt x="580709" y="407363"/>
                  </a:lnTo>
                  <a:lnTo>
                    <a:pt x="602378" y="255686"/>
                  </a:lnTo>
                  <a:lnTo>
                    <a:pt x="823394" y="173346"/>
                  </a:lnTo>
                  <a:lnTo>
                    <a:pt x="914400" y="173346"/>
                  </a:lnTo>
                  <a:lnTo>
                    <a:pt x="1009741" y="199348"/>
                  </a:lnTo>
                  <a:lnTo>
                    <a:pt x="1131083" y="121343"/>
                  </a:lnTo>
                  <a:lnTo>
                    <a:pt x="1243758" y="164679"/>
                  </a:lnTo>
                  <a:lnTo>
                    <a:pt x="1408436" y="30336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CAE284"/>
                </a:gs>
                <a:gs pos="42000">
                  <a:srgbClr val="98CC01"/>
                </a:gs>
                <a:gs pos="100000">
                  <a:srgbClr val="7BB83C"/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rgbClr val="6699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044F62E-EA18-81FC-D8FE-A8F4D7D10995}"/>
              </a:ext>
            </a:extLst>
          </p:cNvPr>
          <p:cNvGrpSpPr/>
          <p:nvPr/>
        </p:nvGrpSpPr>
        <p:grpSpPr>
          <a:xfrm>
            <a:off x="4272027" y="1763894"/>
            <a:ext cx="2528823" cy="1341644"/>
            <a:chOff x="3114675" y="2933034"/>
            <a:chExt cx="2199565" cy="1786810"/>
          </a:xfrm>
        </p:grpSpPr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6A3B0300-8D2A-EEDE-9A4B-922094580886}"/>
                </a:ext>
              </a:extLst>
            </p:cNvPr>
            <p:cNvSpPr/>
            <p:nvPr/>
          </p:nvSpPr>
          <p:spPr>
            <a:xfrm>
              <a:off x="3114675" y="2933035"/>
              <a:ext cx="2199565" cy="1786809"/>
            </a:xfrm>
            <a:custGeom>
              <a:avLst/>
              <a:gdLst>
                <a:gd name="connsiteX0" fmla="*/ 0 w 1781175"/>
                <a:gd name="connsiteY0" fmla="*/ 252413 h 1166813"/>
                <a:gd name="connsiteX1" fmla="*/ 161925 w 1781175"/>
                <a:gd name="connsiteY1" fmla="*/ 252413 h 1166813"/>
                <a:gd name="connsiteX2" fmla="*/ 623888 w 1781175"/>
                <a:gd name="connsiteY2" fmla="*/ 0 h 1166813"/>
                <a:gd name="connsiteX3" fmla="*/ 885825 w 1781175"/>
                <a:gd name="connsiteY3" fmla="*/ 57150 h 1166813"/>
                <a:gd name="connsiteX4" fmla="*/ 885825 w 1781175"/>
                <a:gd name="connsiteY4" fmla="*/ 100013 h 1166813"/>
                <a:gd name="connsiteX5" fmla="*/ 909638 w 1781175"/>
                <a:gd name="connsiteY5" fmla="*/ 238125 h 1166813"/>
                <a:gd name="connsiteX6" fmla="*/ 1347788 w 1781175"/>
                <a:gd name="connsiteY6" fmla="*/ 285750 h 1166813"/>
                <a:gd name="connsiteX7" fmla="*/ 1319213 w 1781175"/>
                <a:gd name="connsiteY7" fmla="*/ 323850 h 1166813"/>
                <a:gd name="connsiteX8" fmla="*/ 1157288 w 1781175"/>
                <a:gd name="connsiteY8" fmla="*/ 533400 h 1166813"/>
                <a:gd name="connsiteX9" fmla="*/ 1333500 w 1781175"/>
                <a:gd name="connsiteY9" fmla="*/ 614363 h 1166813"/>
                <a:gd name="connsiteX10" fmla="*/ 1576388 w 1781175"/>
                <a:gd name="connsiteY10" fmla="*/ 619125 h 1166813"/>
                <a:gd name="connsiteX11" fmla="*/ 1638300 w 1781175"/>
                <a:gd name="connsiteY11" fmla="*/ 757238 h 1166813"/>
                <a:gd name="connsiteX12" fmla="*/ 1781175 w 1781175"/>
                <a:gd name="connsiteY12" fmla="*/ 842963 h 1166813"/>
                <a:gd name="connsiteX13" fmla="*/ 1643063 w 1781175"/>
                <a:gd name="connsiteY13" fmla="*/ 952500 h 1166813"/>
                <a:gd name="connsiteX14" fmla="*/ 1400175 w 1781175"/>
                <a:gd name="connsiteY14" fmla="*/ 1000125 h 1166813"/>
                <a:gd name="connsiteX15" fmla="*/ 1343025 w 1781175"/>
                <a:gd name="connsiteY15" fmla="*/ 1138238 h 1166813"/>
                <a:gd name="connsiteX16" fmla="*/ 1223963 w 1781175"/>
                <a:gd name="connsiteY16" fmla="*/ 1052513 h 1166813"/>
                <a:gd name="connsiteX17" fmla="*/ 1109663 w 1781175"/>
                <a:gd name="connsiteY17" fmla="*/ 1052513 h 1166813"/>
                <a:gd name="connsiteX18" fmla="*/ 833438 w 1781175"/>
                <a:gd name="connsiteY18" fmla="*/ 885825 h 1166813"/>
                <a:gd name="connsiteX19" fmla="*/ 762000 w 1781175"/>
                <a:gd name="connsiteY19" fmla="*/ 1033463 h 1166813"/>
                <a:gd name="connsiteX20" fmla="*/ 642938 w 1781175"/>
                <a:gd name="connsiteY20" fmla="*/ 1166813 h 1166813"/>
                <a:gd name="connsiteX21" fmla="*/ 600075 w 1781175"/>
                <a:gd name="connsiteY21" fmla="*/ 1138238 h 1166813"/>
                <a:gd name="connsiteX22" fmla="*/ 342900 w 1781175"/>
                <a:gd name="connsiteY22" fmla="*/ 1047750 h 1166813"/>
                <a:gd name="connsiteX23" fmla="*/ 261938 w 1781175"/>
                <a:gd name="connsiteY23" fmla="*/ 1000125 h 1166813"/>
                <a:gd name="connsiteX24" fmla="*/ 257175 w 1781175"/>
                <a:gd name="connsiteY24" fmla="*/ 762000 h 1166813"/>
                <a:gd name="connsiteX25" fmla="*/ 47625 w 1781175"/>
                <a:gd name="connsiteY25" fmla="*/ 671513 h 1166813"/>
                <a:gd name="connsiteX26" fmla="*/ 42863 w 1781175"/>
                <a:gd name="connsiteY26" fmla="*/ 471488 h 1166813"/>
                <a:gd name="connsiteX27" fmla="*/ 0 w 1781175"/>
                <a:gd name="connsiteY27" fmla="*/ 252413 h 1166813"/>
                <a:gd name="connsiteX0" fmla="*/ 0 w 1781175"/>
                <a:gd name="connsiteY0" fmla="*/ 260670 h 1175070"/>
                <a:gd name="connsiteX1" fmla="*/ 161925 w 1781175"/>
                <a:gd name="connsiteY1" fmla="*/ 260670 h 1175070"/>
                <a:gd name="connsiteX2" fmla="*/ 623888 w 1781175"/>
                <a:gd name="connsiteY2" fmla="*/ 8257 h 1175070"/>
                <a:gd name="connsiteX3" fmla="*/ 885825 w 1781175"/>
                <a:gd name="connsiteY3" fmla="*/ 65407 h 1175070"/>
                <a:gd name="connsiteX4" fmla="*/ 885825 w 1781175"/>
                <a:gd name="connsiteY4" fmla="*/ 108270 h 1175070"/>
                <a:gd name="connsiteX5" fmla="*/ 909638 w 1781175"/>
                <a:gd name="connsiteY5" fmla="*/ 246382 h 1175070"/>
                <a:gd name="connsiteX6" fmla="*/ 1347788 w 1781175"/>
                <a:gd name="connsiteY6" fmla="*/ 294007 h 1175070"/>
                <a:gd name="connsiteX7" fmla="*/ 1319213 w 1781175"/>
                <a:gd name="connsiteY7" fmla="*/ 332107 h 1175070"/>
                <a:gd name="connsiteX8" fmla="*/ 1157288 w 1781175"/>
                <a:gd name="connsiteY8" fmla="*/ 541657 h 1175070"/>
                <a:gd name="connsiteX9" fmla="*/ 1333500 w 1781175"/>
                <a:gd name="connsiteY9" fmla="*/ 622620 h 1175070"/>
                <a:gd name="connsiteX10" fmla="*/ 1576388 w 1781175"/>
                <a:gd name="connsiteY10" fmla="*/ 627382 h 1175070"/>
                <a:gd name="connsiteX11" fmla="*/ 1638300 w 1781175"/>
                <a:gd name="connsiteY11" fmla="*/ 765495 h 1175070"/>
                <a:gd name="connsiteX12" fmla="*/ 1781175 w 1781175"/>
                <a:gd name="connsiteY12" fmla="*/ 851220 h 1175070"/>
                <a:gd name="connsiteX13" fmla="*/ 1643063 w 1781175"/>
                <a:gd name="connsiteY13" fmla="*/ 960757 h 1175070"/>
                <a:gd name="connsiteX14" fmla="*/ 1400175 w 1781175"/>
                <a:gd name="connsiteY14" fmla="*/ 1008382 h 1175070"/>
                <a:gd name="connsiteX15" fmla="*/ 1343025 w 1781175"/>
                <a:gd name="connsiteY15" fmla="*/ 1146495 h 1175070"/>
                <a:gd name="connsiteX16" fmla="*/ 1223963 w 1781175"/>
                <a:gd name="connsiteY16" fmla="*/ 1060770 h 1175070"/>
                <a:gd name="connsiteX17" fmla="*/ 1109663 w 1781175"/>
                <a:gd name="connsiteY17" fmla="*/ 1060770 h 1175070"/>
                <a:gd name="connsiteX18" fmla="*/ 833438 w 1781175"/>
                <a:gd name="connsiteY18" fmla="*/ 894082 h 1175070"/>
                <a:gd name="connsiteX19" fmla="*/ 762000 w 1781175"/>
                <a:gd name="connsiteY19" fmla="*/ 1041720 h 1175070"/>
                <a:gd name="connsiteX20" fmla="*/ 642938 w 1781175"/>
                <a:gd name="connsiteY20" fmla="*/ 1175070 h 1175070"/>
                <a:gd name="connsiteX21" fmla="*/ 600075 w 1781175"/>
                <a:gd name="connsiteY21" fmla="*/ 1146495 h 1175070"/>
                <a:gd name="connsiteX22" fmla="*/ 342900 w 1781175"/>
                <a:gd name="connsiteY22" fmla="*/ 1056007 h 1175070"/>
                <a:gd name="connsiteX23" fmla="*/ 261938 w 1781175"/>
                <a:gd name="connsiteY23" fmla="*/ 1008382 h 1175070"/>
                <a:gd name="connsiteX24" fmla="*/ 257175 w 1781175"/>
                <a:gd name="connsiteY24" fmla="*/ 770257 h 1175070"/>
                <a:gd name="connsiteX25" fmla="*/ 47625 w 1781175"/>
                <a:gd name="connsiteY25" fmla="*/ 679770 h 1175070"/>
                <a:gd name="connsiteX26" fmla="*/ 42863 w 1781175"/>
                <a:gd name="connsiteY26" fmla="*/ 479745 h 1175070"/>
                <a:gd name="connsiteX27" fmla="*/ 0 w 1781175"/>
                <a:gd name="connsiteY27" fmla="*/ 260670 h 1175070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91930"/>
                <a:gd name="connsiteY0" fmla="*/ 260487 h 1174887"/>
                <a:gd name="connsiteX1" fmla="*/ 161925 w 1791930"/>
                <a:gd name="connsiteY1" fmla="*/ 260487 h 1174887"/>
                <a:gd name="connsiteX2" fmla="*/ 623888 w 1791930"/>
                <a:gd name="connsiteY2" fmla="*/ 8074 h 1174887"/>
                <a:gd name="connsiteX3" fmla="*/ 885825 w 1791930"/>
                <a:gd name="connsiteY3" fmla="*/ 65224 h 1174887"/>
                <a:gd name="connsiteX4" fmla="*/ 885825 w 1791930"/>
                <a:gd name="connsiteY4" fmla="*/ 108087 h 1174887"/>
                <a:gd name="connsiteX5" fmla="*/ 909638 w 1791930"/>
                <a:gd name="connsiteY5" fmla="*/ 246199 h 1174887"/>
                <a:gd name="connsiteX6" fmla="*/ 1347788 w 1791930"/>
                <a:gd name="connsiteY6" fmla="*/ 293824 h 1174887"/>
                <a:gd name="connsiteX7" fmla="*/ 1319213 w 1791930"/>
                <a:gd name="connsiteY7" fmla="*/ 331924 h 1174887"/>
                <a:gd name="connsiteX8" fmla="*/ 1157288 w 1791930"/>
                <a:gd name="connsiteY8" fmla="*/ 541474 h 1174887"/>
                <a:gd name="connsiteX9" fmla="*/ 1333500 w 1791930"/>
                <a:gd name="connsiteY9" fmla="*/ 622437 h 1174887"/>
                <a:gd name="connsiteX10" fmla="*/ 1576388 w 1791930"/>
                <a:gd name="connsiteY10" fmla="*/ 627199 h 1174887"/>
                <a:gd name="connsiteX11" fmla="*/ 1638300 w 1791930"/>
                <a:gd name="connsiteY11" fmla="*/ 765312 h 1174887"/>
                <a:gd name="connsiteX12" fmla="*/ 1781175 w 1791930"/>
                <a:gd name="connsiteY12" fmla="*/ 851037 h 1174887"/>
                <a:gd name="connsiteX13" fmla="*/ 1643063 w 1791930"/>
                <a:gd name="connsiteY13" fmla="*/ 960574 h 1174887"/>
                <a:gd name="connsiteX14" fmla="*/ 1400175 w 1791930"/>
                <a:gd name="connsiteY14" fmla="*/ 1008199 h 1174887"/>
                <a:gd name="connsiteX15" fmla="*/ 1343025 w 1791930"/>
                <a:gd name="connsiteY15" fmla="*/ 1146312 h 1174887"/>
                <a:gd name="connsiteX16" fmla="*/ 1223963 w 1791930"/>
                <a:gd name="connsiteY16" fmla="*/ 1060587 h 1174887"/>
                <a:gd name="connsiteX17" fmla="*/ 1109663 w 1791930"/>
                <a:gd name="connsiteY17" fmla="*/ 1060587 h 1174887"/>
                <a:gd name="connsiteX18" fmla="*/ 833438 w 1791930"/>
                <a:gd name="connsiteY18" fmla="*/ 893899 h 1174887"/>
                <a:gd name="connsiteX19" fmla="*/ 762000 w 1791930"/>
                <a:gd name="connsiteY19" fmla="*/ 1041537 h 1174887"/>
                <a:gd name="connsiteX20" fmla="*/ 642938 w 1791930"/>
                <a:gd name="connsiteY20" fmla="*/ 1174887 h 1174887"/>
                <a:gd name="connsiteX21" fmla="*/ 600075 w 1791930"/>
                <a:gd name="connsiteY21" fmla="*/ 1146312 h 1174887"/>
                <a:gd name="connsiteX22" fmla="*/ 342900 w 1791930"/>
                <a:gd name="connsiteY22" fmla="*/ 1055824 h 1174887"/>
                <a:gd name="connsiteX23" fmla="*/ 261938 w 1791930"/>
                <a:gd name="connsiteY23" fmla="*/ 1008199 h 1174887"/>
                <a:gd name="connsiteX24" fmla="*/ 257175 w 1791930"/>
                <a:gd name="connsiteY24" fmla="*/ 770074 h 1174887"/>
                <a:gd name="connsiteX25" fmla="*/ 47625 w 1791930"/>
                <a:gd name="connsiteY25" fmla="*/ 679587 h 1174887"/>
                <a:gd name="connsiteX26" fmla="*/ 42863 w 1791930"/>
                <a:gd name="connsiteY26" fmla="*/ 479562 h 1174887"/>
                <a:gd name="connsiteX27" fmla="*/ 0 w 1791930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92137"/>
                <a:gd name="connsiteX1" fmla="*/ 161925 w 1781183"/>
                <a:gd name="connsiteY1" fmla="*/ 260487 h 1192137"/>
                <a:gd name="connsiteX2" fmla="*/ 623888 w 1781183"/>
                <a:gd name="connsiteY2" fmla="*/ 8074 h 1192137"/>
                <a:gd name="connsiteX3" fmla="*/ 885825 w 1781183"/>
                <a:gd name="connsiteY3" fmla="*/ 65224 h 1192137"/>
                <a:gd name="connsiteX4" fmla="*/ 885825 w 1781183"/>
                <a:gd name="connsiteY4" fmla="*/ 108087 h 1192137"/>
                <a:gd name="connsiteX5" fmla="*/ 909638 w 1781183"/>
                <a:gd name="connsiteY5" fmla="*/ 246199 h 1192137"/>
                <a:gd name="connsiteX6" fmla="*/ 1347788 w 1781183"/>
                <a:gd name="connsiteY6" fmla="*/ 293824 h 1192137"/>
                <a:gd name="connsiteX7" fmla="*/ 1319213 w 1781183"/>
                <a:gd name="connsiteY7" fmla="*/ 331924 h 1192137"/>
                <a:gd name="connsiteX8" fmla="*/ 1157288 w 1781183"/>
                <a:gd name="connsiteY8" fmla="*/ 541474 h 1192137"/>
                <a:gd name="connsiteX9" fmla="*/ 1333500 w 1781183"/>
                <a:gd name="connsiteY9" fmla="*/ 622437 h 1192137"/>
                <a:gd name="connsiteX10" fmla="*/ 1576388 w 1781183"/>
                <a:gd name="connsiteY10" fmla="*/ 627199 h 1192137"/>
                <a:gd name="connsiteX11" fmla="*/ 1638300 w 1781183"/>
                <a:gd name="connsiteY11" fmla="*/ 765312 h 1192137"/>
                <a:gd name="connsiteX12" fmla="*/ 1781175 w 1781183"/>
                <a:gd name="connsiteY12" fmla="*/ 851037 h 1192137"/>
                <a:gd name="connsiteX13" fmla="*/ 1643063 w 1781183"/>
                <a:gd name="connsiteY13" fmla="*/ 960574 h 1192137"/>
                <a:gd name="connsiteX14" fmla="*/ 1400175 w 1781183"/>
                <a:gd name="connsiteY14" fmla="*/ 1008199 h 1192137"/>
                <a:gd name="connsiteX15" fmla="*/ 1343025 w 1781183"/>
                <a:gd name="connsiteY15" fmla="*/ 1146312 h 1192137"/>
                <a:gd name="connsiteX16" fmla="*/ 1223963 w 1781183"/>
                <a:gd name="connsiteY16" fmla="*/ 1060587 h 1192137"/>
                <a:gd name="connsiteX17" fmla="*/ 1109663 w 1781183"/>
                <a:gd name="connsiteY17" fmla="*/ 1060587 h 1192137"/>
                <a:gd name="connsiteX18" fmla="*/ 833438 w 1781183"/>
                <a:gd name="connsiteY18" fmla="*/ 893899 h 1192137"/>
                <a:gd name="connsiteX19" fmla="*/ 762000 w 1781183"/>
                <a:gd name="connsiteY19" fmla="*/ 1041537 h 1192137"/>
                <a:gd name="connsiteX20" fmla="*/ 642938 w 1781183"/>
                <a:gd name="connsiteY20" fmla="*/ 1174887 h 1192137"/>
                <a:gd name="connsiteX21" fmla="*/ 600075 w 1781183"/>
                <a:gd name="connsiteY21" fmla="*/ 1146312 h 1192137"/>
                <a:gd name="connsiteX22" fmla="*/ 342900 w 1781183"/>
                <a:gd name="connsiteY22" fmla="*/ 1055824 h 1192137"/>
                <a:gd name="connsiteX23" fmla="*/ 261938 w 1781183"/>
                <a:gd name="connsiteY23" fmla="*/ 1008199 h 1192137"/>
                <a:gd name="connsiteX24" fmla="*/ 257175 w 1781183"/>
                <a:gd name="connsiteY24" fmla="*/ 770074 h 1192137"/>
                <a:gd name="connsiteX25" fmla="*/ 47625 w 1781183"/>
                <a:gd name="connsiteY25" fmla="*/ 679587 h 1192137"/>
                <a:gd name="connsiteX26" fmla="*/ 42863 w 1781183"/>
                <a:gd name="connsiteY26" fmla="*/ 479562 h 1192137"/>
                <a:gd name="connsiteX27" fmla="*/ 0 w 1781183"/>
                <a:gd name="connsiteY27" fmla="*/ 260487 h 1192137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909638 w 1781183"/>
                <a:gd name="connsiteY4" fmla="*/ 246199 h 1182135"/>
                <a:gd name="connsiteX5" fmla="*/ 1319213 w 1781183"/>
                <a:gd name="connsiteY5" fmla="*/ 331924 h 1182135"/>
                <a:gd name="connsiteX6" fmla="*/ 1157288 w 1781183"/>
                <a:gd name="connsiteY6" fmla="*/ 541474 h 1182135"/>
                <a:gd name="connsiteX7" fmla="*/ 1333500 w 1781183"/>
                <a:gd name="connsiteY7" fmla="*/ 622437 h 1182135"/>
                <a:gd name="connsiteX8" fmla="*/ 1576388 w 1781183"/>
                <a:gd name="connsiteY8" fmla="*/ 627199 h 1182135"/>
                <a:gd name="connsiteX9" fmla="*/ 1638300 w 1781183"/>
                <a:gd name="connsiteY9" fmla="*/ 765312 h 1182135"/>
                <a:gd name="connsiteX10" fmla="*/ 1781175 w 1781183"/>
                <a:gd name="connsiteY10" fmla="*/ 851037 h 1182135"/>
                <a:gd name="connsiteX11" fmla="*/ 1643063 w 1781183"/>
                <a:gd name="connsiteY11" fmla="*/ 960574 h 1182135"/>
                <a:gd name="connsiteX12" fmla="*/ 1400175 w 1781183"/>
                <a:gd name="connsiteY12" fmla="*/ 1008199 h 1182135"/>
                <a:gd name="connsiteX13" fmla="*/ 1343025 w 1781183"/>
                <a:gd name="connsiteY13" fmla="*/ 1146312 h 1182135"/>
                <a:gd name="connsiteX14" fmla="*/ 1223963 w 1781183"/>
                <a:gd name="connsiteY14" fmla="*/ 1060587 h 1182135"/>
                <a:gd name="connsiteX15" fmla="*/ 1109663 w 1781183"/>
                <a:gd name="connsiteY15" fmla="*/ 1060587 h 1182135"/>
                <a:gd name="connsiteX16" fmla="*/ 833438 w 1781183"/>
                <a:gd name="connsiteY16" fmla="*/ 893899 h 1182135"/>
                <a:gd name="connsiteX17" fmla="*/ 762000 w 1781183"/>
                <a:gd name="connsiteY17" fmla="*/ 1041537 h 1182135"/>
                <a:gd name="connsiteX18" fmla="*/ 642938 w 1781183"/>
                <a:gd name="connsiteY18" fmla="*/ 1174887 h 1182135"/>
                <a:gd name="connsiteX19" fmla="*/ 600075 w 1781183"/>
                <a:gd name="connsiteY19" fmla="*/ 1146312 h 1182135"/>
                <a:gd name="connsiteX20" fmla="*/ 342900 w 1781183"/>
                <a:gd name="connsiteY20" fmla="*/ 1055824 h 1182135"/>
                <a:gd name="connsiteX21" fmla="*/ 261938 w 1781183"/>
                <a:gd name="connsiteY21" fmla="*/ 1008199 h 1182135"/>
                <a:gd name="connsiteX22" fmla="*/ 257175 w 1781183"/>
                <a:gd name="connsiteY22" fmla="*/ 770074 h 1182135"/>
                <a:gd name="connsiteX23" fmla="*/ 47625 w 1781183"/>
                <a:gd name="connsiteY23" fmla="*/ 679587 h 1182135"/>
                <a:gd name="connsiteX24" fmla="*/ 42863 w 1781183"/>
                <a:gd name="connsiteY24" fmla="*/ 479562 h 1182135"/>
                <a:gd name="connsiteX25" fmla="*/ 0 w 1781183"/>
                <a:gd name="connsiteY25" fmla="*/ 260487 h 1182135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42863 w 1754989"/>
                <a:gd name="connsiteY24" fmla="*/ 4823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94928"/>
                <a:gd name="connsiteX1" fmla="*/ 157162 w 1754989"/>
                <a:gd name="connsiteY1" fmla="*/ 227560 h 1194928"/>
                <a:gd name="connsiteX2" fmla="*/ 623888 w 1754989"/>
                <a:gd name="connsiteY2" fmla="*/ 10865 h 1194928"/>
                <a:gd name="connsiteX3" fmla="*/ 885825 w 1754989"/>
                <a:gd name="connsiteY3" fmla="*/ 68015 h 1194928"/>
                <a:gd name="connsiteX4" fmla="*/ 909638 w 1754989"/>
                <a:gd name="connsiteY4" fmla="*/ 248990 h 1194928"/>
                <a:gd name="connsiteX5" fmla="*/ 1319213 w 1754989"/>
                <a:gd name="connsiteY5" fmla="*/ 334715 h 1194928"/>
                <a:gd name="connsiteX6" fmla="*/ 1157288 w 1754989"/>
                <a:gd name="connsiteY6" fmla="*/ 544265 h 1194928"/>
                <a:gd name="connsiteX7" fmla="*/ 1333500 w 1754989"/>
                <a:gd name="connsiteY7" fmla="*/ 625228 h 1194928"/>
                <a:gd name="connsiteX8" fmla="*/ 1576388 w 1754989"/>
                <a:gd name="connsiteY8" fmla="*/ 629990 h 1194928"/>
                <a:gd name="connsiteX9" fmla="*/ 1638300 w 1754989"/>
                <a:gd name="connsiteY9" fmla="*/ 768103 h 1194928"/>
                <a:gd name="connsiteX10" fmla="*/ 1754981 w 1754989"/>
                <a:gd name="connsiteY10" fmla="*/ 882403 h 1194928"/>
                <a:gd name="connsiteX11" fmla="*/ 1643063 w 1754989"/>
                <a:gd name="connsiteY11" fmla="*/ 963365 h 1194928"/>
                <a:gd name="connsiteX12" fmla="*/ 1400175 w 1754989"/>
                <a:gd name="connsiteY12" fmla="*/ 1010990 h 1194928"/>
                <a:gd name="connsiteX13" fmla="*/ 1343025 w 1754989"/>
                <a:gd name="connsiteY13" fmla="*/ 1149103 h 1194928"/>
                <a:gd name="connsiteX14" fmla="*/ 1223963 w 1754989"/>
                <a:gd name="connsiteY14" fmla="*/ 1063378 h 1194928"/>
                <a:gd name="connsiteX15" fmla="*/ 1109663 w 1754989"/>
                <a:gd name="connsiteY15" fmla="*/ 1063378 h 1194928"/>
                <a:gd name="connsiteX16" fmla="*/ 833438 w 1754989"/>
                <a:gd name="connsiteY16" fmla="*/ 896690 h 1194928"/>
                <a:gd name="connsiteX17" fmla="*/ 762000 w 1754989"/>
                <a:gd name="connsiteY17" fmla="*/ 1044328 h 1194928"/>
                <a:gd name="connsiteX18" fmla="*/ 642938 w 1754989"/>
                <a:gd name="connsiteY18" fmla="*/ 1177678 h 1194928"/>
                <a:gd name="connsiteX19" fmla="*/ 600075 w 1754989"/>
                <a:gd name="connsiteY19" fmla="*/ 1149103 h 1194928"/>
                <a:gd name="connsiteX20" fmla="*/ 342900 w 1754989"/>
                <a:gd name="connsiteY20" fmla="*/ 1058615 h 1194928"/>
                <a:gd name="connsiteX21" fmla="*/ 261938 w 1754989"/>
                <a:gd name="connsiteY21" fmla="*/ 1010990 h 1194928"/>
                <a:gd name="connsiteX22" fmla="*/ 257175 w 1754989"/>
                <a:gd name="connsiteY22" fmla="*/ 772865 h 1194928"/>
                <a:gd name="connsiteX23" fmla="*/ 47625 w 1754989"/>
                <a:gd name="connsiteY23" fmla="*/ 682378 h 1194928"/>
                <a:gd name="connsiteX24" fmla="*/ 59532 w 1754989"/>
                <a:gd name="connsiteY24" fmla="*/ 329953 h 1194928"/>
                <a:gd name="connsiteX25" fmla="*/ 0 w 1754989"/>
                <a:gd name="connsiteY25" fmla="*/ 263278 h 1194928"/>
                <a:gd name="connsiteX0" fmla="*/ 0 w 1754989"/>
                <a:gd name="connsiteY0" fmla="*/ 263278 h 1184718"/>
                <a:gd name="connsiteX1" fmla="*/ 157162 w 1754989"/>
                <a:gd name="connsiteY1" fmla="*/ 227560 h 1184718"/>
                <a:gd name="connsiteX2" fmla="*/ 623888 w 1754989"/>
                <a:gd name="connsiteY2" fmla="*/ 10865 h 1184718"/>
                <a:gd name="connsiteX3" fmla="*/ 885825 w 1754989"/>
                <a:gd name="connsiteY3" fmla="*/ 68015 h 1184718"/>
                <a:gd name="connsiteX4" fmla="*/ 909638 w 1754989"/>
                <a:gd name="connsiteY4" fmla="*/ 248990 h 1184718"/>
                <a:gd name="connsiteX5" fmla="*/ 1319213 w 1754989"/>
                <a:gd name="connsiteY5" fmla="*/ 334715 h 1184718"/>
                <a:gd name="connsiteX6" fmla="*/ 1157288 w 1754989"/>
                <a:gd name="connsiteY6" fmla="*/ 544265 h 1184718"/>
                <a:gd name="connsiteX7" fmla="*/ 1333500 w 1754989"/>
                <a:gd name="connsiteY7" fmla="*/ 625228 h 1184718"/>
                <a:gd name="connsiteX8" fmla="*/ 1576388 w 1754989"/>
                <a:gd name="connsiteY8" fmla="*/ 629990 h 1184718"/>
                <a:gd name="connsiteX9" fmla="*/ 1638300 w 1754989"/>
                <a:gd name="connsiteY9" fmla="*/ 768103 h 1184718"/>
                <a:gd name="connsiteX10" fmla="*/ 1754981 w 1754989"/>
                <a:gd name="connsiteY10" fmla="*/ 882403 h 1184718"/>
                <a:gd name="connsiteX11" fmla="*/ 1643063 w 1754989"/>
                <a:gd name="connsiteY11" fmla="*/ 963365 h 1184718"/>
                <a:gd name="connsiteX12" fmla="*/ 1400175 w 1754989"/>
                <a:gd name="connsiteY12" fmla="*/ 1010990 h 1184718"/>
                <a:gd name="connsiteX13" fmla="*/ 1343025 w 1754989"/>
                <a:gd name="connsiteY13" fmla="*/ 1149103 h 1184718"/>
                <a:gd name="connsiteX14" fmla="*/ 1223963 w 1754989"/>
                <a:gd name="connsiteY14" fmla="*/ 1063378 h 1184718"/>
                <a:gd name="connsiteX15" fmla="*/ 1109663 w 1754989"/>
                <a:gd name="connsiteY15" fmla="*/ 1063378 h 1184718"/>
                <a:gd name="connsiteX16" fmla="*/ 833438 w 1754989"/>
                <a:gd name="connsiteY16" fmla="*/ 896690 h 1184718"/>
                <a:gd name="connsiteX17" fmla="*/ 762000 w 1754989"/>
                <a:gd name="connsiteY17" fmla="*/ 1044328 h 1184718"/>
                <a:gd name="connsiteX18" fmla="*/ 642938 w 1754989"/>
                <a:gd name="connsiteY18" fmla="*/ 1177678 h 1184718"/>
                <a:gd name="connsiteX19" fmla="*/ 600075 w 1754989"/>
                <a:gd name="connsiteY19" fmla="*/ 1149103 h 1184718"/>
                <a:gd name="connsiteX20" fmla="*/ 342900 w 1754989"/>
                <a:gd name="connsiteY20" fmla="*/ 1058615 h 1184718"/>
                <a:gd name="connsiteX21" fmla="*/ 261938 w 1754989"/>
                <a:gd name="connsiteY21" fmla="*/ 1010990 h 1184718"/>
                <a:gd name="connsiteX22" fmla="*/ 257175 w 1754989"/>
                <a:gd name="connsiteY22" fmla="*/ 772865 h 1184718"/>
                <a:gd name="connsiteX23" fmla="*/ 47625 w 1754989"/>
                <a:gd name="connsiteY23" fmla="*/ 682378 h 1184718"/>
                <a:gd name="connsiteX24" fmla="*/ 59532 w 1754989"/>
                <a:gd name="connsiteY24" fmla="*/ 329953 h 1184718"/>
                <a:gd name="connsiteX25" fmla="*/ 0 w 1754989"/>
                <a:gd name="connsiteY25" fmla="*/ 263278 h 1184718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109663 w 1754989"/>
                <a:gd name="connsiteY15" fmla="*/ 106337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014413 w 1754989"/>
                <a:gd name="connsiteY15" fmla="*/ 100622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62610"/>
                <a:gd name="connsiteY0" fmla="*/ 263278 h 1177722"/>
                <a:gd name="connsiteX1" fmla="*/ 157162 w 1762610"/>
                <a:gd name="connsiteY1" fmla="*/ 227560 h 1177722"/>
                <a:gd name="connsiteX2" fmla="*/ 623888 w 1762610"/>
                <a:gd name="connsiteY2" fmla="*/ 10865 h 1177722"/>
                <a:gd name="connsiteX3" fmla="*/ 885825 w 1762610"/>
                <a:gd name="connsiteY3" fmla="*/ 68015 h 1177722"/>
                <a:gd name="connsiteX4" fmla="*/ 909638 w 1762610"/>
                <a:gd name="connsiteY4" fmla="*/ 248990 h 1177722"/>
                <a:gd name="connsiteX5" fmla="*/ 1319213 w 1762610"/>
                <a:gd name="connsiteY5" fmla="*/ 334715 h 1177722"/>
                <a:gd name="connsiteX6" fmla="*/ 1157288 w 1762610"/>
                <a:gd name="connsiteY6" fmla="*/ 544265 h 1177722"/>
                <a:gd name="connsiteX7" fmla="*/ 1333500 w 1762610"/>
                <a:gd name="connsiteY7" fmla="*/ 625228 h 1177722"/>
                <a:gd name="connsiteX8" fmla="*/ 1576388 w 1762610"/>
                <a:gd name="connsiteY8" fmla="*/ 629990 h 1177722"/>
                <a:gd name="connsiteX9" fmla="*/ 1638300 w 1762610"/>
                <a:gd name="connsiteY9" fmla="*/ 768103 h 1177722"/>
                <a:gd name="connsiteX10" fmla="*/ 1754981 w 1762610"/>
                <a:gd name="connsiteY10" fmla="*/ 882403 h 1177722"/>
                <a:gd name="connsiteX11" fmla="*/ 1400175 w 1762610"/>
                <a:gd name="connsiteY11" fmla="*/ 1010990 h 1177722"/>
                <a:gd name="connsiteX12" fmla="*/ 1343025 w 1762610"/>
                <a:gd name="connsiteY12" fmla="*/ 1149103 h 1177722"/>
                <a:gd name="connsiteX13" fmla="*/ 1223963 w 1762610"/>
                <a:gd name="connsiteY13" fmla="*/ 1063378 h 1177722"/>
                <a:gd name="connsiteX14" fmla="*/ 1014413 w 1762610"/>
                <a:gd name="connsiteY14" fmla="*/ 1006228 h 1177722"/>
                <a:gd name="connsiteX15" fmla="*/ 833438 w 1762610"/>
                <a:gd name="connsiteY15" fmla="*/ 896690 h 1177722"/>
                <a:gd name="connsiteX16" fmla="*/ 762000 w 1762610"/>
                <a:gd name="connsiteY16" fmla="*/ 1044328 h 1177722"/>
                <a:gd name="connsiteX17" fmla="*/ 642938 w 1762610"/>
                <a:gd name="connsiteY17" fmla="*/ 1177678 h 1177722"/>
                <a:gd name="connsiteX18" fmla="*/ 342900 w 1762610"/>
                <a:gd name="connsiteY18" fmla="*/ 1058615 h 1177722"/>
                <a:gd name="connsiteX19" fmla="*/ 261938 w 1762610"/>
                <a:gd name="connsiteY19" fmla="*/ 1010990 h 1177722"/>
                <a:gd name="connsiteX20" fmla="*/ 257175 w 1762610"/>
                <a:gd name="connsiteY20" fmla="*/ 772865 h 1177722"/>
                <a:gd name="connsiteX21" fmla="*/ 47625 w 1762610"/>
                <a:gd name="connsiteY21" fmla="*/ 682378 h 1177722"/>
                <a:gd name="connsiteX22" fmla="*/ 59532 w 1762610"/>
                <a:gd name="connsiteY22" fmla="*/ 329953 h 1177722"/>
                <a:gd name="connsiteX23" fmla="*/ 0 w 1762610"/>
                <a:gd name="connsiteY23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343025 w 1648205"/>
                <a:gd name="connsiteY11" fmla="*/ 1149103 h 1177722"/>
                <a:gd name="connsiteX12" fmla="*/ 1223963 w 1648205"/>
                <a:gd name="connsiteY12" fmla="*/ 1063378 h 1177722"/>
                <a:gd name="connsiteX13" fmla="*/ 1014413 w 1648205"/>
                <a:gd name="connsiteY13" fmla="*/ 1006228 h 1177722"/>
                <a:gd name="connsiteX14" fmla="*/ 833438 w 1648205"/>
                <a:gd name="connsiteY14" fmla="*/ 896690 h 1177722"/>
                <a:gd name="connsiteX15" fmla="*/ 762000 w 1648205"/>
                <a:gd name="connsiteY15" fmla="*/ 1044328 h 1177722"/>
                <a:gd name="connsiteX16" fmla="*/ 642938 w 1648205"/>
                <a:gd name="connsiteY16" fmla="*/ 1177678 h 1177722"/>
                <a:gd name="connsiteX17" fmla="*/ 342900 w 1648205"/>
                <a:gd name="connsiteY17" fmla="*/ 1058615 h 1177722"/>
                <a:gd name="connsiteX18" fmla="*/ 261938 w 1648205"/>
                <a:gd name="connsiteY18" fmla="*/ 1010990 h 1177722"/>
                <a:gd name="connsiteX19" fmla="*/ 257175 w 1648205"/>
                <a:gd name="connsiteY19" fmla="*/ 772865 h 1177722"/>
                <a:gd name="connsiteX20" fmla="*/ 47625 w 1648205"/>
                <a:gd name="connsiteY20" fmla="*/ 682378 h 1177722"/>
                <a:gd name="connsiteX21" fmla="*/ 59532 w 1648205"/>
                <a:gd name="connsiteY21" fmla="*/ 329953 h 1177722"/>
                <a:gd name="connsiteX22" fmla="*/ 0 w 1648205"/>
                <a:gd name="connsiteY22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223963 w 1648205"/>
                <a:gd name="connsiteY11" fmla="*/ 1063378 h 1177722"/>
                <a:gd name="connsiteX12" fmla="*/ 1014413 w 1648205"/>
                <a:gd name="connsiteY12" fmla="*/ 1006228 h 1177722"/>
                <a:gd name="connsiteX13" fmla="*/ 833438 w 1648205"/>
                <a:gd name="connsiteY13" fmla="*/ 896690 h 1177722"/>
                <a:gd name="connsiteX14" fmla="*/ 762000 w 1648205"/>
                <a:gd name="connsiteY14" fmla="*/ 1044328 h 1177722"/>
                <a:gd name="connsiteX15" fmla="*/ 642938 w 1648205"/>
                <a:gd name="connsiteY15" fmla="*/ 1177678 h 1177722"/>
                <a:gd name="connsiteX16" fmla="*/ 342900 w 1648205"/>
                <a:gd name="connsiteY16" fmla="*/ 1058615 h 1177722"/>
                <a:gd name="connsiteX17" fmla="*/ 261938 w 1648205"/>
                <a:gd name="connsiteY17" fmla="*/ 1010990 h 1177722"/>
                <a:gd name="connsiteX18" fmla="*/ 257175 w 1648205"/>
                <a:gd name="connsiteY18" fmla="*/ 772865 h 1177722"/>
                <a:gd name="connsiteX19" fmla="*/ 47625 w 1648205"/>
                <a:gd name="connsiteY19" fmla="*/ 682378 h 1177722"/>
                <a:gd name="connsiteX20" fmla="*/ 59532 w 1648205"/>
                <a:gd name="connsiteY20" fmla="*/ 329953 h 1177722"/>
                <a:gd name="connsiteX21" fmla="*/ 0 w 1648205"/>
                <a:gd name="connsiteY21" fmla="*/ 263278 h 1177722"/>
                <a:gd name="connsiteX0" fmla="*/ 0 w 1577064"/>
                <a:gd name="connsiteY0" fmla="*/ 263278 h 1177722"/>
                <a:gd name="connsiteX1" fmla="*/ 157162 w 1577064"/>
                <a:gd name="connsiteY1" fmla="*/ 227560 h 1177722"/>
                <a:gd name="connsiteX2" fmla="*/ 623888 w 1577064"/>
                <a:gd name="connsiteY2" fmla="*/ 10865 h 1177722"/>
                <a:gd name="connsiteX3" fmla="*/ 885825 w 1577064"/>
                <a:gd name="connsiteY3" fmla="*/ 68015 h 1177722"/>
                <a:gd name="connsiteX4" fmla="*/ 909638 w 1577064"/>
                <a:gd name="connsiteY4" fmla="*/ 248990 h 1177722"/>
                <a:gd name="connsiteX5" fmla="*/ 1319213 w 1577064"/>
                <a:gd name="connsiteY5" fmla="*/ 334715 h 1177722"/>
                <a:gd name="connsiteX6" fmla="*/ 1157288 w 1577064"/>
                <a:gd name="connsiteY6" fmla="*/ 544265 h 1177722"/>
                <a:gd name="connsiteX7" fmla="*/ 1333500 w 1577064"/>
                <a:gd name="connsiteY7" fmla="*/ 625228 h 1177722"/>
                <a:gd name="connsiteX8" fmla="*/ 1576388 w 1577064"/>
                <a:gd name="connsiteY8" fmla="*/ 629990 h 1177722"/>
                <a:gd name="connsiteX9" fmla="*/ 1400175 w 1577064"/>
                <a:gd name="connsiteY9" fmla="*/ 1010990 h 1177722"/>
                <a:gd name="connsiteX10" fmla="*/ 1223963 w 1577064"/>
                <a:gd name="connsiteY10" fmla="*/ 1063378 h 1177722"/>
                <a:gd name="connsiteX11" fmla="*/ 1014413 w 1577064"/>
                <a:gd name="connsiteY11" fmla="*/ 1006228 h 1177722"/>
                <a:gd name="connsiteX12" fmla="*/ 833438 w 1577064"/>
                <a:gd name="connsiteY12" fmla="*/ 896690 h 1177722"/>
                <a:gd name="connsiteX13" fmla="*/ 762000 w 1577064"/>
                <a:gd name="connsiteY13" fmla="*/ 1044328 h 1177722"/>
                <a:gd name="connsiteX14" fmla="*/ 642938 w 1577064"/>
                <a:gd name="connsiteY14" fmla="*/ 1177678 h 1177722"/>
                <a:gd name="connsiteX15" fmla="*/ 342900 w 1577064"/>
                <a:gd name="connsiteY15" fmla="*/ 1058615 h 1177722"/>
                <a:gd name="connsiteX16" fmla="*/ 261938 w 1577064"/>
                <a:gd name="connsiteY16" fmla="*/ 1010990 h 1177722"/>
                <a:gd name="connsiteX17" fmla="*/ 257175 w 1577064"/>
                <a:gd name="connsiteY17" fmla="*/ 772865 h 1177722"/>
                <a:gd name="connsiteX18" fmla="*/ 47625 w 1577064"/>
                <a:gd name="connsiteY18" fmla="*/ 682378 h 1177722"/>
                <a:gd name="connsiteX19" fmla="*/ 59532 w 1577064"/>
                <a:gd name="connsiteY19" fmla="*/ 329953 h 1177722"/>
                <a:gd name="connsiteX20" fmla="*/ 0 w 1577064"/>
                <a:gd name="connsiteY20" fmla="*/ 263278 h 1177722"/>
                <a:gd name="connsiteX0" fmla="*/ 0 w 1595527"/>
                <a:gd name="connsiteY0" fmla="*/ 263278 h 1177722"/>
                <a:gd name="connsiteX1" fmla="*/ 157162 w 1595527"/>
                <a:gd name="connsiteY1" fmla="*/ 227560 h 1177722"/>
                <a:gd name="connsiteX2" fmla="*/ 623888 w 1595527"/>
                <a:gd name="connsiteY2" fmla="*/ 10865 h 1177722"/>
                <a:gd name="connsiteX3" fmla="*/ 885825 w 1595527"/>
                <a:gd name="connsiteY3" fmla="*/ 68015 h 1177722"/>
                <a:gd name="connsiteX4" fmla="*/ 909638 w 1595527"/>
                <a:gd name="connsiteY4" fmla="*/ 248990 h 1177722"/>
                <a:gd name="connsiteX5" fmla="*/ 1319213 w 1595527"/>
                <a:gd name="connsiteY5" fmla="*/ 334715 h 1177722"/>
                <a:gd name="connsiteX6" fmla="*/ 1157288 w 1595527"/>
                <a:gd name="connsiteY6" fmla="*/ 544265 h 1177722"/>
                <a:gd name="connsiteX7" fmla="*/ 1333500 w 1595527"/>
                <a:gd name="connsiteY7" fmla="*/ 625228 h 1177722"/>
                <a:gd name="connsiteX8" fmla="*/ 1576388 w 1595527"/>
                <a:gd name="connsiteY8" fmla="*/ 629990 h 1177722"/>
                <a:gd name="connsiteX9" fmla="*/ 1400175 w 1595527"/>
                <a:gd name="connsiteY9" fmla="*/ 1010990 h 1177722"/>
                <a:gd name="connsiteX10" fmla="*/ 1223963 w 1595527"/>
                <a:gd name="connsiteY10" fmla="*/ 1063378 h 1177722"/>
                <a:gd name="connsiteX11" fmla="*/ 1014413 w 1595527"/>
                <a:gd name="connsiteY11" fmla="*/ 1006228 h 1177722"/>
                <a:gd name="connsiteX12" fmla="*/ 833438 w 1595527"/>
                <a:gd name="connsiteY12" fmla="*/ 896690 h 1177722"/>
                <a:gd name="connsiteX13" fmla="*/ 762000 w 1595527"/>
                <a:gd name="connsiteY13" fmla="*/ 1044328 h 1177722"/>
                <a:gd name="connsiteX14" fmla="*/ 642938 w 1595527"/>
                <a:gd name="connsiteY14" fmla="*/ 1177678 h 1177722"/>
                <a:gd name="connsiteX15" fmla="*/ 342900 w 1595527"/>
                <a:gd name="connsiteY15" fmla="*/ 1058615 h 1177722"/>
                <a:gd name="connsiteX16" fmla="*/ 261938 w 1595527"/>
                <a:gd name="connsiteY16" fmla="*/ 1010990 h 1177722"/>
                <a:gd name="connsiteX17" fmla="*/ 257175 w 1595527"/>
                <a:gd name="connsiteY17" fmla="*/ 772865 h 1177722"/>
                <a:gd name="connsiteX18" fmla="*/ 47625 w 1595527"/>
                <a:gd name="connsiteY18" fmla="*/ 682378 h 1177722"/>
                <a:gd name="connsiteX19" fmla="*/ 59532 w 1595527"/>
                <a:gd name="connsiteY19" fmla="*/ 329953 h 1177722"/>
                <a:gd name="connsiteX20" fmla="*/ 0 w 1595527"/>
                <a:gd name="connsiteY20" fmla="*/ 263278 h 1177722"/>
                <a:gd name="connsiteX0" fmla="*/ 0 w 1585585"/>
                <a:gd name="connsiteY0" fmla="*/ 263278 h 1177722"/>
                <a:gd name="connsiteX1" fmla="*/ 157162 w 1585585"/>
                <a:gd name="connsiteY1" fmla="*/ 227560 h 1177722"/>
                <a:gd name="connsiteX2" fmla="*/ 623888 w 1585585"/>
                <a:gd name="connsiteY2" fmla="*/ 10865 h 1177722"/>
                <a:gd name="connsiteX3" fmla="*/ 885825 w 1585585"/>
                <a:gd name="connsiteY3" fmla="*/ 68015 h 1177722"/>
                <a:gd name="connsiteX4" fmla="*/ 909638 w 1585585"/>
                <a:gd name="connsiteY4" fmla="*/ 248990 h 1177722"/>
                <a:gd name="connsiteX5" fmla="*/ 1319213 w 1585585"/>
                <a:gd name="connsiteY5" fmla="*/ 334715 h 1177722"/>
                <a:gd name="connsiteX6" fmla="*/ 1157288 w 1585585"/>
                <a:gd name="connsiteY6" fmla="*/ 544265 h 1177722"/>
                <a:gd name="connsiteX7" fmla="*/ 1333500 w 1585585"/>
                <a:gd name="connsiteY7" fmla="*/ 625228 h 1177722"/>
                <a:gd name="connsiteX8" fmla="*/ 1576388 w 1585585"/>
                <a:gd name="connsiteY8" fmla="*/ 629990 h 1177722"/>
                <a:gd name="connsiteX9" fmla="*/ 1400175 w 1585585"/>
                <a:gd name="connsiteY9" fmla="*/ 1010990 h 1177722"/>
                <a:gd name="connsiteX10" fmla="*/ 1223963 w 1585585"/>
                <a:gd name="connsiteY10" fmla="*/ 1063378 h 1177722"/>
                <a:gd name="connsiteX11" fmla="*/ 1014413 w 1585585"/>
                <a:gd name="connsiteY11" fmla="*/ 1006228 h 1177722"/>
                <a:gd name="connsiteX12" fmla="*/ 833438 w 1585585"/>
                <a:gd name="connsiteY12" fmla="*/ 896690 h 1177722"/>
                <a:gd name="connsiteX13" fmla="*/ 762000 w 1585585"/>
                <a:gd name="connsiteY13" fmla="*/ 1044328 h 1177722"/>
                <a:gd name="connsiteX14" fmla="*/ 642938 w 1585585"/>
                <a:gd name="connsiteY14" fmla="*/ 1177678 h 1177722"/>
                <a:gd name="connsiteX15" fmla="*/ 342900 w 1585585"/>
                <a:gd name="connsiteY15" fmla="*/ 1058615 h 1177722"/>
                <a:gd name="connsiteX16" fmla="*/ 261938 w 1585585"/>
                <a:gd name="connsiteY16" fmla="*/ 1010990 h 1177722"/>
                <a:gd name="connsiteX17" fmla="*/ 257175 w 1585585"/>
                <a:gd name="connsiteY17" fmla="*/ 772865 h 1177722"/>
                <a:gd name="connsiteX18" fmla="*/ 47625 w 1585585"/>
                <a:gd name="connsiteY18" fmla="*/ 682378 h 1177722"/>
                <a:gd name="connsiteX19" fmla="*/ 59532 w 1585585"/>
                <a:gd name="connsiteY19" fmla="*/ 329953 h 1177722"/>
                <a:gd name="connsiteX20" fmla="*/ 0 w 1585585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59532 w 1515673"/>
                <a:gd name="connsiteY19" fmla="*/ 329953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9526 w 1515673"/>
                <a:gd name="connsiteY19" fmla="*/ 313284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25385 h 1139829"/>
                <a:gd name="connsiteX1" fmla="*/ 157162 w 1515673"/>
                <a:gd name="connsiteY1" fmla="*/ 189667 h 1139829"/>
                <a:gd name="connsiteX2" fmla="*/ 626269 w 1515673"/>
                <a:gd name="connsiteY2" fmla="*/ 15835 h 1139829"/>
                <a:gd name="connsiteX3" fmla="*/ 885825 w 1515673"/>
                <a:gd name="connsiteY3" fmla="*/ 30122 h 1139829"/>
                <a:gd name="connsiteX4" fmla="*/ 909638 w 1515673"/>
                <a:gd name="connsiteY4" fmla="*/ 211097 h 1139829"/>
                <a:gd name="connsiteX5" fmla="*/ 1319213 w 1515673"/>
                <a:gd name="connsiteY5" fmla="*/ 296822 h 1139829"/>
                <a:gd name="connsiteX6" fmla="*/ 1157288 w 1515673"/>
                <a:gd name="connsiteY6" fmla="*/ 506372 h 1139829"/>
                <a:gd name="connsiteX7" fmla="*/ 1333500 w 1515673"/>
                <a:gd name="connsiteY7" fmla="*/ 587335 h 1139829"/>
                <a:gd name="connsiteX8" fmla="*/ 1502569 w 1515673"/>
                <a:gd name="connsiteY8" fmla="*/ 713541 h 1139829"/>
                <a:gd name="connsiteX9" fmla="*/ 1400175 w 1515673"/>
                <a:gd name="connsiteY9" fmla="*/ 973097 h 1139829"/>
                <a:gd name="connsiteX10" fmla="*/ 1223963 w 1515673"/>
                <a:gd name="connsiteY10" fmla="*/ 1025485 h 1139829"/>
                <a:gd name="connsiteX11" fmla="*/ 1014413 w 1515673"/>
                <a:gd name="connsiteY11" fmla="*/ 968335 h 1139829"/>
                <a:gd name="connsiteX12" fmla="*/ 833438 w 1515673"/>
                <a:gd name="connsiteY12" fmla="*/ 858797 h 1139829"/>
                <a:gd name="connsiteX13" fmla="*/ 762000 w 1515673"/>
                <a:gd name="connsiteY13" fmla="*/ 1006435 h 1139829"/>
                <a:gd name="connsiteX14" fmla="*/ 642938 w 1515673"/>
                <a:gd name="connsiteY14" fmla="*/ 1139785 h 1139829"/>
                <a:gd name="connsiteX15" fmla="*/ 342900 w 1515673"/>
                <a:gd name="connsiteY15" fmla="*/ 1020722 h 1139829"/>
                <a:gd name="connsiteX16" fmla="*/ 261938 w 1515673"/>
                <a:gd name="connsiteY16" fmla="*/ 973097 h 1139829"/>
                <a:gd name="connsiteX17" fmla="*/ 257175 w 1515673"/>
                <a:gd name="connsiteY17" fmla="*/ 734972 h 1139829"/>
                <a:gd name="connsiteX18" fmla="*/ 47625 w 1515673"/>
                <a:gd name="connsiteY18" fmla="*/ 644485 h 1139829"/>
                <a:gd name="connsiteX19" fmla="*/ 45244 w 1515673"/>
                <a:gd name="connsiteY19" fmla="*/ 311110 h 1139829"/>
                <a:gd name="connsiteX20" fmla="*/ 9526 w 1515673"/>
                <a:gd name="connsiteY20" fmla="*/ 275391 h 1139829"/>
                <a:gd name="connsiteX21" fmla="*/ 0 w 1515673"/>
                <a:gd name="connsiteY21" fmla="*/ 225385 h 1139829"/>
                <a:gd name="connsiteX0" fmla="*/ 0 w 1515673"/>
                <a:gd name="connsiteY0" fmla="*/ 225385 h 1140018"/>
                <a:gd name="connsiteX1" fmla="*/ 157162 w 1515673"/>
                <a:gd name="connsiteY1" fmla="*/ 189667 h 1140018"/>
                <a:gd name="connsiteX2" fmla="*/ 626269 w 1515673"/>
                <a:gd name="connsiteY2" fmla="*/ 15835 h 1140018"/>
                <a:gd name="connsiteX3" fmla="*/ 885825 w 1515673"/>
                <a:gd name="connsiteY3" fmla="*/ 30122 h 1140018"/>
                <a:gd name="connsiteX4" fmla="*/ 909638 w 1515673"/>
                <a:gd name="connsiteY4" fmla="*/ 211097 h 1140018"/>
                <a:gd name="connsiteX5" fmla="*/ 1319213 w 1515673"/>
                <a:gd name="connsiteY5" fmla="*/ 296822 h 1140018"/>
                <a:gd name="connsiteX6" fmla="*/ 1157288 w 1515673"/>
                <a:gd name="connsiteY6" fmla="*/ 506372 h 1140018"/>
                <a:gd name="connsiteX7" fmla="*/ 1333500 w 1515673"/>
                <a:gd name="connsiteY7" fmla="*/ 587335 h 1140018"/>
                <a:gd name="connsiteX8" fmla="*/ 1502569 w 1515673"/>
                <a:gd name="connsiteY8" fmla="*/ 713541 h 1140018"/>
                <a:gd name="connsiteX9" fmla="*/ 1400175 w 1515673"/>
                <a:gd name="connsiteY9" fmla="*/ 973097 h 1140018"/>
                <a:gd name="connsiteX10" fmla="*/ 1223963 w 1515673"/>
                <a:gd name="connsiteY10" fmla="*/ 1025485 h 1140018"/>
                <a:gd name="connsiteX11" fmla="*/ 1014413 w 1515673"/>
                <a:gd name="connsiteY11" fmla="*/ 968335 h 1140018"/>
                <a:gd name="connsiteX12" fmla="*/ 833438 w 1515673"/>
                <a:gd name="connsiteY12" fmla="*/ 858797 h 1140018"/>
                <a:gd name="connsiteX13" fmla="*/ 762000 w 1515673"/>
                <a:gd name="connsiteY13" fmla="*/ 1006435 h 1140018"/>
                <a:gd name="connsiteX14" fmla="*/ 642938 w 1515673"/>
                <a:gd name="connsiteY14" fmla="*/ 1139785 h 1140018"/>
                <a:gd name="connsiteX15" fmla="*/ 261938 w 1515673"/>
                <a:gd name="connsiteY15" fmla="*/ 973097 h 1140018"/>
                <a:gd name="connsiteX16" fmla="*/ 257175 w 1515673"/>
                <a:gd name="connsiteY16" fmla="*/ 734972 h 1140018"/>
                <a:gd name="connsiteX17" fmla="*/ 47625 w 1515673"/>
                <a:gd name="connsiteY17" fmla="*/ 644485 h 1140018"/>
                <a:gd name="connsiteX18" fmla="*/ 45244 w 1515673"/>
                <a:gd name="connsiteY18" fmla="*/ 311110 h 1140018"/>
                <a:gd name="connsiteX19" fmla="*/ 9526 w 1515673"/>
                <a:gd name="connsiteY19" fmla="*/ 275391 h 1140018"/>
                <a:gd name="connsiteX20" fmla="*/ 0 w 1515673"/>
                <a:gd name="connsiteY20" fmla="*/ 225385 h 1140018"/>
                <a:gd name="connsiteX0" fmla="*/ 0 w 1404395"/>
                <a:gd name="connsiteY0" fmla="*/ 225385 h 1140018"/>
                <a:gd name="connsiteX1" fmla="*/ 157162 w 1404395"/>
                <a:gd name="connsiteY1" fmla="*/ 189667 h 1140018"/>
                <a:gd name="connsiteX2" fmla="*/ 626269 w 1404395"/>
                <a:gd name="connsiteY2" fmla="*/ 15835 h 1140018"/>
                <a:gd name="connsiteX3" fmla="*/ 885825 w 1404395"/>
                <a:gd name="connsiteY3" fmla="*/ 30122 h 1140018"/>
                <a:gd name="connsiteX4" fmla="*/ 909638 w 1404395"/>
                <a:gd name="connsiteY4" fmla="*/ 211097 h 1140018"/>
                <a:gd name="connsiteX5" fmla="*/ 1319213 w 1404395"/>
                <a:gd name="connsiteY5" fmla="*/ 296822 h 1140018"/>
                <a:gd name="connsiteX6" fmla="*/ 1157288 w 1404395"/>
                <a:gd name="connsiteY6" fmla="*/ 506372 h 1140018"/>
                <a:gd name="connsiteX7" fmla="*/ 1333500 w 1404395"/>
                <a:gd name="connsiteY7" fmla="*/ 587335 h 1140018"/>
                <a:gd name="connsiteX8" fmla="*/ 1400175 w 1404395"/>
                <a:gd name="connsiteY8" fmla="*/ 973097 h 1140018"/>
                <a:gd name="connsiteX9" fmla="*/ 1223963 w 1404395"/>
                <a:gd name="connsiteY9" fmla="*/ 1025485 h 1140018"/>
                <a:gd name="connsiteX10" fmla="*/ 1014413 w 1404395"/>
                <a:gd name="connsiteY10" fmla="*/ 968335 h 1140018"/>
                <a:gd name="connsiteX11" fmla="*/ 833438 w 1404395"/>
                <a:gd name="connsiteY11" fmla="*/ 858797 h 1140018"/>
                <a:gd name="connsiteX12" fmla="*/ 762000 w 1404395"/>
                <a:gd name="connsiteY12" fmla="*/ 1006435 h 1140018"/>
                <a:gd name="connsiteX13" fmla="*/ 642938 w 1404395"/>
                <a:gd name="connsiteY13" fmla="*/ 1139785 h 1140018"/>
                <a:gd name="connsiteX14" fmla="*/ 261938 w 1404395"/>
                <a:gd name="connsiteY14" fmla="*/ 973097 h 1140018"/>
                <a:gd name="connsiteX15" fmla="*/ 257175 w 1404395"/>
                <a:gd name="connsiteY15" fmla="*/ 734972 h 1140018"/>
                <a:gd name="connsiteX16" fmla="*/ 47625 w 1404395"/>
                <a:gd name="connsiteY16" fmla="*/ 644485 h 1140018"/>
                <a:gd name="connsiteX17" fmla="*/ 45244 w 1404395"/>
                <a:gd name="connsiteY17" fmla="*/ 311110 h 1140018"/>
                <a:gd name="connsiteX18" fmla="*/ 9526 w 1404395"/>
                <a:gd name="connsiteY18" fmla="*/ 275391 h 1140018"/>
                <a:gd name="connsiteX19" fmla="*/ 0 w 1404395"/>
                <a:gd name="connsiteY19" fmla="*/ 225385 h 1140018"/>
                <a:gd name="connsiteX0" fmla="*/ 0 w 1403840"/>
                <a:gd name="connsiteY0" fmla="*/ 225385 h 1140018"/>
                <a:gd name="connsiteX1" fmla="*/ 157162 w 1403840"/>
                <a:gd name="connsiteY1" fmla="*/ 189667 h 1140018"/>
                <a:gd name="connsiteX2" fmla="*/ 626269 w 1403840"/>
                <a:gd name="connsiteY2" fmla="*/ 15835 h 1140018"/>
                <a:gd name="connsiteX3" fmla="*/ 885825 w 1403840"/>
                <a:gd name="connsiteY3" fmla="*/ 30122 h 1140018"/>
                <a:gd name="connsiteX4" fmla="*/ 909638 w 1403840"/>
                <a:gd name="connsiteY4" fmla="*/ 211097 h 1140018"/>
                <a:gd name="connsiteX5" fmla="*/ 1319213 w 1403840"/>
                <a:gd name="connsiteY5" fmla="*/ 296822 h 1140018"/>
                <a:gd name="connsiteX6" fmla="*/ 1216542 w 1403840"/>
                <a:gd name="connsiteY6" fmla="*/ 500448 h 1140018"/>
                <a:gd name="connsiteX7" fmla="*/ 1333500 w 1403840"/>
                <a:gd name="connsiteY7" fmla="*/ 587335 h 1140018"/>
                <a:gd name="connsiteX8" fmla="*/ 1400175 w 1403840"/>
                <a:gd name="connsiteY8" fmla="*/ 973097 h 1140018"/>
                <a:gd name="connsiteX9" fmla="*/ 1223963 w 1403840"/>
                <a:gd name="connsiteY9" fmla="*/ 1025485 h 1140018"/>
                <a:gd name="connsiteX10" fmla="*/ 1014413 w 1403840"/>
                <a:gd name="connsiteY10" fmla="*/ 968335 h 1140018"/>
                <a:gd name="connsiteX11" fmla="*/ 833438 w 1403840"/>
                <a:gd name="connsiteY11" fmla="*/ 858797 h 1140018"/>
                <a:gd name="connsiteX12" fmla="*/ 762000 w 1403840"/>
                <a:gd name="connsiteY12" fmla="*/ 1006435 h 1140018"/>
                <a:gd name="connsiteX13" fmla="*/ 642938 w 1403840"/>
                <a:gd name="connsiteY13" fmla="*/ 1139785 h 1140018"/>
                <a:gd name="connsiteX14" fmla="*/ 261938 w 1403840"/>
                <a:gd name="connsiteY14" fmla="*/ 973097 h 1140018"/>
                <a:gd name="connsiteX15" fmla="*/ 257175 w 1403840"/>
                <a:gd name="connsiteY15" fmla="*/ 734972 h 1140018"/>
                <a:gd name="connsiteX16" fmla="*/ 47625 w 1403840"/>
                <a:gd name="connsiteY16" fmla="*/ 644485 h 1140018"/>
                <a:gd name="connsiteX17" fmla="*/ 45244 w 1403840"/>
                <a:gd name="connsiteY17" fmla="*/ 311110 h 1140018"/>
                <a:gd name="connsiteX18" fmla="*/ 9526 w 1403840"/>
                <a:gd name="connsiteY18" fmla="*/ 275391 h 1140018"/>
                <a:gd name="connsiteX19" fmla="*/ 0 w 1403840"/>
                <a:gd name="connsiteY19" fmla="*/ 225385 h 1140018"/>
                <a:gd name="connsiteX0" fmla="*/ 0 w 1403365"/>
                <a:gd name="connsiteY0" fmla="*/ 225385 h 1140018"/>
                <a:gd name="connsiteX1" fmla="*/ 157162 w 1403365"/>
                <a:gd name="connsiteY1" fmla="*/ 189667 h 1140018"/>
                <a:gd name="connsiteX2" fmla="*/ 626269 w 1403365"/>
                <a:gd name="connsiteY2" fmla="*/ 15835 h 1140018"/>
                <a:gd name="connsiteX3" fmla="*/ 885825 w 1403365"/>
                <a:gd name="connsiteY3" fmla="*/ 30122 h 1140018"/>
                <a:gd name="connsiteX4" fmla="*/ 909638 w 1403365"/>
                <a:gd name="connsiteY4" fmla="*/ 211097 h 1140018"/>
                <a:gd name="connsiteX5" fmla="*/ 1319213 w 1403365"/>
                <a:gd name="connsiteY5" fmla="*/ 296822 h 1140018"/>
                <a:gd name="connsiteX6" fmla="*/ 1281723 w 1403365"/>
                <a:gd name="connsiteY6" fmla="*/ 435270 h 1140018"/>
                <a:gd name="connsiteX7" fmla="*/ 1333500 w 1403365"/>
                <a:gd name="connsiteY7" fmla="*/ 587335 h 1140018"/>
                <a:gd name="connsiteX8" fmla="*/ 1400175 w 1403365"/>
                <a:gd name="connsiteY8" fmla="*/ 973097 h 1140018"/>
                <a:gd name="connsiteX9" fmla="*/ 1223963 w 1403365"/>
                <a:gd name="connsiteY9" fmla="*/ 1025485 h 1140018"/>
                <a:gd name="connsiteX10" fmla="*/ 1014413 w 1403365"/>
                <a:gd name="connsiteY10" fmla="*/ 968335 h 1140018"/>
                <a:gd name="connsiteX11" fmla="*/ 833438 w 1403365"/>
                <a:gd name="connsiteY11" fmla="*/ 858797 h 1140018"/>
                <a:gd name="connsiteX12" fmla="*/ 762000 w 1403365"/>
                <a:gd name="connsiteY12" fmla="*/ 1006435 h 1140018"/>
                <a:gd name="connsiteX13" fmla="*/ 642938 w 1403365"/>
                <a:gd name="connsiteY13" fmla="*/ 1139785 h 1140018"/>
                <a:gd name="connsiteX14" fmla="*/ 261938 w 1403365"/>
                <a:gd name="connsiteY14" fmla="*/ 973097 h 1140018"/>
                <a:gd name="connsiteX15" fmla="*/ 257175 w 1403365"/>
                <a:gd name="connsiteY15" fmla="*/ 734972 h 1140018"/>
                <a:gd name="connsiteX16" fmla="*/ 47625 w 1403365"/>
                <a:gd name="connsiteY16" fmla="*/ 644485 h 1140018"/>
                <a:gd name="connsiteX17" fmla="*/ 45244 w 1403365"/>
                <a:gd name="connsiteY17" fmla="*/ 311110 h 1140018"/>
                <a:gd name="connsiteX18" fmla="*/ 9526 w 1403365"/>
                <a:gd name="connsiteY18" fmla="*/ 275391 h 1140018"/>
                <a:gd name="connsiteX19" fmla="*/ 0 w 1403365"/>
                <a:gd name="connsiteY19" fmla="*/ 225385 h 114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3365" h="1140018">
                  <a:moveTo>
                    <a:pt x="0" y="225385"/>
                  </a:moveTo>
                  <a:lnTo>
                    <a:pt x="157162" y="189667"/>
                  </a:lnTo>
                  <a:cubicBezTo>
                    <a:pt x="261143" y="147598"/>
                    <a:pt x="504825" y="42426"/>
                    <a:pt x="626269" y="15835"/>
                  </a:cubicBezTo>
                  <a:cubicBezTo>
                    <a:pt x="747713" y="-10756"/>
                    <a:pt x="838597" y="-2422"/>
                    <a:pt x="885825" y="30122"/>
                  </a:cubicBezTo>
                  <a:cubicBezTo>
                    <a:pt x="933053" y="62666"/>
                    <a:pt x="868362" y="150772"/>
                    <a:pt x="909638" y="211097"/>
                  </a:cubicBezTo>
                  <a:cubicBezTo>
                    <a:pt x="950914" y="271422"/>
                    <a:pt x="1257199" y="259460"/>
                    <a:pt x="1319213" y="296822"/>
                  </a:cubicBezTo>
                  <a:cubicBezTo>
                    <a:pt x="1381227" y="334184"/>
                    <a:pt x="1279342" y="386851"/>
                    <a:pt x="1281723" y="435270"/>
                  </a:cubicBezTo>
                  <a:cubicBezTo>
                    <a:pt x="1284104" y="483689"/>
                    <a:pt x="1313758" y="497697"/>
                    <a:pt x="1333500" y="587335"/>
                  </a:cubicBezTo>
                  <a:cubicBezTo>
                    <a:pt x="1353242" y="676973"/>
                    <a:pt x="1418431" y="900072"/>
                    <a:pt x="1400175" y="973097"/>
                  </a:cubicBezTo>
                  <a:cubicBezTo>
                    <a:pt x="1353741" y="1025088"/>
                    <a:pt x="1288257" y="1026279"/>
                    <a:pt x="1223963" y="1025485"/>
                  </a:cubicBezTo>
                  <a:cubicBezTo>
                    <a:pt x="1169194" y="1001673"/>
                    <a:pt x="1106488" y="1023898"/>
                    <a:pt x="1014413" y="968335"/>
                  </a:cubicBezTo>
                  <a:cubicBezTo>
                    <a:pt x="954088" y="931822"/>
                    <a:pt x="875507" y="852447"/>
                    <a:pt x="833438" y="858797"/>
                  </a:cubicBezTo>
                  <a:cubicBezTo>
                    <a:pt x="791369" y="865147"/>
                    <a:pt x="801687" y="961985"/>
                    <a:pt x="762000" y="1006435"/>
                  </a:cubicBezTo>
                  <a:cubicBezTo>
                    <a:pt x="722313" y="1050885"/>
                    <a:pt x="726282" y="1145341"/>
                    <a:pt x="642938" y="1139785"/>
                  </a:cubicBezTo>
                  <a:cubicBezTo>
                    <a:pt x="559594" y="1134229"/>
                    <a:pt x="326232" y="1040566"/>
                    <a:pt x="261938" y="973097"/>
                  </a:cubicBezTo>
                  <a:cubicBezTo>
                    <a:pt x="197644" y="905628"/>
                    <a:pt x="327025" y="765134"/>
                    <a:pt x="257175" y="734972"/>
                  </a:cubicBezTo>
                  <a:cubicBezTo>
                    <a:pt x="187325" y="704810"/>
                    <a:pt x="82947" y="715129"/>
                    <a:pt x="47625" y="644485"/>
                  </a:cubicBezTo>
                  <a:cubicBezTo>
                    <a:pt x="12303" y="573841"/>
                    <a:pt x="51594" y="372626"/>
                    <a:pt x="45244" y="311110"/>
                  </a:cubicBezTo>
                  <a:cubicBezTo>
                    <a:pt x="10319" y="271025"/>
                    <a:pt x="17067" y="289679"/>
                    <a:pt x="9526" y="275391"/>
                  </a:cubicBezTo>
                  <a:cubicBezTo>
                    <a:pt x="1985" y="261104"/>
                    <a:pt x="3175" y="242054"/>
                    <a:pt x="0" y="225385"/>
                  </a:cubicBezTo>
                  <a:close/>
                </a:path>
              </a:pathLst>
            </a:custGeom>
            <a:solidFill>
              <a:srgbClr val="81AF01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2A296A48-F162-627B-312F-E2CCFD42C972}"/>
                </a:ext>
              </a:extLst>
            </p:cNvPr>
            <p:cNvSpPr/>
            <p:nvPr/>
          </p:nvSpPr>
          <p:spPr>
            <a:xfrm>
              <a:off x="3165811" y="2933034"/>
              <a:ext cx="2012617" cy="1596286"/>
            </a:xfrm>
            <a:custGeom>
              <a:avLst/>
              <a:gdLst>
                <a:gd name="connsiteX0" fmla="*/ 0 w 1781175"/>
                <a:gd name="connsiteY0" fmla="*/ 252413 h 1166813"/>
                <a:gd name="connsiteX1" fmla="*/ 161925 w 1781175"/>
                <a:gd name="connsiteY1" fmla="*/ 252413 h 1166813"/>
                <a:gd name="connsiteX2" fmla="*/ 623888 w 1781175"/>
                <a:gd name="connsiteY2" fmla="*/ 0 h 1166813"/>
                <a:gd name="connsiteX3" fmla="*/ 885825 w 1781175"/>
                <a:gd name="connsiteY3" fmla="*/ 57150 h 1166813"/>
                <a:gd name="connsiteX4" fmla="*/ 885825 w 1781175"/>
                <a:gd name="connsiteY4" fmla="*/ 100013 h 1166813"/>
                <a:gd name="connsiteX5" fmla="*/ 909638 w 1781175"/>
                <a:gd name="connsiteY5" fmla="*/ 238125 h 1166813"/>
                <a:gd name="connsiteX6" fmla="*/ 1347788 w 1781175"/>
                <a:gd name="connsiteY6" fmla="*/ 285750 h 1166813"/>
                <a:gd name="connsiteX7" fmla="*/ 1319213 w 1781175"/>
                <a:gd name="connsiteY7" fmla="*/ 323850 h 1166813"/>
                <a:gd name="connsiteX8" fmla="*/ 1157288 w 1781175"/>
                <a:gd name="connsiteY8" fmla="*/ 533400 h 1166813"/>
                <a:gd name="connsiteX9" fmla="*/ 1333500 w 1781175"/>
                <a:gd name="connsiteY9" fmla="*/ 614363 h 1166813"/>
                <a:gd name="connsiteX10" fmla="*/ 1576388 w 1781175"/>
                <a:gd name="connsiteY10" fmla="*/ 619125 h 1166813"/>
                <a:gd name="connsiteX11" fmla="*/ 1638300 w 1781175"/>
                <a:gd name="connsiteY11" fmla="*/ 757238 h 1166813"/>
                <a:gd name="connsiteX12" fmla="*/ 1781175 w 1781175"/>
                <a:gd name="connsiteY12" fmla="*/ 842963 h 1166813"/>
                <a:gd name="connsiteX13" fmla="*/ 1643063 w 1781175"/>
                <a:gd name="connsiteY13" fmla="*/ 952500 h 1166813"/>
                <a:gd name="connsiteX14" fmla="*/ 1400175 w 1781175"/>
                <a:gd name="connsiteY14" fmla="*/ 1000125 h 1166813"/>
                <a:gd name="connsiteX15" fmla="*/ 1343025 w 1781175"/>
                <a:gd name="connsiteY15" fmla="*/ 1138238 h 1166813"/>
                <a:gd name="connsiteX16" fmla="*/ 1223963 w 1781175"/>
                <a:gd name="connsiteY16" fmla="*/ 1052513 h 1166813"/>
                <a:gd name="connsiteX17" fmla="*/ 1109663 w 1781175"/>
                <a:gd name="connsiteY17" fmla="*/ 1052513 h 1166813"/>
                <a:gd name="connsiteX18" fmla="*/ 833438 w 1781175"/>
                <a:gd name="connsiteY18" fmla="*/ 885825 h 1166813"/>
                <a:gd name="connsiteX19" fmla="*/ 762000 w 1781175"/>
                <a:gd name="connsiteY19" fmla="*/ 1033463 h 1166813"/>
                <a:gd name="connsiteX20" fmla="*/ 642938 w 1781175"/>
                <a:gd name="connsiteY20" fmla="*/ 1166813 h 1166813"/>
                <a:gd name="connsiteX21" fmla="*/ 600075 w 1781175"/>
                <a:gd name="connsiteY21" fmla="*/ 1138238 h 1166813"/>
                <a:gd name="connsiteX22" fmla="*/ 342900 w 1781175"/>
                <a:gd name="connsiteY22" fmla="*/ 1047750 h 1166813"/>
                <a:gd name="connsiteX23" fmla="*/ 261938 w 1781175"/>
                <a:gd name="connsiteY23" fmla="*/ 1000125 h 1166813"/>
                <a:gd name="connsiteX24" fmla="*/ 257175 w 1781175"/>
                <a:gd name="connsiteY24" fmla="*/ 762000 h 1166813"/>
                <a:gd name="connsiteX25" fmla="*/ 47625 w 1781175"/>
                <a:gd name="connsiteY25" fmla="*/ 671513 h 1166813"/>
                <a:gd name="connsiteX26" fmla="*/ 42863 w 1781175"/>
                <a:gd name="connsiteY26" fmla="*/ 471488 h 1166813"/>
                <a:gd name="connsiteX27" fmla="*/ 0 w 1781175"/>
                <a:gd name="connsiteY27" fmla="*/ 252413 h 1166813"/>
                <a:gd name="connsiteX0" fmla="*/ 0 w 1781175"/>
                <a:gd name="connsiteY0" fmla="*/ 260670 h 1175070"/>
                <a:gd name="connsiteX1" fmla="*/ 161925 w 1781175"/>
                <a:gd name="connsiteY1" fmla="*/ 260670 h 1175070"/>
                <a:gd name="connsiteX2" fmla="*/ 623888 w 1781175"/>
                <a:gd name="connsiteY2" fmla="*/ 8257 h 1175070"/>
                <a:gd name="connsiteX3" fmla="*/ 885825 w 1781175"/>
                <a:gd name="connsiteY3" fmla="*/ 65407 h 1175070"/>
                <a:gd name="connsiteX4" fmla="*/ 885825 w 1781175"/>
                <a:gd name="connsiteY4" fmla="*/ 108270 h 1175070"/>
                <a:gd name="connsiteX5" fmla="*/ 909638 w 1781175"/>
                <a:gd name="connsiteY5" fmla="*/ 246382 h 1175070"/>
                <a:gd name="connsiteX6" fmla="*/ 1347788 w 1781175"/>
                <a:gd name="connsiteY6" fmla="*/ 294007 h 1175070"/>
                <a:gd name="connsiteX7" fmla="*/ 1319213 w 1781175"/>
                <a:gd name="connsiteY7" fmla="*/ 332107 h 1175070"/>
                <a:gd name="connsiteX8" fmla="*/ 1157288 w 1781175"/>
                <a:gd name="connsiteY8" fmla="*/ 541657 h 1175070"/>
                <a:gd name="connsiteX9" fmla="*/ 1333500 w 1781175"/>
                <a:gd name="connsiteY9" fmla="*/ 622620 h 1175070"/>
                <a:gd name="connsiteX10" fmla="*/ 1576388 w 1781175"/>
                <a:gd name="connsiteY10" fmla="*/ 627382 h 1175070"/>
                <a:gd name="connsiteX11" fmla="*/ 1638300 w 1781175"/>
                <a:gd name="connsiteY11" fmla="*/ 765495 h 1175070"/>
                <a:gd name="connsiteX12" fmla="*/ 1781175 w 1781175"/>
                <a:gd name="connsiteY12" fmla="*/ 851220 h 1175070"/>
                <a:gd name="connsiteX13" fmla="*/ 1643063 w 1781175"/>
                <a:gd name="connsiteY13" fmla="*/ 960757 h 1175070"/>
                <a:gd name="connsiteX14" fmla="*/ 1400175 w 1781175"/>
                <a:gd name="connsiteY14" fmla="*/ 1008382 h 1175070"/>
                <a:gd name="connsiteX15" fmla="*/ 1343025 w 1781175"/>
                <a:gd name="connsiteY15" fmla="*/ 1146495 h 1175070"/>
                <a:gd name="connsiteX16" fmla="*/ 1223963 w 1781175"/>
                <a:gd name="connsiteY16" fmla="*/ 1060770 h 1175070"/>
                <a:gd name="connsiteX17" fmla="*/ 1109663 w 1781175"/>
                <a:gd name="connsiteY17" fmla="*/ 1060770 h 1175070"/>
                <a:gd name="connsiteX18" fmla="*/ 833438 w 1781175"/>
                <a:gd name="connsiteY18" fmla="*/ 894082 h 1175070"/>
                <a:gd name="connsiteX19" fmla="*/ 762000 w 1781175"/>
                <a:gd name="connsiteY19" fmla="*/ 1041720 h 1175070"/>
                <a:gd name="connsiteX20" fmla="*/ 642938 w 1781175"/>
                <a:gd name="connsiteY20" fmla="*/ 1175070 h 1175070"/>
                <a:gd name="connsiteX21" fmla="*/ 600075 w 1781175"/>
                <a:gd name="connsiteY21" fmla="*/ 1146495 h 1175070"/>
                <a:gd name="connsiteX22" fmla="*/ 342900 w 1781175"/>
                <a:gd name="connsiteY22" fmla="*/ 1056007 h 1175070"/>
                <a:gd name="connsiteX23" fmla="*/ 261938 w 1781175"/>
                <a:gd name="connsiteY23" fmla="*/ 1008382 h 1175070"/>
                <a:gd name="connsiteX24" fmla="*/ 257175 w 1781175"/>
                <a:gd name="connsiteY24" fmla="*/ 770257 h 1175070"/>
                <a:gd name="connsiteX25" fmla="*/ 47625 w 1781175"/>
                <a:gd name="connsiteY25" fmla="*/ 679770 h 1175070"/>
                <a:gd name="connsiteX26" fmla="*/ 42863 w 1781175"/>
                <a:gd name="connsiteY26" fmla="*/ 479745 h 1175070"/>
                <a:gd name="connsiteX27" fmla="*/ 0 w 1781175"/>
                <a:gd name="connsiteY27" fmla="*/ 260670 h 1175070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81175"/>
                <a:gd name="connsiteY0" fmla="*/ 260487 h 1174887"/>
                <a:gd name="connsiteX1" fmla="*/ 161925 w 1781175"/>
                <a:gd name="connsiteY1" fmla="*/ 260487 h 1174887"/>
                <a:gd name="connsiteX2" fmla="*/ 623888 w 1781175"/>
                <a:gd name="connsiteY2" fmla="*/ 8074 h 1174887"/>
                <a:gd name="connsiteX3" fmla="*/ 885825 w 1781175"/>
                <a:gd name="connsiteY3" fmla="*/ 65224 h 1174887"/>
                <a:gd name="connsiteX4" fmla="*/ 885825 w 1781175"/>
                <a:gd name="connsiteY4" fmla="*/ 108087 h 1174887"/>
                <a:gd name="connsiteX5" fmla="*/ 909638 w 1781175"/>
                <a:gd name="connsiteY5" fmla="*/ 246199 h 1174887"/>
                <a:gd name="connsiteX6" fmla="*/ 1347788 w 1781175"/>
                <a:gd name="connsiteY6" fmla="*/ 293824 h 1174887"/>
                <a:gd name="connsiteX7" fmla="*/ 1319213 w 1781175"/>
                <a:gd name="connsiteY7" fmla="*/ 331924 h 1174887"/>
                <a:gd name="connsiteX8" fmla="*/ 1157288 w 1781175"/>
                <a:gd name="connsiteY8" fmla="*/ 541474 h 1174887"/>
                <a:gd name="connsiteX9" fmla="*/ 1333500 w 1781175"/>
                <a:gd name="connsiteY9" fmla="*/ 622437 h 1174887"/>
                <a:gd name="connsiteX10" fmla="*/ 1576388 w 1781175"/>
                <a:gd name="connsiteY10" fmla="*/ 627199 h 1174887"/>
                <a:gd name="connsiteX11" fmla="*/ 1638300 w 1781175"/>
                <a:gd name="connsiteY11" fmla="*/ 765312 h 1174887"/>
                <a:gd name="connsiteX12" fmla="*/ 1781175 w 1781175"/>
                <a:gd name="connsiteY12" fmla="*/ 851037 h 1174887"/>
                <a:gd name="connsiteX13" fmla="*/ 1643063 w 1781175"/>
                <a:gd name="connsiteY13" fmla="*/ 960574 h 1174887"/>
                <a:gd name="connsiteX14" fmla="*/ 1400175 w 1781175"/>
                <a:gd name="connsiteY14" fmla="*/ 1008199 h 1174887"/>
                <a:gd name="connsiteX15" fmla="*/ 1343025 w 1781175"/>
                <a:gd name="connsiteY15" fmla="*/ 1146312 h 1174887"/>
                <a:gd name="connsiteX16" fmla="*/ 1223963 w 1781175"/>
                <a:gd name="connsiteY16" fmla="*/ 1060587 h 1174887"/>
                <a:gd name="connsiteX17" fmla="*/ 1109663 w 1781175"/>
                <a:gd name="connsiteY17" fmla="*/ 1060587 h 1174887"/>
                <a:gd name="connsiteX18" fmla="*/ 833438 w 1781175"/>
                <a:gd name="connsiteY18" fmla="*/ 893899 h 1174887"/>
                <a:gd name="connsiteX19" fmla="*/ 762000 w 1781175"/>
                <a:gd name="connsiteY19" fmla="*/ 1041537 h 1174887"/>
                <a:gd name="connsiteX20" fmla="*/ 642938 w 1781175"/>
                <a:gd name="connsiteY20" fmla="*/ 1174887 h 1174887"/>
                <a:gd name="connsiteX21" fmla="*/ 600075 w 1781175"/>
                <a:gd name="connsiteY21" fmla="*/ 1146312 h 1174887"/>
                <a:gd name="connsiteX22" fmla="*/ 342900 w 1781175"/>
                <a:gd name="connsiteY22" fmla="*/ 1055824 h 1174887"/>
                <a:gd name="connsiteX23" fmla="*/ 261938 w 1781175"/>
                <a:gd name="connsiteY23" fmla="*/ 1008199 h 1174887"/>
                <a:gd name="connsiteX24" fmla="*/ 257175 w 1781175"/>
                <a:gd name="connsiteY24" fmla="*/ 770074 h 1174887"/>
                <a:gd name="connsiteX25" fmla="*/ 47625 w 1781175"/>
                <a:gd name="connsiteY25" fmla="*/ 679587 h 1174887"/>
                <a:gd name="connsiteX26" fmla="*/ 42863 w 1781175"/>
                <a:gd name="connsiteY26" fmla="*/ 479562 h 1174887"/>
                <a:gd name="connsiteX27" fmla="*/ 0 w 1781175"/>
                <a:gd name="connsiteY27" fmla="*/ 260487 h 1174887"/>
                <a:gd name="connsiteX0" fmla="*/ 0 w 1791930"/>
                <a:gd name="connsiteY0" fmla="*/ 260487 h 1174887"/>
                <a:gd name="connsiteX1" fmla="*/ 161925 w 1791930"/>
                <a:gd name="connsiteY1" fmla="*/ 260487 h 1174887"/>
                <a:gd name="connsiteX2" fmla="*/ 623888 w 1791930"/>
                <a:gd name="connsiteY2" fmla="*/ 8074 h 1174887"/>
                <a:gd name="connsiteX3" fmla="*/ 885825 w 1791930"/>
                <a:gd name="connsiteY3" fmla="*/ 65224 h 1174887"/>
                <a:gd name="connsiteX4" fmla="*/ 885825 w 1791930"/>
                <a:gd name="connsiteY4" fmla="*/ 108087 h 1174887"/>
                <a:gd name="connsiteX5" fmla="*/ 909638 w 1791930"/>
                <a:gd name="connsiteY5" fmla="*/ 246199 h 1174887"/>
                <a:gd name="connsiteX6" fmla="*/ 1347788 w 1791930"/>
                <a:gd name="connsiteY6" fmla="*/ 293824 h 1174887"/>
                <a:gd name="connsiteX7" fmla="*/ 1319213 w 1791930"/>
                <a:gd name="connsiteY7" fmla="*/ 331924 h 1174887"/>
                <a:gd name="connsiteX8" fmla="*/ 1157288 w 1791930"/>
                <a:gd name="connsiteY8" fmla="*/ 541474 h 1174887"/>
                <a:gd name="connsiteX9" fmla="*/ 1333500 w 1791930"/>
                <a:gd name="connsiteY9" fmla="*/ 622437 h 1174887"/>
                <a:gd name="connsiteX10" fmla="*/ 1576388 w 1791930"/>
                <a:gd name="connsiteY10" fmla="*/ 627199 h 1174887"/>
                <a:gd name="connsiteX11" fmla="*/ 1638300 w 1791930"/>
                <a:gd name="connsiteY11" fmla="*/ 765312 h 1174887"/>
                <a:gd name="connsiteX12" fmla="*/ 1781175 w 1791930"/>
                <a:gd name="connsiteY12" fmla="*/ 851037 h 1174887"/>
                <a:gd name="connsiteX13" fmla="*/ 1643063 w 1791930"/>
                <a:gd name="connsiteY13" fmla="*/ 960574 h 1174887"/>
                <a:gd name="connsiteX14" fmla="*/ 1400175 w 1791930"/>
                <a:gd name="connsiteY14" fmla="*/ 1008199 h 1174887"/>
                <a:gd name="connsiteX15" fmla="*/ 1343025 w 1791930"/>
                <a:gd name="connsiteY15" fmla="*/ 1146312 h 1174887"/>
                <a:gd name="connsiteX16" fmla="*/ 1223963 w 1791930"/>
                <a:gd name="connsiteY16" fmla="*/ 1060587 h 1174887"/>
                <a:gd name="connsiteX17" fmla="*/ 1109663 w 1791930"/>
                <a:gd name="connsiteY17" fmla="*/ 1060587 h 1174887"/>
                <a:gd name="connsiteX18" fmla="*/ 833438 w 1791930"/>
                <a:gd name="connsiteY18" fmla="*/ 893899 h 1174887"/>
                <a:gd name="connsiteX19" fmla="*/ 762000 w 1791930"/>
                <a:gd name="connsiteY19" fmla="*/ 1041537 h 1174887"/>
                <a:gd name="connsiteX20" fmla="*/ 642938 w 1791930"/>
                <a:gd name="connsiteY20" fmla="*/ 1174887 h 1174887"/>
                <a:gd name="connsiteX21" fmla="*/ 600075 w 1791930"/>
                <a:gd name="connsiteY21" fmla="*/ 1146312 h 1174887"/>
                <a:gd name="connsiteX22" fmla="*/ 342900 w 1791930"/>
                <a:gd name="connsiteY22" fmla="*/ 1055824 h 1174887"/>
                <a:gd name="connsiteX23" fmla="*/ 261938 w 1791930"/>
                <a:gd name="connsiteY23" fmla="*/ 1008199 h 1174887"/>
                <a:gd name="connsiteX24" fmla="*/ 257175 w 1791930"/>
                <a:gd name="connsiteY24" fmla="*/ 770074 h 1174887"/>
                <a:gd name="connsiteX25" fmla="*/ 47625 w 1791930"/>
                <a:gd name="connsiteY25" fmla="*/ 679587 h 1174887"/>
                <a:gd name="connsiteX26" fmla="*/ 42863 w 1791930"/>
                <a:gd name="connsiteY26" fmla="*/ 479562 h 1174887"/>
                <a:gd name="connsiteX27" fmla="*/ 0 w 1791930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74887"/>
                <a:gd name="connsiteX1" fmla="*/ 161925 w 1781183"/>
                <a:gd name="connsiteY1" fmla="*/ 260487 h 1174887"/>
                <a:gd name="connsiteX2" fmla="*/ 623888 w 1781183"/>
                <a:gd name="connsiteY2" fmla="*/ 8074 h 1174887"/>
                <a:gd name="connsiteX3" fmla="*/ 885825 w 1781183"/>
                <a:gd name="connsiteY3" fmla="*/ 65224 h 1174887"/>
                <a:gd name="connsiteX4" fmla="*/ 885825 w 1781183"/>
                <a:gd name="connsiteY4" fmla="*/ 108087 h 1174887"/>
                <a:gd name="connsiteX5" fmla="*/ 909638 w 1781183"/>
                <a:gd name="connsiteY5" fmla="*/ 246199 h 1174887"/>
                <a:gd name="connsiteX6" fmla="*/ 1347788 w 1781183"/>
                <a:gd name="connsiteY6" fmla="*/ 293824 h 1174887"/>
                <a:gd name="connsiteX7" fmla="*/ 1319213 w 1781183"/>
                <a:gd name="connsiteY7" fmla="*/ 331924 h 1174887"/>
                <a:gd name="connsiteX8" fmla="*/ 1157288 w 1781183"/>
                <a:gd name="connsiteY8" fmla="*/ 541474 h 1174887"/>
                <a:gd name="connsiteX9" fmla="*/ 1333500 w 1781183"/>
                <a:gd name="connsiteY9" fmla="*/ 622437 h 1174887"/>
                <a:gd name="connsiteX10" fmla="*/ 1576388 w 1781183"/>
                <a:gd name="connsiteY10" fmla="*/ 627199 h 1174887"/>
                <a:gd name="connsiteX11" fmla="*/ 1638300 w 1781183"/>
                <a:gd name="connsiteY11" fmla="*/ 765312 h 1174887"/>
                <a:gd name="connsiteX12" fmla="*/ 1781175 w 1781183"/>
                <a:gd name="connsiteY12" fmla="*/ 851037 h 1174887"/>
                <a:gd name="connsiteX13" fmla="*/ 1643063 w 1781183"/>
                <a:gd name="connsiteY13" fmla="*/ 960574 h 1174887"/>
                <a:gd name="connsiteX14" fmla="*/ 1400175 w 1781183"/>
                <a:gd name="connsiteY14" fmla="*/ 1008199 h 1174887"/>
                <a:gd name="connsiteX15" fmla="*/ 1343025 w 1781183"/>
                <a:gd name="connsiteY15" fmla="*/ 1146312 h 1174887"/>
                <a:gd name="connsiteX16" fmla="*/ 1223963 w 1781183"/>
                <a:gd name="connsiteY16" fmla="*/ 1060587 h 1174887"/>
                <a:gd name="connsiteX17" fmla="*/ 1109663 w 1781183"/>
                <a:gd name="connsiteY17" fmla="*/ 1060587 h 1174887"/>
                <a:gd name="connsiteX18" fmla="*/ 833438 w 1781183"/>
                <a:gd name="connsiteY18" fmla="*/ 893899 h 1174887"/>
                <a:gd name="connsiteX19" fmla="*/ 762000 w 1781183"/>
                <a:gd name="connsiteY19" fmla="*/ 1041537 h 1174887"/>
                <a:gd name="connsiteX20" fmla="*/ 642938 w 1781183"/>
                <a:gd name="connsiteY20" fmla="*/ 1174887 h 1174887"/>
                <a:gd name="connsiteX21" fmla="*/ 600075 w 1781183"/>
                <a:gd name="connsiteY21" fmla="*/ 1146312 h 1174887"/>
                <a:gd name="connsiteX22" fmla="*/ 342900 w 1781183"/>
                <a:gd name="connsiteY22" fmla="*/ 1055824 h 1174887"/>
                <a:gd name="connsiteX23" fmla="*/ 261938 w 1781183"/>
                <a:gd name="connsiteY23" fmla="*/ 1008199 h 1174887"/>
                <a:gd name="connsiteX24" fmla="*/ 257175 w 1781183"/>
                <a:gd name="connsiteY24" fmla="*/ 770074 h 1174887"/>
                <a:gd name="connsiteX25" fmla="*/ 47625 w 1781183"/>
                <a:gd name="connsiteY25" fmla="*/ 679587 h 1174887"/>
                <a:gd name="connsiteX26" fmla="*/ 42863 w 1781183"/>
                <a:gd name="connsiteY26" fmla="*/ 479562 h 1174887"/>
                <a:gd name="connsiteX27" fmla="*/ 0 w 1781183"/>
                <a:gd name="connsiteY27" fmla="*/ 260487 h 1174887"/>
                <a:gd name="connsiteX0" fmla="*/ 0 w 1781183"/>
                <a:gd name="connsiteY0" fmla="*/ 260487 h 1192137"/>
                <a:gd name="connsiteX1" fmla="*/ 161925 w 1781183"/>
                <a:gd name="connsiteY1" fmla="*/ 260487 h 1192137"/>
                <a:gd name="connsiteX2" fmla="*/ 623888 w 1781183"/>
                <a:gd name="connsiteY2" fmla="*/ 8074 h 1192137"/>
                <a:gd name="connsiteX3" fmla="*/ 885825 w 1781183"/>
                <a:gd name="connsiteY3" fmla="*/ 65224 h 1192137"/>
                <a:gd name="connsiteX4" fmla="*/ 885825 w 1781183"/>
                <a:gd name="connsiteY4" fmla="*/ 108087 h 1192137"/>
                <a:gd name="connsiteX5" fmla="*/ 909638 w 1781183"/>
                <a:gd name="connsiteY5" fmla="*/ 246199 h 1192137"/>
                <a:gd name="connsiteX6" fmla="*/ 1347788 w 1781183"/>
                <a:gd name="connsiteY6" fmla="*/ 293824 h 1192137"/>
                <a:gd name="connsiteX7" fmla="*/ 1319213 w 1781183"/>
                <a:gd name="connsiteY7" fmla="*/ 331924 h 1192137"/>
                <a:gd name="connsiteX8" fmla="*/ 1157288 w 1781183"/>
                <a:gd name="connsiteY8" fmla="*/ 541474 h 1192137"/>
                <a:gd name="connsiteX9" fmla="*/ 1333500 w 1781183"/>
                <a:gd name="connsiteY9" fmla="*/ 622437 h 1192137"/>
                <a:gd name="connsiteX10" fmla="*/ 1576388 w 1781183"/>
                <a:gd name="connsiteY10" fmla="*/ 627199 h 1192137"/>
                <a:gd name="connsiteX11" fmla="*/ 1638300 w 1781183"/>
                <a:gd name="connsiteY11" fmla="*/ 765312 h 1192137"/>
                <a:gd name="connsiteX12" fmla="*/ 1781175 w 1781183"/>
                <a:gd name="connsiteY12" fmla="*/ 851037 h 1192137"/>
                <a:gd name="connsiteX13" fmla="*/ 1643063 w 1781183"/>
                <a:gd name="connsiteY13" fmla="*/ 960574 h 1192137"/>
                <a:gd name="connsiteX14" fmla="*/ 1400175 w 1781183"/>
                <a:gd name="connsiteY14" fmla="*/ 1008199 h 1192137"/>
                <a:gd name="connsiteX15" fmla="*/ 1343025 w 1781183"/>
                <a:gd name="connsiteY15" fmla="*/ 1146312 h 1192137"/>
                <a:gd name="connsiteX16" fmla="*/ 1223963 w 1781183"/>
                <a:gd name="connsiteY16" fmla="*/ 1060587 h 1192137"/>
                <a:gd name="connsiteX17" fmla="*/ 1109663 w 1781183"/>
                <a:gd name="connsiteY17" fmla="*/ 1060587 h 1192137"/>
                <a:gd name="connsiteX18" fmla="*/ 833438 w 1781183"/>
                <a:gd name="connsiteY18" fmla="*/ 893899 h 1192137"/>
                <a:gd name="connsiteX19" fmla="*/ 762000 w 1781183"/>
                <a:gd name="connsiteY19" fmla="*/ 1041537 h 1192137"/>
                <a:gd name="connsiteX20" fmla="*/ 642938 w 1781183"/>
                <a:gd name="connsiteY20" fmla="*/ 1174887 h 1192137"/>
                <a:gd name="connsiteX21" fmla="*/ 600075 w 1781183"/>
                <a:gd name="connsiteY21" fmla="*/ 1146312 h 1192137"/>
                <a:gd name="connsiteX22" fmla="*/ 342900 w 1781183"/>
                <a:gd name="connsiteY22" fmla="*/ 1055824 h 1192137"/>
                <a:gd name="connsiteX23" fmla="*/ 261938 w 1781183"/>
                <a:gd name="connsiteY23" fmla="*/ 1008199 h 1192137"/>
                <a:gd name="connsiteX24" fmla="*/ 257175 w 1781183"/>
                <a:gd name="connsiteY24" fmla="*/ 770074 h 1192137"/>
                <a:gd name="connsiteX25" fmla="*/ 47625 w 1781183"/>
                <a:gd name="connsiteY25" fmla="*/ 679587 h 1192137"/>
                <a:gd name="connsiteX26" fmla="*/ 42863 w 1781183"/>
                <a:gd name="connsiteY26" fmla="*/ 479562 h 1192137"/>
                <a:gd name="connsiteX27" fmla="*/ 0 w 1781183"/>
                <a:gd name="connsiteY27" fmla="*/ 260487 h 1192137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47788 w 1781183"/>
                <a:gd name="connsiteY6" fmla="*/ 293824 h 1182135"/>
                <a:gd name="connsiteX7" fmla="*/ 1319213 w 1781183"/>
                <a:gd name="connsiteY7" fmla="*/ 331924 h 1182135"/>
                <a:gd name="connsiteX8" fmla="*/ 1157288 w 1781183"/>
                <a:gd name="connsiteY8" fmla="*/ 541474 h 1182135"/>
                <a:gd name="connsiteX9" fmla="*/ 1333500 w 1781183"/>
                <a:gd name="connsiteY9" fmla="*/ 622437 h 1182135"/>
                <a:gd name="connsiteX10" fmla="*/ 1576388 w 1781183"/>
                <a:gd name="connsiteY10" fmla="*/ 627199 h 1182135"/>
                <a:gd name="connsiteX11" fmla="*/ 1638300 w 1781183"/>
                <a:gd name="connsiteY11" fmla="*/ 765312 h 1182135"/>
                <a:gd name="connsiteX12" fmla="*/ 1781175 w 1781183"/>
                <a:gd name="connsiteY12" fmla="*/ 851037 h 1182135"/>
                <a:gd name="connsiteX13" fmla="*/ 1643063 w 1781183"/>
                <a:gd name="connsiteY13" fmla="*/ 960574 h 1182135"/>
                <a:gd name="connsiteX14" fmla="*/ 1400175 w 1781183"/>
                <a:gd name="connsiteY14" fmla="*/ 1008199 h 1182135"/>
                <a:gd name="connsiteX15" fmla="*/ 1343025 w 1781183"/>
                <a:gd name="connsiteY15" fmla="*/ 1146312 h 1182135"/>
                <a:gd name="connsiteX16" fmla="*/ 1223963 w 1781183"/>
                <a:gd name="connsiteY16" fmla="*/ 1060587 h 1182135"/>
                <a:gd name="connsiteX17" fmla="*/ 1109663 w 1781183"/>
                <a:gd name="connsiteY17" fmla="*/ 1060587 h 1182135"/>
                <a:gd name="connsiteX18" fmla="*/ 833438 w 1781183"/>
                <a:gd name="connsiteY18" fmla="*/ 893899 h 1182135"/>
                <a:gd name="connsiteX19" fmla="*/ 762000 w 1781183"/>
                <a:gd name="connsiteY19" fmla="*/ 1041537 h 1182135"/>
                <a:gd name="connsiteX20" fmla="*/ 642938 w 1781183"/>
                <a:gd name="connsiteY20" fmla="*/ 1174887 h 1182135"/>
                <a:gd name="connsiteX21" fmla="*/ 600075 w 1781183"/>
                <a:gd name="connsiteY21" fmla="*/ 1146312 h 1182135"/>
                <a:gd name="connsiteX22" fmla="*/ 342900 w 1781183"/>
                <a:gd name="connsiteY22" fmla="*/ 1055824 h 1182135"/>
                <a:gd name="connsiteX23" fmla="*/ 261938 w 1781183"/>
                <a:gd name="connsiteY23" fmla="*/ 1008199 h 1182135"/>
                <a:gd name="connsiteX24" fmla="*/ 257175 w 1781183"/>
                <a:gd name="connsiteY24" fmla="*/ 770074 h 1182135"/>
                <a:gd name="connsiteX25" fmla="*/ 47625 w 1781183"/>
                <a:gd name="connsiteY25" fmla="*/ 679587 h 1182135"/>
                <a:gd name="connsiteX26" fmla="*/ 42863 w 1781183"/>
                <a:gd name="connsiteY26" fmla="*/ 479562 h 1182135"/>
                <a:gd name="connsiteX27" fmla="*/ 0 w 1781183"/>
                <a:gd name="connsiteY27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885825 w 1781183"/>
                <a:gd name="connsiteY4" fmla="*/ 108087 h 1182135"/>
                <a:gd name="connsiteX5" fmla="*/ 909638 w 1781183"/>
                <a:gd name="connsiteY5" fmla="*/ 246199 h 1182135"/>
                <a:gd name="connsiteX6" fmla="*/ 1319213 w 1781183"/>
                <a:gd name="connsiteY6" fmla="*/ 331924 h 1182135"/>
                <a:gd name="connsiteX7" fmla="*/ 1157288 w 1781183"/>
                <a:gd name="connsiteY7" fmla="*/ 541474 h 1182135"/>
                <a:gd name="connsiteX8" fmla="*/ 1333500 w 1781183"/>
                <a:gd name="connsiteY8" fmla="*/ 622437 h 1182135"/>
                <a:gd name="connsiteX9" fmla="*/ 1576388 w 1781183"/>
                <a:gd name="connsiteY9" fmla="*/ 627199 h 1182135"/>
                <a:gd name="connsiteX10" fmla="*/ 1638300 w 1781183"/>
                <a:gd name="connsiteY10" fmla="*/ 765312 h 1182135"/>
                <a:gd name="connsiteX11" fmla="*/ 1781175 w 1781183"/>
                <a:gd name="connsiteY11" fmla="*/ 851037 h 1182135"/>
                <a:gd name="connsiteX12" fmla="*/ 1643063 w 1781183"/>
                <a:gd name="connsiteY12" fmla="*/ 960574 h 1182135"/>
                <a:gd name="connsiteX13" fmla="*/ 1400175 w 1781183"/>
                <a:gd name="connsiteY13" fmla="*/ 1008199 h 1182135"/>
                <a:gd name="connsiteX14" fmla="*/ 1343025 w 1781183"/>
                <a:gd name="connsiteY14" fmla="*/ 1146312 h 1182135"/>
                <a:gd name="connsiteX15" fmla="*/ 1223963 w 1781183"/>
                <a:gd name="connsiteY15" fmla="*/ 1060587 h 1182135"/>
                <a:gd name="connsiteX16" fmla="*/ 1109663 w 1781183"/>
                <a:gd name="connsiteY16" fmla="*/ 1060587 h 1182135"/>
                <a:gd name="connsiteX17" fmla="*/ 833438 w 1781183"/>
                <a:gd name="connsiteY17" fmla="*/ 893899 h 1182135"/>
                <a:gd name="connsiteX18" fmla="*/ 762000 w 1781183"/>
                <a:gd name="connsiteY18" fmla="*/ 1041537 h 1182135"/>
                <a:gd name="connsiteX19" fmla="*/ 642938 w 1781183"/>
                <a:gd name="connsiteY19" fmla="*/ 1174887 h 1182135"/>
                <a:gd name="connsiteX20" fmla="*/ 600075 w 1781183"/>
                <a:gd name="connsiteY20" fmla="*/ 1146312 h 1182135"/>
                <a:gd name="connsiteX21" fmla="*/ 342900 w 1781183"/>
                <a:gd name="connsiteY21" fmla="*/ 1055824 h 1182135"/>
                <a:gd name="connsiteX22" fmla="*/ 261938 w 1781183"/>
                <a:gd name="connsiteY22" fmla="*/ 1008199 h 1182135"/>
                <a:gd name="connsiteX23" fmla="*/ 257175 w 1781183"/>
                <a:gd name="connsiteY23" fmla="*/ 770074 h 1182135"/>
                <a:gd name="connsiteX24" fmla="*/ 47625 w 1781183"/>
                <a:gd name="connsiteY24" fmla="*/ 679587 h 1182135"/>
                <a:gd name="connsiteX25" fmla="*/ 42863 w 1781183"/>
                <a:gd name="connsiteY25" fmla="*/ 479562 h 1182135"/>
                <a:gd name="connsiteX26" fmla="*/ 0 w 1781183"/>
                <a:gd name="connsiteY26" fmla="*/ 260487 h 1182135"/>
                <a:gd name="connsiteX0" fmla="*/ 0 w 1781183"/>
                <a:gd name="connsiteY0" fmla="*/ 260487 h 1182135"/>
                <a:gd name="connsiteX1" fmla="*/ 161925 w 1781183"/>
                <a:gd name="connsiteY1" fmla="*/ 260487 h 1182135"/>
                <a:gd name="connsiteX2" fmla="*/ 623888 w 1781183"/>
                <a:gd name="connsiteY2" fmla="*/ 8074 h 1182135"/>
                <a:gd name="connsiteX3" fmla="*/ 885825 w 1781183"/>
                <a:gd name="connsiteY3" fmla="*/ 65224 h 1182135"/>
                <a:gd name="connsiteX4" fmla="*/ 909638 w 1781183"/>
                <a:gd name="connsiteY4" fmla="*/ 246199 h 1182135"/>
                <a:gd name="connsiteX5" fmla="*/ 1319213 w 1781183"/>
                <a:gd name="connsiteY5" fmla="*/ 331924 h 1182135"/>
                <a:gd name="connsiteX6" fmla="*/ 1157288 w 1781183"/>
                <a:gd name="connsiteY6" fmla="*/ 541474 h 1182135"/>
                <a:gd name="connsiteX7" fmla="*/ 1333500 w 1781183"/>
                <a:gd name="connsiteY7" fmla="*/ 622437 h 1182135"/>
                <a:gd name="connsiteX8" fmla="*/ 1576388 w 1781183"/>
                <a:gd name="connsiteY8" fmla="*/ 627199 h 1182135"/>
                <a:gd name="connsiteX9" fmla="*/ 1638300 w 1781183"/>
                <a:gd name="connsiteY9" fmla="*/ 765312 h 1182135"/>
                <a:gd name="connsiteX10" fmla="*/ 1781175 w 1781183"/>
                <a:gd name="connsiteY10" fmla="*/ 851037 h 1182135"/>
                <a:gd name="connsiteX11" fmla="*/ 1643063 w 1781183"/>
                <a:gd name="connsiteY11" fmla="*/ 960574 h 1182135"/>
                <a:gd name="connsiteX12" fmla="*/ 1400175 w 1781183"/>
                <a:gd name="connsiteY12" fmla="*/ 1008199 h 1182135"/>
                <a:gd name="connsiteX13" fmla="*/ 1343025 w 1781183"/>
                <a:gd name="connsiteY13" fmla="*/ 1146312 h 1182135"/>
                <a:gd name="connsiteX14" fmla="*/ 1223963 w 1781183"/>
                <a:gd name="connsiteY14" fmla="*/ 1060587 h 1182135"/>
                <a:gd name="connsiteX15" fmla="*/ 1109663 w 1781183"/>
                <a:gd name="connsiteY15" fmla="*/ 1060587 h 1182135"/>
                <a:gd name="connsiteX16" fmla="*/ 833438 w 1781183"/>
                <a:gd name="connsiteY16" fmla="*/ 893899 h 1182135"/>
                <a:gd name="connsiteX17" fmla="*/ 762000 w 1781183"/>
                <a:gd name="connsiteY17" fmla="*/ 1041537 h 1182135"/>
                <a:gd name="connsiteX18" fmla="*/ 642938 w 1781183"/>
                <a:gd name="connsiteY18" fmla="*/ 1174887 h 1182135"/>
                <a:gd name="connsiteX19" fmla="*/ 600075 w 1781183"/>
                <a:gd name="connsiteY19" fmla="*/ 1146312 h 1182135"/>
                <a:gd name="connsiteX20" fmla="*/ 342900 w 1781183"/>
                <a:gd name="connsiteY20" fmla="*/ 1055824 h 1182135"/>
                <a:gd name="connsiteX21" fmla="*/ 261938 w 1781183"/>
                <a:gd name="connsiteY21" fmla="*/ 1008199 h 1182135"/>
                <a:gd name="connsiteX22" fmla="*/ 257175 w 1781183"/>
                <a:gd name="connsiteY22" fmla="*/ 770074 h 1182135"/>
                <a:gd name="connsiteX23" fmla="*/ 47625 w 1781183"/>
                <a:gd name="connsiteY23" fmla="*/ 679587 h 1182135"/>
                <a:gd name="connsiteX24" fmla="*/ 42863 w 1781183"/>
                <a:gd name="connsiteY24" fmla="*/ 479562 h 1182135"/>
                <a:gd name="connsiteX25" fmla="*/ 0 w 1781183"/>
                <a:gd name="connsiteY25" fmla="*/ 260487 h 1182135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81183"/>
                <a:gd name="connsiteY0" fmla="*/ 265868 h 1187516"/>
                <a:gd name="connsiteX1" fmla="*/ 161925 w 1781183"/>
                <a:gd name="connsiteY1" fmla="*/ 265868 h 1187516"/>
                <a:gd name="connsiteX2" fmla="*/ 623888 w 1781183"/>
                <a:gd name="connsiteY2" fmla="*/ 13455 h 1187516"/>
                <a:gd name="connsiteX3" fmla="*/ 885825 w 1781183"/>
                <a:gd name="connsiteY3" fmla="*/ 70605 h 1187516"/>
                <a:gd name="connsiteX4" fmla="*/ 909638 w 1781183"/>
                <a:gd name="connsiteY4" fmla="*/ 251580 h 1187516"/>
                <a:gd name="connsiteX5" fmla="*/ 1319213 w 1781183"/>
                <a:gd name="connsiteY5" fmla="*/ 337305 h 1187516"/>
                <a:gd name="connsiteX6" fmla="*/ 1157288 w 1781183"/>
                <a:gd name="connsiteY6" fmla="*/ 546855 h 1187516"/>
                <a:gd name="connsiteX7" fmla="*/ 1333500 w 1781183"/>
                <a:gd name="connsiteY7" fmla="*/ 627818 h 1187516"/>
                <a:gd name="connsiteX8" fmla="*/ 1576388 w 1781183"/>
                <a:gd name="connsiteY8" fmla="*/ 632580 h 1187516"/>
                <a:gd name="connsiteX9" fmla="*/ 1638300 w 1781183"/>
                <a:gd name="connsiteY9" fmla="*/ 770693 h 1187516"/>
                <a:gd name="connsiteX10" fmla="*/ 1781175 w 1781183"/>
                <a:gd name="connsiteY10" fmla="*/ 856418 h 1187516"/>
                <a:gd name="connsiteX11" fmla="*/ 1643063 w 1781183"/>
                <a:gd name="connsiteY11" fmla="*/ 965955 h 1187516"/>
                <a:gd name="connsiteX12" fmla="*/ 1400175 w 1781183"/>
                <a:gd name="connsiteY12" fmla="*/ 1013580 h 1187516"/>
                <a:gd name="connsiteX13" fmla="*/ 1343025 w 1781183"/>
                <a:gd name="connsiteY13" fmla="*/ 1151693 h 1187516"/>
                <a:gd name="connsiteX14" fmla="*/ 1223963 w 1781183"/>
                <a:gd name="connsiteY14" fmla="*/ 1065968 h 1187516"/>
                <a:gd name="connsiteX15" fmla="*/ 1109663 w 1781183"/>
                <a:gd name="connsiteY15" fmla="*/ 1065968 h 1187516"/>
                <a:gd name="connsiteX16" fmla="*/ 833438 w 1781183"/>
                <a:gd name="connsiteY16" fmla="*/ 899280 h 1187516"/>
                <a:gd name="connsiteX17" fmla="*/ 762000 w 1781183"/>
                <a:gd name="connsiteY17" fmla="*/ 1046918 h 1187516"/>
                <a:gd name="connsiteX18" fmla="*/ 642938 w 1781183"/>
                <a:gd name="connsiteY18" fmla="*/ 1180268 h 1187516"/>
                <a:gd name="connsiteX19" fmla="*/ 600075 w 1781183"/>
                <a:gd name="connsiteY19" fmla="*/ 1151693 h 1187516"/>
                <a:gd name="connsiteX20" fmla="*/ 342900 w 1781183"/>
                <a:gd name="connsiteY20" fmla="*/ 1061205 h 1187516"/>
                <a:gd name="connsiteX21" fmla="*/ 261938 w 1781183"/>
                <a:gd name="connsiteY21" fmla="*/ 1013580 h 1187516"/>
                <a:gd name="connsiteX22" fmla="*/ 257175 w 1781183"/>
                <a:gd name="connsiteY22" fmla="*/ 775455 h 1187516"/>
                <a:gd name="connsiteX23" fmla="*/ 47625 w 1781183"/>
                <a:gd name="connsiteY23" fmla="*/ 684968 h 1187516"/>
                <a:gd name="connsiteX24" fmla="*/ 42863 w 1781183"/>
                <a:gd name="connsiteY24" fmla="*/ 484943 h 1187516"/>
                <a:gd name="connsiteX25" fmla="*/ 0 w 1781183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90705"/>
                <a:gd name="connsiteY0" fmla="*/ 265868 h 1187516"/>
                <a:gd name="connsiteX1" fmla="*/ 161925 w 1790705"/>
                <a:gd name="connsiteY1" fmla="*/ 265868 h 1187516"/>
                <a:gd name="connsiteX2" fmla="*/ 623888 w 1790705"/>
                <a:gd name="connsiteY2" fmla="*/ 13455 h 1187516"/>
                <a:gd name="connsiteX3" fmla="*/ 885825 w 1790705"/>
                <a:gd name="connsiteY3" fmla="*/ 70605 h 1187516"/>
                <a:gd name="connsiteX4" fmla="*/ 909638 w 1790705"/>
                <a:gd name="connsiteY4" fmla="*/ 251580 h 1187516"/>
                <a:gd name="connsiteX5" fmla="*/ 1319213 w 1790705"/>
                <a:gd name="connsiteY5" fmla="*/ 337305 h 1187516"/>
                <a:gd name="connsiteX6" fmla="*/ 1157288 w 1790705"/>
                <a:gd name="connsiteY6" fmla="*/ 546855 h 1187516"/>
                <a:gd name="connsiteX7" fmla="*/ 1333500 w 1790705"/>
                <a:gd name="connsiteY7" fmla="*/ 627818 h 1187516"/>
                <a:gd name="connsiteX8" fmla="*/ 1576388 w 1790705"/>
                <a:gd name="connsiteY8" fmla="*/ 632580 h 1187516"/>
                <a:gd name="connsiteX9" fmla="*/ 1638300 w 1790705"/>
                <a:gd name="connsiteY9" fmla="*/ 770693 h 1187516"/>
                <a:gd name="connsiteX10" fmla="*/ 1790700 w 1790705"/>
                <a:gd name="connsiteY10" fmla="*/ 861180 h 1187516"/>
                <a:gd name="connsiteX11" fmla="*/ 1643063 w 1790705"/>
                <a:gd name="connsiteY11" fmla="*/ 965955 h 1187516"/>
                <a:gd name="connsiteX12" fmla="*/ 1400175 w 1790705"/>
                <a:gd name="connsiteY12" fmla="*/ 1013580 h 1187516"/>
                <a:gd name="connsiteX13" fmla="*/ 1343025 w 1790705"/>
                <a:gd name="connsiteY13" fmla="*/ 1151693 h 1187516"/>
                <a:gd name="connsiteX14" fmla="*/ 1223963 w 1790705"/>
                <a:gd name="connsiteY14" fmla="*/ 1065968 h 1187516"/>
                <a:gd name="connsiteX15" fmla="*/ 1109663 w 1790705"/>
                <a:gd name="connsiteY15" fmla="*/ 1065968 h 1187516"/>
                <a:gd name="connsiteX16" fmla="*/ 833438 w 1790705"/>
                <a:gd name="connsiteY16" fmla="*/ 899280 h 1187516"/>
                <a:gd name="connsiteX17" fmla="*/ 762000 w 1790705"/>
                <a:gd name="connsiteY17" fmla="*/ 1046918 h 1187516"/>
                <a:gd name="connsiteX18" fmla="*/ 642938 w 1790705"/>
                <a:gd name="connsiteY18" fmla="*/ 1180268 h 1187516"/>
                <a:gd name="connsiteX19" fmla="*/ 600075 w 1790705"/>
                <a:gd name="connsiteY19" fmla="*/ 1151693 h 1187516"/>
                <a:gd name="connsiteX20" fmla="*/ 342900 w 1790705"/>
                <a:gd name="connsiteY20" fmla="*/ 1061205 h 1187516"/>
                <a:gd name="connsiteX21" fmla="*/ 261938 w 1790705"/>
                <a:gd name="connsiteY21" fmla="*/ 1013580 h 1187516"/>
                <a:gd name="connsiteX22" fmla="*/ 257175 w 1790705"/>
                <a:gd name="connsiteY22" fmla="*/ 775455 h 1187516"/>
                <a:gd name="connsiteX23" fmla="*/ 47625 w 1790705"/>
                <a:gd name="connsiteY23" fmla="*/ 684968 h 1187516"/>
                <a:gd name="connsiteX24" fmla="*/ 42863 w 1790705"/>
                <a:gd name="connsiteY24" fmla="*/ 484943 h 1187516"/>
                <a:gd name="connsiteX25" fmla="*/ 0 w 1790705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5868 h 1187516"/>
                <a:gd name="connsiteX1" fmla="*/ 161925 w 1754989"/>
                <a:gd name="connsiteY1" fmla="*/ 265868 h 1187516"/>
                <a:gd name="connsiteX2" fmla="*/ 623888 w 1754989"/>
                <a:gd name="connsiteY2" fmla="*/ 13455 h 1187516"/>
                <a:gd name="connsiteX3" fmla="*/ 885825 w 1754989"/>
                <a:gd name="connsiteY3" fmla="*/ 70605 h 1187516"/>
                <a:gd name="connsiteX4" fmla="*/ 909638 w 1754989"/>
                <a:gd name="connsiteY4" fmla="*/ 251580 h 1187516"/>
                <a:gd name="connsiteX5" fmla="*/ 1319213 w 1754989"/>
                <a:gd name="connsiteY5" fmla="*/ 337305 h 1187516"/>
                <a:gd name="connsiteX6" fmla="*/ 1157288 w 1754989"/>
                <a:gd name="connsiteY6" fmla="*/ 546855 h 1187516"/>
                <a:gd name="connsiteX7" fmla="*/ 1333500 w 1754989"/>
                <a:gd name="connsiteY7" fmla="*/ 627818 h 1187516"/>
                <a:gd name="connsiteX8" fmla="*/ 1576388 w 1754989"/>
                <a:gd name="connsiteY8" fmla="*/ 632580 h 1187516"/>
                <a:gd name="connsiteX9" fmla="*/ 1638300 w 1754989"/>
                <a:gd name="connsiteY9" fmla="*/ 770693 h 1187516"/>
                <a:gd name="connsiteX10" fmla="*/ 1754981 w 1754989"/>
                <a:gd name="connsiteY10" fmla="*/ 884993 h 1187516"/>
                <a:gd name="connsiteX11" fmla="*/ 1643063 w 1754989"/>
                <a:gd name="connsiteY11" fmla="*/ 965955 h 1187516"/>
                <a:gd name="connsiteX12" fmla="*/ 1400175 w 1754989"/>
                <a:gd name="connsiteY12" fmla="*/ 1013580 h 1187516"/>
                <a:gd name="connsiteX13" fmla="*/ 1343025 w 1754989"/>
                <a:gd name="connsiteY13" fmla="*/ 1151693 h 1187516"/>
                <a:gd name="connsiteX14" fmla="*/ 1223963 w 1754989"/>
                <a:gd name="connsiteY14" fmla="*/ 1065968 h 1187516"/>
                <a:gd name="connsiteX15" fmla="*/ 1109663 w 1754989"/>
                <a:gd name="connsiteY15" fmla="*/ 1065968 h 1187516"/>
                <a:gd name="connsiteX16" fmla="*/ 833438 w 1754989"/>
                <a:gd name="connsiteY16" fmla="*/ 899280 h 1187516"/>
                <a:gd name="connsiteX17" fmla="*/ 762000 w 1754989"/>
                <a:gd name="connsiteY17" fmla="*/ 1046918 h 1187516"/>
                <a:gd name="connsiteX18" fmla="*/ 642938 w 1754989"/>
                <a:gd name="connsiteY18" fmla="*/ 1180268 h 1187516"/>
                <a:gd name="connsiteX19" fmla="*/ 600075 w 1754989"/>
                <a:gd name="connsiteY19" fmla="*/ 1151693 h 1187516"/>
                <a:gd name="connsiteX20" fmla="*/ 342900 w 1754989"/>
                <a:gd name="connsiteY20" fmla="*/ 1061205 h 1187516"/>
                <a:gd name="connsiteX21" fmla="*/ 261938 w 1754989"/>
                <a:gd name="connsiteY21" fmla="*/ 1013580 h 1187516"/>
                <a:gd name="connsiteX22" fmla="*/ 257175 w 1754989"/>
                <a:gd name="connsiteY22" fmla="*/ 775455 h 1187516"/>
                <a:gd name="connsiteX23" fmla="*/ 47625 w 1754989"/>
                <a:gd name="connsiteY23" fmla="*/ 684968 h 1187516"/>
                <a:gd name="connsiteX24" fmla="*/ 42863 w 1754989"/>
                <a:gd name="connsiteY24" fmla="*/ 484943 h 1187516"/>
                <a:gd name="connsiteX25" fmla="*/ 0 w 1754989"/>
                <a:gd name="connsiteY25" fmla="*/ 265868 h 118751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42863 w 1754989"/>
                <a:gd name="connsiteY24" fmla="*/ 4823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84926"/>
                <a:gd name="connsiteX1" fmla="*/ 157162 w 1754989"/>
                <a:gd name="connsiteY1" fmla="*/ 227560 h 1184926"/>
                <a:gd name="connsiteX2" fmla="*/ 623888 w 1754989"/>
                <a:gd name="connsiteY2" fmla="*/ 10865 h 1184926"/>
                <a:gd name="connsiteX3" fmla="*/ 885825 w 1754989"/>
                <a:gd name="connsiteY3" fmla="*/ 68015 h 1184926"/>
                <a:gd name="connsiteX4" fmla="*/ 909638 w 1754989"/>
                <a:gd name="connsiteY4" fmla="*/ 248990 h 1184926"/>
                <a:gd name="connsiteX5" fmla="*/ 1319213 w 1754989"/>
                <a:gd name="connsiteY5" fmla="*/ 334715 h 1184926"/>
                <a:gd name="connsiteX6" fmla="*/ 1157288 w 1754989"/>
                <a:gd name="connsiteY6" fmla="*/ 544265 h 1184926"/>
                <a:gd name="connsiteX7" fmla="*/ 1333500 w 1754989"/>
                <a:gd name="connsiteY7" fmla="*/ 625228 h 1184926"/>
                <a:gd name="connsiteX8" fmla="*/ 1576388 w 1754989"/>
                <a:gd name="connsiteY8" fmla="*/ 629990 h 1184926"/>
                <a:gd name="connsiteX9" fmla="*/ 1638300 w 1754989"/>
                <a:gd name="connsiteY9" fmla="*/ 768103 h 1184926"/>
                <a:gd name="connsiteX10" fmla="*/ 1754981 w 1754989"/>
                <a:gd name="connsiteY10" fmla="*/ 882403 h 1184926"/>
                <a:gd name="connsiteX11" fmla="*/ 1643063 w 1754989"/>
                <a:gd name="connsiteY11" fmla="*/ 963365 h 1184926"/>
                <a:gd name="connsiteX12" fmla="*/ 1400175 w 1754989"/>
                <a:gd name="connsiteY12" fmla="*/ 1010990 h 1184926"/>
                <a:gd name="connsiteX13" fmla="*/ 1343025 w 1754989"/>
                <a:gd name="connsiteY13" fmla="*/ 1149103 h 1184926"/>
                <a:gd name="connsiteX14" fmla="*/ 1223963 w 1754989"/>
                <a:gd name="connsiteY14" fmla="*/ 1063378 h 1184926"/>
                <a:gd name="connsiteX15" fmla="*/ 1109663 w 1754989"/>
                <a:gd name="connsiteY15" fmla="*/ 1063378 h 1184926"/>
                <a:gd name="connsiteX16" fmla="*/ 833438 w 1754989"/>
                <a:gd name="connsiteY16" fmla="*/ 896690 h 1184926"/>
                <a:gd name="connsiteX17" fmla="*/ 762000 w 1754989"/>
                <a:gd name="connsiteY17" fmla="*/ 1044328 h 1184926"/>
                <a:gd name="connsiteX18" fmla="*/ 642938 w 1754989"/>
                <a:gd name="connsiteY18" fmla="*/ 1177678 h 1184926"/>
                <a:gd name="connsiteX19" fmla="*/ 600075 w 1754989"/>
                <a:gd name="connsiteY19" fmla="*/ 1149103 h 1184926"/>
                <a:gd name="connsiteX20" fmla="*/ 342900 w 1754989"/>
                <a:gd name="connsiteY20" fmla="*/ 1058615 h 1184926"/>
                <a:gd name="connsiteX21" fmla="*/ 261938 w 1754989"/>
                <a:gd name="connsiteY21" fmla="*/ 1010990 h 1184926"/>
                <a:gd name="connsiteX22" fmla="*/ 257175 w 1754989"/>
                <a:gd name="connsiteY22" fmla="*/ 772865 h 1184926"/>
                <a:gd name="connsiteX23" fmla="*/ 47625 w 1754989"/>
                <a:gd name="connsiteY23" fmla="*/ 682378 h 1184926"/>
                <a:gd name="connsiteX24" fmla="*/ 59532 w 1754989"/>
                <a:gd name="connsiteY24" fmla="*/ 329953 h 1184926"/>
                <a:gd name="connsiteX25" fmla="*/ 0 w 1754989"/>
                <a:gd name="connsiteY25" fmla="*/ 263278 h 1184926"/>
                <a:gd name="connsiteX0" fmla="*/ 0 w 1754989"/>
                <a:gd name="connsiteY0" fmla="*/ 263278 h 1194928"/>
                <a:gd name="connsiteX1" fmla="*/ 157162 w 1754989"/>
                <a:gd name="connsiteY1" fmla="*/ 227560 h 1194928"/>
                <a:gd name="connsiteX2" fmla="*/ 623888 w 1754989"/>
                <a:gd name="connsiteY2" fmla="*/ 10865 h 1194928"/>
                <a:gd name="connsiteX3" fmla="*/ 885825 w 1754989"/>
                <a:gd name="connsiteY3" fmla="*/ 68015 h 1194928"/>
                <a:gd name="connsiteX4" fmla="*/ 909638 w 1754989"/>
                <a:gd name="connsiteY4" fmla="*/ 248990 h 1194928"/>
                <a:gd name="connsiteX5" fmla="*/ 1319213 w 1754989"/>
                <a:gd name="connsiteY5" fmla="*/ 334715 h 1194928"/>
                <a:gd name="connsiteX6" fmla="*/ 1157288 w 1754989"/>
                <a:gd name="connsiteY6" fmla="*/ 544265 h 1194928"/>
                <a:gd name="connsiteX7" fmla="*/ 1333500 w 1754989"/>
                <a:gd name="connsiteY7" fmla="*/ 625228 h 1194928"/>
                <a:gd name="connsiteX8" fmla="*/ 1576388 w 1754989"/>
                <a:gd name="connsiteY8" fmla="*/ 629990 h 1194928"/>
                <a:gd name="connsiteX9" fmla="*/ 1638300 w 1754989"/>
                <a:gd name="connsiteY9" fmla="*/ 768103 h 1194928"/>
                <a:gd name="connsiteX10" fmla="*/ 1754981 w 1754989"/>
                <a:gd name="connsiteY10" fmla="*/ 882403 h 1194928"/>
                <a:gd name="connsiteX11" fmla="*/ 1643063 w 1754989"/>
                <a:gd name="connsiteY11" fmla="*/ 963365 h 1194928"/>
                <a:gd name="connsiteX12" fmla="*/ 1400175 w 1754989"/>
                <a:gd name="connsiteY12" fmla="*/ 1010990 h 1194928"/>
                <a:gd name="connsiteX13" fmla="*/ 1343025 w 1754989"/>
                <a:gd name="connsiteY13" fmla="*/ 1149103 h 1194928"/>
                <a:gd name="connsiteX14" fmla="*/ 1223963 w 1754989"/>
                <a:gd name="connsiteY14" fmla="*/ 1063378 h 1194928"/>
                <a:gd name="connsiteX15" fmla="*/ 1109663 w 1754989"/>
                <a:gd name="connsiteY15" fmla="*/ 1063378 h 1194928"/>
                <a:gd name="connsiteX16" fmla="*/ 833438 w 1754989"/>
                <a:gd name="connsiteY16" fmla="*/ 896690 h 1194928"/>
                <a:gd name="connsiteX17" fmla="*/ 762000 w 1754989"/>
                <a:gd name="connsiteY17" fmla="*/ 1044328 h 1194928"/>
                <a:gd name="connsiteX18" fmla="*/ 642938 w 1754989"/>
                <a:gd name="connsiteY18" fmla="*/ 1177678 h 1194928"/>
                <a:gd name="connsiteX19" fmla="*/ 600075 w 1754989"/>
                <a:gd name="connsiteY19" fmla="*/ 1149103 h 1194928"/>
                <a:gd name="connsiteX20" fmla="*/ 342900 w 1754989"/>
                <a:gd name="connsiteY20" fmla="*/ 1058615 h 1194928"/>
                <a:gd name="connsiteX21" fmla="*/ 261938 w 1754989"/>
                <a:gd name="connsiteY21" fmla="*/ 1010990 h 1194928"/>
                <a:gd name="connsiteX22" fmla="*/ 257175 w 1754989"/>
                <a:gd name="connsiteY22" fmla="*/ 772865 h 1194928"/>
                <a:gd name="connsiteX23" fmla="*/ 47625 w 1754989"/>
                <a:gd name="connsiteY23" fmla="*/ 682378 h 1194928"/>
                <a:gd name="connsiteX24" fmla="*/ 59532 w 1754989"/>
                <a:gd name="connsiteY24" fmla="*/ 329953 h 1194928"/>
                <a:gd name="connsiteX25" fmla="*/ 0 w 1754989"/>
                <a:gd name="connsiteY25" fmla="*/ 263278 h 1194928"/>
                <a:gd name="connsiteX0" fmla="*/ 0 w 1754989"/>
                <a:gd name="connsiteY0" fmla="*/ 263278 h 1184718"/>
                <a:gd name="connsiteX1" fmla="*/ 157162 w 1754989"/>
                <a:gd name="connsiteY1" fmla="*/ 227560 h 1184718"/>
                <a:gd name="connsiteX2" fmla="*/ 623888 w 1754989"/>
                <a:gd name="connsiteY2" fmla="*/ 10865 h 1184718"/>
                <a:gd name="connsiteX3" fmla="*/ 885825 w 1754989"/>
                <a:gd name="connsiteY3" fmla="*/ 68015 h 1184718"/>
                <a:gd name="connsiteX4" fmla="*/ 909638 w 1754989"/>
                <a:gd name="connsiteY4" fmla="*/ 248990 h 1184718"/>
                <a:gd name="connsiteX5" fmla="*/ 1319213 w 1754989"/>
                <a:gd name="connsiteY5" fmla="*/ 334715 h 1184718"/>
                <a:gd name="connsiteX6" fmla="*/ 1157288 w 1754989"/>
                <a:gd name="connsiteY6" fmla="*/ 544265 h 1184718"/>
                <a:gd name="connsiteX7" fmla="*/ 1333500 w 1754989"/>
                <a:gd name="connsiteY7" fmla="*/ 625228 h 1184718"/>
                <a:gd name="connsiteX8" fmla="*/ 1576388 w 1754989"/>
                <a:gd name="connsiteY8" fmla="*/ 629990 h 1184718"/>
                <a:gd name="connsiteX9" fmla="*/ 1638300 w 1754989"/>
                <a:gd name="connsiteY9" fmla="*/ 768103 h 1184718"/>
                <a:gd name="connsiteX10" fmla="*/ 1754981 w 1754989"/>
                <a:gd name="connsiteY10" fmla="*/ 882403 h 1184718"/>
                <a:gd name="connsiteX11" fmla="*/ 1643063 w 1754989"/>
                <a:gd name="connsiteY11" fmla="*/ 963365 h 1184718"/>
                <a:gd name="connsiteX12" fmla="*/ 1400175 w 1754989"/>
                <a:gd name="connsiteY12" fmla="*/ 1010990 h 1184718"/>
                <a:gd name="connsiteX13" fmla="*/ 1343025 w 1754989"/>
                <a:gd name="connsiteY13" fmla="*/ 1149103 h 1184718"/>
                <a:gd name="connsiteX14" fmla="*/ 1223963 w 1754989"/>
                <a:gd name="connsiteY14" fmla="*/ 1063378 h 1184718"/>
                <a:gd name="connsiteX15" fmla="*/ 1109663 w 1754989"/>
                <a:gd name="connsiteY15" fmla="*/ 1063378 h 1184718"/>
                <a:gd name="connsiteX16" fmla="*/ 833438 w 1754989"/>
                <a:gd name="connsiteY16" fmla="*/ 896690 h 1184718"/>
                <a:gd name="connsiteX17" fmla="*/ 762000 w 1754989"/>
                <a:gd name="connsiteY17" fmla="*/ 1044328 h 1184718"/>
                <a:gd name="connsiteX18" fmla="*/ 642938 w 1754989"/>
                <a:gd name="connsiteY18" fmla="*/ 1177678 h 1184718"/>
                <a:gd name="connsiteX19" fmla="*/ 600075 w 1754989"/>
                <a:gd name="connsiteY19" fmla="*/ 1149103 h 1184718"/>
                <a:gd name="connsiteX20" fmla="*/ 342900 w 1754989"/>
                <a:gd name="connsiteY20" fmla="*/ 1058615 h 1184718"/>
                <a:gd name="connsiteX21" fmla="*/ 261938 w 1754989"/>
                <a:gd name="connsiteY21" fmla="*/ 1010990 h 1184718"/>
                <a:gd name="connsiteX22" fmla="*/ 257175 w 1754989"/>
                <a:gd name="connsiteY22" fmla="*/ 772865 h 1184718"/>
                <a:gd name="connsiteX23" fmla="*/ 47625 w 1754989"/>
                <a:gd name="connsiteY23" fmla="*/ 682378 h 1184718"/>
                <a:gd name="connsiteX24" fmla="*/ 59532 w 1754989"/>
                <a:gd name="connsiteY24" fmla="*/ 329953 h 1184718"/>
                <a:gd name="connsiteX25" fmla="*/ 0 w 1754989"/>
                <a:gd name="connsiteY25" fmla="*/ 263278 h 1184718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109663 w 1754989"/>
                <a:gd name="connsiteY15" fmla="*/ 106337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54989"/>
                <a:gd name="connsiteY0" fmla="*/ 263278 h 1177722"/>
                <a:gd name="connsiteX1" fmla="*/ 157162 w 1754989"/>
                <a:gd name="connsiteY1" fmla="*/ 227560 h 1177722"/>
                <a:gd name="connsiteX2" fmla="*/ 623888 w 1754989"/>
                <a:gd name="connsiteY2" fmla="*/ 10865 h 1177722"/>
                <a:gd name="connsiteX3" fmla="*/ 885825 w 1754989"/>
                <a:gd name="connsiteY3" fmla="*/ 68015 h 1177722"/>
                <a:gd name="connsiteX4" fmla="*/ 909638 w 1754989"/>
                <a:gd name="connsiteY4" fmla="*/ 248990 h 1177722"/>
                <a:gd name="connsiteX5" fmla="*/ 1319213 w 1754989"/>
                <a:gd name="connsiteY5" fmla="*/ 334715 h 1177722"/>
                <a:gd name="connsiteX6" fmla="*/ 1157288 w 1754989"/>
                <a:gd name="connsiteY6" fmla="*/ 544265 h 1177722"/>
                <a:gd name="connsiteX7" fmla="*/ 1333500 w 1754989"/>
                <a:gd name="connsiteY7" fmla="*/ 625228 h 1177722"/>
                <a:gd name="connsiteX8" fmla="*/ 1576388 w 1754989"/>
                <a:gd name="connsiteY8" fmla="*/ 629990 h 1177722"/>
                <a:gd name="connsiteX9" fmla="*/ 1638300 w 1754989"/>
                <a:gd name="connsiteY9" fmla="*/ 768103 h 1177722"/>
                <a:gd name="connsiteX10" fmla="*/ 1754981 w 1754989"/>
                <a:gd name="connsiteY10" fmla="*/ 882403 h 1177722"/>
                <a:gd name="connsiteX11" fmla="*/ 1643063 w 1754989"/>
                <a:gd name="connsiteY11" fmla="*/ 963365 h 1177722"/>
                <a:gd name="connsiteX12" fmla="*/ 1400175 w 1754989"/>
                <a:gd name="connsiteY12" fmla="*/ 1010990 h 1177722"/>
                <a:gd name="connsiteX13" fmla="*/ 1343025 w 1754989"/>
                <a:gd name="connsiteY13" fmla="*/ 1149103 h 1177722"/>
                <a:gd name="connsiteX14" fmla="*/ 1223963 w 1754989"/>
                <a:gd name="connsiteY14" fmla="*/ 1063378 h 1177722"/>
                <a:gd name="connsiteX15" fmla="*/ 1014413 w 1754989"/>
                <a:gd name="connsiteY15" fmla="*/ 1006228 h 1177722"/>
                <a:gd name="connsiteX16" fmla="*/ 833438 w 1754989"/>
                <a:gd name="connsiteY16" fmla="*/ 896690 h 1177722"/>
                <a:gd name="connsiteX17" fmla="*/ 762000 w 1754989"/>
                <a:gd name="connsiteY17" fmla="*/ 1044328 h 1177722"/>
                <a:gd name="connsiteX18" fmla="*/ 642938 w 1754989"/>
                <a:gd name="connsiteY18" fmla="*/ 1177678 h 1177722"/>
                <a:gd name="connsiteX19" fmla="*/ 342900 w 1754989"/>
                <a:gd name="connsiteY19" fmla="*/ 1058615 h 1177722"/>
                <a:gd name="connsiteX20" fmla="*/ 261938 w 1754989"/>
                <a:gd name="connsiteY20" fmla="*/ 1010990 h 1177722"/>
                <a:gd name="connsiteX21" fmla="*/ 257175 w 1754989"/>
                <a:gd name="connsiteY21" fmla="*/ 772865 h 1177722"/>
                <a:gd name="connsiteX22" fmla="*/ 47625 w 1754989"/>
                <a:gd name="connsiteY22" fmla="*/ 682378 h 1177722"/>
                <a:gd name="connsiteX23" fmla="*/ 59532 w 1754989"/>
                <a:gd name="connsiteY23" fmla="*/ 329953 h 1177722"/>
                <a:gd name="connsiteX24" fmla="*/ 0 w 1754989"/>
                <a:gd name="connsiteY24" fmla="*/ 263278 h 1177722"/>
                <a:gd name="connsiteX0" fmla="*/ 0 w 1762610"/>
                <a:gd name="connsiteY0" fmla="*/ 263278 h 1177722"/>
                <a:gd name="connsiteX1" fmla="*/ 157162 w 1762610"/>
                <a:gd name="connsiteY1" fmla="*/ 227560 h 1177722"/>
                <a:gd name="connsiteX2" fmla="*/ 623888 w 1762610"/>
                <a:gd name="connsiteY2" fmla="*/ 10865 h 1177722"/>
                <a:gd name="connsiteX3" fmla="*/ 885825 w 1762610"/>
                <a:gd name="connsiteY3" fmla="*/ 68015 h 1177722"/>
                <a:gd name="connsiteX4" fmla="*/ 909638 w 1762610"/>
                <a:gd name="connsiteY4" fmla="*/ 248990 h 1177722"/>
                <a:gd name="connsiteX5" fmla="*/ 1319213 w 1762610"/>
                <a:gd name="connsiteY5" fmla="*/ 334715 h 1177722"/>
                <a:gd name="connsiteX6" fmla="*/ 1157288 w 1762610"/>
                <a:gd name="connsiteY6" fmla="*/ 544265 h 1177722"/>
                <a:gd name="connsiteX7" fmla="*/ 1333500 w 1762610"/>
                <a:gd name="connsiteY7" fmla="*/ 625228 h 1177722"/>
                <a:gd name="connsiteX8" fmla="*/ 1576388 w 1762610"/>
                <a:gd name="connsiteY8" fmla="*/ 629990 h 1177722"/>
                <a:gd name="connsiteX9" fmla="*/ 1638300 w 1762610"/>
                <a:gd name="connsiteY9" fmla="*/ 768103 h 1177722"/>
                <a:gd name="connsiteX10" fmla="*/ 1754981 w 1762610"/>
                <a:gd name="connsiteY10" fmla="*/ 882403 h 1177722"/>
                <a:gd name="connsiteX11" fmla="*/ 1400175 w 1762610"/>
                <a:gd name="connsiteY11" fmla="*/ 1010990 h 1177722"/>
                <a:gd name="connsiteX12" fmla="*/ 1343025 w 1762610"/>
                <a:gd name="connsiteY12" fmla="*/ 1149103 h 1177722"/>
                <a:gd name="connsiteX13" fmla="*/ 1223963 w 1762610"/>
                <a:gd name="connsiteY13" fmla="*/ 1063378 h 1177722"/>
                <a:gd name="connsiteX14" fmla="*/ 1014413 w 1762610"/>
                <a:gd name="connsiteY14" fmla="*/ 1006228 h 1177722"/>
                <a:gd name="connsiteX15" fmla="*/ 833438 w 1762610"/>
                <a:gd name="connsiteY15" fmla="*/ 896690 h 1177722"/>
                <a:gd name="connsiteX16" fmla="*/ 762000 w 1762610"/>
                <a:gd name="connsiteY16" fmla="*/ 1044328 h 1177722"/>
                <a:gd name="connsiteX17" fmla="*/ 642938 w 1762610"/>
                <a:gd name="connsiteY17" fmla="*/ 1177678 h 1177722"/>
                <a:gd name="connsiteX18" fmla="*/ 342900 w 1762610"/>
                <a:gd name="connsiteY18" fmla="*/ 1058615 h 1177722"/>
                <a:gd name="connsiteX19" fmla="*/ 261938 w 1762610"/>
                <a:gd name="connsiteY19" fmla="*/ 1010990 h 1177722"/>
                <a:gd name="connsiteX20" fmla="*/ 257175 w 1762610"/>
                <a:gd name="connsiteY20" fmla="*/ 772865 h 1177722"/>
                <a:gd name="connsiteX21" fmla="*/ 47625 w 1762610"/>
                <a:gd name="connsiteY21" fmla="*/ 682378 h 1177722"/>
                <a:gd name="connsiteX22" fmla="*/ 59532 w 1762610"/>
                <a:gd name="connsiteY22" fmla="*/ 329953 h 1177722"/>
                <a:gd name="connsiteX23" fmla="*/ 0 w 1762610"/>
                <a:gd name="connsiteY23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343025 w 1648205"/>
                <a:gd name="connsiteY11" fmla="*/ 1149103 h 1177722"/>
                <a:gd name="connsiteX12" fmla="*/ 1223963 w 1648205"/>
                <a:gd name="connsiteY12" fmla="*/ 1063378 h 1177722"/>
                <a:gd name="connsiteX13" fmla="*/ 1014413 w 1648205"/>
                <a:gd name="connsiteY13" fmla="*/ 1006228 h 1177722"/>
                <a:gd name="connsiteX14" fmla="*/ 833438 w 1648205"/>
                <a:gd name="connsiteY14" fmla="*/ 896690 h 1177722"/>
                <a:gd name="connsiteX15" fmla="*/ 762000 w 1648205"/>
                <a:gd name="connsiteY15" fmla="*/ 1044328 h 1177722"/>
                <a:gd name="connsiteX16" fmla="*/ 642938 w 1648205"/>
                <a:gd name="connsiteY16" fmla="*/ 1177678 h 1177722"/>
                <a:gd name="connsiteX17" fmla="*/ 342900 w 1648205"/>
                <a:gd name="connsiteY17" fmla="*/ 1058615 h 1177722"/>
                <a:gd name="connsiteX18" fmla="*/ 261938 w 1648205"/>
                <a:gd name="connsiteY18" fmla="*/ 1010990 h 1177722"/>
                <a:gd name="connsiteX19" fmla="*/ 257175 w 1648205"/>
                <a:gd name="connsiteY19" fmla="*/ 772865 h 1177722"/>
                <a:gd name="connsiteX20" fmla="*/ 47625 w 1648205"/>
                <a:gd name="connsiteY20" fmla="*/ 682378 h 1177722"/>
                <a:gd name="connsiteX21" fmla="*/ 59532 w 1648205"/>
                <a:gd name="connsiteY21" fmla="*/ 329953 h 1177722"/>
                <a:gd name="connsiteX22" fmla="*/ 0 w 1648205"/>
                <a:gd name="connsiteY22" fmla="*/ 263278 h 1177722"/>
                <a:gd name="connsiteX0" fmla="*/ 0 w 1648205"/>
                <a:gd name="connsiteY0" fmla="*/ 263278 h 1177722"/>
                <a:gd name="connsiteX1" fmla="*/ 157162 w 1648205"/>
                <a:gd name="connsiteY1" fmla="*/ 227560 h 1177722"/>
                <a:gd name="connsiteX2" fmla="*/ 623888 w 1648205"/>
                <a:gd name="connsiteY2" fmla="*/ 10865 h 1177722"/>
                <a:gd name="connsiteX3" fmla="*/ 885825 w 1648205"/>
                <a:gd name="connsiteY3" fmla="*/ 68015 h 1177722"/>
                <a:gd name="connsiteX4" fmla="*/ 909638 w 1648205"/>
                <a:gd name="connsiteY4" fmla="*/ 248990 h 1177722"/>
                <a:gd name="connsiteX5" fmla="*/ 1319213 w 1648205"/>
                <a:gd name="connsiteY5" fmla="*/ 334715 h 1177722"/>
                <a:gd name="connsiteX6" fmla="*/ 1157288 w 1648205"/>
                <a:gd name="connsiteY6" fmla="*/ 544265 h 1177722"/>
                <a:gd name="connsiteX7" fmla="*/ 1333500 w 1648205"/>
                <a:gd name="connsiteY7" fmla="*/ 625228 h 1177722"/>
                <a:gd name="connsiteX8" fmla="*/ 1576388 w 1648205"/>
                <a:gd name="connsiteY8" fmla="*/ 629990 h 1177722"/>
                <a:gd name="connsiteX9" fmla="*/ 1638300 w 1648205"/>
                <a:gd name="connsiteY9" fmla="*/ 768103 h 1177722"/>
                <a:gd name="connsiteX10" fmla="*/ 1400175 w 1648205"/>
                <a:gd name="connsiteY10" fmla="*/ 1010990 h 1177722"/>
                <a:gd name="connsiteX11" fmla="*/ 1223963 w 1648205"/>
                <a:gd name="connsiteY11" fmla="*/ 1063378 h 1177722"/>
                <a:gd name="connsiteX12" fmla="*/ 1014413 w 1648205"/>
                <a:gd name="connsiteY12" fmla="*/ 1006228 h 1177722"/>
                <a:gd name="connsiteX13" fmla="*/ 833438 w 1648205"/>
                <a:gd name="connsiteY13" fmla="*/ 896690 h 1177722"/>
                <a:gd name="connsiteX14" fmla="*/ 762000 w 1648205"/>
                <a:gd name="connsiteY14" fmla="*/ 1044328 h 1177722"/>
                <a:gd name="connsiteX15" fmla="*/ 642938 w 1648205"/>
                <a:gd name="connsiteY15" fmla="*/ 1177678 h 1177722"/>
                <a:gd name="connsiteX16" fmla="*/ 342900 w 1648205"/>
                <a:gd name="connsiteY16" fmla="*/ 1058615 h 1177722"/>
                <a:gd name="connsiteX17" fmla="*/ 261938 w 1648205"/>
                <a:gd name="connsiteY17" fmla="*/ 1010990 h 1177722"/>
                <a:gd name="connsiteX18" fmla="*/ 257175 w 1648205"/>
                <a:gd name="connsiteY18" fmla="*/ 772865 h 1177722"/>
                <a:gd name="connsiteX19" fmla="*/ 47625 w 1648205"/>
                <a:gd name="connsiteY19" fmla="*/ 682378 h 1177722"/>
                <a:gd name="connsiteX20" fmla="*/ 59532 w 1648205"/>
                <a:gd name="connsiteY20" fmla="*/ 329953 h 1177722"/>
                <a:gd name="connsiteX21" fmla="*/ 0 w 1648205"/>
                <a:gd name="connsiteY21" fmla="*/ 263278 h 1177722"/>
                <a:gd name="connsiteX0" fmla="*/ 0 w 1577064"/>
                <a:gd name="connsiteY0" fmla="*/ 263278 h 1177722"/>
                <a:gd name="connsiteX1" fmla="*/ 157162 w 1577064"/>
                <a:gd name="connsiteY1" fmla="*/ 227560 h 1177722"/>
                <a:gd name="connsiteX2" fmla="*/ 623888 w 1577064"/>
                <a:gd name="connsiteY2" fmla="*/ 10865 h 1177722"/>
                <a:gd name="connsiteX3" fmla="*/ 885825 w 1577064"/>
                <a:gd name="connsiteY3" fmla="*/ 68015 h 1177722"/>
                <a:gd name="connsiteX4" fmla="*/ 909638 w 1577064"/>
                <a:gd name="connsiteY4" fmla="*/ 248990 h 1177722"/>
                <a:gd name="connsiteX5" fmla="*/ 1319213 w 1577064"/>
                <a:gd name="connsiteY5" fmla="*/ 334715 h 1177722"/>
                <a:gd name="connsiteX6" fmla="*/ 1157288 w 1577064"/>
                <a:gd name="connsiteY6" fmla="*/ 544265 h 1177722"/>
                <a:gd name="connsiteX7" fmla="*/ 1333500 w 1577064"/>
                <a:gd name="connsiteY7" fmla="*/ 625228 h 1177722"/>
                <a:gd name="connsiteX8" fmla="*/ 1576388 w 1577064"/>
                <a:gd name="connsiteY8" fmla="*/ 629990 h 1177722"/>
                <a:gd name="connsiteX9" fmla="*/ 1400175 w 1577064"/>
                <a:gd name="connsiteY9" fmla="*/ 1010990 h 1177722"/>
                <a:gd name="connsiteX10" fmla="*/ 1223963 w 1577064"/>
                <a:gd name="connsiteY10" fmla="*/ 1063378 h 1177722"/>
                <a:gd name="connsiteX11" fmla="*/ 1014413 w 1577064"/>
                <a:gd name="connsiteY11" fmla="*/ 1006228 h 1177722"/>
                <a:gd name="connsiteX12" fmla="*/ 833438 w 1577064"/>
                <a:gd name="connsiteY12" fmla="*/ 896690 h 1177722"/>
                <a:gd name="connsiteX13" fmla="*/ 762000 w 1577064"/>
                <a:gd name="connsiteY13" fmla="*/ 1044328 h 1177722"/>
                <a:gd name="connsiteX14" fmla="*/ 642938 w 1577064"/>
                <a:gd name="connsiteY14" fmla="*/ 1177678 h 1177722"/>
                <a:gd name="connsiteX15" fmla="*/ 342900 w 1577064"/>
                <a:gd name="connsiteY15" fmla="*/ 1058615 h 1177722"/>
                <a:gd name="connsiteX16" fmla="*/ 261938 w 1577064"/>
                <a:gd name="connsiteY16" fmla="*/ 1010990 h 1177722"/>
                <a:gd name="connsiteX17" fmla="*/ 257175 w 1577064"/>
                <a:gd name="connsiteY17" fmla="*/ 772865 h 1177722"/>
                <a:gd name="connsiteX18" fmla="*/ 47625 w 1577064"/>
                <a:gd name="connsiteY18" fmla="*/ 682378 h 1177722"/>
                <a:gd name="connsiteX19" fmla="*/ 59532 w 1577064"/>
                <a:gd name="connsiteY19" fmla="*/ 329953 h 1177722"/>
                <a:gd name="connsiteX20" fmla="*/ 0 w 1577064"/>
                <a:gd name="connsiteY20" fmla="*/ 263278 h 1177722"/>
                <a:gd name="connsiteX0" fmla="*/ 0 w 1595527"/>
                <a:gd name="connsiteY0" fmla="*/ 263278 h 1177722"/>
                <a:gd name="connsiteX1" fmla="*/ 157162 w 1595527"/>
                <a:gd name="connsiteY1" fmla="*/ 227560 h 1177722"/>
                <a:gd name="connsiteX2" fmla="*/ 623888 w 1595527"/>
                <a:gd name="connsiteY2" fmla="*/ 10865 h 1177722"/>
                <a:gd name="connsiteX3" fmla="*/ 885825 w 1595527"/>
                <a:gd name="connsiteY3" fmla="*/ 68015 h 1177722"/>
                <a:gd name="connsiteX4" fmla="*/ 909638 w 1595527"/>
                <a:gd name="connsiteY4" fmla="*/ 248990 h 1177722"/>
                <a:gd name="connsiteX5" fmla="*/ 1319213 w 1595527"/>
                <a:gd name="connsiteY5" fmla="*/ 334715 h 1177722"/>
                <a:gd name="connsiteX6" fmla="*/ 1157288 w 1595527"/>
                <a:gd name="connsiteY6" fmla="*/ 544265 h 1177722"/>
                <a:gd name="connsiteX7" fmla="*/ 1333500 w 1595527"/>
                <a:gd name="connsiteY7" fmla="*/ 625228 h 1177722"/>
                <a:gd name="connsiteX8" fmla="*/ 1576388 w 1595527"/>
                <a:gd name="connsiteY8" fmla="*/ 629990 h 1177722"/>
                <a:gd name="connsiteX9" fmla="*/ 1400175 w 1595527"/>
                <a:gd name="connsiteY9" fmla="*/ 1010990 h 1177722"/>
                <a:gd name="connsiteX10" fmla="*/ 1223963 w 1595527"/>
                <a:gd name="connsiteY10" fmla="*/ 1063378 h 1177722"/>
                <a:gd name="connsiteX11" fmla="*/ 1014413 w 1595527"/>
                <a:gd name="connsiteY11" fmla="*/ 1006228 h 1177722"/>
                <a:gd name="connsiteX12" fmla="*/ 833438 w 1595527"/>
                <a:gd name="connsiteY12" fmla="*/ 896690 h 1177722"/>
                <a:gd name="connsiteX13" fmla="*/ 762000 w 1595527"/>
                <a:gd name="connsiteY13" fmla="*/ 1044328 h 1177722"/>
                <a:gd name="connsiteX14" fmla="*/ 642938 w 1595527"/>
                <a:gd name="connsiteY14" fmla="*/ 1177678 h 1177722"/>
                <a:gd name="connsiteX15" fmla="*/ 342900 w 1595527"/>
                <a:gd name="connsiteY15" fmla="*/ 1058615 h 1177722"/>
                <a:gd name="connsiteX16" fmla="*/ 261938 w 1595527"/>
                <a:gd name="connsiteY16" fmla="*/ 1010990 h 1177722"/>
                <a:gd name="connsiteX17" fmla="*/ 257175 w 1595527"/>
                <a:gd name="connsiteY17" fmla="*/ 772865 h 1177722"/>
                <a:gd name="connsiteX18" fmla="*/ 47625 w 1595527"/>
                <a:gd name="connsiteY18" fmla="*/ 682378 h 1177722"/>
                <a:gd name="connsiteX19" fmla="*/ 59532 w 1595527"/>
                <a:gd name="connsiteY19" fmla="*/ 329953 h 1177722"/>
                <a:gd name="connsiteX20" fmla="*/ 0 w 1595527"/>
                <a:gd name="connsiteY20" fmla="*/ 263278 h 1177722"/>
                <a:gd name="connsiteX0" fmla="*/ 0 w 1585585"/>
                <a:gd name="connsiteY0" fmla="*/ 263278 h 1177722"/>
                <a:gd name="connsiteX1" fmla="*/ 157162 w 1585585"/>
                <a:gd name="connsiteY1" fmla="*/ 227560 h 1177722"/>
                <a:gd name="connsiteX2" fmla="*/ 623888 w 1585585"/>
                <a:gd name="connsiteY2" fmla="*/ 10865 h 1177722"/>
                <a:gd name="connsiteX3" fmla="*/ 885825 w 1585585"/>
                <a:gd name="connsiteY3" fmla="*/ 68015 h 1177722"/>
                <a:gd name="connsiteX4" fmla="*/ 909638 w 1585585"/>
                <a:gd name="connsiteY4" fmla="*/ 248990 h 1177722"/>
                <a:gd name="connsiteX5" fmla="*/ 1319213 w 1585585"/>
                <a:gd name="connsiteY5" fmla="*/ 334715 h 1177722"/>
                <a:gd name="connsiteX6" fmla="*/ 1157288 w 1585585"/>
                <a:gd name="connsiteY6" fmla="*/ 544265 h 1177722"/>
                <a:gd name="connsiteX7" fmla="*/ 1333500 w 1585585"/>
                <a:gd name="connsiteY7" fmla="*/ 625228 h 1177722"/>
                <a:gd name="connsiteX8" fmla="*/ 1576388 w 1585585"/>
                <a:gd name="connsiteY8" fmla="*/ 629990 h 1177722"/>
                <a:gd name="connsiteX9" fmla="*/ 1400175 w 1585585"/>
                <a:gd name="connsiteY9" fmla="*/ 1010990 h 1177722"/>
                <a:gd name="connsiteX10" fmla="*/ 1223963 w 1585585"/>
                <a:gd name="connsiteY10" fmla="*/ 1063378 h 1177722"/>
                <a:gd name="connsiteX11" fmla="*/ 1014413 w 1585585"/>
                <a:gd name="connsiteY11" fmla="*/ 1006228 h 1177722"/>
                <a:gd name="connsiteX12" fmla="*/ 833438 w 1585585"/>
                <a:gd name="connsiteY12" fmla="*/ 896690 h 1177722"/>
                <a:gd name="connsiteX13" fmla="*/ 762000 w 1585585"/>
                <a:gd name="connsiteY13" fmla="*/ 1044328 h 1177722"/>
                <a:gd name="connsiteX14" fmla="*/ 642938 w 1585585"/>
                <a:gd name="connsiteY14" fmla="*/ 1177678 h 1177722"/>
                <a:gd name="connsiteX15" fmla="*/ 342900 w 1585585"/>
                <a:gd name="connsiteY15" fmla="*/ 1058615 h 1177722"/>
                <a:gd name="connsiteX16" fmla="*/ 261938 w 1585585"/>
                <a:gd name="connsiteY16" fmla="*/ 1010990 h 1177722"/>
                <a:gd name="connsiteX17" fmla="*/ 257175 w 1585585"/>
                <a:gd name="connsiteY17" fmla="*/ 772865 h 1177722"/>
                <a:gd name="connsiteX18" fmla="*/ 47625 w 1585585"/>
                <a:gd name="connsiteY18" fmla="*/ 682378 h 1177722"/>
                <a:gd name="connsiteX19" fmla="*/ 59532 w 1585585"/>
                <a:gd name="connsiteY19" fmla="*/ 329953 h 1177722"/>
                <a:gd name="connsiteX20" fmla="*/ 0 w 1585585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59532 w 1515673"/>
                <a:gd name="connsiteY19" fmla="*/ 329953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9526 w 1515673"/>
                <a:gd name="connsiteY19" fmla="*/ 313284 h 1177722"/>
                <a:gd name="connsiteX20" fmla="*/ 0 w 1515673"/>
                <a:gd name="connsiteY20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63278 h 1177722"/>
                <a:gd name="connsiteX1" fmla="*/ 157162 w 1515673"/>
                <a:gd name="connsiteY1" fmla="*/ 227560 h 1177722"/>
                <a:gd name="connsiteX2" fmla="*/ 623888 w 1515673"/>
                <a:gd name="connsiteY2" fmla="*/ 10865 h 1177722"/>
                <a:gd name="connsiteX3" fmla="*/ 885825 w 1515673"/>
                <a:gd name="connsiteY3" fmla="*/ 68015 h 1177722"/>
                <a:gd name="connsiteX4" fmla="*/ 909638 w 1515673"/>
                <a:gd name="connsiteY4" fmla="*/ 248990 h 1177722"/>
                <a:gd name="connsiteX5" fmla="*/ 1319213 w 1515673"/>
                <a:gd name="connsiteY5" fmla="*/ 334715 h 1177722"/>
                <a:gd name="connsiteX6" fmla="*/ 1157288 w 1515673"/>
                <a:gd name="connsiteY6" fmla="*/ 544265 h 1177722"/>
                <a:gd name="connsiteX7" fmla="*/ 1333500 w 1515673"/>
                <a:gd name="connsiteY7" fmla="*/ 625228 h 1177722"/>
                <a:gd name="connsiteX8" fmla="*/ 1502569 w 1515673"/>
                <a:gd name="connsiteY8" fmla="*/ 751434 h 1177722"/>
                <a:gd name="connsiteX9" fmla="*/ 1400175 w 1515673"/>
                <a:gd name="connsiteY9" fmla="*/ 1010990 h 1177722"/>
                <a:gd name="connsiteX10" fmla="*/ 1223963 w 1515673"/>
                <a:gd name="connsiteY10" fmla="*/ 1063378 h 1177722"/>
                <a:gd name="connsiteX11" fmla="*/ 1014413 w 1515673"/>
                <a:gd name="connsiteY11" fmla="*/ 1006228 h 1177722"/>
                <a:gd name="connsiteX12" fmla="*/ 833438 w 1515673"/>
                <a:gd name="connsiteY12" fmla="*/ 896690 h 1177722"/>
                <a:gd name="connsiteX13" fmla="*/ 762000 w 1515673"/>
                <a:gd name="connsiteY13" fmla="*/ 1044328 h 1177722"/>
                <a:gd name="connsiteX14" fmla="*/ 642938 w 1515673"/>
                <a:gd name="connsiteY14" fmla="*/ 1177678 h 1177722"/>
                <a:gd name="connsiteX15" fmla="*/ 342900 w 1515673"/>
                <a:gd name="connsiteY15" fmla="*/ 1058615 h 1177722"/>
                <a:gd name="connsiteX16" fmla="*/ 261938 w 1515673"/>
                <a:gd name="connsiteY16" fmla="*/ 1010990 h 1177722"/>
                <a:gd name="connsiteX17" fmla="*/ 257175 w 1515673"/>
                <a:gd name="connsiteY17" fmla="*/ 772865 h 1177722"/>
                <a:gd name="connsiteX18" fmla="*/ 47625 w 1515673"/>
                <a:gd name="connsiteY18" fmla="*/ 682378 h 1177722"/>
                <a:gd name="connsiteX19" fmla="*/ 45244 w 1515673"/>
                <a:gd name="connsiteY19" fmla="*/ 349003 h 1177722"/>
                <a:gd name="connsiteX20" fmla="*/ 9526 w 1515673"/>
                <a:gd name="connsiteY20" fmla="*/ 313284 h 1177722"/>
                <a:gd name="connsiteX21" fmla="*/ 0 w 1515673"/>
                <a:gd name="connsiteY21" fmla="*/ 263278 h 1177722"/>
                <a:gd name="connsiteX0" fmla="*/ 0 w 1515673"/>
                <a:gd name="connsiteY0" fmla="*/ 225385 h 1139829"/>
                <a:gd name="connsiteX1" fmla="*/ 157162 w 1515673"/>
                <a:gd name="connsiteY1" fmla="*/ 189667 h 1139829"/>
                <a:gd name="connsiteX2" fmla="*/ 626269 w 1515673"/>
                <a:gd name="connsiteY2" fmla="*/ 15835 h 1139829"/>
                <a:gd name="connsiteX3" fmla="*/ 885825 w 1515673"/>
                <a:gd name="connsiteY3" fmla="*/ 30122 h 1139829"/>
                <a:gd name="connsiteX4" fmla="*/ 909638 w 1515673"/>
                <a:gd name="connsiteY4" fmla="*/ 211097 h 1139829"/>
                <a:gd name="connsiteX5" fmla="*/ 1319213 w 1515673"/>
                <a:gd name="connsiteY5" fmla="*/ 296822 h 1139829"/>
                <a:gd name="connsiteX6" fmla="*/ 1157288 w 1515673"/>
                <a:gd name="connsiteY6" fmla="*/ 506372 h 1139829"/>
                <a:gd name="connsiteX7" fmla="*/ 1333500 w 1515673"/>
                <a:gd name="connsiteY7" fmla="*/ 587335 h 1139829"/>
                <a:gd name="connsiteX8" fmla="*/ 1502569 w 1515673"/>
                <a:gd name="connsiteY8" fmla="*/ 713541 h 1139829"/>
                <a:gd name="connsiteX9" fmla="*/ 1400175 w 1515673"/>
                <a:gd name="connsiteY9" fmla="*/ 973097 h 1139829"/>
                <a:gd name="connsiteX10" fmla="*/ 1223963 w 1515673"/>
                <a:gd name="connsiteY10" fmla="*/ 1025485 h 1139829"/>
                <a:gd name="connsiteX11" fmla="*/ 1014413 w 1515673"/>
                <a:gd name="connsiteY11" fmla="*/ 968335 h 1139829"/>
                <a:gd name="connsiteX12" fmla="*/ 833438 w 1515673"/>
                <a:gd name="connsiteY12" fmla="*/ 858797 h 1139829"/>
                <a:gd name="connsiteX13" fmla="*/ 762000 w 1515673"/>
                <a:gd name="connsiteY13" fmla="*/ 1006435 h 1139829"/>
                <a:gd name="connsiteX14" fmla="*/ 642938 w 1515673"/>
                <a:gd name="connsiteY14" fmla="*/ 1139785 h 1139829"/>
                <a:gd name="connsiteX15" fmla="*/ 342900 w 1515673"/>
                <a:gd name="connsiteY15" fmla="*/ 1020722 h 1139829"/>
                <a:gd name="connsiteX16" fmla="*/ 261938 w 1515673"/>
                <a:gd name="connsiteY16" fmla="*/ 973097 h 1139829"/>
                <a:gd name="connsiteX17" fmla="*/ 257175 w 1515673"/>
                <a:gd name="connsiteY17" fmla="*/ 734972 h 1139829"/>
                <a:gd name="connsiteX18" fmla="*/ 47625 w 1515673"/>
                <a:gd name="connsiteY18" fmla="*/ 644485 h 1139829"/>
                <a:gd name="connsiteX19" fmla="*/ 45244 w 1515673"/>
                <a:gd name="connsiteY19" fmla="*/ 311110 h 1139829"/>
                <a:gd name="connsiteX20" fmla="*/ 9526 w 1515673"/>
                <a:gd name="connsiteY20" fmla="*/ 275391 h 1139829"/>
                <a:gd name="connsiteX21" fmla="*/ 0 w 1515673"/>
                <a:gd name="connsiteY21" fmla="*/ 225385 h 1139829"/>
                <a:gd name="connsiteX0" fmla="*/ 0 w 1515673"/>
                <a:gd name="connsiteY0" fmla="*/ 225385 h 1140018"/>
                <a:gd name="connsiteX1" fmla="*/ 157162 w 1515673"/>
                <a:gd name="connsiteY1" fmla="*/ 189667 h 1140018"/>
                <a:gd name="connsiteX2" fmla="*/ 626269 w 1515673"/>
                <a:gd name="connsiteY2" fmla="*/ 15835 h 1140018"/>
                <a:gd name="connsiteX3" fmla="*/ 885825 w 1515673"/>
                <a:gd name="connsiteY3" fmla="*/ 30122 h 1140018"/>
                <a:gd name="connsiteX4" fmla="*/ 909638 w 1515673"/>
                <a:gd name="connsiteY4" fmla="*/ 211097 h 1140018"/>
                <a:gd name="connsiteX5" fmla="*/ 1319213 w 1515673"/>
                <a:gd name="connsiteY5" fmla="*/ 296822 h 1140018"/>
                <a:gd name="connsiteX6" fmla="*/ 1157288 w 1515673"/>
                <a:gd name="connsiteY6" fmla="*/ 506372 h 1140018"/>
                <a:gd name="connsiteX7" fmla="*/ 1333500 w 1515673"/>
                <a:gd name="connsiteY7" fmla="*/ 587335 h 1140018"/>
                <a:gd name="connsiteX8" fmla="*/ 1502569 w 1515673"/>
                <a:gd name="connsiteY8" fmla="*/ 713541 h 1140018"/>
                <a:gd name="connsiteX9" fmla="*/ 1400175 w 1515673"/>
                <a:gd name="connsiteY9" fmla="*/ 973097 h 1140018"/>
                <a:gd name="connsiteX10" fmla="*/ 1223963 w 1515673"/>
                <a:gd name="connsiteY10" fmla="*/ 1025485 h 1140018"/>
                <a:gd name="connsiteX11" fmla="*/ 1014413 w 1515673"/>
                <a:gd name="connsiteY11" fmla="*/ 968335 h 1140018"/>
                <a:gd name="connsiteX12" fmla="*/ 833438 w 1515673"/>
                <a:gd name="connsiteY12" fmla="*/ 858797 h 1140018"/>
                <a:gd name="connsiteX13" fmla="*/ 762000 w 1515673"/>
                <a:gd name="connsiteY13" fmla="*/ 1006435 h 1140018"/>
                <a:gd name="connsiteX14" fmla="*/ 642938 w 1515673"/>
                <a:gd name="connsiteY14" fmla="*/ 1139785 h 1140018"/>
                <a:gd name="connsiteX15" fmla="*/ 261938 w 1515673"/>
                <a:gd name="connsiteY15" fmla="*/ 973097 h 1140018"/>
                <a:gd name="connsiteX16" fmla="*/ 257175 w 1515673"/>
                <a:gd name="connsiteY16" fmla="*/ 734972 h 1140018"/>
                <a:gd name="connsiteX17" fmla="*/ 47625 w 1515673"/>
                <a:gd name="connsiteY17" fmla="*/ 644485 h 1140018"/>
                <a:gd name="connsiteX18" fmla="*/ 45244 w 1515673"/>
                <a:gd name="connsiteY18" fmla="*/ 311110 h 1140018"/>
                <a:gd name="connsiteX19" fmla="*/ 9526 w 1515673"/>
                <a:gd name="connsiteY19" fmla="*/ 275391 h 1140018"/>
                <a:gd name="connsiteX20" fmla="*/ 0 w 1515673"/>
                <a:gd name="connsiteY20" fmla="*/ 225385 h 1140018"/>
                <a:gd name="connsiteX0" fmla="*/ 0 w 1404395"/>
                <a:gd name="connsiteY0" fmla="*/ 225385 h 1140018"/>
                <a:gd name="connsiteX1" fmla="*/ 157162 w 1404395"/>
                <a:gd name="connsiteY1" fmla="*/ 189667 h 1140018"/>
                <a:gd name="connsiteX2" fmla="*/ 626269 w 1404395"/>
                <a:gd name="connsiteY2" fmla="*/ 15835 h 1140018"/>
                <a:gd name="connsiteX3" fmla="*/ 885825 w 1404395"/>
                <a:gd name="connsiteY3" fmla="*/ 30122 h 1140018"/>
                <a:gd name="connsiteX4" fmla="*/ 909638 w 1404395"/>
                <a:gd name="connsiteY4" fmla="*/ 211097 h 1140018"/>
                <a:gd name="connsiteX5" fmla="*/ 1319213 w 1404395"/>
                <a:gd name="connsiteY5" fmla="*/ 296822 h 1140018"/>
                <a:gd name="connsiteX6" fmla="*/ 1157288 w 1404395"/>
                <a:gd name="connsiteY6" fmla="*/ 506372 h 1140018"/>
                <a:gd name="connsiteX7" fmla="*/ 1333500 w 1404395"/>
                <a:gd name="connsiteY7" fmla="*/ 587335 h 1140018"/>
                <a:gd name="connsiteX8" fmla="*/ 1400175 w 1404395"/>
                <a:gd name="connsiteY8" fmla="*/ 973097 h 1140018"/>
                <a:gd name="connsiteX9" fmla="*/ 1223963 w 1404395"/>
                <a:gd name="connsiteY9" fmla="*/ 1025485 h 1140018"/>
                <a:gd name="connsiteX10" fmla="*/ 1014413 w 1404395"/>
                <a:gd name="connsiteY10" fmla="*/ 968335 h 1140018"/>
                <a:gd name="connsiteX11" fmla="*/ 833438 w 1404395"/>
                <a:gd name="connsiteY11" fmla="*/ 858797 h 1140018"/>
                <a:gd name="connsiteX12" fmla="*/ 762000 w 1404395"/>
                <a:gd name="connsiteY12" fmla="*/ 1006435 h 1140018"/>
                <a:gd name="connsiteX13" fmla="*/ 642938 w 1404395"/>
                <a:gd name="connsiteY13" fmla="*/ 1139785 h 1140018"/>
                <a:gd name="connsiteX14" fmla="*/ 261938 w 1404395"/>
                <a:gd name="connsiteY14" fmla="*/ 973097 h 1140018"/>
                <a:gd name="connsiteX15" fmla="*/ 257175 w 1404395"/>
                <a:gd name="connsiteY15" fmla="*/ 734972 h 1140018"/>
                <a:gd name="connsiteX16" fmla="*/ 47625 w 1404395"/>
                <a:gd name="connsiteY16" fmla="*/ 644485 h 1140018"/>
                <a:gd name="connsiteX17" fmla="*/ 45244 w 1404395"/>
                <a:gd name="connsiteY17" fmla="*/ 311110 h 1140018"/>
                <a:gd name="connsiteX18" fmla="*/ 9526 w 1404395"/>
                <a:gd name="connsiteY18" fmla="*/ 275391 h 1140018"/>
                <a:gd name="connsiteX19" fmla="*/ 0 w 1404395"/>
                <a:gd name="connsiteY19" fmla="*/ 225385 h 1140018"/>
                <a:gd name="connsiteX0" fmla="*/ 0 w 1403840"/>
                <a:gd name="connsiteY0" fmla="*/ 225385 h 1140018"/>
                <a:gd name="connsiteX1" fmla="*/ 157162 w 1403840"/>
                <a:gd name="connsiteY1" fmla="*/ 189667 h 1140018"/>
                <a:gd name="connsiteX2" fmla="*/ 626269 w 1403840"/>
                <a:gd name="connsiteY2" fmla="*/ 15835 h 1140018"/>
                <a:gd name="connsiteX3" fmla="*/ 885825 w 1403840"/>
                <a:gd name="connsiteY3" fmla="*/ 30122 h 1140018"/>
                <a:gd name="connsiteX4" fmla="*/ 909638 w 1403840"/>
                <a:gd name="connsiteY4" fmla="*/ 211097 h 1140018"/>
                <a:gd name="connsiteX5" fmla="*/ 1319213 w 1403840"/>
                <a:gd name="connsiteY5" fmla="*/ 296822 h 1140018"/>
                <a:gd name="connsiteX6" fmla="*/ 1216542 w 1403840"/>
                <a:gd name="connsiteY6" fmla="*/ 500448 h 1140018"/>
                <a:gd name="connsiteX7" fmla="*/ 1333500 w 1403840"/>
                <a:gd name="connsiteY7" fmla="*/ 587335 h 1140018"/>
                <a:gd name="connsiteX8" fmla="*/ 1400175 w 1403840"/>
                <a:gd name="connsiteY8" fmla="*/ 973097 h 1140018"/>
                <a:gd name="connsiteX9" fmla="*/ 1223963 w 1403840"/>
                <a:gd name="connsiteY9" fmla="*/ 1025485 h 1140018"/>
                <a:gd name="connsiteX10" fmla="*/ 1014413 w 1403840"/>
                <a:gd name="connsiteY10" fmla="*/ 968335 h 1140018"/>
                <a:gd name="connsiteX11" fmla="*/ 833438 w 1403840"/>
                <a:gd name="connsiteY11" fmla="*/ 858797 h 1140018"/>
                <a:gd name="connsiteX12" fmla="*/ 762000 w 1403840"/>
                <a:gd name="connsiteY12" fmla="*/ 1006435 h 1140018"/>
                <a:gd name="connsiteX13" fmla="*/ 642938 w 1403840"/>
                <a:gd name="connsiteY13" fmla="*/ 1139785 h 1140018"/>
                <a:gd name="connsiteX14" fmla="*/ 261938 w 1403840"/>
                <a:gd name="connsiteY14" fmla="*/ 973097 h 1140018"/>
                <a:gd name="connsiteX15" fmla="*/ 257175 w 1403840"/>
                <a:gd name="connsiteY15" fmla="*/ 734972 h 1140018"/>
                <a:gd name="connsiteX16" fmla="*/ 47625 w 1403840"/>
                <a:gd name="connsiteY16" fmla="*/ 644485 h 1140018"/>
                <a:gd name="connsiteX17" fmla="*/ 45244 w 1403840"/>
                <a:gd name="connsiteY17" fmla="*/ 311110 h 1140018"/>
                <a:gd name="connsiteX18" fmla="*/ 9526 w 1403840"/>
                <a:gd name="connsiteY18" fmla="*/ 275391 h 1140018"/>
                <a:gd name="connsiteX19" fmla="*/ 0 w 1403840"/>
                <a:gd name="connsiteY19" fmla="*/ 225385 h 1140018"/>
                <a:gd name="connsiteX0" fmla="*/ 0 w 1403365"/>
                <a:gd name="connsiteY0" fmla="*/ 225385 h 1140018"/>
                <a:gd name="connsiteX1" fmla="*/ 157162 w 1403365"/>
                <a:gd name="connsiteY1" fmla="*/ 189667 h 1140018"/>
                <a:gd name="connsiteX2" fmla="*/ 626269 w 1403365"/>
                <a:gd name="connsiteY2" fmla="*/ 15835 h 1140018"/>
                <a:gd name="connsiteX3" fmla="*/ 885825 w 1403365"/>
                <a:gd name="connsiteY3" fmla="*/ 30122 h 1140018"/>
                <a:gd name="connsiteX4" fmla="*/ 909638 w 1403365"/>
                <a:gd name="connsiteY4" fmla="*/ 211097 h 1140018"/>
                <a:gd name="connsiteX5" fmla="*/ 1319213 w 1403365"/>
                <a:gd name="connsiteY5" fmla="*/ 296822 h 1140018"/>
                <a:gd name="connsiteX6" fmla="*/ 1281723 w 1403365"/>
                <a:gd name="connsiteY6" fmla="*/ 435270 h 1140018"/>
                <a:gd name="connsiteX7" fmla="*/ 1333500 w 1403365"/>
                <a:gd name="connsiteY7" fmla="*/ 587335 h 1140018"/>
                <a:gd name="connsiteX8" fmla="*/ 1400175 w 1403365"/>
                <a:gd name="connsiteY8" fmla="*/ 973097 h 1140018"/>
                <a:gd name="connsiteX9" fmla="*/ 1223963 w 1403365"/>
                <a:gd name="connsiteY9" fmla="*/ 1025485 h 1140018"/>
                <a:gd name="connsiteX10" fmla="*/ 1014413 w 1403365"/>
                <a:gd name="connsiteY10" fmla="*/ 968335 h 1140018"/>
                <a:gd name="connsiteX11" fmla="*/ 833438 w 1403365"/>
                <a:gd name="connsiteY11" fmla="*/ 858797 h 1140018"/>
                <a:gd name="connsiteX12" fmla="*/ 762000 w 1403365"/>
                <a:gd name="connsiteY12" fmla="*/ 1006435 h 1140018"/>
                <a:gd name="connsiteX13" fmla="*/ 642938 w 1403365"/>
                <a:gd name="connsiteY13" fmla="*/ 1139785 h 1140018"/>
                <a:gd name="connsiteX14" fmla="*/ 261938 w 1403365"/>
                <a:gd name="connsiteY14" fmla="*/ 973097 h 1140018"/>
                <a:gd name="connsiteX15" fmla="*/ 257175 w 1403365"/>
                <a:gd name="connsiteY15" fmla="*/ 734972 h 1140018"/>
                <a:gd name="connsiteX16" fmla="*/ 47625 w 1403365"/>
                <a:gd name="connsiteY16" fmla="*/ 644485 h 1140018"/>
                <a:gd name="connsiteX17" fmla="*/ 45244 w 1403365"/>
                <a:gd name="connsiteY17" fmla="*/ 311110 h 1140018"/>
                <a:gd name="connsiteX18" fmla="*/ 9526 w 1403365"/>
                <a:gd name="connsiteY18" fmla="*/ 275391 h 1140018"/>
                <a:gd name="connsiteX19" fmla="*/ 0 w 1403365"/>
                <a:gd name="connsiteY19" fmla="*/ 225385 h 114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03365" h="1140018">
                  <a:moveTo>
                    <a:pt x="0" y="225385"/>
                  </a:moveTo>
                  <a:lnTo>
                    <a:pt x="157162" y="189667"/>
                  </a:lnTo>
                  <a:cubicBezTo>
                    <a:pt x="261143" y="147598"/>
                    <a:pt x="504825" y="42426"/>
                    <a:pt x="626269" y="15835"/>
                  </a:cubicBezTo>
                  <a:cubicBezTo>
                    <a:pt x="747713" y="-10756"/>
                    <a:pt x="838597" y="-2422"/>
                    <a:pt x="885825" y="30122"/>
                  </a:cubicBezTo>
                  <a:cubicBezTo>
                    <a:pt x="933053" y="62666"/>
                    <a:pt x="868362" y="150772"/>
                    <a:pt x="909638" y="211097"/>
                  </a:cubicBezTo>
                  <a:cubicBezTo>
                    <a:pt x="950914" y="271422"/>
                    <a:pt x="1257199" y="259460"/>
                    <a:pt x="1319213" y="296822"/>
                  </a:cubicBezTo>
                  <a:cubicBezTo>
                    <a:pt x="1381227" y="334184"/>
                    <a:pt x="1279342" y="386851"/>
                    <a:pt x="1281723" y="435270"/>
                  </a:cubicBezTo>
                  <a:cubicBezTo>
                    <a:pt x="1284104" y="483689"/>
                    <a:pt x="1313758" y="497697"/>
                    <a:pt x="1333500" y="587335"/>
                  </a:cubicBezTo>
                  <a:cubicBezTo>
                    <a:pt x="1353242" y="676973"/>
                    <a:pt x="1418431" y="900072"/>
                    <a:pt x="1400175" y="973097"/>
                  </a:cubicBezTo>
                  <a:cubicBezTo>
                    <a:pt x="1353741" y="1025088"/>
                    <a:pt x="1288257" y="1026279"/>
                    <a:pt x="1223963" y="1025485"/>
                  </a:cubicBezTo>
                  <a:cubicBezTo>
                    <a:pt x="1169194" y="1001673"/>
                    <a:pt x="1106488" y="1023898"/>
                    <a:pt x="1014413" y="968335"/>
                  </a:cubicBezTo>
                  <a:cubicBezTo>
                    <a:pt x="954088" y="931822"/>
                    <a:pt x="875507" y="852447"/>
                    <a:pt x="833438" y="858797"/>
                  </a:cubicBezTo>
                  <a:cubicBezTo>
                    <a:pt x="791369" y="865147"/>
                    <a:pt x="801687" y="961985"/>
                    <a:pt x="762000" y="1006435"/>
                  </a:cubicBezTo>
                  <a:cubicBezTo>
                    <a:pt x="722313" y="1050885"/>
                    <a:pt x="726282" y="1145341"/>
                    <a:pt x="642938" y="1139785"/>
                  </a:cubicBezTo>
                  <a:cubicBezTo>
                    <a:pt x="559594" y="1134229"/>
                    <a:pt x="326232" y="1040566"/>
                    <a:pt x="261938" y="973097"/>
                  </a:cubicBezTo>
                  <a:cubicBezTo>
                    <a:pt x="197644" y="905628"/>
                    <a:pt x="327025" y="765134"/>
                    <a:pt x="257175" y="734972"/>
                  </a:cubicBezTo>
                  <a:cubicBezTo>
                    <a:pt x="187325" y="704810"/>
                    <a:pt x="82947" y="715129"/>
                    <a:pt x="47625" y="644485"/>
                  </a:cubicBezTo>
                  <a:cubicBezTo>
                    <a:pt x="12303" y="573841"/>
                    <a:pt x="51594" y="372626"/>
                    <a:pt x="45244" y="311110"/>
                  </a:cubicBezTo>
                  <a:cubicBezTo>
                    <a:pt x="10319" y="271025"/>
                    <a:pt x="17067" y="289679"/>
                    <a:pt x="9526" y="275391"/>
                  </a:cubicBezTo>
                  <a:cubicBezTo>
                    <a:pt x="1985" y="261104"/>
                    <a:pt x="3175" y="242054"/>
                    <a:pt x="0" y="225385"/>
                  </a:cubicBezTo>
                  <a:close/>
                </a:path>
              </a:pathLst>
            </a:custGeom>
            <a:solidFill>
              <a:srgbClr val="A0D901"/>
            </a:solidFill>
            <a:ln w="3175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8710296-FCC3-2609-E912-10D79B9B6FEB}"/>
                </a:ext>
              </a:extLst>
            </p:cNvPr>
            <p:cNvGrpSpPr/>
            <p:nvPr/>
          </p:nvGrpSpPr>
          <p:grpSpPr>
            <a:xfrm>
              <a:off x="3457418" y="3476120"/>
              <a:ext cx="1750447" cy="900221"/>
              <a:chOff x="3457418" y="3476120"/>
              <a:chExt cx="1750447" cy="900221"/>
            </a:xfrm>
          </p:grpSpPr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2A6A6BEA-C819-70FD-5942-F45DC695695C}"/>
                  </a:ext>
                </a:extLst>
              </p:cNvPr>
              <p:cNvSpPr/>
              <p:nvPr/>
            </p:nvSpPr>
            <p:spPr>
              <a:xfrm>
                <a:off x="3457418" y="3476120"/>
                <a:ext cx="1750447" cy="900221"/>
              </a:xfrm>
              <a:custGeom>
                <a:avLst/>
                <a:gdLst>
                  <a:gd name="connsiteX0" fmla="*/ 0 w 445294"/>
                  <a:gd name="connsiteY0" fmla="*/ 0 h 190500"/>
                  <a:gd name="connsiteX1" fmla="*/ 190500 w 445294"/>
                  <a:gd name="connsiteY1" fmla="*/ 33337 h 190500"/>
                  <a:gd name="connsiteX2" fmla="*/ 445294 w 445294"/>
                  <a:gd name="connsiteY2" fmla="*/ 190500 h 190500"/>
                  <a:gd name="connsiteX0" fmla="*/ 0 w 445294"/>
                  <a:gd name="connsiteY0" fmla="*/ 0 h 190500"/>
                  <a:gd name="connsiteX1" fmla="*/ 190500 w 445294"/>
                  <a:gd name="connsiteY1" fmla="*/ 33337 h 190500"/>
                  <a:gd name="connsiteX2" fmla="*/ 445294 w 445294"/>
                  <a:gd name="connsiteY2" fmla="*/ 190500 h 190500"/>
                  <a:gd name="connsiteX0" fmla="*/ 0 w 445294"/>
                  <a:gd name="connsiteY0" fmla="*/ 0 h 190500"/>
                  <a:gd name="connsiteX1" fmla="*/ 190500 w 445294"/>
                  <a:gd name="connsiteY1" fmla="*/ 33337 h 190500"/>
                  <a:gd name="connsiteX2" fmla="*/ 445294 w 445294"/>
                  <a:gd name="connsiteY2" fmla="*/ 190500 h 190500"/>
                  <a:gd name="connsiteX0" fmla="*/ 0 w 440532"/>
                  <a:gd name="connsiteY0" fmla="*/ 0 h 197643"/>
                  <a:gd name="connsiteX1" fmla="*/ 185738 w 440532"/>
                  <a:gd name="connsiteY1" fmla="*/ 40480 h 197643"/>
                  <a:gd name="connsiteX2" fmla="*/ 440532 w 440532"/>
                  <a:gd name="connsiteY2" fmla="*/ 197643 h 197643"/>
                  <a:gd name="connsiteX0" fmla="*/ 0 w 490538"/>
                  <a:gd name="connsiteY0" fmla="*/ 0 h 250030"/>
                  <a:gd name="connsiteX1" fmla="*/ 185738 w 490538"/>
                  <a:gd name="connsiteY1" fmla="*/ 40480 h 250030"/>
                  <a:gd name="connsiteX2" fmla="*/ 490538 w 490538"/>
                  <a:gd name="connsiteY2" fmla="*/ 250030 h 250030"/>
                  <a:gd name="connsiteX0" fmla="*/ 0 w 490538"/>
                  <a:gd name="connsiteY0" fmla="*/ 0 h 250030"/>
                  <a:gd name="connsiteX1" fmla="*/ 185738 w 490538"/>
                  <a:gd name="connsiteY1" fmla="*/ 40480 h 250030"/>
                  <a:gd name="connsiteX2" fmla="*/ 490538 w 490538"/>
                  <a:gd name="connsiteY2" fmla="*/ 250030 h 250030"/>
                  <a:gd name="connsiteX0" fmla="*/ 0 w 500063"/>
                  <a:gd name="connsiteY0" fmla="*/ 0 h 257173"/>
                  <a:gd name="connsiteX1" fmla="*/ 185738 w 500063"/>
                  <a:gd name="connsiteY1" fmla="*/ 40480 h 257173"/>
                  <a:gd name="connsiteX2" fmla="*/ 500063 w 500063"/>
                  <a:gd name="connsiteY2" fmla="*/ 257173 h 25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0063" h="257173">
                    <a:moveTo>
                      <a:pt x="0" y="0"/>
                    </a:moveTo>
                    <a:cubicBezTo>
                      <a:pt x="61913" y="13493"/>
                      <a:pt x="102394" y="-2382"/>
                      <a:pt x="185738" y="40480"/>
                    </a:cubicBezTo>
                    <a:cubicBezTo>
                      <a:pt x="269082" y="83342"/>
                      <a:pt x="412751" y="171448"/>
                      <a:pt x="500063" y="257173"/>
                    </a:cubicBezTo>
                  </a:path>
                </a:pathLst>
              </a:custGeom>
              <a:noFill/>
              <a:ln w="28575" cap="rnd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0C50C4AA-9ABF-50A9-264A-7E92807AEC98}"/>
                  </a:ext>
                </a:extLst>
              </p:cNvPr>
              <p:cNvSpPr/>
              <p:nvPr/>
            </p:nvSpPr>
            <p:spPr>
              <a:xfrm>
                <a:off x="3945043" y="3543808"/>
                <a:ext cx="775196" cy="66684"/>
              </a:xfrm>
              <a:custGeom>
                <a:avLst/>
                <a:gdLst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90500 w 221456"/>
                  <a:gd name="connsiteY1" fmla="*/ 9525 h 19050"/>
                  <a:gd name="connsiteX2" fmla="*/ 221456 w 221456"/>
                  <a:gd name="connsiteY2" fmla="*/ 19050 h 19050"/>
                  <a:gd name="connsiteX0" fmla="*/ 0 w 221456"/>
                  <a:gd name="connsiteY0" fmla="*/ 0 h 19050"/>
                  <a:gd name="connsiteX1" fmla="*/ 160568 w 221456"/>
                  <a:gd name="connsiteY1" fmla="*/ 6804 h 19050"/>
                  <a:gd name="connsiteX2" fmla="*/ 221456 w 221456"/>
                  <a:gd name="connsiteY2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1456" h="19050">
                    <a:moveTo>
                      <a:pt x="0" y="0"/>
                    </a:moveTo>
                    <a:lnTo>
                      <a:pt x="160568" y="6804"/>
                    </a:lnTo>
                    <a:cubicBezTo>
                      <a:pt x="197477" y="9979"/>
                      <a:pt x="204334" y="7712"/>
                      <a:pt x="221456" y="19050"/>
                    </a:cubicBezTo>
                  </a:path>
                </a:pathLst>
              </a:custGeom>
              <a:noFill/>
              <a:ln w="28575" cap="rnd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77FF57C3-2A91-0F6B-3BC2-805B7635D01F}"/>
                  </a:ext>
                </a:extLst>
              </p:cNvPr>
              <p:cNvSpPr/>
              <p:nvPr/>
            </p:nvSpPr>
            <p:spPr>
              <a:xfrm>
                <a:off x="3777676" y="3523686"/>
                <a:ext cx="104056" cy="805088"/>
              </a:xfrm>
              <a:custGeom>
                <a:avLst/>
                <a:gdLst>
                  <a:gd name="connsiteX0" fmla="*/ 0 w 25400"/>
                  <a:gd name="connsiteY0" fmla="*/ 0 h 241300"/>
                  <a:gd name="connsiteX1" fmla="*/ 25400 w 25400"/>
                  <a:gd name="connsiteY1" fmla="*/ 190500 h 241300"/>
                  <a:gd name="connsiteX2" fmla="*/ 9525 w 25400"/>
                  <a:gd name="connsiteY2" fmla="*/ 241300 h 241300"/>
                  <a:gd name="connsiteX0" fmla="*/ 0 w 25541"/>
                  <a:gd name="connsiteY0" fmla="*/ 0 h 241300"/>
                  <a:gd name="connsiteX1" fmla="*/ 25400 w 25541"/>
                  <a:gd name="connsiteY1" fmla="*/ 190500 h 241300"/>
                  <a:gd name="connsiteX2" fmla="*/ 9525 w 25541"/>
                  <a:gd name="connsiteY2" fmla="*/ 241300 h 241300"/>
                  <a:gd name="connsiteX0" fmla="*/ 0 w 25985"/>
                  <a:gd name="connsiteY0" fmla="*/ 0 h 273050"/>
                  <a:gd name="connsiteX1" fmla="*/ 25400 w 25985"/>
                  <a:gd name="connsiteY1" fmla="*/ 190500 h 273050"/>
                  <a:gd name="connsiteX2" fmla="*/ 15875 w 25985"/>
                  <a:gd name="connsiteY2" fmla="*/ 273050 h 273050"/>
                  <a:gd name="connsiteX0" fmla="*/ 0 w 25985"/>
                  <a:gd name="connsiteY0" fmla="*/ 0 h 273050"/>
                  <a:gd name="connsiteX1" fmla="*/ 25400 w 25985"/>
                  <a:gd name="connsiteY1" fmla="*/ 146050 h 273050"/>
                  <a:gd name="connsiteX2" fmla="*/ 15875 w 25985"/>
                  <a:gd name="connsiteY2" fmla="*/ 273050 h 273050"/>
                  <a:gd name="connsiteX0" fmla="*/ 0 w 25985"/>
                  <a:gd name="connsiteY0" fmla="*/ 0 h 273050"/>
                  <a:gd name="connsiteX1" fmla="*/ 25400 w 25985"/>
                  <a:gd name="connsiteY1" fmla="*/ 146050 h 273050"/>
                  <a:gd name="connsiteX2" fmla="*/ 15875 w 25985"/>
                  <a:gd name="connsiteY2" fmla="*/ 273050 h 273050"/>
                  <a:gd name="connsiteX0" fmla="*/ 0 w 30574"/>
                  <a:gd name="connsiteY0" fmla="*/ 0 h 237331"/>
                  <a:gd name="connsiteX1" fmla="*/ 25400 w 30574"/>
                  <a:gd name="connsiteY1" fmla="*/ 146050 h 237331"/>
                  <a:gd name="connsiteX2" fmla="*/ 27781 w 30574"/>
                  <a:gd name="connsiteY2" fmla="*/ 237331 h 237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574" h="237331">
                    <a:moveTo>
                      <a:pt x="0" y="0"/>
                    </a:moveTo>
                    <a:cubicBezTo>
                      <a:pt x="8467" y="63500"/>
                      <a:pt x="20770" y="106495"/>
                      <a:pt x="25400" y="146050"/>
                    </a:cubicBezTo>
                    <a:cubicBezTo>
                      <a:pt x="30030" y="185605"/>
                      <a:pt x="33073" y="220398"/>
                      <a:pt x="27781" y="237331"/>
                    </a:cubicBezTo>
                  </a:path>
                </a:pathLst>
              </a:custGeom>
              <a:noFill/>
              <a:ln w="28575" cap="rnd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 pitchFamily="34" charset="0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sp>
        <p:nvSpPr>
          <p:cNvPr id="18" name="フリーフォーム 42">
            <a:extLst>
              <a:ext uri="{FF2B5EF4-FFF2-40B4-BE49-F238E27FC236}">
                <a16:creationId xmlns:a16="http://schemas.microsoft.com/office/drawing/2014/main" id="{AE24D980-C971-B6FF-B608-B86BFCB8DB3B}"/>
              </a:ext>
            </a:extLst>
          </p:cNvPr>
          <p:cNvSpPr/>
          <p:nvPr/>
        </p:nvSpPr>
        <p:spPr>
          <a:xfrm>
            <a:off x="5681741" y="971565"/>
            <a:ext cx="228081" cy="1794670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418" h="790342">
                <a:moveTo>
                  <a:pt x="2757" y="519460"/>
                </a:moveTo>
                <a:cubicBezTo>
                  <a:pt x="5138" y="609154"/>
                  <a:pt x="16250" y="712343"/>
                  <a:pt x="26569" y="752824"/>
                </a:cubicBezTo>
                <a:cubicBezTo>
                  <a:pt x="36888" y="793305"/>
                  <a:pt x="60303" y="807592"/>
                  <a:pt x="64669" y="762348"/>
                </a:cubicBezTo>
                <a:cubicBezTo>
                  <a:pt x="69035" y="717104"/>
                  <a:pt x="53160" y="571451"/>
                  <a:pt x="52763" y="481360"/>
                </a:cubicBezTo>
                <a:cubicBezTo>
                  <a:pt x="52366" y="391269"/>
                  <a:pt x="51969" y="291654"/>
                  <a:pt x="62288" y="221804"/>
                </a:cubicBezTo>
                <a:cubicBezTo>
                  <a:pt x="72607" y="151954"/>
                  <a:pt x="107134" y="97979"/>
                  <a:pt x="114675" y="62260"/>
                </a:cubicBezTo>
                <a:cubicBezTo>
                  <a:pt x="122216" y="26541"/>
                  <a:pt x="124597" y="-17909"/>
                  <a:pt x="107532" y="7491"/>
                </a:cubicBezTo>
                <a:cubicBezTo>
                  <a:pt x="90467" y="32891"/>
                  <a:pt x="29744" y="129332"/>
                  <a:pt x="12282" y="214660"/>
                </a:cubicBezTo>
                <a:cubicBezTo>
                  <a:pt x="-5180" y="299988"/>
                  <a:pt x="376" y="429766"/>
                  <a:pt x="2757" y="519460"/>
                </a:cubicBezTo>
                <a:close/>
              </a:path>
            </a:pathLst>
          </a:custGeom>
          <a:gradFill flip="none" rotWithShape="1">
            <a:gsLst>
              <a:gs pos="0">
                <a:srgbClr val="81AF01"/>
              </a:gs>
              <a:gs pos="63000">
                <a:srgbClr val="9BD201"/>
              </a:gs>
              <a:gs pos="100000">
                <a:srgbClr val="9BBB59">
                  <a:lumMod val="20000"/>
                  <a:lumOff val="80000"/>
                </a:srgbClr>
              </a:gs>
            </a:gsLst>
            <a:lin ang="108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9EAEE66D-DA67-5682-4FC8-9F6A9386E54C}"/>
              </a:ext>
            </a:extLst>
          </p:cNvPr>
          <p:cNvGrpSpPr/>
          <p:nvPr/>
        </p:nvGrpSpPr>
        <p:grpSpPr>
          <a:xfrm>
            <a:off x="5379411" y="784141"/>
            <a:ext cx="724012" cy="904962"/>
            <a:chOff x="5766717" y="937823"/>
            <a:chExt cx="648161" cy="810154"/>
          </a:xfrm>
        </p:grpSpPr>
        <p:sp>
          <p:nvSpPr>
            <p:cNvPr id="19" name="フリーフォーム 43">
              <a:extLst>
                <a:ext uri="{FF2B5EF4-FFF2-40B4-BE49-F238E27FC236}">
                  <a16:creationId xmlns:a16="http://schemas.microsoft.com/office/drawing/2014/main" id="{F9DC39B2-BA6D-D034-35C0-E6D1750D43F3}"/>
                </a:ext>
              </a:extLst>
            </p:cNvPr>
            <p:cNvSpPr/>
            <p:nvPr/>
          </p:nvSpPr>
          <p:spPr>
            <a:xfrm>
              <a:off x="6344897" y="1703703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anose="020B0600070205080204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20" name="フリーフォーム 45">
              <a:extLst>
                <a:ext uri="{FF2B5EF4-FFF2-40B4-BE49-F238E27FC236}">
                  <a16:creationId xmlns:a16="http://schemas.microsoft.com/office/drawing/2014/main" id="{A422CCCD-6C64-EFDA-3376-39C642DBC256}"/>
                </a:ext>
              </a:extLst>
            </p:cNvPr>
            <p:cNvSpPr/>
            <p:nvPr/>
          </p:nvSpPr>
          <p:spPr>
            <a:xfrm>
              <a:off x="5766717" y="937823"/>
              <a:ext cx="648161" cy="810154"/>
            </a:xfrm>
            <a:custGeom>
              <a:avLst/>
              <a:gdLst>
                <a:gd name="connsiteX0" fmla="*/ 26193 w 1345406"/>
                <a:gd name="connsiteY0" fmla="*/ 466725 h 1621632"/>
                <a:gd name="connsiteX1" fmla="*/ 52387 w 1345406"/>
                <a:gd name="connsiteY1" fmla="*/ 411957 h 1621632"/>
                <a:gd name="connsiteX2" fmla="*/ 90487 w 1345406"/>
                <a:gd name="connsiteY2" fmla="*/ 383382 h 1621632"/>
                <a:gd name="connsiteX3" fmla="*/ 152400 w 1345406"/>
                <a:gd name="connsiteY3" fmla="*/ 290513 h 1621632"/>
                <a:gd name="connsiteX4" fmla="*/ 285750 w 1345406"/>
                <a:gd name="connsiteY4" fmla="*/ 183357 h 1621632"/>
                <a:gd name="connsiteX5" fmla="*/ 369093 w 1345406"/>
                <a:gd name="connsiteY5" fmla="*/ 154782 h 1621632"/>
                <a:gd name="connsiteX6" fmla="*/ 445293 w 1345406"/>
                <a:gd name="connsiteY6" fmla="*/ 100013 h 1621632"/>
                <a:gd name="connsiteX7" fmla="*/ 657225 w 1345406"/>
                <a:gd name="connsiteY7" fmla="*/ 38100 h 1621632"/>
                <a:gd name="connsiteX8" fmla="*/ 821531 w 1345406"/>
                <a:gd name="connsiteY8" fmla="*/ 26194 h 1621632"/>
                <a:gd name="connsiteX9" fmla="*/ 964406 w 1345406"/>
                <a:gd name="connsiteY9" fmla="*/ 0 h 1621632"/>
                <a:gd name="connsiteX10" fmla="*/ 1097756 w 1345406"/>
                <a:gd name="connsiteY10" fmla="*/ 42863 h 1621632"/>
                <a:gd name="connsiteX11" fmla="*/ 1188243 w 1345406"/>
                <a:gd name="connsiteY11" fmla="*/ 119063 h 1621632"/>
                <a:gd name="connsiteX12" fmla="*/ 1231106 w 1345406"/>
                <a:gd name="connsiteY12" fmla="*/ 169069 h 1621632"/>
                <a:gd name="connsiteX13" fmla="*/ 1285875 w 1345406"/>
                <a:gd name="connsiteY13" fmla="*/ 226219 h 1621632"/>
                <a:gd name="connsiteX14" fmla="*/ 1309687 w 1345406"/>
                <a:gd name="connsiteY14" fmla="*/ 338138 h 1621632"/>
                <a:gd name="connsiteX15" fmla="*/ 1312068 w 1345406"/>
                <a:gd name="connsiteY15" fmla="*/ 526257 h 1621632"/>
                <a:gd name="connsiteX16" fmla="*/ 1297781 w 1345406"/>
                <a:gd name="connsiteY16" fmla="*/ 700088 h 1621632"/>
                <a:gd name="connsiteX17" fmla="*/ 1262062 w 1345406"/>
                <a:gd name="connsiteY17" fmla="*/ 835819 h 1621632"/>
                <a:gd name="connsiteX18" fmla="*/ 1252537 w 1345406"/>
                <a:gd name="connsiteY18" fmla="*/ 909638 h 1621632"/>
                <a:gd name="connsiteX19" fmla="*/ 1345406 w 1345406"/>
                <a:gd name="connsiteY19" fmla="*/ 1312069 h 1621632"/>
                <a:gd name="connsiteX20" fmla="*/ 1338262 w 1345406"/>
                <a:gd name="connsiteY20" fmla="*/ 1447800 h 1621632"/>
                <a:gd name="connsiteX21" fmla="*/ 1288256 w 1345406"/>
                <a:gd name="connsiteY21" fmla="*/ 1528763 h 1621632"/>
                <a:gd name="connsiteX22" fmla="*/ 1233487 w 1345406"/>
                <a:gd name="connsiteY22" fmla="*/ 1574007 h 1621632"/>
                <a:gd name="connsiteX23" fmla="*/ 1138237 w 1345406"/>
                <a:gd name="connsiteY23" fmla="*/ 1574007 h 1621632"/>
                <a:gd name="connsiteX24" fmla="*/ 1112043 w 1345406"/>
                <a:gd name="connsiteY24" fmla="*/ 1531144 h 1621632"/>
                <a:gd name="connsiteX25" fmla="*/ 1097756 w 1345406"/>
                <a:gd name="connsiteY25" fmla="*/ 1516857 h 1621632"/>
                <a:gd name="connsiteX26" fmla="*/ 1028700 w 1345406"/>
                <a:gd name="connsiteY26" fmla="*/ 1578769 h 1621632"/>
                <a:gd name="connsiteX27" fmla="*/ 928687 w 1345406"/>
                <a:gd name="connsiteY27" fmla="*/ 1621632 h 1621632"/>
                <a:gd name="connsiteX28" fmla="*/ 814387 w 1345406"/>
                <a:gd name="connsiteY28" fmla="*/ 1600200 h 1621632"/>
                <a:gd name="connsiteX29" fmla="*/ 771525 w 1345406"/>
                <a:gd name="connsiteY29" fmla="*/ 1571625 h 1621632"/>
                <a:gd name="connsiteX30" fmla="*/ 742950 w 1345406"/>
                <a:gd name="connsiteY30" fmla="*/ 1531144 h 1621632"/>
                <a:gd name="connsiteX31" fmla="*/ 721518 w 1345406"/>
                <a:gd name="connsiteY31" fmla="*/ 1495425 h 1621632"/>
                <a:gd name="connsiteX32" fmla="*/ 711993 w 1345406"/>
                <a:gd name="connsiteY32" fmla="*/ 1481138 h 1621632"/>
                <a:gd name="connsiteX33" fmla="*/ 628650 w 1345406"/>
                <a:gd name="connsiteY33" fmla="*/ 1540669 h 1621632"/>
                <a:gd name="connsiteX34" fmla="*/ 528637 w 1345406"/>
                <a:gd name="connsiteY34" fmla="*/ 1571625 h 1621632"/>
                <a:gd name="connsiteX35" fmla="*/ 450056 w 1345406"/>
                <a:gd name="connsiteY35" fmla="*/ 1535907 h 1621632"/>
                <a:gd name="connsiteX36" fmla="*/ 419100 w 1345406"/>
                <a:gd name="connsiteY36" fmla="*/ 1490663 h 1621632"/>
                <a:gd name="connsiteX37" fmla="*/ 388143 w 1345406"/>
                <a:gd name="connsiteY37" fmla="*/ 1445419 h 1621632"/>
                <a:gd name="connsiteX38" fmla="*/ 409575 w 1345406"/>
                <a:gd name="connsiteY38" fmla="*/ 1350169 h 1621632"/>
                <a:gd name="connsiteX39" fmla="*/ 552450 w 1345406"/>
                <a:gd name="connsiteY39" fmla="*/ 1066800 h 1621632"/>
                <a:gd name="connsiteX40" fmla="*/ 721518 w 1345406"/>
                <a:gd name="connsiteY40" fmla="*/ 826294 h 1621632"/>
                <a:gd name="connsiteX41" fmla="*/ 859631 w 1345406"/>
                <a:gd name="connsiteY41" fmla="*/ 595313 h 1621632"/>
                <a:gd name="connsiteX42" fmla="*/ 952500 w 1345406"/>
                <a:gd name="connsiteY42" fmla="*/ 445294 h 1621632"/>
                <a:gd name="connsiteX43" fmla="*/ 673893 w 1345406"/>
                <a:gd name="connsiteY43" fmla="*/ 783432 h 1621632"/>
                <a:gd name="connsiteX44" fmla="*/ 483393 w 1345406"/>
                <a:gd name="connsiteY44" fmla="*/ 1038225 h 1621632"/>
                <a:gd name="connsiteX45" fmla="*/ 388143 w 1345406"/>
                <a:gd name="connsiteY45" fmla="*/ 1233488 h 1621632"/>
                <a:gd name="connsiteX46" fmla="*/ 269081 w 1345406"/>
                <a:gd name="connsiteY46" fmla="*/ 1381125 h 1621632"/>
                <a:gd name="connsiteX47" fmla="*/ 211931 w 1345406"/>
                <a:gd name="connsiteY47" fmla="*/ 1445419 h 1621632"/>
                <a:gd name="connsiteX48" fmla="*/ 92868 w 1345406"/>
                <a:gd name="connsiteY48" fmla="*/ 1495425 h 1621632"/>
                <a:gd name="connsiteX49" fmla="*/ 21431 w 1345406"/>
                <a:gd name="connsiteY49" fmla="*/ 1452563 h 1621632"/>
                <a:gd name="connsiteX50" fmla="*/ 0 w 1345406"/>
                <a:gd name="connsiteY50" fmla="*/ 1350169 h 1621632"/>
                <a:gd name="connsiteX51" fmla="*/ 33337 w 1345406"/>
                <a:gd name="connsiteY51" fmla="*/ 1190625 h 1621632"/>
                <a:gd name="connsiteX52" fmla="*/ 171450 w 1345406"/>
                <a:gd name="connsiteY52" fmla="*/ 959644 h 1621632"/>
                <a:gd name="connsiteX53" fmla="*/ 421481 w 1345406"/>
                <a:gd name="connsiteY53" fmla="*/ 635794 h 1621632"/>
                <a:gd name="connsiteX54" fmla="*/ 650081 w 1345406"/>
                <a:gd name="connsiteY54" fmla="*/ 411957 h 1621632"/>
                <a:gd name="connsiteX55" fmla="*/ 404812 w 1345406"/>
                <a:gd name="connsiteY55" fmla="*/ 640557 h 1621632"/>
                <a:gd name="connsiteX56" fmla="*/ 178593 w 1345406"/>
                <a:gd name="connsiteY56" fmla="*/ 931069 h 1621632"/>
                <a:gd name="connsiteX57" fmla="*/ 85725 w 1345406"/>
                <a:gd name="connsiteY57" fmla="*/ 1088232 h 1621632"/>
                <a:gd name="connsiteX58" fmla="*/ 66675 w 1345406"/>
                <a:gd name="connsiteY58" fmla="*/ 1078707 h 1621632"/>
                <a:gd name="connsiteX59" fmla="*/ 54768 w 1345406"/>
                <a:gd name="connsiteY59" fmla="*/ 990600 h 1621632"/>
                <a:gd name="connsiteX60" fmla="*/ 69056 w 1345406"/>
                <a:gd name="connsiteY60" fmla="*/ 878682 h 1621632"/>
                <a:gd name="connsiteX61" fmla="*/ 92868 w 1345406"/>
                <a:gd name="connsiteY61" fmla="*/ 840582 h 1621632"/>
                <a:gd name="connsiteX62" fmla="*/ 35718 w 1345406"/>
                <a:gd name="connsiteY62" fmla="*/ 776288 h 1621632"/>
                <a:gd name="connsiteX63" fmla="*/ 11906 w 1345406"/>
                <a:gd name="connsiteY63" fmla="*/ 688182 h 1621632"/>
                <a:gd name="connsiteX64" fmla="*/ 4762 w 1345406"/>
                <a:gd name="connsiteY64" fmla="*/ 576263 h 1621632"/>
                <a:gd name="connsiteX65" fmla="*/ 26193 w 1345406"/>
                <a:gd name="connsiteY65" fmla="*/ 466725 h 162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345406" h="1621632">
                  <a:moveTo>
                    <a:pt x="26193" y="466725"/>
                  </a:moveTo>
                  <a:lnTo>
                    <a:pt x="52387" y="411957"/>
                  </a:lnTo>
                  <a:lnTo>
                    <a:pt x="90487" y="383382"/>
                  </a:lnTo>
                  <a:lnTo>
                    <a:pt x="152400" y="290513"/>
                  </a:lnTo>
                  <a:lnTo>
                    <a:pt x="285750" y="183357"/>
                  </a:lnTo>
                  <a:lnTo>
                    <a:pt x="369093" y="154782"/>
                  </a:lnTo>
                  <a:lnTo>
                    <a:pt x="445293" y="100013"/>
                  </a:lnTo>
                  <a:lnTo>
                    <a:pt x="657225" y="38100"/>
                  </a:lnTo>
                  <a:lnTo>
                    <a:pt x="821531" y="26194"/>
                  </a:lnTo>
                  <a:lnTo>
                    <a:pt x="964406" y="0"/>
                  </a:lnTo>
                  <a:lnTo>
                    <a:pt x="1097756" y="42863"/>
                  </a:lnTo>
                  <a:lnTo>
                    <a:pt x="1188243" y="119063"/>
                  </a:lnTo>
                  <a:lnTo>
                    <a:pt x="1231106" y="169069"/>
                  </a:lnTo>
                  <a:lnTo>
                    <a:pt x="1285875" y="226219"/>
                  </a:lnTo>
                  <a:lnTo>
                    <a:pt x="1309687" y="338138"/>
                  </a:lnTo>
                  <a:cubicBezTo>
                    <a:pt x="1310481" y="400844"/>
                    <a:pt x="1311274" y="463551"/>
                    <a:pt x="1312068" y="526257"/>
                  </a:cubicBezTo>
                  <a:lnTo>
                    <a:pt x="1297781" y="700088"/>
                  </a:lnTo>
                  <a:lnTo>
                    <a:pt x="1262062" y="835819"/>
                  </a:lnTo>
                  <a:lnTo>
                    <a:pt x="1252537" y="909638"/>
                  </a:lnTo>
                  <a:lnTo>
                    <a:pt x="1345406" y="1312069"/>
                  </a:lnTo>
                  <a:lnTo>
                    <a:pt x="1338262" y="1447800"/>
                  </a:lnTo>
                  <a:lnTo>
                    <a:pt x="1288256" y="1528763"/>
                  </a:lnTo>
                  <a:lnTo>
                    <a:pt x="1233487" y="1574007"/>
                  </a:lnTo>
                  <a:lnTo>
                    <a:pt x="1138237" y="1574007"/>
                  </a:lnTo>
                  <a:lnTo>
                    <a:pt x="1112043" y="1531144"/>
                  </a:lnTo>
                  <a:lnTo>
                    <a:pt x="1097756" y="1516857"/>
                  </a:lnTo>
                  <a:lnTo>
                    <a:pt x="1028700" y="1578769"/>
                  </a:lnTo>
                  <a:lnTo>
                    <a:pt x="928687" y="1621632"/>
                  </a:lnTo>
                  <a:lnTo>
                    <a:pt x="814387" y="1600200"/>
                  </a:lnTo>
                  <a:lnTo>
                    <a:pt x="771525" y="1571625"/>
                  </a:lnTo>
                  <a:lnTo>
                    <a:pt x="742950" y="1531144"/>
                  </a:lnTo>
                  <a:lnTo>
                    <a:pt x="721518" y="1495425"/>
                  </a:lnTo>
                  <a:lnTo>
                    <a:pt x="711993" y="1481138"/>
                  </a:lnTo>
                  <a:lnTo>
                    <a:pt x="628650" y="1540669"/>
                  </a:lnTo>
                  <a:lnTo>
                    <a:pt x="528637" y="1571625"/>
                  </a:lnTo>
                  <a:lnTo>
                    <a:pt x="450056" y="1535907"/>
                  </a:lnTo>
                  <a:lnTo>
                    <a:pt x="419100" y="1490663"/>
                  </a:lnTo>
                  <a:lnTo>
                    <a:pt x="388143" y="1445419"/>
                  </a:lnTo>
                  <a:lnTo>
                    <a:pt x="409575" y="1350169"/>
                  </a:lnTo>
                  <a:lnTo>
                    <a:pt x="552450" y="1066800"/>
                  </a:lnTo>
                  <a:lnTo>
                    <a:pt x="721518" y="826294"/>
                  </a:lnTo>
                  <a:lnTo>
                    <a:pt x="859631" y="595313"/>
                  </a:lnTo>
                  <a:lnTo>
                    <a:pt x="952500" y="445294"/>
                  </a:lnTo>
                  <a:lnTo>
                    <a:pt x="673893" y="783432"/>
                  </a:lnTo>
                  <a:lnTo>
                    <a:pt x="483393" y="1038225"/>
                  </a:lnTo>
                  <a:lnTo>
                    <a:pt x="388143" y="1233488"/>
                  </a:lnTo>
                  <a:lnTo>
                    <a:pt x="269081" y="1381125"/>
                  </a:lnTo>
                  <a:lnTo>
                    <a:pt x="211931" y="1445419"/>
                  </a:lnTo>
                  <a:lnTo>
                    <a:pt x="92868" y="1495425"/>
                  </a:lnTo>
                  <a:lnTo>
                    <a:pt x="21431" y="1452563"/>
                  </a:lnTo>
                  <a:lnTo>
                    <a:pt x="0" y="1350169"/>
                  </a:lnTo>
                  <a:lnTo>
                    <a:pt x="33337" y="1190625"/>
                  </a:lnTo>
                  <a:lnTo>
                    <a:pt x="171450" y="959644"/>
                  </a:lnTo>
                  <a:lnTo>
                    <a:pt x="421481" y="635794"/>
                  </a:lnTo>
                  <a:lnTo>
                    <a:pt x="650081" y="411957"/>
                  </a:lnTo>
                  <a:lnTo>
                    <a:pt x="404812" y="640557"/>
                  </a:lnTo>
                  <a:lnTo>
                    <a:pt x="178593" y="931069"/>
                  </a:lnTo>
                  <a:lnTo>
                    <a:pt x="85725" y="1088232"/>
                  </a:lnTo>
                  <a:lnTo>
                    <a:pt x="66675" y="1078707"/>
                  </a:lnTo>
                  <a:lnTo>
                    <a:pt x="54768" y="990600"/>
                  </a:lnTo>
                  <a:lnTo>
                    <a:pt x="69056" y="878682"/>
                  </a:lnTo>
                  <a:lnTo>
                    <a:pt x="92868" y="840582"/>
                  </a:lnTo>
                  <a:lnTo>
                    <a:pt x="35718" y="776288"/>
                  </a:lnTo>
                  <a:lnTo>
                    <a:pt x="11906" y="688182"/>
                  </a:lnTo>
                  <a:lnTo>
                    <a:pt x="4762" y="576263"/>
                  </a:lnTo>
                  <a:lnTo>
                    <a:pt x="26193" y="4667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5B44A"/>
                </a:gs>
                <a:gs pos="73000">
                  <a:srgbClr val="99CC00"/>
                </a:gs>
                <a:gs pos="100000">
                  <a:srgbClr val="9BBB59">
                    <a:lumMod val="20000"/>
                    <a:lumOff val="80000"/>
                  </a:srgbClr>
                </a:gs>
              </a:gsLst>
              <a:lin ang="18600000" scaled="0"/>
              <a:tileRect/>
            </a:gradFill>
            <a:ln w="317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フリーフォーム 46">
              <a:extLst>
                <a:ext uri="{FF2B5EF4-FFF2-40B4-BE49-F238E27FC236}">
                  <a16:creationId xmlns:a16="http://schemas.microsoft.com/office/drawing/2014/main" id="{AD4D23ED-937B-FCB0-84CF-20B9F3FF1A1F}"/>
                </a:ext>
              </a:extLst>
            </p:cNvPr>
            <p:cNvSpPr/>
            <p:nvPr/>
          </p:nvSpPr>
          <p:spPr>
            <a:xfrm>
              <a:off x="6110873" y="1232858"/>
              <a:ext cx="219112" cy="446119"/>
            </a:xfrm>
            <a:custGeom>
              <a:avLst/>
              <a:gdLst>
                <a:gd name="connsiteX0" fmla="*/ 454818 w 454818"/>
                <a:gd name="connsiteY0" fmla="*/ 0 h 892969"/>
                <a:gd name="connsiteX1" fmla="*/ 295275 w 454818"/>
                <a:gd name="connsiteY1" fmla="*/ 338138 h 892969"/>
                <a:gd name="connsiteX2" fmla="*/ 166687 w 454818"/>
                <a:gd name="connsiteY2" fmla="*/ 650082 h 892969"/>
                <a:gd name="connsiteX3" fmla="*/ 26193 w 454818"/>
                <a:gd name="connsiteY3" fmla="*/ 857250 h 892969"/>
                <a:gd name="connsiteX4" fmla="*/ 0 w 454818"/>
                <a:gd name="connsiteY4" fmla="*/ 892969 h 89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18" h="892969">
                  <a:moveTo>
                    <a:pt x="454818" y="0"/>
                  </a:moveTo>
                  <a:lnTo>
                    <a:pt x="295275" y="338138"/>
                  </a:lnTo>
                  <a:lnTo>
                    <a:pt x="166687" y="650082"/>
                  </a:lnTo>
                  <a:lnTo>
                    <a:pt x="26193" y="857250"/>
                  </a:lnTo>
                  <a:lnTo>
                    <a:pt x="0" y="892969"/>
                  </a:lnTo>
                </a:path>
              </a:pathLst>
            </a:custGeom>
            <a:gradFill flip="none" rotWithShape="1">
              <a:gsLst>
                <a:gs pos="0">
                  <a:srgbClr val="75B44A"/>
                </a:gs>
                <a:gs pos="73000">
                  <a:srgbClr val="99CC00"/>
                </a:gs>
                <a:gs pos="100000">
                  <a:srgbClr val="9BBB59">
                    <a:lumMod val="20000"/>
                    <a:lumOff val="80000"/>
                  </a:srgbClr>
                </a:gs>
              </a:gsLst>
              <a:lin ang="18600000" scaled="0"/>
              <a:tileRect/>
            </a:gradFill>
            <a:ln w="3175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フリーフォーム 47">
              <a:extLst>
                <a:ext uri="{FF2B5EF4-FFF2-40B4-BE49-F238E27FC236}">
                  <a16:creationId xmlns:a16="http://schemas.microsoft.com/office/drawing/2014/main" id="{B8BC603A-78B9-3F81-CE37-09CDAD673721}"/>
                </a:ext>
              </a:extLst>
            </p:cNvPr>
            <p:cNvSpPr/>
            <p:nvPr/>
          </p:nvSpPr>
          <p:spPr>
            <a:xfrm>
              <a:off x="5810312" y="1056789"/>
              <a:ext cx="176668" cy="302172"/>
            </a:xfrm>
            <a:custGeom>
              <a:avLst/>
              <a:gdLst>
                <a:gd name="connsiteX0" fmla="*/ 0 w 366713"/>
                <a:gd name="connsiteY0" fmla="*/ 604838 h 604838"/>
                <a:gd name="connsiteX1" fmla="*/ 57150 w 366713"/>
                <a:gd name="connsiteY1" fmla="*/ 414338 h 604838"/>
                <a:gd name="connsiteX2" fmla="*/ 121444 w 366713"/>
                <a:gd name="connsiteY2" fmla="*/ 292894 h 604838"/>
                <a:gd name="connsiteX3" fmla="*/ 230981 w 366713"/>
                <a:gd name="connsiteY3" fmla="*/ 133350 h 604838"/>
                <a:gd name="connsiteX4" fmla="*/ 354806 w 366713"/>
                <a:gd name="connsiteY4" fmla="*/ 9525 h 604838"/>
                <a:gd name="connsiteX5" fmla="*/ 366713 w 366713"/>
                <a:gd name="connsiteY5" fmla="*/ 0 h 6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13" h="604838">
                  <a:moveTo>
                    <a:pt x="0" y="604838"/>
                  </a:moveTo>
                  <a:lnTo>
                    <a:pt x="57150" y="414338"/>
                  </a:lnTo>
                  <a:lnTo>
                    <a:pt x="121444" y="292894"/>
                  </a:lnTo>
                  <a:lnTo>
                    <a:pt x="230981" y="133350"/>
                  </a:lnTo>
                  <a:lnTo>
                    <a:pt x="354806" y="9525"/>
                  </a:lnTo>
                  <a:lnTo>
                    <a:pt x="366713" y="0"/>
                  </a:lnTo>
                </a:path>
              </a:pathLst>
            </a:custGeom>
            <a:gradFill flip="none" rotWithShape="1">
              <a:gsLst>
                <a:gs pos="0">
                  <a:srgbClr val="75B44A"/>
                </a:gs>
                <a:gs pos="73000">
                  <a:srgbClr val="99CC00"/>
                </a:gs>
                <a:gs pos="100000">
                  <a:srgbClr val="9BBB59">
                    <a:lumMod val="20000"/>
                    <a:lumOff val="80000"/>
                  </a:srgbClr>
                </a:gs>
              </a:gsLst>
              <a:lin ang="18600000" scaled="0"/>
              <a:tileRect/>
            </a:gradFill>
            <a:ln w="3175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フリーフォーム 48">
              <a:extLst>
                <a:ext uri="{FF2B5EF4-FFF2-40B4-BE49-F238E27FC236}">
                  <a16:creationId xmlns:a16="http://schemas.microsoft.com/office/drawing/2014/main" id="{9B5601C9-BF5F-310E-AABF-E8534430CF34}"/>
                </a:ext>
              </a:extLst>
            </p:cNvPr>
            <p:cNvSpPr/>
            <p:nvPr/>
          </p:nvSpPr>
          <p:spPr>
            <a:xfrm>
              <a:off x="6294424" y="1366097"/>
              <a:ext cx="79155" cy="329535"/>
            </a:xfrm>
            <a:custGeom>
              <a:avLst/>
              <a:gdLst>
                <a:gd name="connsiteX0" fmla="*/ 0 w 164306"/>
                <a:gd name="connsiteY0" fmla="*/ 659607 h 659607"/>
                <a:gd name="connsiteX1" fmla="*/ 61912 w 164306"/>
                <a:gd name="connsiteY1" fmla="*/ 535782 h 659607"/>
                <a:gd name="connsiteX2" fmla="*/ 121443 w 164306"/>
                <a:gd name="connsiteY2" fmla="*/ 195263 h 659607"/>
                <a:gd name="connsiteX3" fmla="*/ 164306 w 164306"/>
                <a:gd name="connsiteY3" fmla="*/ 0 h 65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306" h="659607">
                  <a:moveTo>
                    <a:pt x="0" y="659607"/>
                  </a:moveTo>
                  <a:lnTo>
                    <a:pt x="61912" y="535782"/>
                  </a:lnTo>
                  <a:lnTo>
                    <a:pt x="121443" y="195263"/>
                  </a:lnTo>
                  <a:lnTo>
                    <a:pt x="164306" y="0"/>
                  </a:lnTo>
                </a:path>
              </a:pathLst>
            </a:custGeom>
            <a:gradFill flip="none" rotWithShape="1">
              <a:gsLst>
                <a:gs pos="0">
                  <a:srgbClr val="75B44A"/>
                </a:gs>
                <a:gs pos="73000">
                  <a:srgbClr val="99CC00"/>
                </a:gs>
                <a:gs pos="100000">
                  <a:srgbClr val="9BBB59">
                    <a:lumMod val="20000"/>
                    <a:lumOff val="80000"/>
                  </a:srgbClr>
                </a:gs>
              </a:gsLst>
              <a:lin ang="18600000" scaled="0"/>
              <a:tileRect/>
            </a:gradFill>
            <a:ln w="3175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フリーフォーム 49">
              <a:extLst>
                <a:ext uri="{FF2B5EF4-FFF2-40B4-BE49-F238E27FC236}">
                  <a16:creationId xmlns:a16="http://schemas.microsoft.com/office/drawing/2014/main" id="{F56135ED-D7C1-6F76-2026-1CD32E1E5731}"/>
                </a:ext>
              </a:extLst>
            </p:cNvPr>
            <p:cNvSpPr/>
            <p:nvPr/>
          </p:nvSpPr>
          <p:spPr>
            <a:xfrm>
              <a:off x="6004184" y="1341116"/>
              <a:ext cx="81450" cy="105877"/>
            </a:xfrm>
            <a:custGeom>
              <a:avLst/>
              <a:gdLst>
                <a:gd name="connsiteX0" fmla="*/ 161925 w 169069"/>
                <a:gd name="connsiteY0" fmla="*/ 0 h 211931"/>
                <a:gd name="connsiteX1" fmla="*/ 169069 w 169069"/>
                <a:gd name="connsiteY1" fmla="*/ 111919 h 211931"/>
                <a:gd name="connsiteX2" fmla="*/ 109538 w 169069"/>
                <a:gd name="connsiteY2" fmla="*/ 190500 h 211931"/>
                <a:gd name="connsiteX3" fmla="*/ 28575 w 169069"/>
                <a:gd name="connsiteY3" fmla="*/ 211931 h 211931"/>
                <a:gd name="connsiteX4" fmla="*/ 0 w 169069"/>
                <a:gd name="connsiteY4" fmla="*/ 207169 h 211931"/>
                <a:gd name="connsiteX5" fmla="*/ 161925 w 169069"/>
                <a:gd name="connsiteY5" fmla="*/ 0 h 2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069" h="211931">
                  <a:moveTo>
                    <a:pt x="161925" y="0"/>
                  </a:moveTo>
                  <a:lnTo>
                    <a:pt x="169069" y="111919"/>
                  </a:lnTo>
                  <a:lnTo>
                    <a:pt x="109538" y="190500"/>
                  </a:lnTo>
                  <a:lnTo>
                    <a:pt x="28575" y="211931"/>
                  </a:lnTo>
                  <a:lnTo>
                    <a:pt x="0" y="207169"/>
                  </a:lnTo>
                  <a:lnTo>
                    <a:pt x="1619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5B44A"/>
                </a:gs>
                <a:gs pos="73000">
                  <a:srgbClr val="99CC00"/>
                </a:gs>
                <a:gs pos="100000">
                  <a:srgbClr val="9BBB59">
                    <a:lumMod val="20000"/>
                    <a:lumOff val="80000"/>
                  </a:srgbClr>
                </a:gs>
              </a:gsLst>
              <a:lin ang="18600000" scaled="0"/>
              <a:tileRect/>
            </a:gradFill>
            <a:ln w="3175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52" name="図 51">
            <a:extLst>
              <a:ext uri="{FF2B5EF4-FFF2-40B4-BE49-F238E27FC236}">
                <a16:creationId xmlns:a16="http://schemas.microsoft.com/office/drawing/2014/main" id="{453C7025-A763-1274-4C49-ED280DB8A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822" y="3636170"/>
            <a:ext cx="2747512" cy="2509174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8ADFC029-3463-1EB9-01CF-D6BE20A1E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039" y="3552825"/>
            <a:ext cx="2747512" cy="252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6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917899" y="4120262"/>
            <a:ext cx="4174552" cy="2210433"/>
          </a:xfrm>
          <a:custGeom>
            <a:avLst/>
            <a:gdLst>
              <a:gd name="connsiteX0" fmla="*/ 1498419 w 4696577"/>
              <a:gd name="connsiteY0" fmla="*/ 252599 h 2254690"/>
              <a:gd name="connsiteX1" fmla="*/ 1209661 w 4696577"/>
              <a:gd name="connsiteY1" fmla="*/ 194848 h 2254690"/>
              <a:gd name="connsiteX2" fmla="*/ 738023 w 4696577"/>
              <a:gd name="connsiteY2" fmla="*/ 223723 h 2254690"/>
              <a:gd name="connsiteX3" fmla="*/ 911278 w 4696577"/>
              <a:gd name="connsiteY3" fmla="*/ 570233 h 2254690"/>
              <a:gd name="connsiteX4" fmla="*/ 651395 w 4696577"/>
              <a:gd name="connsiteY4" fmla="*/ 743488 h 2254690"/>
              <a:gd name="connsiteX5" fmla="*/ 882402 w 4696577"/>
              <a:gd name="connsiteY5" fmla="*/ 1022620 h 2254690"/>
              <a:gd name="connsiteX6" fmla="*/ 64254 w 4696577"/>
              <a:gd name="connsiteY6" fmla="*/ 1282502 h 2254690"/>
              <a:gd name="connsiteX7" fmla="*/ 102755 w 4696577"/>
              <a:gd name="connsiteY7" fmla="*/ 1648262 h 2254690"/>
              <a:gd name="connsiteX8" fmla="*/ 256760 w 4696577"/>
              <a:gd name="connsiteY8" fmla="*/ 1744515 h 2254690"/>
              <a:gd name="connsiteX9" fmla="*/ 6503 w 4696577"/>
              <a:gd name="connsiteY9" fmla="*/ 2052523 h 2254690"/>
              <a:gd name="connsiteX10" fmla="*/ 574393 w 4696577"/>
              <a:gd name="connsiteY10" fmla="*/ 2110275 h 2254690"/>
              <a:gd name="connsiteX11" fmla="*/ 2383943 w 4696577"/>
              <a:gd name="connsiteY11" fmla="*/ 2023648 h 2254690"/>
              <a:gd name="connsiteX12" fmla="*/ 2740078 w 4696577"/>
              <a:gd name="connsiteY12" fmla="*/ 2254654 h 2254690"/>
              <a:gd name="connsiteX13" fmla="*/ 3529349 w 4696577"/>
              <a:gd name="connsiteY13" fmla="*/ 2004397 h 2254690"/>
              <a:gd name="connsiteX14" fmla="*/ 3587101 w 4696577"/>
              <a:gd name="connsiteY14" fmla="*/ 1561635 h 2254690"/>
              <a:gd name="connsiteX15" fmla="*/ 4684381 w 4696577"/>
              <a:gd name="connsiteY15" fmla="*/ 1484633 h 2254690"/>
              <a:gd name="connsiteX16" fmla="*/ 4154991 w 4696577"/>
              <a:gd name="connsiteY16" fmla="*/ 1138123 h 2254690"/>
              <a:gd name="connsiteX17" fmla="*/ 3837358 w 4696577"/>
              <a:gd name="connsiteY17" fmla="*/ 637610 h 2254690"/>
              <a:gd name="connsiteX18" fmla="*/ 3538974 w 4696577"/>
              <a:gd name="connsiteY18" fmla="*/ 502856 h 2254690"/>
              <a:gd name="connsiteX19" fmla="*/ 2845955 w 4696577"/>
              <a:gd name="connsiteY19" fmla="*/ 589483 h 2254690"/>
              <a:gd name="connsiteX20" fmla="*/ 2518696 w 4696577"/>
              <a:gd name="connsiteY20" fmla="*/ 522107 h 2254690"/>
              <a:gd name="connsiteX21" fmla="*/ 2133686 w 4696577"/>
              <a:gd name="connsiteY21" fmla="*/ 425854 h 2254690"/>
              <a:gd name="connsiteX22" fmla="*/ 1864179 w 4696577"/>
              <a:gd name="connsiteY22" fmla="*/ 2342 h 2254690"/>
              <a:gd name="connsiteX23" fmla="*/ 1498419 w 4696577"/>
              <a:gd name="connsiteY23" fmla="*/ 252599 h 2254690"/>
              <a:gd name="connsiteX0" fmla="*/ 1498419 w 4191245"/>
              <a:gd name="connsiteY0" fmla="*/ 252599 h 2254690"/>
              <a:gd name="connsiteX1" fmla="*/ 1209661 w 4191245"/>
              <a:gd name="connsiteY1" fmla="*/ 194848 h 2254690"/>
              <a:gd name="connsiteX2" fmla="*/ 738023 w 4191245"/>
              <a:gd name="connsiteY2" fmla="*/ 223723 h 2254690"/>
              <a:gd name="connsiteX3" fmla="*/ 911278 w 4191245"/>
              <a:gd name="connsiteY3" fmla="*/ 570233 h 2254690"/>
              <a:gd name="connsiteX4" fmla="*/ 651395 w 4191245"/>
              <a:gd name="connsiteY4" fmla="*/ 743488 h 2254690"/>
              <a:gd name="connsiteX5" fmla="*/ 882402 w 4191245"/>
              <a:gd name="connsiteY5" fmla="*/ 1022620 h 2254690"/>
              <a:gd name="connsiteX6" fmla="*/ 64254 w 4191245"/>
              <a:gd name="connsiteY6" fmla="*/ 1282502 h 2254690"/>
              <a:gd name="connsiteX7" fmla="*/ 102755 w 4191245"/>
              <a:gd name="connsiteY7" fmla="*/ 1648262 h 2254690"/>
              <a:gd name="connsiteX8" fmla="*/ 256760 w 4191245"/>
              <a:gd name="connsiteY8" fmla="*/ 1744515 h 2254690"/>
              <a:gd name="connsiteX9" fmla="*/ 6503 w 4191245"/>
              <a:gd name="connsiteY9" fmla="*/ 2052523 h 2254690"/>
              <a:gd name="connsiteX10" fmla="*/ 574393 w 4191245"/>
              <a:gd name="connsiteY10" fmla="*/ 2110275 h 2254690"/>
              <a:gd name="connsiteX11" fmla="*/ 2383943 w 4191245"/>
              <a:gd name="connsiteY11" fmla="*/ 2023648 h 2254690"/>
              <a:gd name="connsiteX12" fmla="*/ 2740078 w 4191245"/>
              <a:gd name="connsiteY12" fmla="*/ 2254654 h 2254690"/>
              <a:gd name="connsiteX13" fmla="*/ 3529349 w 4191245"/>
              <a:gd name="connsiteY13" fmla="*/ 2004397 h 2254690"/>
              <a:gd name="connsiteX14" fmla="*/ 3587101 w 4191245"/>
              <a:gd name="connsiteY14" fmla="*/ 1561635 h 2254690"/>
              <a:gd name="connsiteX15" fmla="*/ 4120501 w 4191245"/>
              <a:gd name="connsiteY15" fmla="*/ 1499873 h 2254690"/>
              <a:gd name="connsiteX16" fmla="*/ 4154991 w 4191245"/>
              <a:gd name="connsiteY16" fmla="*/ 1138123 h 2254690"/>
              <a:gd name="connsiteX17" fmla="*/ 3837358 w 4191245"/>
              <a:gd name="connsiteY17" fmla="*/ 637610 h 2254690"/>
              <a:gd name="connsiteX18" fmla="*/ 3538974 w 4191245"/>
              <a:gd name="connsiteY18" fmla="*/ 502856 h 2254690"/>
              <a:gd name="connsiteX19" fmla="*/ 2845955 w 4191245"/>
              <a:gd name="connsiteY19" fmla="*/ 589483 h 2254690"/>
              <a:gd name="connsiteX20" fmla="*/ 2518696 w 4191245"/>
              <a:gd name="connsiteY20" fmla="*/ 522107 h 2254690"/>
              <a:gd name="connsiteX21" fmla="*/ 2133686 w 4191245"/>
              <a:gd name="connsiteY21" fmla="*/ 425854 h 2254690"/>
              <a:gd name="connsiteX22" fmla="*/ 1864179 w 4191245"/>
              <a:gd name="connsiteY22" fmla="*/ 2342 h 2254690"/>
              <a:gd name="connsiteX23" fmla="*/ 1498419 w 4191245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38974 w 4227064"/>
              <a:gd name="connsiteY18" fmla="*/ 50285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46594 w 4227064"/>
              <a:gd name="connsiteY18" fmla="*/ 59429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455154 w 4227064"/>
              <a:gd name="connsiteY18" fmla="*/ 58667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455154 w 4234152"/>
              <a:gd name="connsiteY18" fmla="*/ 58667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504830 w 4240563"/>
              <a:gd name="connsiteY0" fmla="*/ 252599 h 2361815"/>
              <a:gd name="connsiteX1" fmla="*/ 1216072 w 4240563"/>
              <a:gd name="connsiteY1" fmla="*/ 194848 h 2361815"/>
              <a:gd name="connsiteX2" fmla="*/ 744434 w 4240563"/>
              <a:gd name="connsiteY2" fmla="*/ 223723 h 2361815"/>
              <a:gd name="connsiteX3" fmla="*/ 917689 w 4240563"/>
              <a:gd name="connsiteY3" fmla="*/ 570233 h 2361815"/>
              <a:gd name="connsiteX4" fmla="*/ 657806 w 4240563"/>
              <a:gd name="connsiteY4" fmla="*/ 743488 h 2361815"/>
              <a:gd name="connsiteX5" fmla="*/ 888813 w 4240563"/>
              <a:gd name="connsiteY5" fmla="*/ 1022620 h 2361815"/>
              <a:gd name="connsiteX6" fmla="*/ 70665 w 4240563"/>
              <a:gd name="connsiteY6" fmla="*/ 1282502 h 2361815"/>
              <a:gd name="connsiteX7" fmla="*/ 109166 w 4240563"/>
              <a:gd name="connsiteY7" fmla="*/ 1648262 h 2361815"/>
              <a:gd name="connsiteX8" fmla="*/ 263171 w 4240563"/>
              <a:gd name="connsiteY8" fmla="*/ 1744515 h 2361815"/>
              <a:gd name="connsiteX9" fmla="*/ 12914 w 4240563"/>
              <a:gd name="connsiteY9" fmla="*/ 2052523 h 2361815"/>
              <a:gd name="connsiteX10" fmla="*/ 740824 w 4240563"/>
              <a:gd name="connsiteY10" fmla="*/ 2361735 h 2361815"/>
              <a:gd name="connsiteX11" fmla="*/ 2390354 w 4240563"/>
              <a:gd name="connsiteY11" fmla="*/ 2023648 h 2361815"/>
              <a:gd name="connsiteX12" fmla="*/ 2746489 w 4240563"/>
              <a:gd name="connsiteY12" fmla="*/ 2254654 h 2361815"/>
              <a:gd name="connsiteX13" fmla="*/ 3131474 w 4240563"/>
              <a:gd name="connsiteY13" fmla="*/ 2030466 h 2361815"/>
              <a:gd name="connsiteX14" fmla="*/ 3535760 w 4240563"/>
              <a:gd name="connsiteY14" fmla="*/ 2004397 h 2361815"/>
              <a:gd name="connsiteX15" fmla="*/ 3593512 w 4240563"/>
              <a:gd name="connsiteY15" fmla="*/ 1561635 h 2361815"/>
              <a:gd name="connsiteX16" fmla="*/ 4126912 w 4240563"/>
              <a:gd name="connsiteY16" fmla="*/ 1499873 h 2361815"/>
              <a:gd name="connsiteX17" fmla="*/ 4161402 w 4240563"/>
              <a:gd name="connsiteY17" fmla="*/ 1138123 h 2361815"/>
              <a:gd name="connsiteX18" fmla="*/ 3714229 w 4240563"/>
              <a:gd name="connsiteY18" fmla="*/ 873830 h 2361815"/>
              <a:gd name="connsiteX19" fmla="*/ 3629205 w 4240563"/>
              <a:gd name="connsiteY19" fmla="*/ 556196 h 2361815"/>
              <a:gd name="connsiteX20" fmla="*/ 2852366 w 4240563"/>
              <a:gd name="connsiteY20" fmla="*/ 589483 h 2361815"/>
              <a:gd name="connsiteX21" fmla="*/ 2525107 w 4240563"/>
              <a:gd name="connsiteY21" fmla="*/ 522107 h 2361815"/>
              <a:gd name="connsiteX22" fmla="*/ 2140097 w 4240563"/>
              <a:gd name="connsiteY22" fmla="*/ 425854 h 2361815"/>
              <a:gd name="connsiteX23" fmla="*/ 1870590 w 4240563"/>
              <a:gd name="connsiteY23" fmla="*/ 2342 h 2361815"/>
              <a:gd name="connsiteX24" fmla="*/ 1504830 w 4240563"/>
              <a:gd name="connsiteY24" fmla="*/ 252599 h 2361815"/>
              <a:gd name="connsiteX0" fmla="*/ 1504830 w 4240563"/>
              <a:gd name="connsiteY0" fmla="*/ 252599 h 2381630"/>
              <a:gd name="connsiteX1" fmla="*/ 1216072 w 4240563"/>
              <a:gd name="connsiteY1" fmla="*/ 194848 h 2381630"/>
              <a:gd name="connsiteX2" fmla="*/ 744434 w 4240563"/>
              <a:gd name="connsiteY2" fmla="*/ 223723 h 2381630"/>
              <a:gd name="connsiteX3" fmla="*/ 917689 w 4240563"/>
              <a:gd name="connsiteY3" fmla="*/ 570233 h 2381630"/>
              <a:gd name="connsiteX4" fmla="*/ 657806 w 4240563"/>
              <a:gd name="connsiteY4" fmla="*/ 743488 h 2381630"/>
              <a:gd name="connsiteX5" fmla="*/ 888813 w 4240563"/>
              <a:gd name="connsiteY5" fmla="*/ 1022620 h 2381630"/>
              <a:gd name="connsiteX6" fmla="*/ 70665 w 4240563"/>
              <a:gd name="connsiteY6" fmla="*/ 1282502 h 2381630"/>
              <a:gd name="connsiteX7" fmla="*/ 109166 w 4240563"/>
              <a:gd name="connsiteY7" fmla="*/ 1648262 h 2381630"/>
              <a:gd name="connsiteX8" fmla="*/ 263171 w 4240563"/>
              <a:gd name="connsiteY8" fmla="*/ 1744515 h 2381630"/>
              <a:gd name="connsiteX9" fmla="*/ 12914 w 4240563"/>
              <a:gd name="connsiteY9" fmla="*/ 2052523 h 2381630"/>
              <a:gd name="connsiteX10" fmla="*/ 740824 w 4240563"/>
              <a:gd name="connsiteY10" fmla="*/ 2361735 h 2381630"/>
              <a:gd name="connsiteX11" fmla="*/ 2390354 w 4240563"/>
              <a:gd name="connsiteY11" fmla="*/ 2023648 h 2381630"/>
              <a:gd name="connsiteX12" fmla="*/ 2746489 w 4240563"/>
              <a:gd name="connsiteY12" fmla="*/ 2254654 h 2381630"/>
              <a:gd name="connsiteX13" fmla="*/ 3131474 w 4240563"/>
              <a:gd name="connsiteY13" fmla="*/ 2030466 h 2381630"/>
              <a:gd name="connsiteX14" fmla="*/ 3535760 w 4240563"/>
              <a:gd name="connsiteY14" fmla="*/ 2004397 h 2381630"/>
              <a:gd name="connsiteX15" fmla="*/ 3593512 w 4240563"/>
              <a:gd name="connsiteY15" fmla="*/ 1561635 h 2381630"/>
              <a:gd name="connsiteX16" fmla="*/ 4126912 w 4240563"/>
              <a:gd name="connsiteY16" fmla="*/ 1499873 h 2381630"/>
              <a:gd name="connsiteX17" fmla="*/ 4161402 w 4240563"/>
              <a:gd name="connsiteY17" fmla="*/ 1138123 h 2381630"/>
              <a:gd name="connsiteX18" fmla="*/ 3714229 w 4240563"/>
              <a:gd name="connsiteY18" fmla="*/ 873830 h 2381630"/>
              <a:gd name="connsiteX19" fmla="*/ 3629205 w 4240563"/>
              <a:gd name="connsiteY19" fmla="*/ 556196 h 2381630"/>
              <a:gd name="connsiteX20" fmla="*/ 2852366 w 4240563"/>
              <a:gd name="connsiteY20" fmla="*/ 589483 h 2381630"/>
              <a:gd name="connsiteX21" fmla="*/ 2525107 w 4240563"/>
              <a:gd name="connsiteY21" fmla="*/ 522107 h 2381630"/>
              <a:gd name="connsiteX22" fmla="*/ 2140097 w 4240563"/>
              <a:gd name="connsiteY22" fmla="*/ 425854 h 2381630"/>
              <a:gd name="connsiteX23" fmla="*/ 1870590 w 4240563"/>
              <a:gd name="connsiteY23" fmla="*/ 2342 h 2381630"/>
              <a:gd name="connsiteX24" fmla="*/ 1504830 w 424056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826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524635 w 4260368"/>
              <a:gd name="connsiteY0" fmla="*/ 252599 h 2381630"/>
              <a:gd name="connsiteX1" fmla="*/ 1235877 w 4260368"/>
              <a:gd name="connsiteY1" fmla="*/ 194848 h 2381630"/>
              <a:gd name="connsiteX2" fmla="*/ 764239 w 4260368"/>
              <a:gd name="connsiteY2" fmla="*/ 223723 h 2381630"/>
              <a:gd name="connsiteX3" fmla="*/ 937494 w 4260368"/>
              <a:gd name="connsiteY3" fmla="*/ 570233 h 2381630"/>
              <a:gd name="connsiteX4" fmla="*/ 677611 w 4260368"/>
              <a:gd name="connsiteY4" fmla="*/ 743488 h 2381630"/>
              <a:gd name="connsiteX5" fmla="*/ 908618 w 4260368"/>
              <a:gd name="connsiteY5" fmla="*/ 1022620 h 2381630"/>
              <a:gd name="connsiteX6" fmla="*/ 90470 w 4260368"/>
              <a:gd name="connsiteY6" fmla="*/ 1282502 h 2381630"/>
              <a:gd name="connsiteX7" fmla="*/ 128971 w 4260368"/>
              <a:gd name="connsiteY7" fmla="*/ 1640642 h 2381630"/>
              <a:gd name="connsiteX8" fmla="*/ 542056 w 4260368"/>
              <a:gd name="connsiteY8" fmla="*/ 1691175 h 2381630"/>
              <a:gd name="connsiteX9" fmla="*/ 32719 w 4260368"/>
              <a:gd name="connsiteY9" fmla="*/ 2052523 h 2381630"/>
              <a:gd name="connsiteX10" fmla="*/ 760629 w 4260368"/>
              <a:gd name="connsiteY10" fmla="*/ 2361735 h 2381630"/>
              <a:gd name="connsiteX11" fmla="*/ 2410159 w 4260368"/>
              <a:gd name="connsiteY11" fmla="*/ 2023648 h 2381630"/>
              <a:gd name="connsiteX12" fmla="*/ 2766294 w 4260368"/>
              <a:gd name="connsiteY12" fmla="*/ 2254654 h 2381630"/>
              <a:gd name="connsiteX13" fmla="*/ 3151279 w 4260368"/>
              <a:gd name="connsiteY13" fmla="*/ 2030466 h 2381630"/>
              <a:gd name="connsiteX14" fmla="*/ 3555565 w 4260368"/>
              <a:gd name="connsiteY14" fmla="*/ 2004397 h 2381630"/>
              <a:gd name="connsiteX15" fmla="*/ 3613317 w 4260368"/>
              <a:gd name="connsiteY15" fmla="*/ 1561635 h 2381630"/>
              <a:gd name="connsiteX16" fmla="*/ 4146717 w 4260368"/>
              <a:gd name="connsiteY16" fmla="*/ 1499873 h 2381630"/>
              <a:gd name="connsiteX17" fmla="*/ 4181207 w 4260368"/>
              <a:gd name="connsiteY17" fmla="*/ 1138123 h 2381630"/>
              <a:gd name="connsiteX18" fmla="*/ 3734034 w 4260368"/>
              <a:gd name="connsiteY18" fmla="*/ 873830 h 2381630"/>
              <a:gd name="connsiteX19" fmla="*/ 3649010 w 4260368"/>
              <a:gd name="connsiteY19" fmla="*/ 556196 h 2381630"/>
              <a:gd name="connsiteX20" fmla="*/ 2872171 w 4260368"/>
              <a:gd name="connsiteY20" fmla="*/ 589483 h 2381630"/>
              <a:gd name="connsiteX21" fmla="*/ 2544912 w 4260368"/>
              <a:gd name="connsiteY21" fmla="*/ 522107 h 2381630"/>
              <a:gd name="connsiteX22" fmla="*/ 2159902 w 4260368"/>
              <a:gd name="connsiteY22" fmla="*/ 425854 h 2381630"/>
              <a:gd name="connsiteX23" fmla="*/ 1890395 w 4260368"/>
              <a:gd name="connsiteY23" fmla="*/ 2342 h 2381630"/>
              <a:gd name="connsiteX24" fmla="*/ 1524635 w 4260368"/>
              <a:gd name="connsiteY24" fmla="*/ 252599 h 2381630"/>
              <a:gd name="connsiteX0" fmla="*/ 1499000 w 4234733"/>
              <a:gd name="connsiteY0" fmla="*/ 252599 h 2372592"/>
              <a:gd name="connsiteX1" fmla="*/ 1210242 w 4234733"/>
              <a:gd name="connsiteY1" fmla="*/ 194848 h 2372592"/>
              <a:gd name="connsiteX2" fmla="*/ 738604 w 4234733"/>
              <a:gd name="connsiteY2" fmla="*/ 223723 h 2372592"/>
              <a:gd name="connsiteX3" fmla="*/ 911859 w 4234733"/>
              <a:gd name="connsiteY3" fmla="*/ 570233 h 2372592"/>
              <a:gd name="connsiteX4" fmla="*/ 651976 w 4234733"/>
              <a:gd name="connsiteY4" fmla="*/ 743488 h 2372592"/>
              <a:gd name="connsiteX5" fmla="*/ 882983 w 4234733"/>
              <a:gd name="connsiteY5" fmla="*/ 1022620 h 2372592"/>
              <a:gd name="connsiteX6" fmla="*/ 64835 w 4234733"/>
              <a:gd name="connsiteY6" fmla="*/ 1282502 h 2372592"/>
              <a:gd name="connsiteX7" fmla="*/ 103336 w 4234733"/>
              <a:gd name="connsiteY7" fmla="*/ 1640642 h 2372592"/>
              <a:gd name="connsiteX8" fmla="*/ 516421 w 4234733"/>
              <a:gd name="connsiteY8" fmla="*/ 1691175 h 2372592"/>
              <a:gd name="connsiteX9" fmla="*/ 205204 w 4234733"/>
              <a:gd name="connsiteY9" fmla="*/ 2197303 h 2372592"/>
              <a:gd name="connsiteX10" fmla="*/ 734994 w 4234733"/>
              <a:gd name="connsiteY10" fmla="*/ 2361735 h 2372592"/>
              <a:gd name="connsiteX11" fmla="*/ 2384524 w 4234733"/>
              <a:gd name="connsiteY11" fmla="*/ 2023648 h 2372592"/>
              <a:gd name="connsiteX12" fmla="*/ 2740659 w 4234733"/>
              <a:gd name="connsiteY12" fmla="*/ 2254654 h 2372592"/>
              <a:gd name="connsiteX13" fmla="*/ 3125644 w 4234733"/>
              <a:gd name="connsiteY13" fmla="*/ 2030466 h 2372592"/>
              <a:gd name="connsiteX14" fmla="*/ 3529930 w 4234733"/>
              <a:gd name="connsiteY14" fmla="*/ 2004397 h 2372592"/>
              <a:gd name="connsiteX15" fmla="*/ 3587682 w 4234733"/>
              <a:gd name="connsiteY15" fmla="*/ 1561635 h 2372592"/>
              <a:gd name="connsiteX16" fmla="*/ 4121082 w 4234733"/>
              <a:gd name="connsiteY16" fmla="*/ 1499873 h 2372592"/>
              <a:gd name="connsiteX17" fmla="*/ 4155572 w 4234733"/>
              <a:gd name="connsiteY17" fmla="*/ 1138123 h 2372592"/>
              <a:gd name="connsiteX18" fmla="*/ 3708399 w 4234733"/>
              <a:gd name="connsiteY18" fmla="*/ 873830 h 2372592"/>
              <a:gd name="connsiteX19" fmla="*/ 3623375 w 4234733"/>
              <a:gd name="connsiteY19" fmla="*/ 556196 h 2372592"/>
              <a:gd name="connsiteX20" fmla="*/ 2846536 w 4234733"/>
              <a:gd name="connsiteY20" fmla="*/ 589483 h 2372592"/>
              <a:gd name="connsiteX21" fmla="*/ 2519277 w 4234733"/>
              <a:gd name="connsiteY21" fmla="*/ 522107 h 2372592"/>
              <a:gd name="connsiteX22" fmla="*/ 2134267 w 4234733"/>
              <a:gd name="connsiteY22" fmla="*/ 425854 h 2372592"/>
              <a:gd name="connsiteX23" fmla="*/ 1864760 w 4234733"/>
              <a:gd name="connsiteY23" fmla="*/ 2342 h 2372592"/>
              <a:gd name="connsiteX24" fmla="*/ 1499000 w 4234733"/>
              <a:gd name="connsiteY24" fmla="*/ 252599 h 2372592"/>
              <a:gd name="connsiteX0" fmla="*/ 1499000 w 4234733"/>
              <a:gd name="connsiteY0" fmla="*/ 252599 h 2377386"/>
              <a:gd name="connsiteX1" fmla="*/ 1210242 w 4234733"/>
              <a:gd name="connsiteY1" fmla="*/ 194848 h 2377386"/>
              <a:gd name="connsiteX2" fmla="*/ 738604 w 4234733"/>
              <a:gd name="connsiteY2" fmla="*/ 223723 h 2377386"/>
              <a:gd name="connsiteX3" fmla="*/ 911859 w 4234733"/>
              <a:gd name="connsiteY3" fmla="*/ 570233 h 2377386"/>
              <a:gd name="connsiteX4" fmla="*/ 651976 w 4234733"/>
              <a:gd name="connsiteY4" fmla="*/ 743488 h 2377386"/>
              <a:gd name="connsiteX5" fmla="*/ 882983 w 4234733"/>
              <a:gd name="connsiteY5" fmla="*/ 1022620 h 2377386"/>
              <a:gd name="connsiteX6" fmla="*/ 64835 w 4234733"/>
              <a:gd name="connsiteY6" fmla="*/ 1282502 h 2377386"/>
              <a:gd name="connsiteX7" fmla="*/ 103336 w 4234733"/>
              <a:gd name="connsiteY7" fmla="*/ 1640642 h 2377386"/>
              <a:gd name="connsiteX8" fmla="*/ 516421 w 4234733"/>
              <a:gd name="connsiteY8" fmla="*/ 1691175 h 2377386"/>
              <a:gd name="connsiteX9" fmla="*/ 205204 w 4234733"/>
              <a:gd name="connsiteY9" fmla="*/ 2197303 h 2377386"/>
              <a:gd name="connsiteX10" fmla="*/ 734994 w 4234733"/>
              <a:gd name="connsiteY10" fmla="*/ 2361735 h 2377386"/>
              <a:gd name="connsiteX11" fmla="*/ 2384524 w 4234733"/>
              <a:gd name="connsiteY11" fmla="*/ 2023648 h 2377386"/>
              <a:gd name="connsiteX12" fmla="*/ 2740659 w 4234733"/>
              <a:gd name="connsiteY12" fmla="*/ 2254654 h 2377386"/>
              <a:gd name="connsiteX13" fmla="*/ 3125644 w 4234733"/>
              <a:gd name="connsiteY13" fmla="*/ 2030466 h 2377386"/>
              <a:gd name="connsiteX14" fmla="*/ 3529930 w 4234733"/>
              <a:gd name="connsiteY14" fmla="*/ 2004397 h 2377386"/>
              <a:gd name="connsiteX15" fmla="*/ 3587682 w 4234733"/>
              <a:gd name="connsiteY15" fmla="*/ 1561635 h 2377386"/>
              <a:gd name="connsiteX16" fmla="*/ 4121082 w 4234733"/>
              <a:gd name="connsiteY16" fmla="*/ 1499873 h 2377386"/>
              <a:gd name="connsiteX17" fmla="*/ 4155572 w 4234733"/>
              <a:gd name="connsiteY17" fmla="*/ 1138123 h 2377386"/>
              <a:gd name="connsiteX18" fmla="*/ 3708399 w 4234733"/>
              <a:gd name="connsiteY18" fmla="*/ 873830 h 2377386"/>
              <a:gd name="connsiteX19" fmla="*/ 3623375 w 4234733"/>
              <a:gd name="connsiteY19" fmla="*/ 556196 h 2377386"/>
              <a:gd name="connsiteX20" fmla="*/ 2846536 w 4234733"/>
              <a:gd name="connsiteY20" fmla="*/ 589483 h 2377386"/>
              <a:gd name="connsiteX21" fmla="*/ 2519277 w 4234733"/>
              <a:gd name="connsiteY21" fmla="*/ 522107 h 2377386"/>
              <a:gd name="connsiteX22" fmla="*/ 2134267 w 4234733"/>
              <a:gd name="connsiteY22" fmla="*/ 425854 h 2377386"/>
              <a:gd name="connsiteX23" fmla="*/ 1864760 w 4234733"/>
              <a:gd name="connsiteY23" fmla="*/ 2342 h 2377386"/>
              <a:gd name="connsiteX24" fmla="*/ 1499000 w 4234733"/>
              <a:gd name="connsiteY24" fmla="*/ 252599 h 2377386"/>
              <a:gd name="connsiteX0" fmla="*/ 1499000 w 4234733"/>
              <a:gd name="connsiteY0" fmla="*/ 252599 h 2264108"/>
              <a:gd name="connsiteX1" fmla="*/ 1210242 w 4234733"/>
              <a:gd name="connsiteY1" fmla="*/ 194848 h 2264108"/>
              <a:gd name="connsiteX2" fmla="*/ 738604 w 4234733"/>
              <a:gd name="connsiteY2" fmla="*/ 223723 h 2264108"/>
              <a:gd name="connsiteX3" fmla="*/ 911859 w 4234733"/>
              <a:gd name="connsiteY3" fmla="*/ 570233 h 2264108"/>
              <a:gd name="connsiteX4" fmla="*/ 651976 w 4234733"/>
              <a:gd name="connsiteY4" fmla="*/ 743488 h 2264108"/>
              <a:gd name="connsiteX5" fmla="*/ 882983 w 4234733"/>
              <a:gd name="connsiteY5" fmla="*/ 1022620 h 2264108"/>
              <a:gd name="connsiteX6" fmla="*/ 64835 w 4234733"/>
              <a:gd name="connsiteY6" fmla="*/ 1282502 h 2264108"/>
              <a:gd name="connsiteX7" fmla="*/ 103336 w 4234733"/>
              <a:gd name="connsiteY7" fmla="*/ 1640642 h 2264108"/>
              <a:gd name="connsiteX8" fmla="*/ 516421 w 4234733"/>
              <a:gd name="connsiteY8" fmla="*/ 1691175 h 2264108"/>
              <a:gd name="connsiteX9" fmla="*/ 205204 w 4234733"/>
              <a:gd name="connsiteY9" fmla="*/ 2197303 h 2264108"/>
              <a:gd name="connsiteX10" fmla="*/ 750234 w 4234733"/>
              <a:gd name="connsiteY10" fmla="*/ 2239815 h 2264108"/>
              <a:gd name="connsiteX11" fmla="*/ 2384524 w 4234733"/>
              <a:gd name="connsiteY11" fmla="*/ 2023648 h 2264108"/>
              <a:gd name="connsiteX12" fmla="*/ 2740659 w 4234733"/>
              <a:gd name="connsiteY12" fmla="*/ 2254654 h 2264108"/>
              <a:gd name="connsiteX13" fmla="*/ 3125644 w 4234733"/>
              <a:gd name="connsiteY13" fmla="*/ 2030466 h 2264108"/>
              <a:gd name="connsiteX14" fmla="*/ 3529930 w 4234733"/>
              <a:gd name="connsiteY14" fmla="*/ 2004397 h 2264108"/>
              <a:gd name="connsiteX15" fmla="*/ 3587682 w 4234733"/>
              <a:gd name="connsiteY15" fmla="*/ 1561635 h 2264108"/>
              <a:gd name="connsiteX16" fmla="*/ 4121082 w 4234733"/>
              <a:gd name="connsiteY16" fmla="*/ 1499873 h 2264108"/>
              <a:gd name="connsiteX17" fmla="*/ 4155572 w 4234733"/>
              <a:gd name="connsiteY17" fmla="*/ 1138123 h 2264108"/>
              <a:gd name="connsiteX18" fmla="*/ 3708399 w 4234733"/>
              <a:gd name="connsiteY18" fmla="*/ 873830 h 2264108"/>
              <a:gd name="connsiteX19" fmla="*/ 3623375 w 4234733"/>
              <a:gd name="connsiteY19" fmla="*/ 556196 h 2264108"/>
              <a:gd name="connsiteX20" fmla="*/ 2846536 w 4234733"/>
              <a:gd name="connsiteY20" fmla="*/ 589483 h 2264108"/>
              <a:gd name="connsiteX21" fmla="*/ 2519277 w 4234733"/>
              <a:gd name="connsiteY21" fmla="*/ 522107 h 2264108"/>
              <a:gd name="connsiteX22" fmla="*/ 2134267 w 4234733"/>
              <a:gd name="connsiteY22" fmla="*/ 425854 h 2264108"/>
              <a:gd name="connsiteX23" fmla="*/ 1864760 w 4234733"/>
              <a:gd name="connsiteY23" fmla="*/ 2342 h 2264108"/>
              <a:gd name="connsiteX24" fmla="*/ 1499000 w 4234733"/>
              <a:gd name="connsiteY24" fmla="*/ 252599 h 2264108"/>
              <a:gd name="connsiteX0" fmla="*/ 1499000 w 4234733"/>
              <a:gd name="connsiteY0" fmla="*/ 252599 h 2255130"/>
              <a:gd name="connsiteX1" fmla="*/ 1210242 w 4234733"/>
              <a:gd name="connsiteY1" fmla="*/ 194848 h 2255130"/>
              <a:gd name="connsiteX2" fmla="*/ 738604 w 4234733"/>
              <a:gd name="connsiteY2" fmla="*/ 223723 h 2255130"/>
              <a:gd name="connsiteX3" fmla="*/ 911859 w 4234733"/>
              <a:gd name="connsiteY3" fmla="*/ 570233 h 2255130"/>
              <a:gd name="connsiteX4" fmla="*/ 651976 w 4234733"/>
              <a:gd name="connsiteY4" fmla="*/ 743488 h 2255130"/>
              <a:gd name="connsiteX5" fmla="*/ 882983 w 4234733"/>
              <a:gd name="connsiteY5" fmla="*/ 1022620 h 2255130"/>
              <a:gd name="connsiteX6" fmla="*/ 64835 w 4234733"/>
              <a:gd name="connsiteY6" fmla="*/ 1282502 h 2255130"/>
              <a:gd name="connsiteX7" fmla="*/ 103336 w 4234733"/>
              <a:gd name="connsiteY7" fmla="*/ 1640642 h 2255130"/>
              <a:gd name="connsiteX8" fmla="*/ 516421 w 4234733"/>
              <a:gd name="connsiteY8" fmla="*/ 1691175 h 2255130"/>
              <a:gd name="connsiteX9" fmla="*/ 205204 w 4234733"/>
              <a:gd name="connsiteY9" fmla="*/ 2197303 h 2255130"/>
              <a:gd name="connsiteX10" fmla="*/ 750234 w 4234733"/>
              <a:gd name="connsiteY10" fmla="*/ 2239815 h 2255130"/>
              <a:gd name="connsiteX11" fmla="*/ 2384524 w 4234733"/>
              <a:gd name="connsiteY11" fmla="*/ 2023648 h 2255130"/>
              <a:gd name="connsiteX12" fmla="*/ 2740659 w 4234733"/>
              <a:gd name="connsiteY12" fmla="*/ 2254654 h 2255130"/>
              <a:gd name="connsiteX13" fmla="*/ 3125644 w 4234733"/>
              <a:gd name="connsiteY13" fmla="*/ 2030466 h 2255130"/>
              <a:gd name="connsiteX14" fmla="*/ 3529930 w 4234733"/>
              <a:gd name="connsiteY14" fmla="*/ 2004397 h 2255130"/>
              <a:gd name="connsiteX15" fmla="*/ 3587682 w 4234733"/>
              <a:gd name="connsiteY15" fmla="*/ 1561635 h 2255130"/>
              <a:gd name="connsiteX16" fmla="*/ 4121082 w 4234733"/>
              <a:gd name="connsiteY16" fmla="*/ 1499873 h 2255130"/>
              <a:gd name="connsiteX17" fmla="*/ 4155572 w 4234733"/>
              <a:gd name="connsiteY17" fmla="*/ 1138123 h 2255130"/>
              <a:gd name="connsiteX18" fmla="*/ 3708399 w 4234733"/>
              <a:gd name="connsiteY18" fmla="*/ 873830 h 2255130"/>
              <a:gd name="connsiteX19" fmla="*/ 3623375 w 4234733"/>
              <a:gd name="connsiteY19" fmla="*/ 556196 h 2255130"/>
              <a:gd name="connsiteX20" fmla="*/ 2846536 w 4234733"/>
              <a:gd name="connsiteY20" fmla="*/ 589483 h 2255130"/>
              <a:gd name="connsiteX21" fmla="*/ 2519277 w 4234733"/>
              <a:gd name="connsiteY21" fmla="*/ 522107 h 2255130"/>
              <a:gd name="connsiteX22" fmla="*/ 2134267 w 4234733"/>
              <a:gd name="connsiteY22" fmla="*/ 425854 h 2255130"/>
              <a:gd name="connsiteX23" fmla="*/ 1864760 w 4234733"/>
              <a:gd name="connsiteY23" fmla="*/ 2342 h 2255130"/>
              <a:gd name="connsiteX24" fmla="*/ 1499000 w 4234733"/>
              <a:gd name="connsiteY24" fmla="*/ 252599 h 2255130"/>
              <a:gd name="connsiteX0" fmla="*/ 1499000 w 4234733"/>
              <a:gd name="connsiteY0" fmla="*/ 252599 h 2416397"/>
              <a:gd name="connsiteX1" fmla="*/ 1210242 w 4234733"/>
              <a:gd name="connsiteY1" fmla="*/ 194848 h 2416397"/>
              <a:gd name="connsiteX2" fmla="*/ 738604 w 4234733"/>
              <a:gd name="connsiteY2" fmla="*/ 223723 h 2416397"/>
              <a:gd name="connsiteX3" fmla="*/ 911859 w 4234733"/>
              <a:gd name="connsiteY3" fmla="*/ 570233 h 2416397"/>
              <a:gd name="connsiteX4" fmla="*/ 651976 w 4234733"/>
              <a:gd name="connsiteY4" fmla="*/ 743488 h 2416397"/>
              <a:gd name="connsiteX5" fmla="*/ 882983 w 4234733"/>
              <a:gd name="connsiteY5" fmla="*/ 1022620 h 2416397"/>
              <a:gd name="connsiteX6" fmla="*/ 64835 w 4234733"/>
              <a:gd name="connsiteY6" fmla="*/ 1282502 h 2416397"/>
              <a:gd name="connsiteX7" fmla="*/ 103336 w 4234733"/>
              <a:gd name="connsiteY7" fmla="*/ 1640642 h 2416397"/>
              <a:gd name="connsiteX8" fmla="*/ 516421 w 4234733"/>
              <a:gd name="connsiteY8" fmla="*/ 1691175 h 2416397"/>
              <a:gd name="connsiteX9" fmla="*/ 205204 w 4234733"/>
              <a:gd name="connsiteY9" fmla="*/ 2197303 h 2416397"/>
              <a:gd name="connsiteX10" fmla="*/ 750234 w 4234733"/>
              <a:gd name="connsiteY10" fmla="*/ 2239815 h 2416397"/>
              <a:gd name="connsiteX11" fmla="*/ 1517825 w 4234733"/>
              <a:gd name="connsiteY11" fmla="*/ 2411466 h 2416397"/>
              <a:gd name="connsiteX12" fmla="*/ 2384524 w 4234733"/>
              <a:gd name="connsiteY12" fmla="*/ 2023648 h 2416397"/>
              <a:gd name="connsiteX13" fmla="*/ 2740659 w 4234733"/>
              <a:gd name="connsiteY13" fmla="*/ 2254654 h 2416397"/>
              <a:gd name="connsiteX14" fmla="*/ 3125644 w 4234733"/>
              <a:gd name="connsiteY14" fmla="*/ 2030466 h 2416397"/>
              <a:gd name="connsiteX15" fmla="*/ 3529930 w 4234733"/>
              <a:gd name="connsiteY15" fmla="*/ 2004397 h 2416397"/>
              <a:gd name="connsiteX16" fmla="*/ 3587682 w 4234733"/>
              <a:gd name="connsiteY16" fmla="*/ 1561635 h 2416397"/>
              <a:gd name="connsiteX17" fmla="*/ 4121082 w 4234733"/>
              <a:gd name="connsiteY17" fmla="*/ 1499873 h 2416397"/>
              <a:gd name="connsiteX18" fmla="*/ 4155572 w 4234733"/>
              <a:gd name="connsiteY18" fmla="*/ 1138123 h 2416397"/>
              <a:gd name="connsiteX19" fmla="*/ 3708399 w 4234733"/>
              <a:gd name="connsiteY19" fmla="*/ 873830 h 2416397"/>
              <a:gd name="connsiteX20" fmla="*/ 3623375 w 4234733"/>
              <a:gd name="connsiteY20" fmla="*/ 556196 h 2416397"/>
              <a:gd name="connsiteX21" fmla="*/ 2846536 w 4234733"/>
              <a:gd name="connsiteY21" fmla="*/ 589483 h 2416397"/>
              <a:gd name="connsiteX22" fmla="*/ 2519277 w 4234733"/>
              <a:gd name="connsiteY22" fmla="*/ 522107 h 2416397"/>
              <a:gd name="connsiteX23" fmla="*/ 2134267 w 4234733"/>
              <a:gd name="connsiteY23" fmla="*/ 425854 h 2416397"/>
              <a:gd name="connsiteX24" fmla="*/ 1864760 w 4234733"/>
              <a:gd name="connsiteY24" fmla="*/ 2342 h 2416397"/>
              <a:gd name="connsiteX25" fmla="*/ 1499000 w 4234733"/>
              <a:gd name="connsiteY25" fmla="*/ 252599 h 2416397"/>
              <a:gd name="connsiteX0" fmla="*/ 1499000 w 4234733"/>
              <a:gd name="connsiteY0" fmla="*/ 252599 h 2414137"/>
              <a:gd name="connsiteX1" fmla="*/ 1210242 w 4234733"/>
              <a:gd name="connsiteY1" fmla="*/ 194848 h 2414137"/>
              <a:gd name="connsiteX2" fmla="*/ 738604 w 4234733"/>
              <a:gd name="connsiteY2" fmla="*/ 223723 h 2414137"/>
              <a:gd name="connsiteX3" fmla="*/ 911859 w 4234733"/>
              <a:gd name="connsiteY3" fmla="*/ 570233 h 2414137"/>
              <a:gd name="connsiteX4" fmla="*/ 651976 w 4234733"/>
              <a:gd name="connsiteY4" fmla="*/ 743488 h 2414137"/>
              <a:gd name="connsiteX5" fmla="*/ 882983 w 4234733"/>
              <a:gd name="connsiteY5" fmla="*/ 1022620 h 2414137"/>
              <a:gd name="connsiteX6" fmla="*/ 64835 w 4234733"/>
              <a:gd name="connsiteY6" fmla="*/ 1282502 h 2414137"/>
              <a:gd name="connsiteX7" fmla="*/ 103336 w 4234733"/>
              <a:gd name="connsiteY7" fmla="*/ 1640642 h 2414137"/>
              <a:gd name="connsiteX8" fmla="*/ 516421 w 4234733"/>
              <a:gd name="connsiteY8" fmla="*/ 1691175 h 2414137"/>
              <a:gd name="connsiteX9" fmla="*/ 205204 w 4234733"/>
              <a:gd name="connsiteY9" fmla="*/ 2197303 h 2414137"/>
              <a:gd name="connsiteX10" fmla="*/ 872154 w 4234733"/>
              <a:gd name="connsiteY10" fmla="*/ 2072175 h 2414137"/>
              <a:gd name="connsiteX11" fmla="*/ 1517825 w 4234733"/>
              <a:gd name="connsiteY11" fmla="*/ 2411466 h 2414137"/>
              <a:gd name="connsiteX12" fmla="*/ 2384524 w 4234733"/>
              <a:gd name="connsiteY12" fmla="*/ 2023648 h 2414137"/>
              <a:gd name="connsiteX13" fmla="*/ 2740659 w 4234733"/>
              <a:gd name="connsiteY13" fmla="*/ 2254654 h 2414137"/>
              <a:gd name="connsiteX14" fmla="*/ 3125644 w 4234733"/>
              <a:gd name="connsiteY14" fmla="*/ 2030466 h 2414137"/>
              <a:gd name="connsiteX15" fmla="*/ 3529930 w 4234733"/>
              <a:gd name="connsiteY15" fmla="*/ 2004397 h 2414137"/>
              <a:gd name="connsiteX16" fmla="*/ 3587682 w 4234733"/>
              <a:gd name="connsiteY16" fmla="*/ 1561635 h 2414137"/>
              <a:gd name="connsiteX17" fmla="*/ 4121082 w 4234733"/>
              <a:gd name="connsiteY17" fmla="*/ 1499873 h 2414137"/>
              <a:gd name="connsiteX18" fmla="*/ 4155572 w 4234733"/>
              <a:gd name="connsiteY18" fmla="*/ 1138123 h 2414137"/>
              <a:gd name="connsiteX19" fmla="*/ 3708399 w 4234733"/>
              <a:gd name="connsiteY19" fmla="*/ 873830 h 2414137"/>
              <a:gd name="connsiteX20" fmla="*/ 3623375 w 4234733"/>
              <a:gd name="connsiteY20" fmla="*/ 556196 h 2414137"/>
              <a:gd name="connsiteX21" fmla="*/ 2846536 w 4234733"/>
              <a:gd name="connsiteY21" fmla="*/ 589483 h 2414137"/>
              <a:gd name="connsiteX22" fmla="*/ 2519277 w 4234733"/>
              <a:gd name="connsiteY22" fmla="*/ 522107 h 2414137"/>
              <a:gd name="connsiteX23" fmla="*/ 2134267 w 4234733"/>
              <a:gd name="connsiteY23" fmla="*/ 425854 h 2414137"/>
              <a:gd name="connsiteX24" fmla="*/ 1864760 w 4234733"/>
              <a:gd name="connsiteY24" fmla="*/ 2342 h 2414137"/>
              <a:gd name="connsiteX25" fmla="*/ 1499000 w 4234733"/>
              <a:gd name="connsiteY25" fmla="*/ 252599 h 2414137"/>
              <a:gd name="connsiteX0" fmla="*/ 1499000 w 4234733"/>
              <a:gd name="connsiteY0" fmla="*/ 252599 h 2383858"/>
              <a:gd name="connsiteX1" fmla="*/ 1210242 w 4234733"/>
              <a:gd name="connsiteY1" fmla="*/ 194848 h 2383858"/>
              <a:gd name="connsiteX2" fmla="*/ 738604 w 4234733"/>
              <a:gd name="connsiteY2" fmla="*/ 223723 h 2383858"/>
              <a:gd name="connsiteX3" fmla="*/ 911859 w 4234733"/>
              <a:gd name="connsiteY3" fmla="*/ 570233 h 2383858"/>
              <a:gd name="connsiteX4" fmla="*/ 651976 w 4234733"/>
              <a:gd name="connsiteY4" fmla="*/ 743488 h 2383858"/>
              <a:gd name="connsiteX5" fmla="*/ 882983 w 4234733"/>
              <a:gd name="connsiteY5" fmla="*/ 1022620 h 2383858"/>
              <a:gd name="connsiteX6" fmla="*/ 64835 w 4234733"/>
              <a:gd name="connsiteY6" fmla="*/ 1282502 h 2383858"/>
              <a:gd name="connsiteX7" fmla="*/ 103336 w 4234733"/>
              <a:gd name="connsiteY7" fmla="*/ 1640642 h 2383858"/>
              <a:gd name="connsiteX8" fmla="*/ 516421 w 4234733"/>
              <a:gd name="connsiteY8" fmla="*/ 1691175 h 2383858"/>
              <a:gd name="connsiteX9" fmla="*/ 205204 w 4234733"/>
              <a:gd name="connsiteY9" fmla="*/ 2197303 h 2383858"/>
              <a:gd name="connsiteX10" fmla="*/ 872154 w 4234733"/>
              <a:gd name="connsiteY10" fmla="*/ 2072175 h 2383858"/>
              <a:gd name="connsiteX11" fmla="*/ 1213025 w 4234733"/>
              <a:gd name="connsiteY11" fmla="*/ 2380986 h 2383858"/>
              <a:gd name="connsiteX12" fmla="*/ 2384524 w 4234733"/>
              <a:gd name="connsiteY12" fmla="*/ 2023648 h 2383858"/>
              <a:gd name="connsiteX13" fmla="*/ 2740659 w 4234733"/>
              <a:gd name="connsiteY13" fmla="*/ 2254654 h 2383858"/>
              <a:gd name="connsiteX14" fmla="*/ 3125644 w 4234733"/>
              <a:gd name="connsiteY14" fmla="*/ 2030466 h 2383858"/>
              <a:gd name="connsiteX15" fmla="*/ 3529930 w 4234733"/>
              <a:gd name="connsiteY15" fmla="*/ 2004397 h 2383858"/>
              <a:gd name="connsiteX16" fmla="*/ 3587682 w 4234733"/>
              <a:gd name="connsiteY16" fmla="*/ 1561635 h 2383858"/>
              <a:gd name="connsiteX17" fmla="*/ 4121082 w 4234733"/>
              <a:gd name="connsiteY17" fmla="*/ 1499873 h 2383858"/>
              <a:gd name="connsiteX18" fmla="*/ 4155572 w 4234733"/>
              <a:gd name="connsiteY18" fmla="*/ 1138123 h 2383858"/>
              <a:gd name="connsiteX19" fmla="*/ 3708399 w 4234733"/>
              <a:gd name="connsiteY19" fmla="*/ 873830 h 2383858"/>
              <a:gd name="connsiteX20" fmla="*/ 3623375 w 4234733"/>
              <a:gd name="connsiteY20" fmla="*/ 556196 h 2383858"/>
              <a:gd name="connsiteX21" fmla="*/ 2846536 w 4234733"/>
              <a:gd name="connsiteY21" fmla="*/ 589483 h 2383858"/>
              <a:gd name="connsiteX22" fmla="*/ 2519277 w 4234733"/>
              <a:gd name="connsiteY22" fmla="*/ 522107 h 2383858"/>
              <a:gd name="connsiteX23" fmla="*/ 2134267 w 4234733"/>
              <a:gd name="connsiteY23" fmla="*/ 425854 h 2383858"/>
              <a:gd name="connsiteX24" fmla="*/ 1864760 w 4234733"/>
              <a:gd name="connsiteY24" fmla="*/ 2342 h 2383858"/>
              <a:gd name="connsiteX25" fmla="*/ 1499000 w 4234733"/>
              <a:gd name="connsiteY25" fmla="*/ 252599 h 2383858"/>
              <a:gd name="connsiteX0" fmla="*/ 1499000 w 4234733"/>
              <a:gd name="connsiteY0" fmla="*/ 252599 h 2383710"/>
              <a:gd name="connsiteX1" fmla="*/ 1210242 w 4234733"/>
              <a:gd name="connsiteY1" fmla="*/ 194848 h 2383710"/>
              <a:gd name="connsiteX2" fmla="*/ 738604 w 4234733"/>
              <a:gd name="connsiteY2" fmla="*/ 223723 h 2383710"/>
              <a:gd name="connsiteX3" fmla="*/ 911859 w 4234733"/>
              <a:gd name="connsiteY3" fmla="*/ 570233 h 2383710"/>
              <a:gd name="connsiteX4" fmla="*/ 651976 w 4234733"/>
              <a:gd name="connsiteY4" fmla="*/ 743488 h 2383710"/>
              <a:gd name="connsiteX5" fmla="*/ 882983 w 4234733"/>
              <a:gd name="connsiteY5" fmla="*/ 1022620 h 2383710"/>
              <a:gd name="connsiteX6" fmla="*/ 64835 w 4234733"/>
              <a:gd name="connsiteY6" fmla="*/ 1282502 h 2383710"/>
              <a:gd name="connsiteX7" fmla="*/ 103336 w 4234733"/>
              <a:gd name="connsiteY7" fmla="*/ 1640642 h 2383710"/>
              <a:gd name="connsiteX8" fmla="*/ 516421 w 4234733"/>
              <a:gd name="connsiteY8" fmla="*/ 1691175 h 2383710"/>
              <a:gd name="connsiteX9" fmla="*/ 205204 w 4234733"/>
              <a:gd name="connsiteY9" fmla="*/ 2197303 h 2383710"/>
              <a:gd name="connsiteX10" fmla="*/ 872154 w 4234733"/>
              <a:gd name="connsiteY10" fmla="*/ 2072175 h 2383710"/>
              <a:gd name="connsiteX11" fmla="*/ 1213025 w 4234733"/>
              <a:gd name="connsiteY11" fmla="*/ 2380986 h 2383710"/>
              <a:gd name="connsiteX12" fmla="*/ 1533355 w 4234733"/>
              <a:gd name="connsiteY12" fmla="*/ 2095898 h 2383710"/>
              <a:gd name="connsiteX13" fmla="*/ 2384524 w 4234733"/>
              <a:gd name="connsiteY13" fmla="*/ 2023648 h 2383710"/>
              <a:gd name="connsiteX14" fmla="*/ 2740659 w 4234733"/>
              <a:gd name="connsiteY14" fmla="*/ 2254654 h 2383710"/>
              <a:gd name="connsiteX15" fmla="*/ 3125644 w 4234733"/>
              <a:gd name="connsiteY15" fmla="*/ 2030466 h 2383710"/>
              <a:gd name="connsiteX16" fmla="*/ 3529930 w 4234733"/>
              <a:gd name="connsiteY16" fmla="*/ 2004397 h 2383710"/>
              <a:gd name="connsiteX17" fmla="*/ 3587682 w 4234733"/>
              <a:gd name="connsiteY17" fmla="*/ 1561635 h 2383710"/>
              <a:gd name="connsiteX18" fmla="*/ 4121082 w 4234733"/>
              <a:gd name="connsiteY18" fmla="*/ 1499873 h 2383710"/>
              <a:gd name="connsiteX19" fmla="*/ 4155572 w 4234733"/>
              <a:gd name="connsiteY19" fmla="*/ 1138123 h 2383710"/>
              <a:gd name="connsiteX20" fmla="*/ 3708399 w 4234733"/>
              <a:gd name="connsiteY20" fmla="*/ 873830 h 2383710"/>
              <a:gd name="connsiteX21" fmla="*/ 3623375 w 4234733"/>
              <a:gd name="connsiteY21" fmla="*/ 556196 h 2383710"/>
              <a:gd name="connsiteX22" fmla="*/ 2846536 w 4234733"/>
              <a:gd name="connsiteY22" fmla="*/ 589483 h 2383710"/>
              <a:gd name="connsiteX23" fmla="*/ 2519277 w 4234733"/>
              <a:gd name="connsiteY23" fmla="*/ 522107 h 2383710"/>
              <a:gd name="connsiteX24" fmla="*/ 2134267 w 4234733"/>
              <a:gd name="connsiteY24" fmla="*/ 425854 h 2383710"/>
              <a:gd name="connsiteX25" fmla="*/ 1864760 w 4234733"/>
              <a:gd name="connsiteY25" fmla="*/ 2342 h 2383710"/>
              <a:gd name="connsiteX26" fmla="*/ 1499000 w 4234733"/>
              <a:gd name="connsiteY26" fmla="*/ 252599 h 2383710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278"/>
              <a:gd name="connsiteX1" fmla="*/ 1210242 w 4234733"/>
              <a:gd name="connsiteY1" fmla="*/ 194848 h 2383278"/>
              <a:gd name="connsiteX2" fmla="*/ 738604 w 4234733"/>
              <a:gd name="connsiteY2" fmla="*/ 223723 h 2383278"/>
              <a:gd name="connsiteX3" fmla="*/ 911859 w 4234733"/>
              <a:gd name="connsiteY3" fmla="*/ 570233 h 2383278"/>
              <a:gd name="connsiteX4" fmla="*/ 651976 w 4234733"/>
              <a:gd name="connsiteY4" fmla="*/ 743488 h 2383278"/>
              <a:gd name="connsiteX5" fmla="*/ 882983 w 4234733"/>
              <a:gd name="connsiteY5" fmla="*/ 1022620 h 2383278"/>
              <a:gd name="connsiteX6" fmla="*/ 64835 w 4234733"/>
              <a:gd name="connsiteY6" fmla="*/ 1282502 h 2383278"/>
              <a:gd name="connsiteX7" fmla="*/ 103336 w 4234733"/>
              <a:gd name="connsiteY7" fmla="*/ 1640642 h 2383278"/>
              <a:gd name="connsiteX8" fmla="*/ 516421 w 4234733"/>
              <a:gd name="connsiteY8" fmla="*/ 1691175 h 2383278"/>
              <a:gd name="connsiteX9" fmla="*/ 205204 w 4234733"/>
              <a:gd name="connsiteY9" fmla="*/ 2197303 h 2383278"/>
              <a:gd name="connsiteX10" fmla="*/ 872154 w 4234733"/>
              <a:gd name="connsiteY10" fmla="*/ 2072175 h 2383278"/>
              <a:gd name="connsiteX11" fmla="*/ 1213025 w 4234733"/>
              <a:gd name="connsiteY11" fmla="*/ 2380986 h 2383278"/>
              <a:gd name="connsiteX12" fmla="*/ 1487635 w 4234733"/>
              <a:gd name="connsiteY12" fmla="*/ 2057798 h 2383278"/>
              <a:gd name="connsiteX13" fmla="*/ 2384524 w 4234733"/>
              <a:gd name="connsiteY13" fmla="*/ 2023648 h 2383278"/>
              <a:gd name="connsiteX14" fmla="*/ 2740659 w 4234733"/>
              <a:gd name="connsiteY14" fmla="*/ 2254654 h 2383278"/>
              <a:gd name="connsiteX15" fmla="*/ 3125644 w 4234733"/>
              <a:gd name="connsiteY15" fmla="*/ 2030466 h 2383278"/>
              <a:gd name="connsiteX16" fmla="*/ 3529930 w 4234733"/>
              <a:gd name="connsiteY16" fmla="*/ 2004397 h 2383278"/>
              <a:gd name="connsiteX17" fmla="*/ 3587682 w 4234733"/>
              <a:gd name="connsiteY17" fmla="*/ 1561635 h 2383278"/>
              <a:gd name="connsiteX18" fmla="*/ 4121082 w 4234733"/>
              <a:gd name="connsiteY18" fmla="*/ 1499873 h 2383278"/>
              <a:gd name="connsiteX19" fmla="*/ 4155572 w 4234733"/>
              <a:gd name="connsiteY19" fmla="*/ 1138123 h 2383278"/>
              <a:gd name="connsiteX20" fmla="*/ 3708399 w 4234733"/>
              <a:gd name="connsiteY20" fmla="*/ 873830 h 2383278"/>
              <a:gd name="connsiteX21" fmla="*/ 3623375 w 4234733"/>
              <a:gd name="connsiteY21" fmla="*/ 556196 h 2383278"/>
              <a:gd name="connsiteX22" fmla="*/ 2846536 w 4234733"/>
              <a:gd name="connsiteY22" fmla="*/ 589483 h 2383278"/>
              <a:gd name="connsiteX23" fmla="*/ 2519277 w 4234733"/>
              <a:gd name="connsiteY23" fmla="*/ 522107 h 2383278"/>
              <a:gd name="connsiteX24" fmla="*/ 2134267 w 4234733"/>
              <a:gd name="connsiteY24" fmla="*/ 425854 h 2383278"/>
              <a:gd name="connsiteX25" fmla="*/ 1864760 w 4234733"/>
              <a:gd name="connsiteY25" fmla="*/ 2342 h 2383278"/>
              <a:gd name="connsiteX26" fmla="*/ 1499000 w 4234733"/>
              <a:gd name="connsiteY26" fmla="*/ 252599 h 2383278"/>
              <a:gd name="connsiteX0" fmla="*/ 1499000 w 4234733"/>
              <a:gd name="connsiteY0" fmla="*/ 252599 h 2383227"/>
              <a:gd name="connsiteX1" fmla="*/ 1210242 w 4234733"/>
              <a:gd name="connsiteY1" fmla="*/ 194848 h 2383227"/>
              <a:gd name="connsiteX2" fmla="*/ 738604 w 4234733"/>
              <a:gd name="connsiteY2" fmla="*/ 223723 h 2383227"/>
              <a:gd name="connsiteX3" fmla="*/ 911859 w 4234733"/>
              <a:gd name="connsiteY3" fmla="*/ 570233 h 2383227"/>
              <a:gd name="connsiteX4" fmla="*/ 651976 w 4234733"/>
              <a:gd name="connsiteY4" fmla="*/ 743488 h 2383227"/>
              <a:gd name="connsiteX5" fmla="*/ 882983 w 4234733"/>
              <a:gd name="connsiteY5" fmla="*/ 1022620 h 2383227"/>
              <a:gd name="connsiteX6" fmla="*/ 64835 w 4234733"/>
              <a:gd name="connsiteY6" fmla="*/ 1282502 h 2383227"/>
              <a:gd name="connsiteX7" fmla="*/ 103336 w 4234733"/>
              <a:gd name="connsiteY7" fmla="*/ 1640642 h 2383227"/>
              <a:gd name="connsiteX8" fmla="*/ 516421 w 4234733"/>
              <a:gd name="connsiteY8" fmla="*/ 1691175 h 2383227"/>
              <a:gd name="connsiteX9" fmla="*/ 205204 w 4234733"/>
              <a:gd name="connsiteY9" fmla="*/ 2197303 h 2383227"/>
              <a:gd name="connsiteX10" fmla="*/ 872154 w 4234733"/>
              <a:gd name="connsiteY10" fmla="*/ 2072175 h 2383227"/>
              <a:gd name="connsiteX11" fmla="*/ 1213025 w 4234733"/>
              <a:gd name="connsiteY11" fmla="*/ 2380986 h 2383227"/>
              <a:gd name="connsiteX12" fmla="*/ 1487635 w 4234733"/>
              <a:gd name="connsiteY12" fmla="*/ 2057798 h 2383227"/>
              <a:gd name="connsiteX13" fmla="*/ 2384524 w 4234733"/>
              <a:gd name="connsiteY13" fmla="*/ 2023648 h 2383227"/>
              <a:gd name="connsiteX14" fmla="*/ 2740659 w 4234733"/>
              <a:gd name="connsiteY14" fmla="*/ 2254654 h 2383227"/>
              <a:gd name="connsiteX15" fmla="*/ 3125644 w 4234733"/>
              <a:gd name="connsiteY15" fmla="*/ 2030466 h 2383227"/>
              <a:gd name="connsiteX16" fmla="*/ 3529930 w 4234733"/>
              <a:gd name="connsiteY16" fmla="*/ 2004397 h 2383227"/>
              <a:gd name="connsiteX17" fmla="*/ 3587682 w 4234733"/>
              <a:gd name="connsiteY17" fmla="*/ 1561635 h 2383227"/>
              <a:gd name="connsiteX18" fmla="*/ 4121082 w 4234733"/>
              <a:gd name="connsiteY18" fmla="*/ 1499873 h 2383227"/>
              <a:gd name="connsiteX19" fmla="*/ 4155572 w 4234733"/>
              <a:gd name="connsiteY19" fmla="*/ 1138123 h 2383227"/>
              <a:gd name="connsiteX20" fmla="*/ 3708399 w 4234733"/>
              <a:gd name="connsiteY20" fmla="*/ 873830 h 2383227"/>
              <a:gd name="connsiteX21" fmla="*/ 3623375 w 4234733"/>
              <a:gd name="connsiteY21" fmla="*/ 556196 h 2383227"/>
              <a:gd name="connsiteX22" fmla="*/ 2846536 w 4234733"/>
              <a:gd name="connsiteY22" fmla="*/ 589483 h 2383227"/>
              <a:gd name="connsiteX23" fmla="*/ 2519277 w 4234733"/>
              <a:gd name="connsiteY23" fmla="*/ 522107 h 2383227"/>
              <a:gd name="connsiteX24" fmla="*/ 2134267 w 4234733"/>
              <a:gd name="connsiteY24" fmla="*/ 425854 h 2383227"/>
              <a:gd name="connsiteX25" fmla="*/ 1864760 w 4234733"/>
              <a:gd name="connsiteY25" fmla="*/ 2342 h 2383227"/>
              <a:gd name="connsiteX26" fmla="*/ 1499000 w 4234733"/>
              <a:gd name="connsiteY26" fmla="*/ 252599 h 2383227"/>
              <a:gd name="connsiteX0" fmla="*/ 1499000 w 4234733"/>
              <a:gd name="connsiteY0" fmla="*/ 252599 h 2380986"/>
              <a:gd name="connsiteX1" fmla="*/ 1210242 w 4234733"/>
              <a:gd name="connsiteY1" fmla="*/ 194848 h 2380986"/>
              <a:gd name="connsiteX2" fmla="*/ 738604 w 4234733"/>
              <a:gd name="connsiteY2" fmla="*/ 223723 h 2380986"/>
              <a:gd name="connsiteX3" fmla="*/ 911859 w 4234733"/>
              <a:gd name="connsiteY3" fmla="*/ 570233 h 2380986"/>
              <a:gd name="connsiteX4" fmla="*/ 651976 w 4234733"/>
              <a:gd name="connsiteY4" fmla="*/ 743488 h 2380986"/>
              <a:gd name="connsiteX5" fmla="*/ 882983 w 4234733"/>
              <a:gd name="connsiteY5" fmla="*/ 1022620 h 2380986"/>
              <a:gd name="connsiteX6" fmla="*/ 64835 w 4234733"/>
              <a:gd name="connsiteY6" fmla="*/ 1282502 h 2380986"/>
              <a:gd name="connsiteX7" fmla="*/ 103336 w 4234733"/>
              <a:gd name="connsiteY7" fmla="*/ 1640642 h 2380986"/>
              <a:gd name="connsiteX8" fmla="*/ 516421 w 4234733"/>
              <a:gd name="connsiteY8" fmla="*/ 1691175 h 2380986"/>
              <a:gd name="connsiteX9" fmla="*/ 205204 w 4234733"/>
              <a:gd name="connsiteY9" fmla="*/ 2197303 h 2380986"/>
              <a:gd name="connsiteX10" fmla="*/ 872154 w 4234733"/>
              <a:gd name="connsiteY10" fmla="*/ 2072175 h 2380986"/>
              <a:gd name="connsiteX11" fmla="*/ 1213025 w 4234733"/>
              <a:gd name="connsiteY11" fmla="*/ 2380986 h 2380986"/>
              <a:gd name="connsiteX12" fmla="*/ 1487635 w 4234733"/>
              <a:gd name="connsiteY12" fmla="*/ 2057798 h 2380986"/>
              <a:gd name="connsiteX13" fmla="*/ 2384524 w 4234733"/>
              <a:gd name="connsiteY13" fmla="*/ 2023648 h 2380986"/>
              <a:gd name="connsiteX14" fmla="*/ 2740659 w 4234733"/>
              <a:gd name="connsiteY14" fmla="*/ 2254654 h 2380986"/>
              <a:gd name="connsiteX15" fmla="*/ 3125644 w 4234733"/>
              <a:gd name="connsiteY15" fmla="*/ 2030466 h 2380986"/>
              <a:gd name="connsiteX16" fmla="*/ 3529930 w 4234733"/>
              <a:gd name="connsiteY16" fmla="*/ 2004397 h 2380986"/>
              <a:gd name="connsiteX17" fmla="*/ 3587682 w 4234733"/>
              <a:gd name="connsiteY17" fmla="*/ 1561635 h 2380986"/>
              <a:gd name="connsiteX18" fmla="*/ 4121082 w 4234733"/>
              <a:gd name="connsiteY18" fmla="*/ 1499873 h 2380986"/>
              <a:gd name="connsiteX19" fmla="*/ 4155572 w 4234733"/>
              <a:gd name="connsiteY19" fmla="*/ 1138123 h 2380986"/>
              <a:gd name="connsiteX20" fmla="*/ 3708399 w 4234733"/>
              <a:gd name="connsiteY20" fmla="*/ 873830 h 2380986"/>
              <a:gd name="connsiteX21" fmla="*/ 3623375 w 4234733"/>
              <a:gd name="connsiteY21" fmla="*/ 556196 h 2380986"/>
              <a:gd name="connsiteX22" fmla="*/ 2846536 w 4234733"/>
              <a:gd name="connsiteY22" fmla="*/ 589483 h 2380986"/>
              <a:gd name="connsiteX23" fmla="*/ 2519277 w 4234733"/>
              <a:gd name="connsiteY23" fmla="*/ 522107 h 2380986"/>
              <a:gd name="connsiteX24" fmla="*/ 2134267 w 4234733"/>
              <a:gd name="connsiteY24" fmla="*/ 425854 h 2380986"/>
              <a:gd name="connsiteX25" fmla="*/ 1864760 w 4234733"/>
              <a:gd name="connsiteY25" fmla="*/ 2342 h 2380986"/>
              <a:gd name="connsiteX26" fmla="*/ 1499000 w 4234733"/>
              <a:gd name="connsiteY26" fmla="*/ 252599 h 23809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72890 w 4208623"/>
              <a:gd name="connsiteY0" fmla="*/ 252599 h 2381086"/>
              <a:gd name="connsiteX1" fmla="*/ 1184132 w 4208623"/>
              <a:gd name="connsiteY1" fmla="*/ 194848 h 2381086"/>
              <a:gd name="connsiteX2" fmla="*/ 712494 w 4208623"/>
              <a:gd name="connsiteY2" fmla="*/ 223723 h 2381086"/>
              <a:gd name="connsiteX3" fmla="*/ 885749 w 4208623"/>
              <a:gd name="connsiteY3" fmla="*/ 570233 h 2381086"/>
              <a:gd name="connsiteX4" fmla="*/ 625866 w 4208623"/>
              <a:gd name="connsiteY4" fmla="*/ 743488 h 2381086"/>
              <a:gd name="connsiteX5" fmla="*/ 856873 w 4208623"/>
              <a:gd name="connsiteY5" fmla="*/ 1022620 h 2381086"/>
              <a:gd name="connsiteX6" fmla="*/ 38725 w 4208623"/>
              <a:gd name="connsiteY6" fmla="*/ 1282502 h 2381086"/>
              <a:gd name="connsiteX7" fmla="*/ 168666 w 4208623"/>
              <a:gd name="connsiteY7" fmla="*/ 1564442 h 2381086"/>
              <a:gd name="connsiteX8" fmla="*/ 490311 w 4208623"/>
              <a:gd name="connsiteY8" fmla="*/ 1691175 h 2381086"/>
              <a:gd name="connsiteX9" fmla="*/ 179094 w 4208623"/>
              <a:gd name="connsiteY9" fmla="*/ 2197303 h 2381086"/>
              <a:gd name="connsiteX10" fmla="*/ 846044 w 4208623"/>
              <a:gd name="connsiteY10" fmla="*/ 2072175 h 2381086"/>
              <a:gd name="connsiteX11" fmla="*/ 1186915 w 4208623"/>
              <a:gd name="connsiteY11" fmla="*/ 2380986 h 2381086"/>
              <a:gd name="connsiteX12" fmla="*/ 1461525 w 4208623"/>
              <a:gd name="connsiteY12" fmla="*/ 2057798 h 2381086"/>
              <a:gd name="connsiteX13" fmla="*/ 2358414 w 4208623"/>
              <a:gd name="connsiteY13" fmla="*/ 2023648 h 2381086"/>
              <a:gd name="connsiteX14" fmla="*/ 2714549 w 4208623"/>
              <a:gd name="connsiteY14" fmla="*/ 2254654 h 2381086"/>
              <a:gd name="connsiteX15" fmla="*/ 3099534 w 4208623"/>
              <a:gd name="connsiteY15" fmla="*/ 2030466 h 2381086"/>
              <a:gd name="connsiteX16" fmla="*/ 3503820 w 4208623"/>
              <a:gd name="connsiteY16" fmla="*/ 2004397 h 2381086"/>
              <a:gd name="connsiteX17" fmla="*/ 3561572 w 4208623"/>
              <a:gd name="connsiteY17" fmla="*/ 1561635 h 2381086"/>
              <a:gd name="connsiteX18" fmla="*/ 4094972 w 4208623"/>
              <a:gd name="connsiteY18" fmla="*/ 1499873 h 2381086"/>
              <a:gd name="connsiteX19" fmla="*/ 4129462 w 4208623"/>
              <a:gd name="connsiteY19" fmla="*/ 1138123 h 2381086"/>
              <a:gd name="connsiteX20" fmla="*/ 3682289 w 4208623"/>
              <a:gd name="connsiteY20" fmla="*/ 873830 h 2381086"/>
              <a:gd name="connsiteX21" fmla="*/ 3597265 w 4208623"/>
              <a:gd name="connsiteY21" fmla="*/ 556196 h 2381086"/>
              <a:gd name="connsiteX22" fmla="*/ 2820426 w 4208623"/>
              <a:gd name="connsiteY22" fmla="*/ 589483 h 2381086"/>
              <a:gd name="connsiteX23" fmla="*/ 2493167 w 4208623"/>
              <a:gd name="connsiteY23" fmla="*/ 522107 h 2381086"/>
              <a:gd name="connsiteX24" fmla="*/ 2108157 w 4208623"/>
              <a:gd name="connsiteY24" fmla="*/ 425854 h 2381086"/>
              <a:gd name="connsiteX25" fmla="*/ 1838650 w 4208623"/>
              <a:gd name="connsiteY25" fmla="*/ 2342 h 2381086"/>
              <a:gd name="connsiteX26" fmla="*/ 1472890 w 4208623"/>
              <a:gd name="connsiteY26" fmla="*/ 252599 h 2381086"/>
              <a:gd name="connsiteX0" fmla="*/ 1493111 w 4228844"/>
              <a:gd name="connsiteY0" fmla="*/ 252599 h 2381086"/>
              <a:gd name="connsiteX1" fmla="*/ 1204353 w 4228844"/>
              <a:gd name="connsiteY1" fmla="*/ 194848 h 2381086"/>
              <a:gd name="connsiteX2" fmla="*/ 732715 w 4228844"/>
              <a:gd name="connsiteY2" fmla="*/ 223723 h 2381086"/>
              <a:gd name="connsiteX3" fmla="*/ 905970 w 4228844"/>
              <a:gd name="connsiteY3" fmla="*/ 570233 h 2381086"/>
              <a:gd name="connsiteX4" fmla="*/ 646087 w 4228844"/>
              <a:gd name="connsiteY4" fmla="*/ 743488 h 2381086"/>
              <a:gd name="connsiteX5" fmla="*/ 877094 w 4228844"/>
              <a:gd name="connsiteY5" fmla="*/ 1022620 h 2381086"/>
              <a:gd name="connsiteX6" fmla="*/ 36086 w 4228844"/>
              <a:gd name="connsiteY6" fmla="*/ 1312982 h 2381086"/>
              <a:gd name="connsiteX7" fmla="*/ 188887 w 4228844"/>
              <a:gd name="connsiteY7" fmla="*/ 1564442 h 2381086"/>
              <a:gd name="connsiteX8" fmla="*/ 510532 w 4228844"/>
              <a:gd name="connsiteY8" fmla="*/ 1691175 h 2381086"/>
              <a:gd name="connsiteX9" fmla="*/ 199315 w 4228844"/>
              <a:gd name="connsiteY9" fmla="*/ 2197303 h 2381086"/>
              <a:gd name="connsiteX10" fmla="*/ 866265 w 4228844"/>
              <a:gd name="connsiteY10" fmla="*/ 2072175 h 2381086"/>
              <a:gd name="connsiteX11" fmla="*/ 1207136 w 4228844"/>
              <a:gd name="connsiteY11" fmla="*/ 2380986 h 2381086"/>
              <a:gd name="connsiteX12" fmla="*/ 1481746 w 4228844"/>
              <a:gd name="connsiteY12" fmla="*/ 2057798 h 2381086"/>
              <a:gd name="connsiteX13" fmla="*/ 2378635 w 4228844"/>
              <a:gd name="connsiteY13" fmla="*/ 2023648 h 2381086"/>
              <a:gd name="connsiteX14" fmla="*/ 2734770 w 4228844"/>
              <a:gd name="connsiteY14" fmla="*/ 2254654 h 2381086"/>
              <a:gd name="connsiteX15" fmla="*/ 3119755 w 4228844"/>
              <a:gd name="connsiteY15" fmla="*/ 2030466 h 2381086"/>
              <a:gd name="connsiteX16" fmla="*/ 3524041 w 4228844"/>
              <a:gd name="connsiteY16" fmla="*/ 2004397 h 2381086"/>
              <a:gd name="connsiteX17" fmla="*/ 3581793 w 4228844"/>
              <a:gd name="connsiteY17" fmla="*/ 1561635 h 2381086"/>
              <a:gd name="connsiteX18" fmla="*/ 4115193 w 4228844"/>
              <a:gd name="connsiteY18" fmla="*/ 1499873 h 2381086"/>
              <a:gd name="connsiteX19" fmla="*/ 4149683 w 4228844"/>
              <a:gd name="connsiteY19" fmla="*/ 1138123 h 2381086"/>
              <a:gd name="connsiteX20" fmla="*/ 3702510 w 4228844"/>
              <a:gd name="connsiteY20" fmla="*/ 873830 h 2381086"/>
              <a:gd name="connsiteX21" fmla="*/ 3617486 w 4228844"/>
              <a:gd name="connsiteY21" fmla="*/ 556196 h 2381086"/>
              <a:gd name="connsiteX22" fmla="*/ 2840647 w 4228844"/>
              <a:gd name="connsiteY22" fmla="*/ 589483 h 2381086"/>
              <a:gd name="connsiteX23" fmla="*/ 2513388 w 4228844"/>
              <a:gd name="connsiteY23" fmla="*/ 522107 h 2381086"/>
              <a:gd name="connsiteX24" fmla="*/ 2128378 w 4228844"/>
              <a:gd name="connsiteY24" fmla="*/ 425854 h 2381086"/>
              <a:gd name="connsiteX25" fmla="*/ 1858871 w 4228844"/>
              <a:gd name="connsiteY25" fmla="*/ 2342 h 2381086"/>
              <a:gd name="connsiteX26" fmla="*/ 1493111 w 4228844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64557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829258 w 4228332"/>
              <a:gd name="connsiteY3" fmla="*/ 52451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12772"/>
              <a:gd name="connsiteY0" fmla="*/ 252599 h 2381086"/>
              <a:gd name="connsiteX1" fmla="*/ 1203841 w 4212772"/>
              <a:gd name="connsiteY1" fmla="*/ 194848 h 2381086"/>
              <a:gd name="connsiteX2" fmla="*/ 732203 w 4212772"/>
              <a:gd name="connsiteY2" fmla="*/ 223723 h 2381086"/>
              <a:gd name="connsiteX3" fmla="*/ 829258 w 4212772"/>
              <a:gd name="connsiteY3" fmla="*/ 524513 h 2381086"/>
              <a:gd name="connsiteX4" fmla="*/ 363635 w 4212772"/>
              <a:gd name="connsiteY4" fmla="*/ 743488 h 2381086"/>
              <a:gd name="connsiteX5" fmla="*/ 868962 w 4212772"/>
              <a:gd name="connsiteY5" fmla="*/ 1060720 h 2381086"/>
              <a:gd name="connsiteX6" fmla="*/ 35574 w 4212772"/>
              <a:gd name="connsiteY6" fmla="*/ 1312982 h 2381086"/>
              <a:gd name="connsiteX7" fmla="*/ 188375 w 4212772"/>
              <a:gd name="connsiteY7" fmla="*/ 1564442 h 2381086"/>
              <a:gd name="connsiteX8" fmla="*/ 510020 w 4212772"/>
              <a:gd name="connsiteY8" fmla="*/ 1691175 h 2381086"/>
              <a:gd name="connsiteX9" fmla="*/ 198803 w 4212772"/>
              <a:gd name="connsiteY9" fmla="*/ 2197303 h 2381086"/>
              <a:gd name="connsiteX10" fmla="*/ 865753 w 4212772"/>
              <a:gd name="connsiteY10" fmla="*/ 2072175 h 2381086"/>
              <a:gd name="connsiteX11" fmla="*/ 1206624 w 4212772"/>
              <a:gd name="connsiteY11" fmla="*/ 2380986 h 2381086"/>
              <a:gd name="connsiteX12" fmla="*/ 1481234 w 4212772"/>
              <a:gd name="connsiteY12" fmla="*/ 2057798 h 2381086"/>
              <a:gd name="connsiteX13" fmla="*/ 2378123 w 4212772"/>
              <a:gd name="connsiteY13" fmla="*/ 2023648 h 2381086"/>
              <a:gd name="connsiteX14" fmla="*/ 2734258 w 4212772"/>
              <a:gd name="connsiteY14" fmla="*/ 2254654 h 2381086"/>
              <a:gd name="connsiteX15" fmla="*/ 3119243 w 4212772"/>
              <a:gd name="connsiteY15" fmla="*/ 2030466 h 2381086"/>
              <a:gd name="connsiteX16" fmla="*/ 3523529 w 4212772"/>
              <a:gd name="connsiteY16" fmla="*/ 2004397 h 2381086"/>
              <a:gd name="connsiteX17" fmla="*/ 3268861 w 4212772"/>
              <a:gd name="connsiteY17" fmla="*/ 1485435 h 2381086"/>
              <a:gd name="connsiteX18" fmla="*/ 4114681 w 4212772"/>
              <a:gd name="connsiteY18" fmla="*/ 1499873 h 2381086"/>
              <a:gd name="connsiteX19" fmla="*/ 4149171 w 4212772"/>
              <a:gd name="connsiteY19" fmla="*/ 1138123 h 2381086"/>
              <a:gd name="connsiteX20" fmla="*/ 3701998 w 4212772"/>
              <a:gd name="connsiteY20" fmla="*/ 873830 h 2381086"/>
              <a:gd name="connsiteX21" fmla="*/ 3616974 w 4212772"/>
              <a:gd name="connsiteY21" fmla="*/ 556196 h 2381086"/>
              <a:gd name="connsiteX22" fmla="*/ 2840135 w 4212772"/>
              <a:gd name="connsiteY22" fmla="*/ 589483 h 2381086"/>
              <a:gd name="connsiteX23" fmla="*/ 2512876 w 4212772"/>
              <a:gd name="connsiteY23" fmla="*/ 522107 h 2381086"/>
              <a:gd name="connsiteX24" fmla="*/ 2127866 w 4212772"/>
              <a:gd name="connsiteY24" fmla="*/ 425854 h 2381086"/>
              <a:gd name="connsiteX25" fmla="*/ 1858359 w 4212772"/>
              <a:gd name="connsiteY25" fmla="*/ 2342 h 2381086"/>
              <a:gd name="connsiteX26" fmla="*/ 1492599 w 4212772"/>
              <a:gd name="connsiteY26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378123 w 4189467"/>
              <a:gd name="connsiteY14" fmla="*/ 202364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263823 w 4189467"/>
              <a:gd name="connsiteY14" fmla="*/ 206936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0693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1074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2"/>
              <a:gd name="connsiteX1" fmla="*/ 1203841 w 4189467"/>
              <a:gd name="connsiteY1" fmla="*/ 194848 h 2381092"/>
              <a:gd name="connsiteX2" fmla="*/ 732203 w 4189467"/>
              <a:gd name="connsiteY2" fmla="*/ 223723 h 2381092"/>
              <a:gd name="connsiteX3" fmla="*/ 829258 w 4189467"/>
              <a:gd name="connsiteY3" fmla="*/ 524513 h 2381092"/>
              <a:gd name="connsiteX4" fmla="*/ 363635 w 4189467"/>
              <a:gd name="connsiteY4" fmla="*/ 743488 h 2381092"/>
              <a:gd name="connsiteX5" fmla="*/ 868962 w 4189467"/>
              <a:gd name="connsiteY5" fmla="*/ 1060720 h 2381092"/>
              <a:gd name="connsiteX6" fmla="*/ 35574 w 4189467"/>
              <a:gd name="connsiteY6" fmla="*/ 1312982 h 2381092"/>
              <a:gd name="connsiteX7" fmla="*/ 188375 w 4189467"/>
              <a:gd name="connsiteY7" fmla="*/ 1564442 h 2381092"/>
              <a:gd name="connsiteX8" fmla="*/ 510020 w 4189467"/>
              <a:gd name="connsiteY8" fmla="*/ 1691175 h 2381092"/>
              <a:gd name="connsiteX9" fmla="*/ 198803 w 4189467"/>
              <a:gd name="connsiteY9" fmla="*/ 2197303 h 2381092"/>
              <a:gd name="connsiteX10" fmla="*/ 865753 w 4189467"/>
              <a:gd name="connsiteY10" fmla="*/ 2072175 h 2381092"/>
              <a:gd name="connsiteX11" fmla="*/ 1206624 w 4189467"/>
              <a:gd name="connsiteY11" fmla="*/ 2380986 h 2381092"/>
              <a:gd name="connsiteX12" fmla="*/ 1778414 w 4189467"/>
              <a:gd name="connsiteY12" fmla="*/ 2103518 h 2381092"/>
              <a:gd name="connsiteX13" fmla="*/ 2174655 w 4189467"/>
              <a:gd name="connsiteY13" fmla="*/ 1813960 h 2381092"/>
              <a:gd name="connsiteX14" fmla="*/ 2263823 w 4189467"/>
              <a:gd name="connsiteY14" fmla="*/ 2107468 h 2381092"/>
              <a:gd name="connsiteX15" fmla="*/ 2734258 w 4189467"/>
              <a:gd name="connsiteY15" fmla="*/ 2254654 h 2381092"/>
              <a:gd name="connsiteX16" fmla="*/ 3119243 w 4189467"/>
              <a:gd name="connsiteY16" fmla="*/ 2030466 h 2381092"/>
              <a:gd name="connsiteX17" fmla="*/ 3523529 w 4189467"/>
              <a:gd name="connsiteY17" fmla="*/ 2004397 h 2381092"/>
              <a:gd name="connsiteX18" fmla="*/ 3268861 w 4189467"/>
              <a:gd name="connsiteY18" fmla="*/ 1485435 h 2381092"/>
              <a:gd name="connsiteX19" fmla="*/ 3675794 w 4189467"/>
              <a:gd name="connsiteY19" fmla="*/ 1623460 h 2381092"/>
              <a:gd name="connsiteX20" fmla="*/ 4114681 w 4189467"/>
              <a:gd name="connsiteY20" fmla="*/ 1499873 h 2381092"/>
              <a:gd name="connsiteX21" fmla="*/ 4149171 w 4189467"/>
              <a:gd name="connsiteY21" fmla="*/ 1138123 h 2381092"/>
              <a:gd name="connsiteX22" fmla="*/ 3701998 w 4189467"/>
              <a:gd name="connsiteY22" fmla="*/ 873830 h 2381092"/>
              <a:gd name="connsiteX23" fmla="*/ 3616974 w 4189467"/>
              <a:gd name="connsiteY23" fmla="*/ 556196 h 2381092"/>
              <a:gd name="connsiteX24" fmla="*/ 2840135 w 4189467"/>
              <a:gd name="connsiteY24" fmla="*/ 589483 h 2381092"/>
              <a:gd name="connsiteX25" fmla="*/ 2512876 w 4189467"/>
              <a:gd name="connsiteY25" fmla="*/ 522107 h 2381092"/>
              <a:gd name="connsiteX26" fmla="*/ 2127866 w 4189467"/>
              <a:gd name="connsiteY26" fmla="*/ 425854 h 2381092"/>
              <a:gd name="connsiteX27" fmla="*/ 1858359 w 4189467"/>
              <a:gd name="connsiteY27" fmla="*/ 2342 h 2381092"/>
              <a:gd name="connsiteX28" fmla="*/ 1492599 w 4189467"/>
              <a:gd name="connsiteY28" fmla="*/ 252599 h 2381092"/>
              <a:gd name="connsiteX0" fmla="*/ 1492599 w 4189467"/>
              <a:gd name="connsiteY0" fmla="*/ 252599 h 2383053"/>
              <a:gd name="connsiteX1" fmla="*/ 1203841 w 4189467"/>
              <a:gd name="connsiteY1" fmla="*/ 194848 h 2383053"/>
              <a:gd name="connsiteX2" fmla="*/ 732203 w 4189467"/>
              <a:gd name="connsiteY2" fmla="*/ 223723 h 2383053"/>
              <a:gd name="connsiteX3" fmla="*/ 829258 w 4189467"/>
              <a:gd name="connsiteY3" fmla="*/ 524513 h 2383053"/>
              <a:gd name="connsiteX4" fmla="*/ 363635 w 4189467"/>
              <a:gd name="connsiteY4" fmla="*/ 743488 h 2383053"/>
              <a:gd name="connsiteX5" fmla="*/ 868962 w 4189467"/>
              <a:gd name="connsiteY5" fmla="*/ 1060720 h 2383053"/>
              <a:gd name="connsiteX6" fmla="*/ 35574 w 4189467"/>
              <a:gd name="connsiteY6" fmla="*/ 1312982 h 2383053"/>
              <a:gd name="connsiteX7" fmla="*/ 188375 w 4189467"/>
              <a:gd name="connsiteY7" fmla="*/ 1564442 h 2383053"/>
              <a:gd name="connsiteX8" fmla="*/ 510020 w 4189467"/>
              <a:gd name="connsiteY8" fmla="*/ 1691175 h 2383053"/>
              <a:gd name="connsiteX9" fmla="*/ 198803 w 4189467"/>
              <a:gd name="connsiteY9" fmla="*/ 2197303 h 2383053"/>
              <a:gd name="connsiteX10" fmla="*/ 865753 w 4189467"/>
              <a:gd name="connsiteY10" fmla="*/ 2072175 h 2383053"/>
              <a:gd name="connsiteX11" fmla="*/ 1206624 w 4189467"/>
              <a:gd name="connsiteY11" fmla="*/ 2380986 h 2383053"/>
              <a:gd name="connsiteX12" fmla="*/ 1808894 w 4189467"/>
              <a:gd name="connsiteY12" fmla="*/ 2187338 h 2383053"/>
              <a:gd name="connsiteX13" fmla="*/ 2174655 w 4189467"/>
              <a:gd name="connsiteY13" fmla="*/ 1813960 h 2383053"/>
              <a:gd name="connsiteX14" fmla="*/ 2263823 w 4189467"/>
              <a:gd name="connsiteY14" fmla="*/ 2107468 h 2383053"/>
              <a:gd name="connsiteX15" fmla="*/ 2734258 w 4189467"/>
              <a:gd name="connsiteY15" fmla="*/ 2254654 h 2383053"/>
              <a:gd name="connsiteX16" fmla="*/ 3119243 w 4189467"/>
              <a:gd name="connsiteY16" fmla="*/ 2030466 h 2383053"/>
              <a:gd name="connsiteX17" fmla="*/ 3523529 w 4189467"/>
              <a:gd name="connsiteY17" fmla="*/ 2004397 h 2383053"/>
              <a:gd name="connsiteX18" fmla="*/ 3268861 w 4189467"/>
              <a:gd name="connsiteY18" fmla="*/ 1485435 h 2383053"/>
              <a:gd name="connsiteX19" fmla="*/ 3675794 w 4189467"/>
              <a:gd name="connsiteY19" fmla="*/ 1623460 h 2383053"/>
              <a:gd name="connsiteX20" fmla="*/ 4114681 w 4189467"/>
              <a:gd name="connsiteY20" fmla="*/ 1499873 h 2383053"/>
              <a:gd name="connsiteX21" fmla="*/ 4149171 w 4189467"/>
              <a:gd name="connsiteY21" fmla="*/ 1138123 h 2383053"/>
              <a:gd name="connsiteX22" fmla="*/ 3701998 w 4189467"/>
              <a:gd name="connsiteY22" fmla="*/ 873830 h 2383053"/>
              <a:gd name="connsiteX23" fmla="*/ 3616974 w 4189467"/>
              <a:gd name="connsiteY23" fmla="*/ 556196 h 2383053"/>
              <a:gd name="connsiteX24" fmla="*/ 2840135 w 4189467"/>
              <a:gd name="connsiteY24" fmla="*/ 589483 h 2383053"/>
              <a:gd name="connsiteX25" fmla="*/ 2512876 w 4189467"/>
              <a:gd name="connsiteY25" fmla="*/ 522107 h 2383053"/>
              <a:gd name="connsiteX26" fmla="*/ 2127866 w 4189467"/>
              <a:gd name="connsiteY26" fmla="*/ 425854 h 2383053"/>
              <a:gd name="connsiteX27" fmla="*/ 1858359 w 4189467"/>
              <a:gd name="connsiteY27" fmla="*/ 2342 h 2383053"/>
              <a:gd name="connsiteX28" fmla="*/ 1492599 w 4189467"/>
              <a:gd name="connsiteY28" fmla="*/ 252599 h 2383053"/>
              <a:gd name="connsiteX0" fmla="*/ 1492599 w 4189467"/>
              <a:gd name="connsiteY0" fmla="*/ 252599 h 2385261"/>
              <a:gd name="connsiteX1" fmla="*/ 1203841 w 4189467"/>
              <a:gd name="connsiteY1" fmla="*/ 194848 h 2385261"/>
              <a:gd name="connsiteX2" fmla="*/ 732203 w 4189467"/>
              <a:gd name="connsiteY2" fmla="*/ 223723 h 2385261"/>
              <a:gd name="connsiteX3" fmla="*/ 829258 w 4189467"/>
              <a:gd name="connsiteY3" fmla="*/ 524513 h 2385261"/>
              <a:gd name="connsiteX4" fmla="*/ 363635 w 4189467"/>
              <a:gd name="connsiteY4" fmla="*/ 743488 h 2385261"/>
              <a:gd name="connsiteX5" fmla="*/ 868962 w 4189467"/>
              <a:gd name="connsiteY5" fmla="*/ 1060720 h 2385261"/>
              <a:gd name="connsiteX6" fmla="*/ 35574 w 4189467"/>
              <a:gd name="connsiteY6" fmla="*/ 1312982 h 2385261"/>
              <a:gd name="connsiteX7" fmla="*/ 188375 w 4189467"/>
              <a:gd name="connsiteY7" fmla="*/ 1564442 h 2385261"/>
              <a:gd name="connsiteX8" fmla="*/ 510020 w 4189467"/>
              <a:gd name="connsiteY8" fmla="*/ 1691175 h 2385261"/>
              <a:gd name="connsiteX9" fmla="*/ 198803 w 4189467"/>
              <a:gd name="connsiteY9" fmla="*/ 2197303 h 2385261"/>
              <a:gd name="connsiteX10" fmla="*/ 865753 w 4189467"/>
              <a:gd name="connsiteY10" fmla="*/ 2072175 h 2385261"/>
              <a:gd name="connsiteX11" fmla="*/ 1206624 w 4189467"/>
              <a:gd name="connsiteY11" fmla="*/ 2380986 h 2385261"/>
              <a:gd name="connsiteX12" fmla="*/ 1808894 w 4189467"/>
              <a:gd name="connsiteY12" fmla="*/ 2187338 h 2385261"/>
              <a:gd name="connsiteX13" fmla="*/ 2174655 w 4189467"/>
              <a:gd name="connsiteY13" fmla="*/ 1813960 h 2385261"/>
              <a:gd name="connsiteX14" fmla="*/ 2263823 w 4189467"/>
              <a:gd name="connsiteY14" fmla="*/ 2107468 h 2385261"/>
              <a:gd name="connsiteX15" fmla="*/ 2734258 w 4189467"/>
              <a:gd name="connsiteY15" fmla="*/ 2254654 h 2385261"/>
              <a:gd name="connsiteX16" fmla="*/ 3119243 w 4189467"/>
              <a:gd name="connsiteY16" fmla="*/ 2030466 h 2385261"/>
              <a:gd name="connsiteX17" fmla="*/ 3523529 w 4189467"/>
              <a:gd name="connsiteY17" fmla="*/ 2004397 h 2385261"/>
              <a:gd name="connsiteX18" fmla="*/ 3268861 w 4189467"/>
              <a:gd name="connsiteY18" fmla="*/ 1485435 h 2385261"/>
              <a:gd name="connsiteX19" fmla="*/ 3675794 w 4189467"/>
              <a:gd name="connsiteY19" fmla="*/ 1623460 h 2385261"/>
              <a:gd name="connsiteX20" fmla="*/ 4114681 w 4189467"/>
              <a:gd name="connsiteY20" fmla="*/ 1499873 h 2385261"/>
              <a:gd name="connsiteX21" fmla="*/ 4149171 w 4189467"/>
              <a:gd name="connsiteY21" fmla="*/ 1138123 h 2385261"/>
              <a:gd name="connsiteX22" fmla="*/ 3701998 w 4189467"/>
              <a:gd name="connsiteY22" fmla="*/ 873830 h 2385261"/>
              <a:gd name="connsiteX23" fmla="*/ 3616974 w 4189467"/>
              <a:gd name="connsiteY23" fmla="*/ 556196 h 2385261"/>
              <a:gd name="connsiteX24" fmla="*/ 2840135 w 4189467"/>
              <a:gd name="connsiteY24" fmla="*/ 589483 h 2385261"/>
              <a:gd name="connsiteX25" fmla="*/ 2512876 w 4189467"/>
              <a:gd name="connsiteY25" fmla="*/ 522107 h 2385261"/>
              <a:gd name="connsiteX26" fmla="*/ 2127866 w 4189467"/>
              <a:gd name="connsiteY26" fmla="*/ 425854 h 2385261"/>
              <a:gd name="connsiteX27" fmla="*/ 1858359 w 4189467"/>
              <a:gd name="connsiteY27" fmla="*/ 2342 h 2385261"/>
              <a:gd name="connsiteX28" fmla="*/ 1492599 w 4189467"/>
              <a:gd name="connsiteY28" fmla="*/ 252599 h 2385261"/>
              <a:gd name="connsiteX0" fmla="*/ 1492599 w 4189467"/>
              <a:gd name="connsiteY0" fmla="*/ 252599 h 2382849"/>
              <a:gd name="connsiteX1" fmla="*/ 1203841 w 4189467"/>
              <a:gd name="connsiteY1" fmla="*/ 194848 h 2382849"/>
              <a:gd name="connsiteX2" fmla="*/ 732203 w 4189467"/>
              <a:gd name="connsiteY2" fmla="*/ 223723 h 2382849"/>
              <a:gd name="connsiteX3" fmla="*/ 829258 w 4189467"/>
              <a:gd name="connsiteY3" fmla="*/ 524513 h 2382849"/>
              <a:gd name="connsiteX4" fmla="*/ 363635 w 4189467"/>
              <a:gd name="connsiteY4" fmla="*/ 743488 h 2382849"/>
              <a:gd name="connsiteX5" fmla="*/ 868962 w 4189467"/>
              <a:gd name="connsiteY5" fmla="*/ 1060720 h 2382849"/>
              <a:gd name="connsiteX6" fmla="*/ 35574 w 4189467"/>
              <a:gd name="connsiteY6" fmla="*/ 1312982 h 2382849"/>
              <a:gd name="connsiteX7" fmla="*/ 188375 w 4189467"/>
              <a:gd name="connsiteY7" fmla="*/ 1564442 h 2382849"/>
              <a:gd name="connsiteX8" fmla="*/ 510020 w 4189467"/>
              <a:gd name="connsiteY8" fmla="*/ 1691175 h 2382849"/>
              <a:gd name="connsiteX9" fmla="*/ 198803 w 4189467"/>
              <a:gd name="connsiteY9" fmla="*/ 2197303 h 2382849"/>
              <a:gd name="connsiteX10" fmla="*/ 865753 w 4189467"/>
              <a:gd name="connsiteY10" fmla="*/ 2072175 h 2382849"/>
              <a:gd name="connsiteX11" fmla="*/ 1206624 w 4189467"/>
              <a:gd name="connsiteY11" fmla="*/ 2380986 h 2382849"/>
              <a:gd name="connsiteX12" fmla="*/ 1808894 w 4189467"/>
              <a:gd name="connsiteY12" fmla="*/ 2187338 h 2382849"/>
              <a:gd name="connsiteX13" fmla="*/ 2174655 w 4189467"/>
              <a:gd name="connsiteY13" fmla="*/ 1813960 h 2382849"/>
              <a:gd name="connsiteX14" fmla="*/ 2263823 w 4189467"/>
              <a:gd name="connsiteY14" fmla="*/ 2107468 h 2382849"/>
              <a:gd name="connsiteX15" fmla="*/ 2734258 w 4189467"/>
              <a:gd name="connsiteY15" fmla="*/ 2254654 h 2382849"/>
              <a:gd name="connsiteX16" fmla="*/ 3119243 w 4189467"/>
              <a:gd name="connsiteY16" fmla="*/ 2030466 h 2382849"/>
              <a:gd name="connsiteX17" fmla="*/ 3523529 w 4189467"/>
              <a:gd name="connsiteY17" fmla="*/ 2004397 h 2382849"/>
              <a:gd name="connsiteX18" fmla="*/ 3268861 w 4189467"/>
              <a:gd name="connsiteY18" fmla="*/ 1485435 h 2382849"/>
              <a:gd name="connsiteX19" fmla="*/ 3675794 w 4189467"/>
              <a:gd name="connsiteY19" fmla="*/ 1623460 h 2382849"/>
              <a:gd name="connsiteX20" fmla="*/ 4114681 w 4189467"/>
              <a:gd name="connsiteY20" fmla="*/ 1499873 h 2382849"/>
              <a:gd name="connsiteX21" fmla="*/ 4149171 w 4189467"/>
              <a:gd name="connsiteY21" fmla="*/ 1138123 h 2382849"/>
              <a:gd name="connsiteX22" fmla="*/ 3701998 w 4189467"/>
              <a:gd name="connsiteY22" fmla="*/ 873830 h 2382849"/>
              <a:gd name="connsiteX23" fmla="*/ 3616974 w 4189467"/>
              <a:gd name="connsiteY23" fmla="*/ 556196 h 2382849"/>
              <a:gd name="connsiteX24" fmla="*/ 2840135 w 4189467"/>
              <a:gd name="connsiteY24" fmla="*/ 589483 h 2382849"/>
              <a:gd name="connsiteX25" fmla="*/ 2512876 w 4189467"/>
              <a:gd name="connsiteY25" fmla="*/ 522107 h 2382849"/>
              <a:gd name="connsiteX26" fmla="*/ 2127866 w 4189467"/>
              <a:gd name="connsiteY26" fmla="*/ 425854 h 2382849"/>
              <a:gd name="connsiteX27" fmla="*/ 1858359 w 4189467"/>
              <a:gd name="connsiteY27" fmla="*/ 2342 h 2382849"/>
              <a:gd name="connsiteX28" fmla="*/ 1492599 w 4189467"/>
              <a:gd name="connsiteY28" fmla="*/ 252599 h 2382849"/>
              <a:gd name="connsiteX0" fmla="*/ 1492599 w 4189467"/>
              <a:gd name="connsiteY0" fmla="*/ 80183 h 2210433"/>
              <a:gd name="connsiteX1" fmla="*/ 1203841 w 4189467"/>
              <a:gd name="connsiteY1" fmla="*/ 22432 h 2210433"/>
              <a:gd name="connsiteX2" fmla="*/ 732203 w 4189467"/>
              <a:gd name="connsiteY2" fmla="*/ 51307 h 2210433"/>
              <a:gd name="connsiteX3" fmla="*/ 829258 w 4189467"/>
              <a:gd name="connsiteY3" fmla="*/ 352097 h 2210433"/>
              <a:gd name="connsiteX4" fmla="*/ 363635 w 4189467"/>
              <a:gd name="connsiteY4" fmla="*/ 571072 h 2210433"/>
              <a:gd name="connsiteX5" fmla="*/ 868962 w 4189467"/>
              <a:gd name="connsiteY5" fmla="*/ 888304 h 2210433"/>
              <a:gd name="connsiteX6" fmla="*/ 35574 w 4189467"/>
              <a:gd name="connsiteY6" fmla="*/ 1140566 h 2210433"/>
              <a:gd name="connsiteX7" fmla="*/ 188375 w 4189467"/>
              <a:gd name="connsiteY7" fmla="*/ 1392026 h 2210433"/>
              <a:gd name="connsiteX8" fmla="*/ 510020 w 4189467"/>
              <a:gd name="connsiteY8" fmla="*/ 1518759 h 2210433"/>
              <a:gd name="connsiteX9" fmla="*/ 198803 w 4189467"/>
              <a:gd name="connsiteY9" fmla="*/ 2024887 h 2210433"/>
              <a:gd name="connsiteX10" fmla="*/ 865753 w 4189467"/>
              <a:gd name="connsiteY10" fmla="*/ 1899759 h 2210433"/>
              <a:gd name="connsiteX11" fmla="*/ 1206624 w 4189467"/>
              <a:gd name="connsiteY11" fmla="*/ 2208570 h 2210433"/>
              <a:gd name="connsiteX12" fmla="*/ 1808894 w 4189467"/>
              <a:gd name="connsiteY12" fmla="*/ 2014922 h 2210433"/>
              <a:gd name="connsiteX13" fmla="*/ 2174655 w 4189467"/>
              <a:gd name="connsiteY13" fmla="*/ 1641544 h 2210433"/>
              <a:gd name="connsiteX14" fmla="*/ 2263823 w 4189467"/>
              <a:gd name="connsiteY14" fmla="*/ 1935052 h 2210433"/>
              <a:gd name="connsiteX15" fmla="*/ 2734258 w 4189467"/>
              <a:gd name="connsiteY15" fmla="*/ 2082238 h 2210433"/>
              <a:gd name="connsiteX16" fmla="*/ 3119243 w 4189467"/>
              <a:gd name="connsiteY16" fmla="*/ 1858050 h 2210433"/>
              <a:gd name="connsiteX17" fmla="*/ 3523529 w 4189467"/>
              <a:gd name="connsiteY17" fmla="*/ 1831981 h 2210433"/>
              <a:gd name="connsiteX18" fmla="*/ 3268861 w 4189467"/>
              <a:gd name="connsiteY18" fmla="*/ 1313019 h 2210433"/>
              <a:gd name="connsiteX19" fmla="*/ 3675794 w 4189467"/>
              <a:gd name="connsiteY19" fmla="*/ 1451044 h 2210433"/>
              <a:gd name="connsiteX20" fmla="*/ 4114681 w 4189467"/>
              <a:gd name="connsiteY20" fmla="*/ 1327457 h 2210433"/>
              <a:gd name="connsiteX21" fmla="*/ 4149171 w 4189467"/>
              <a:gd name="connsiteY21" fmla="*/ 965707 h 2210433"/>
              <a:gd name="connsiteX22" fmla="*/ 3701998 w 4189467"/>
              <a:gd name="connsiteY22" fmla="*/ 701414 h 2210433"/>
              <a:gd name="connsiteX23" fmla="*/ 3616974 w 4189467"/>
              <a:gd name="connsiteY23" fmla="*/ 383780 h 2210433"/>
              <a:gd name="connsiteX24" fmla="*/ 2840135 w 4189467"/>
              <a:gd name="connsiteY24" fmla="*/ 417067 h 2210433"/>
              <a:gd name="connsiteX25" fmla="*/ 2512876 w 4189467"/>
              <a:gd name="connsiteY25" fmla="*/ 349691 h 2210433"/>
              <a:gd name="connsiteX26" fmla="*/ 2127866 w 4189467"/>
              <a:gd name="connsiteY26" fmla="*/ 253438 h 2210433"/>
              <a:gd name="connsiteX27" fmla="*/ 1850739 w 4189467"/>
              <a:gd name="connsiteY27" fmla="*/ 5186 h 2210433"/>
              <a:gd name="connsiteX28" fmla="*/ 1492599 w 4189467"/>
              <a:gd name="connsiteY28" fmla="*/ 80183 h 2210433"/>
              <a:gd name="connsiteX0" fmla="*/ 1477684 w 4174552"/>
              <a:gd name="connsiteY0" fmla="*/ 80183 h 2210433"/>
              <a:gd name="connsiteX1" fmla="*/ 1188926 w 4174552"/>
              <a:gd name="connsiteY1" fmla="*/ 22432 h 2210433"/>
              <a:gd name="connsiteX2" fmla="*/ 717288 w 4174552"/>
              <a:gd name="connsiteY2" fmla="*/ 51307 h 2210433"/>
              <a:gd name="connsiteX3" fmla="*/ 814343 w 4174552"/>
              <a:gd name="connsiteY3" fmla="*/ 352097 h 2210433"/>
              <a:gd name="connsiteX4" fmla="*/ 348720 w 4174552"/>
              <a:gd name="connsiteY4" fmla="*/ 571072 h 2210433"/>
              <a:gd name="connsiteX5" fmla="*/ 854047 w 4174552"/>
              <a:gd name="connsiteY5" fmla="*/ 888304 h 2210433"/>
              <a:gd name="connsiteX6" fmla="*/ 20659 w 4174552"/>
              <a:gd name="connsiteY6" fmla="*/ 1140566 h 2210433"/>
              <a:gd name="connsiteX7" fmla="*/ 173460 w 4174552"/>
              <a:gd name="connsiteY7" fmla="*/ 1392026 h 2210433"/>
              <a:gd name="connsiteX8" fmla="*/ 495105 w 4174552"/>
              <a:gd name="connsiteY8" fmla="*/ 1518759 h 2210433"/>
              <a:gd name="connsiteX9" fmla="*/ 183888 w 4174552"/>
              <a:gd name="connsiteY9" fmla="*/ 2024887 h 2210433"/>
              <a:gd name="connsiteX10" fmla="*/ 850838 w 4174552"/>
              <a:gd name="connsiteY10" fmla="*/ 1899759 h 2210433"/>
              <a:gd name="connsiteX11" fmla="*/ 1191709 w 4174552"/>
              <a:gd name="connsiteY11" fmla="*/ 2208570 h 2210433"/>
              <a:gd name="connsiteX12" fmla="*/ 1793979 w 4174552"/>
              <a:gd name="connsiteY12" fmla="*/ 2014922 h 2210433"/>
              <a:gd name="connsiteX13" fmla="*/ 2159740 w 4174552"/>
              <a:gd name="connsiteY13" fmla="*/ 1641544 h 2210433"/>
              <a:gd name="connsiteX14" fmla="*/ 2248908 w 4174552"/>
              <a:gd name="connsiteY14" fmla="*/ 1935052 h 2210433"/>
              <a:gd name="connsiteX15" fmla="*/ 2719343 w 4174552"/>
              <a:gd name="connsiteY15" fmla="*/ 2082238 h 2210433"/>
              <a:gd name="connsiteX16" fmla="*/ 3104328 w 4174552"/>
              <a:gd name="connsiteY16" fmla="*/ 1858050 h 2210433"/>
              <a:gd name="connsiteX17" fmla="*/ 3508614 w 4174552"/>
              <a:gd name="connsiteY17" fmla="*/ 1831981 h 2210433"/>
              <a:gd name="connsiteX18" fmla="*/ 3253946 w 4174552"/>
              <a:gd name="connsiteY18" fmla="*/ 1313019 h 2210433"/>
              <a:gd name="connsiteX19" fmla="*/ 3660879 w 4174552"/>
              <a:gd name="connsiteY19" fmla="*/ 1451044 h 2210433"/>
              <a:gd name="connsiteX20" fmla="*/ 4099766 w 4174552"/>
              <a:gd name="connsiteY20" fmla="*/ 1327457 h 2210433"/>
              <a:gd name="connsiteX21" fmla="*/ 4134256 w 4174552"/>
              <a:gd name="connsiteY21" fmla="*/ 965707 h 2210433"/>
              <a:gd name="connsiteX22" fmla="*/ 3687083 w 4174552"/>
              <a:gd name="connsiteY22" fmla="*/ 701414 h 2210433"/>
              <a:gd name="connsiteX23" fmla="*/ 3602059 w 4174552"/>
              <a:gd name="connsiteY23" fmla="*/ 383780 h 2210433"/>
              <a:gd name="connsiteX24" fmla="*/ 2825220 w 4174552"/>
              <a:gd name="connsiteY24" fmla="*/ 417067 h 2210433"/>
              <a:gd name="connsiteX25" fmla="*/ 2497961 w 4174552"/>
              <a:gd name="connsiteY25" fmla="*/ 349691 h 2210433"/>
              <a:gd name="connsiteX26" fmla="*/ 2112951 w 4174552"/>
              <a:gd name="connsiteY26" fmla="*/ 253438 h 2210433"/>
              <a:gd name="connsiteX27" fmla="*/ 1835824 w 4174552"/>
              <a:gd name="connsiteY27" fmla="*/ 5186 h 2210433"/>
              <a:gd name="connsiteX28" fmla="*/ 1477684 w 4174552"/>
              <a:gd name="connsiteY28" fmla="*/ 80183 h 22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74552" h="2210433">
                <a:moveTo>
                  <a:pt x="1477684" y="80183"/>
                </a:moveTo>
                <a:cubicBezTo>
                  <a:pt x="1369868" y="83057"/>
                  <a:pt x="1315659" y="27245"/>
                  <a:pt x="1188926" y="22432"/>
                </a:cubicBezTo>
                <a:cubicBezTo>
                  <a:pt x="1062193" y="17619"/>
                  <a:pt x="779719" y="-3637"/>
                  <a:pt x="717288" y="51307"/>
                </a:cubicBezTo>
                <a:cubicBezTo>
                  <a:pt x="654857" y="106251"/>
                  <a:pt x="875771" y="265470"/>
                  <a:pt x="814343" y="352097"/>
                </a:cubicBezTo>
                <a:cubicBezTo>
                  <a:pt x="752915" y="438724"/>
                  <a:pt x="342103" y="481704"/>
                  <a:pt x="348720" y="571072"/>
                </a:cubicBezTo>
                <a:cubicBezTo>
                  <a:pt x="355337" y="660440"/>
                  <a:pt x="908724" y="793388"/>
                  <a:pt x="854047" y="888304"/>
                </a:cubicBezTo>
                <a:cubicBezTo>
                  <a:pt x="799370" y="983220"/>
                  <a:pt x="95990" y="858492"/>
                  <a:pt x="20659" y="1140566"/>
                </a:cubicBezTo>
                <a:cubicBezTo>
                  <a:pt x="-54672" y="1422640"/>
                  <a:pt x="94386" y="1328994"/>
                  <a:pt x="173460" y="1392026"/>
                </a:cubicBezTo>
                <a:cubicBezTo>
                  <a:pt x="252534" y="1455058"/>
                  <a:pt x="493367" y="1413282"/>
                  <a:pt x="495105" y="1518759"/>
                </a:cubicBezTo>
                <a:cubicBezTo>
                  <a:pt x="496843" y="1624236"/>
                  <a:pt x="-134481" y="1961387"/>
                  <a:pt x="183888" y="2024887"/>
                </a:cubicBezTo>
                <a:cubicBezTo>
                  <a:pt x="502257" y="2088387"/>
                  <a:pt x="682868" y="1869145"/>
                  <a:pt x="850838" y="1899759"/>
                </a:cubicBezTo>
                <a:cubicBezTo>
                  <a:pt x="1018808" y="1930373"/>
                  <a:pt x="1034519" y="2189376"/>
                  <a:pt x="1191709" y="2208570"/>
                </a:cubicBezTo>
                <a:cubicBezTo>
                  <a:pt x="1348899" y="2227764"/>
                  <a:pt x="1731700" y="2094186"/>
                  <a:pt x="1793979" y="2014922"/>
                </a:cubicBezTo>
                <a:cubicBezTo>
                  <a:pt x="1856258" y="1935658"/>
                  <a:pt x="2083919" y="1654856"/>
                  <a:pt x="2159740" y="1641544"/>
                </a:cubicBezTo>
                <a:cubicBezTo>
                  <a:pt x="2235561" y="1628232"/>
                  <a:pt x="2155641" y="1861603"/>
                  <a:pt x="2248908" y="1935052"/>
                </a:cubicBezTo>
                <a:cubicBezTo>
                  <a:pt x="2342175" y="2008501"/>
                  <a:pt x="2576773" y="2095072"/>
                  <a:pt x="2719343" y="2082238"/>
                </a:cubicBezTo>
                <a:cubicBezTo>
                  <a:pt x="2861913" y="2069404"/>
                  <a:pt x="3003263" y="1899759"/>
                  <a:pt x="3104328" y="1858050"/>
                </a:cubicBezTo>
                <a:cubicBezTo>
                  <a:pt x="3205393" y="1816341"/>
                  <a:pt x="3415098" y="2067600"/>
                  <a:pt x="3508614" y="1831981"/>
                </a:cubicBezTo>
                <a:cubicBezTo>
                  <a:pt x="3602130" y="1596362"/>
                  <a:pt x="3228569" y="1376508"/>
                  <a:pt x="3253946" y="1313019"/>
                </a:cubicBezTo>
                <a:cubicBezTo>
                  <a:pt x="3279323" y="1249530"/>
                  <a:pt x="3519909" y="1448638"/>
                  <a:pt x="3660879" y="1451044"/>
                </a:cubicBezTo>
                <a:cubicBezTo>
                  <a:pt x="3801849" y="1453450"/>
                  <a:pt x="4020870" y="1408346"/>
                  <a:pt x="4099766" y="1327457"/>
                </a:cubicBezTo>
                <a:cubicBezTo>
                  <a:pt x="4178662" y="1246568"/>
                  <a:pt x="4203036" y="1070047"/>
                  <a:pt x="4134256" y="965707"/>
                </a:cubicBezTo>
                <a:cubicBezTo>
                  <a:pt x="4065476" y="861367"/>
                  <a:pt x="3775783" y="798402"/>
                  <a:pt x="3687083" y="701414"/>
                </a:cubicBezTo>
                <a:cubicBezTo>
                  <a:pt x="3598384" y="604426"/>
                  <a:pt x="3707603" y="476891"/>
                  <a:pt x="3602059" y="383780"/>
                </a:cubicBezTo>
                <a:cubicBezTo>
                  <a:pt x="3496515" y="290669"/>
                  <a:pt x="3009236" y="422749"/>
                  <a:pt x="2825220" y="417067"/>
                </a:cubicBezTo>
                <a:cubicBezTo>
                  <a:pt x="2641204" y="411386"/>
                  <a:pt x="2616672" y="376962"/>
                  <a:pt x="2497961" y="349691"/>
                </a:cubicBezTo>
                <a:cubicBezTo>
                  <a:pt x="2379250" y="322420"/>
                  <a:pt x="2222037" y="340066"/>
                  <a:pt x="2112951" y="253438"/>
                </a:cubicBezTo>
                <a:cubicBezTo>
                  <a:pt x="2003865" y="166811"/>
                  <a:pt x="1943306" y="34062"/>
                  <a:pt x="1835824" y="5186"/>
                </a:cubicBezTo>
                <a:cubicBezTo>
                  <a:pt x="1728342" y="-23690"/>
                  <a:pt x="1585500" y="77309"/>
                  <a:pt x="1477684" y="80183"/>
                </a:cubicBezTo>
                <a:close/>
              </a:path>
            </a:pathLst>
          </a:custGeom>
          <a:solidFill>
            <a:srgbClr val="99CC00"/>
          </a:solidFill>
          <a:ln w="12700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881016" y="4102101"/>
            <a:ext cx="4211683" cy="2215894"/>
          </a:xfrm>
          <a:custGeom>
            <a:avLst/>
            <a:gdLst>
              <a:gd name="connsiteX0" fmla="*/ 1498419 w 4696577"/>
              <a:gd name="connsiteY0" fmla="*/ 252599 h 2254690"/>
              <a:gd name="connsiteX1" fmla="*/ 1209661 w 4696577"/>
              <a:gd name="connsiteY1" fmla="*/ 194848 h 2254690"/>
              <a:gd name="connsiteX2" fmla="*/ 738023 w 4696577"/>
              <a:gd name="connsiteY2" fmla="*/ 223723 h 2254690"/>
              <a:gd name="connsiteX3" fmla="*/ 911278 w 4696577"/>
              <a:gd name="connsiteY3" fmla="*/ 570233 h 2254690"/>
              <a:gd name="connsiteX4" fmla="*/ 651395 w 4696577"/>
              <a:gd name="connsiteY4" fmla="*/ 743488 h 2254690"/>
              <a:gd name="connsiteX5" fmla="*/ 882402 w 4696577"/>
              <a:gd name="connsiteY5" fmla="*/ 1022620 h 2254690"/>
              <a:gd name="connsiteX6" fmla="*/ 64254 w 4696577"/>
              <a:gd name="connsiteY6" fmla="*/ 1282502 h 2254690"/>
              <a:gd name="connsiteX7" fmla="*/ 102755 w 4696577"/>
              <a:gd name="connsiteY7" fmla="*/ 1648262 h 2254690"/>
              <a:gd name="connsiteX8" fmla="*/ 256760 w 4696577"/>
              <a:gd name="connsiteY8" fmla="*/ 1744515 h 2254690"/>
              <a:gd name="connsiteX9" fmla="*/ 6503 w 4696577"/>
              <a:gd name="connsiteY9" fmla="*/ 2052523 h 2254690"/>
              <a:gd name="connsiteX10" fmla="*/ 574393 w 4696577"/>
              <a:gd name="connsiteY10" fmla="*/ 2110275 h 2254690"/>
              <a:gd name="connsiteX11" fmla="*/ 2383943 w 4696577"/>
              <a:gd name="connsiteY11" fmla="*/ 2023648 h 2254690"/>
              <a:gd name="connsiteX12" fmla="*/ 2740078 w 4696577"/>
              <a:gd name="connsiteY12" fmla="*/ 2254654 h 2254690"/>
              <a:gd name="connsiteX13" fmla="*/ 3529349 w 4696577"/>
              <a:gd name="connsiteY13" fmla="*/ 2004397 h 2254690"/>
              <a:gd name="connsiteX14" fmla="*/ 3587101 w 4696577"/>
              <a:gd name="connsiteY14" fmla="*/ 1561635 h 2254690"/>
              <a:gd name="connsiteX15" fmla="*/ 4684381 w 4696577"/>
              <a:gd name="connsiteY15" fmla="*/ 1484633 h 2254690"/>
              <a:gd name="connsiteX16" fmla="*/ 4154991 w 4696577"/>
              <a:gd name="connsiteY16" fmla="*/ 1138123 h 2254690"/>
              <a:gd name="connsiteX17" fmla="*/ 3837358 w 4696577"/>
              <a:gd name="connsiteY17" fmla="*/ 637610 h 2254690"/>
              <a:gd name="connsiteX18" fmla="*/ 3538974 w 4696577"/>
              <a:gd name="connsiteY18" fmla="*/ 502856 h 2254690"/>
              <a:gd name="connsiteX19" fmla="*/ 2845955 w 4696577"/>
              <a:gd name="connsiteY19" fmla="*/ 589483 h 2254690"/>
              <a:gd name="connsiteX20" fmla="*/ 2518696 w 4696577"/>
              <a:gd name="connsiteY20" fmla="*/ 522107 h 2254690"/>
              <a:gd name="connsiteX21" fmla="*/ 2133686 w 4696577"/>
              <a:gd name="connsiteY21" fmla="*/ 425854 h 2254690"/>
              <a:gd name="connsiteX22" fmla="*/ 1864179 w 4696577"/>
              <a:gd name="connsiteY22" fmla="*/ 2342 h 2254690"/>
              <a:gd name="connsiteX23" fmla="*/ 1498419 w 4696577"/>
              <a:gd name="connsiteY23" fmla="*/ 252599 h 2254690"/>
              <a:gd name="connsiteX0" fmla="*/ 1498419 w 4191245"/>
              <a:gd name="connsiteY0" fmla="*/ 252599 h 2254690"/>
              <a:gd name="connsiteX1" fmla="*/ 1209661 w 4191245"/>
              <a:gd name="connsiteY1" fmla="*/ 194848 h 2254690"/>
              <a:gd name="connsiteX2" fmla="*/ 738023 w 4191245"/>
              <a:gd name="connsiteY2" fmla="*/ 223723 h 2254690"/>
              <a:gd name="connsiteX3" fmla="*/ 911278 w 4191245"/>
              <a:gd name="connsiteY3" fmla="*/ 570233 h 2254690"/>
              <a:gd name="connsiteX4" fmla="*/ 651395 w 4191245"/>
              <a:gd name="connsiteY4" fmla="*/ 743488 h 2254690"/>
              <a:gd name="connsiteX5" fmla="*/ 882402 w 4191245"/>
              <a:gd name="connsiteY5" fmla="*/ 1022620 h 2254690"/>
              <a:gd name="connsiteX6" fmla="*/ 64254 w 4191245"/>
              <a:gd name="connsiteY6" fmla="*/ 1282502 h 2254690"/>
              <a:gd name="connsiteX7" fmla="*/ 102755 w 4191245"/>
              <a:gd name="connsiteY7" fmla="*/ 1648262 h 2254690"/>
              <a:gd name="connsiteX8" fmla="*/ 256760 w 4191245"/>
              <a:gd name="connsiteY8" fmla="*/ 1744515 h 2254690"/>
              <a:gd name="connsiteX9" fmla="*/ 6503 w 4191245"/>
              <a:gd name="connsiteY9" fmla="*/ 2052523 h 2254690"/>
              <a:gd name="connsiteX10" fmla="*/ 574393 w 4191245"/>
              <a:gd name="connsiteY10" fmla="*/ 2110275 h 2254690"/>
              <a:gd name="connsiteX11" fmla="*/ 2383943 w 4191245"/>
              <a:gd name="connsiteY11" fmla="*/ 2023648 h 2254690"/>
              <a:gd name="connsiteX12" fmla="*/ 2740078 w 4191245"/>
              <a:gd name="connsiteY12" fmla="*/ 2254654 h 2254690"/>
              <a:gd name="connsiteX13" fmla="*/ 3529349 w 4191245"/>
              <a:gd name="connsiteY13" fmla="*/ 2004397 h 2254690"/>
              <a:gd name="connsiteX14" fmla="*/ 3587101 w 4191245"/>
              <a:gd name="connsiteY14" fmla="*/ 1561635 h 2254690"/>
              <a:gd name="connsiteX15" fmla="*/ 4120501 w 4191245"/>
              <a:gd name="connsiteY15" fmla="*/ 1499873 h 2254690"/>
              <a:gd name="connsiteX16" fmla="*/ 4154991 w 4191245"/>
              <a:gd name="connsiteY16" fmla="*/ 1138123 h 2254690"/>
              <a:gd name="connsiteX17" fmla="*/ 3837358 w 4191245"/>
              <a:gd name="connsiteY17" fmla="*/ 637610 h 2254690"/>
              <a:gd name="connsiteX18" fmla="*/ 3538974 w 4191245"/>
              <a:gd name="connsiteY18" fmla="*/ 502856 h 2254690"/>
              <a:gd name="connsiteX19" fmla="*/ 2845955 w 4191245"/>
              <a:gd name="connsiteY19" fmla="*/ 589483 h 2254690"/>
              <a:gd name="connsiteX20" fmla="*/ 2518696 w 4191245"/>
              <a:gd name="connsiteY20" fmla="*/ 522107 h 2254690"/>
              <a:gd name="connsiteX21" fmla="*/ 2133686 w 4191245"/>
              <a:gd name="connsiteY21" fmla="*/ 425854 h 2254690"/>
              <a:gd name="connsiteX22" fmla="*/ 1864179 w 4191245"/>
              <a:gd name="connsiteY22" fmla="*/ 2342 h 2254690"/>
              <a:gd name="connsiteX23" fmla="*/ 1498419 w 4191245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38974 w 4227064"/>
              <a:gd name="connsiteY18" fmla="*/ 50285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546594 w 4227064"/>
              <a:gd name="connsiteY18" fmla="*/ 59429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27064"/>
              <a:gd name="connsiteY0" fmla="*/ 252599 h 2254690"/>
              <a:gd name="connsiteX1" fmla="*/ 1209661 w 4227064"/>
              <a:gd name="connsiteY1" fmla="*/ 194848 h 2254690"/>
              <a:gd name="connsiteX2" fmla="*/ 738023 w 4227064"/>
              <a:gd name="connsiteY2" fmla="*/ 223723 h 2254690"/>
              <a:gd name="connsiteX3" fmla="*/ 911278 w 4227064"/>
              <a:gd name="connsiteY3" fmla="*/ 570233 h 2254690"/>
              <a:gd name="connsiteX4" fmla="*/ 651395 w 4227064"/>
              <a:gd name="connsiteY4" fmla="*/ 743488 h 2254690"/>
              <a:gd name="connsiteX5" fmla="*/ 882402 w 4227064"/>
              <a:gd name="connsiteY5" fmla="*/ 1022620 h 2254690"/>
              <a:gd name="connsiteX6" fmla="*/ 64254 w 4227064"/>
              <a:gd name="connsiteY6" fmla="*/ 1282502 h 2254690"/>
              <a:gd name="connsiteX7" fmla="*/ 102755 w 4227064"/>
              <a:gd name="connsiteY7" fmla="*/ 1648262 h 2254690"/>
              <a:gd name="connsiteX8" fmla="*/ 256760 w 4227064"/>
              <a:gd name="connsiteY8" fmla="*/ 1744515 h 2254690"/>
              <a:gd name="connsiteX9" fmla="*/ 6503 w 4227064"/>
              <a:gd name="connsiteY9" fmla="*/ 2052523 h 2254690"/>
              <a:gd name="connsiteX10" fmla="*/ 574393 w 4227064"/>
              <a:gd name="connsiteY10" fmla="*/ 2110275 h 2254690"/>
              <a:gd name="connsiteX11" fmla="*/ 2383943 w 4227064"/>
              <a:gd name="connsiteY11" fmla="*/ 2023648 h 2254690"/>
              <a:gd name="connsiteX12" fmla="*/ 2740078 w 4227064"/>
              <a:gd name="connsiteY12" fmla="*/ 2254654 h 2254690"/>
              <a:gd name="connsiteX13" fmla="*/ 3529349 w 4227064"/>
              <a:gd name="connsiteY13" fmla="*/ 2004397 h 2254690"/>
              <a:gd name="connsiteX14" fmla="*/ 3587101 w 4227064"/>
              <a:gd name="connsiteY14" fmla="*/ 1561635 h 2254690"/>
              <a:gd name="connsiteX15" fmla="*/ 4120501 w 4227064"/>
              <a:gd name="connsiteY15" fmla="*/ 1499873 h 2254690"/>
              <a:gd name="connsiteX16" fmla="*/ 4154991 w 4227064"/>
              <a:gd name="connsiteY16" fmla="*/ 1138123 h 2254690"/>
              <a:gd name="connsiteX17" fmla="*/ 3837358 w 4227064"/>
              <a:gd name="connsiteY17" fmla="*/ 637610 h 2254690"/>
              <a:gd name="connsiteX18" fmla="*/ 3455154 w 4227064"/>
              <a:gd name="connsiteY18" fmla="*/ 586676 h 2254690"/>
              <a:gd name="connsiteX19" fmla="*/ 2845955 w 4227064"/>
              <a:gd name="connsiteY19" fmla="*/ 589483 h 2254690"/>
              <a:gd name="connsiteX20" fmla="*/ 2518696 w 4227064"/>
              <a:gd name="connsiteY20" fmla="*/ 522107 h 2254690"/>
              <a:gd name="connsiteX21" fmla="*/ 2133686 w 4227064"/>
              <a:gd name="connsiteY21" fmla="*/ 425854 h 2254690"/>
              <a:gd name="connsiteX22" fmla="*/ 1864179 w 4227064"/>
              <a:gd name="connsiteY22" fmla="*/ 2342 h 2254690"/>
              <a:gd name="connsiteX23" fmla="*/ 1498419 w 4227064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455154 w 4234152"/>
              <a:gd name="connsiteY18" fmla="*/ 58667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90"/>
              <a:gd name="connsiteX1" fmla="*/ 1209661 w 4234152"/>
              <a:gd name="connsiteY1" fmla="*/ 194848 h 2254690"/>
              <a:gd name="connsiteX2" fmla="*/ 738023 w 4234152"/>
              <a:gd name="connsiteY2" fmla="*/ 223723 h 2254690"/>
              <a:gd name="connsiteX3" fmla="*/ 911278 w 4234152"/>
              <a:gd name="connsiteY3" fmla="*/ 570233 h 2254690"/>
              <a:gd name="connsiteX4" fmla="*/ 651395 w 4234152"/>
              <a:gd name="connsiteY4" fmla="*/ 743488 h 2254690"/>
              <a:gd name="connsiteX5" fmla="*/ 882402 w 4234152"/>
              <a:gd name="connsiteY5" fmla="*/ 1022620 h 2254690"/>
              <a:gd name="connsiteX6" fmla="*/ 64254 w 4234152"/>
              <a:gd name="connsiteY6" fmla="*/ 1282502 h 2254690"/>
              <a:gd name="connsiteX7" fmla="*/ 102755 w 4234152"/>
              <a:gd name="connsiteY7" fmla="*/ 1648262 h 2254690"/>
              <a:gd name="connsiteX8" fmla="*/ 256760 w 4234152"/>
              <a:gd name="connsiteY8" fmla="*/ 1744515 h 2254690"/>
              <a:gd name="connsiteX9" fmla="*/ 6503 w 4234152"/>
              <a:gd name="connsiteY9" fmla="*/ 2052523 h 2254690"/>
              <a:gd name="connsiteX10" fmla="*/ 574393 w 4234152"/>
              <a:gd name="connsiteY10" fmla="*/ 2110275 h 2254690"/>
              <a:gd name="connsiteX11" fmla="*/ 2383943 w 4234152"/>
              <a:gd name="connsiteY11" fmla="*/ 2023648 h 2254690"/>
              <a:gd name="connsiteX12" fmla="*/ 2740078 w 4234152"/>
              <a:gd name="connsiteY12" fmla="*/ 2254654 h 2254690"/>
              <a:gd name="connsiteX13" fmla="*/ 3529349 w 4234152"/>
              <a:gd name="connsiteY13" fmla="*/ 2004397 h 2254690"/>
              <a:gd name="connsiteX14" fmla="*/ 3587101 w 4234152"/>
              <a:gd name="connsiteY14" fmla="*/ 1561635 h 2254690"/>
              <a:gd name="connsiteX15" fmla="*/ 4120501 w 4234152"/>
              <a:gd name="connsiteY15" fmla="*/ 1499873 h 2254690"/>
              <a:gd name="connsiteX16" fmla="*/ 4154991 w 4234152"/>
              <a:gd name="connsiteY16" fmla="*/ 1138123 h 2254690"/>
              <a:gd name="connsiteX17" fmla="*/ 3707818 w 4234152"/>
              <a:gd name="connsiteY17" fmla="*/ 873830 h 2254690"/>
              <a:gd name="connsiteX18" fmla="*/ 3622794 w 4234152"/>
              <a:gd name="connsiteY18" fmla="*/ 556196 h 2254690"/>
              <a:gd name="connsiteX19" fmla="*/ 2845955 w 4234152"/>
              <a:gd name="connsiteY19" fmla="*/ 589483 h 2254690"/>
              <a:gd name="connsiteX20" fmla="*/ 2518696 w 4234152"/>
              <a:gd name="connsiteY20" fmla="*/ 522107 h 2254690"/>
              <a:gd name="connsiteX21" fmla="*/ 2133686 w 4234152"/>
              <a:gd name="connsiteY21" fmla="*/ 425854 h 2254690"/>
              <a:gd name="connsiteX22" fmla="*/ 1864179 w 4234152"/>
              <a:gd name="connsiteY22" fmla="*/ 2342 h 2254690"/>
              <a:gd name="connsiteX23" fmla="*/ 1498419 w 4234152"/>
              <a:gd name="connsiteY23" fmla="*/ 252599 h 2254690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498419 w 4234152"/>
              <a:gd name="connsiteY0" fmla="*/ 252599 h 2254659"/>
              <a:gd name="connsiteX1" fmla="*/ 1209661 w 4234152"/>
              <a:gd name="connsiteY1" fmla="*/ 194848 h 2254659"/>
              <a:gd name="connsiteX2" fmla="*/ 738023 w 4234152"/>
              <a:gd name="connsiteY2" fmla="*/ 223723 h 2254659"/>
              <a:gd name="connsiteX3" fmla="*/ 911278 w 4234152"/>
              <a:gd name="connsiteY3" fmla="*/ 570233 h 2254659"/>
              <a:gd name="connsiteX4" fmla="*/ 651395 w 4234152"/>
              <a:gd name="connsiteY4" fmla="*/ 743488 h 2254659"/>
              <a:gd name="connsiteX5" fmla="*/ 882402 w 4234152"/>
              <a:gd name="connsiteY5" fmla="*/ 1022620 h 2254659"/>
              <a:gd name="connsiteX6" fmla="*/ 64254 w 4234152"/>
              <a:gd name="connsiteY6" fmla="*/ 1282502 h 2254659"/>
              <a:gd name="connsiteX7" fmla="*/ 102755 w 4234152"/>
              <a:gd name="connsiteY7" fmla="*/ 1648262 h 2254659"/>
              <a:gd name="connsiteX8" fmla="*/ 256760 w 4234152"/>
              <a:gd name="connsiteY8" fmla="*/ 1744515 h 2254659"/>
              <a:gd name="connsiteX9" fmla="*/ 6503 w 4234152"/>
              <a:gd name="connsiteY9" fmla="*/ 2052523 h 2254659"/>
              <a:gd name="connsiteX10" fmla="*/ 574393 w 4234152"/>
              <a:gd name="connsiteY10" fmla="*/ 2110275 h 2254659"/>
              <a:gd name="connsiteX11" fmla="*/ 2383943 w 4234152"/>
              <a:gd name="connsiteY11" fmla="*/ 2023648 h 2254659"/>
              <a:gd name="connsiteX12" fmla="*/ 2740078 w 4234152"/>
              <a:gd name="connsiteY12" fmla="*/ 2254654 h 2254659"/>
              <a:gd name="connsiteX13" fmla="*/ 3125063 w 4234152"/>
              <a:gd name="connsiteY13" fmla="*/ 2030466 h 2254659"/>
              <a:gd name="connsiteX14" fmla="*/ 3529349 w 4234152"/>
              <a:gd name="connsiteY14" fmla="*/ 2004397 h 2254659"/>
              <a:gd name="connsiteX15" fmla="*/ 3587101 w 4234152"/>
              <a:gd name="connsiteY15" fmla="*/ 1561635 h 2254659"/>
              <a:gd name="connsiteX16" fmla="*/ 4120501 w 4234152"/>
              <a:gd name="connsiteY16" fmla="*/ 1499873 h 2254659"/>
              <a:gd name="connsiteX17" fmla="*/ 4154991 w 4234152"/>
              <a:gd name="connsiteY17" fmla="*/ 1138123 h 2254659"/>
              <a:gd name="connsiteX18" fmla="*/ 3707818 w 4234152"/>
              <a:gd name="connsiteY18" fmla="*/ 873830 h 2254659"/>
              <a:gd name="connsiteX19" fmla="*/ 3622794 w 4234152"/>
              <a:gd name="connsiteY19" fmla="*/ 556196 h 2254659"/>
              <a:gd name="connsiteX20" fmla="*/ 2845955 w 4234152"/>
              <a:gd name="connsiteY20" fmla="*/ 589483 h 2254659"/>
              <a:gd name="connsiteX21" fmla="*/ 2518696 w 4234152"/>
              <a:gd name="connsiteY21" fmla="*/ 522107 h 2254659"/>
              <a:gd name="connsiteX22" fmla="*/ 2133686 w 4234152"/>
              <a:gd name="connsiteY22" fmla="*/ 425854 h 2254659"/>
              <a:gd name="connsiteX23" fmla="*/ 1864179 w 4234152"/>
              <a:gd name="connsiteY23" fmla="*/ 2342 h 2254659"/>
              <a:gd name="connsiteX24" fmla="*/ 1498419 w 4234152"/>
              <a:gd name="connsiteY24" fmla="*/ 252599 h 2254659"/>
              <a:gd name="connsiteX0" fmla="*/ 1504830 w 4240563"/>
              <a:gd name="connsiteY0" fmla="*/ 252599 h 2361815"/>
              <a:gd name="connsiteX1" fmla="*/ 1216072 w 4240563"/>
              <a:gd name="connsiteY1" fmla="*/ 194848 h 2361815"/>
              <a:gd name="connsiteX2" fmla="*/ 744434 w 4240563"/>
              <a:gd name="connsiteY2" fmla="*/ 223723 h 2361815"/>
              <a:gd name="connsiteX3" fmla="*/ 917689 w 4240563"/>
              <a:gd name="connsiteY3" fmla="*/ 570233 h 2361815"/>
              <a:gd name="connsiteX4" fmla="*/ 657806 w 4240563"/>
              <a:gd name="connsiteY4" fmla="*/ 743488 h 2361815"/>
              <a:gd name="connsiteX5" fmla="*/ 888813 w 4240563"/>
              <a:gd name="connsiteY5" fmla="*/ 1022620 h 2361815"/>
              <a:gd name="connsiteX6" fmla="*/ 70665 w 4240563"/>
              <a:gd name="connsiteY6" fmla="*/ 1282502 h 2361815"/>
              <a:gd name="connsiteX7" fmla="*/ 109166 w 4240563"/>
              <a:gd name="connsiteY7" fmla="*/ 1648262 h 2361815"/>
              <a:gd name="connsiteX8" fmla="*/ 263171 w 4240563"/>
              <a:gd name="connsiteY8" fmla="*/ 1744515 h 2361815"/>
              <a:gd name="connsiteX9" fmla="*/ 12914 w 4240563"/>
              <a:gd name="connsiteY9" fmla="*/ 2052523 h 2361815"/>
              <a:gd name="connsiteX10" fmla="*/ 740824 w 4240563"/>
              <a:gd name="connsiteY10" fmla="*/ 2361735 h 2361815"/>
              <a:gd name="connsiteX11" fmla="*/ 2390354 w 4240563"/>
              <a:gd name="connsiteY11" fmla="*/ 2023648 h 2361815"/>
              <a:gd name="connsiteX12" fmla="*/ 2746489 w 4240563"/>
              <a:gd name="connsiteY12" fmla="*/ 2254654 h 2361815"/>
              <a:gd name="connsiteX13" fmla="*/ 3131474 w 4240563"/>
              <a:gd name="connsiteY13" fmla="*/ 2030466 h 2361815"/>
              <a:gd name="connsiteX14" fmla="*/ 3535760 w 4240563"/>
              <a:gd name="connsiteY14" fmla="*/ 2004397 h 2361815"/>
              <a:gd name="connsiteX15" fmla="*/ 3593512 w 4240563"/>
              <a:gd name="connsiteY15" fmla="*/ 1561635 h 2361815"/>
              <a:gd name="connsiteX16" fmla="*/ 4126912 w 4240563"/>
              <a:gd name="connsiteY16" fmla="*/ 1499873 h 2361815"/>
              <a:gd name="connsiteX17" fmla="*/ 4161402 w 4240563"/>
              <a:gd name="connsiteY17" fmla="*/ 1138123 h 2361815"/>
              <a:gd name="connsiteX18" fmla="*/ 3714229 w 4240563"/>
              <a:gd name="connsiteY18" fmla="*/ 873830 h 2361815"/>
              <a:gd name="connsiteX19" fmla="*/ 3629205 w 4240563"/>
              <a:gd name="connsiteY19" fmla="*/ 556196 h 2361815"/>
              <a:gd name="connsiteX20" fmla="*/ 2852366 w 4240563"/>
              <a:gd name="connsiteY20" fmla="*/ 589483 h 2361815"/>
              <a:gd name="connsiteX21" fmla="*/ 2525107 w 4240563"/>
              <a:gd name="connsiteY21" fmla="*/ 522107 h 2361815"/>
              <a:gd name="connsiteX22" fmla="*/ 2140097 w 4240563"/>
              <a:gd name="connsiteY22" fmla="*/ 425854 h 2361815"/>
              <a:gd name="connsiteX23" fmla="*/ 1870590 w 4240563"/>
              <a:gd name="connsiteY23" fmla="*/ 2342 h 2361815"/>
              <a:gd name="connsiteX24" fmla="*/ 1504830 w 4240563"/>
              <a:gd name="connsiteY24" fmla="*/ 252599 h 2361815"/>
              <a:gd name="connsiteX0" fmla="*/ 1504830 w 4240563"/>
              <a:gd name="connsiteY0" fmla="*/ 252599 h 2381630"/>
              <a:gd name="connsiteX1" fmla="*/ 1216072 w 4240563"/>
              <a:gd name="connsiteY1" fmla="*/ 194848 h 2381630"/>
              <a:gd name="connsiteX2" fmla="*/ 744434 w 4240563"/>
              <a:gd name="connsiteY2" fmla="*/ 223723 h 2381630"/>
              <a:gd name="connsiteX3" fmla="*/ 917689 w 4240563"/>
              <a:gd name="connsiteY3" fmla="*/ 570233 h 2381630"/>
              <a:gd name="connsiteX4" fmla="*/ 657806 w 4240563"/>
              <a:gd name="connsiteY4" fmla="*/ 743488 h 2381630"/>
              <a:gd name="connsiteX5" fmla="*/ 888813 w 4240563"/>
              <a:gd name="connsiteY5" fmla="*/ 1022620 h 2381630"/>
              <a:gd name="connsiteX6" fmla="*/ 70665 w 4240563"/>
              <a:gd name="connsiteY6" fmla="*/ 1282502 h 2381630"/>
              <a:gd name="connsiteX7" fmla="*/ 109166 w 4240563"/>
              <a:gd name="connsiteY7" fmla="*/ 1648262 h 2381630"/>
              <a:gd name="connsiteX8" fmla="*/ 263171 w 4240563"/>
              <a:gd name="connsiteY8" fmla="*/ 1744515 h 2381630"/>
              <a:gd name="connsiteX9" fmla="*/ 12914 w 4240563"/>
              <a:gd name="connsiteY9" fmla="*/ 2052523 h 2381630"/>
              <a:gd name="connsiteX10" fmla="*/ 740824 w 4240563"/>
              <a:gd name="connsiteY10" fmla="*/ 2361735 h 2381630"/>
              <a:gd name="connsiteX11" fmla="*/ 2390354 w 4240563"/>
              <a:gd name="connsiteY11" fmla="*/ 2023648 h 2381630"/>
              <a:gd name="connsiteX12" fmla="*/ 2746489 w 4240563"/>
              <a:gd name="connsiteY12" fmla="*/ 2254654 h 2381630"/>
              <a:gd name="connsiteX13" fmla="*/ 3131474 w 4240563"/>
              <a:gd name="connsiteY13" fmla="*/ 2030466 h 2381630"/>
              <a:gd name="connsiteX14" fmla="*/ 3535760 w 4240563"/>
              <a:gd name="connsiteY14" fmla="*/ 2004397 h 2381630"/>
              <a:gd name="connsiteX15" fmla="*/ 3593512 w 4240563"/>
              <a:gd name="connsiteY15" fmla="*/ 1561635 h 2381630"/>
              <a:gd name="connsiteX16" fmla="*/ 4126912 w 4240563"/>
              <a:gd name="connsiteY16" fmla="*/ 1499873 h 2381630"/>
              <a:gd name="connsiteX17" fmla="*/ 4161402 w 4240563"/>
              <a:gd name="connsiteY17" fmla="*/ 1138123 h 2381630"/>
              <a:gd name="connsiteX18" fmla="*/ 3714229 w 4240563"/>
              <a:gd name="connsiteY18" fmla="*/ 873830 h 2381630"/>
              <a:gd name="connsiteX19" fmla="*/ 3629205 w 4240563"/>
              <a:gd name="connsiteY19" fmla="*/ 556196 h 2381630"/>
              <a:gd name="connsiteX20" fmla="*/ 2852366 w 4240563"/>
              <a:gd name="connsiteY20" fmla="*/ 589483 h 2381630"/>
              <a:gd name="connsiteX21" fmla="*/ 2525107 w 4240563"/>
              <a:gd name="connsiteY21" fmla="*/ 522107 h 2381630"/>
              <a:gd name="connsiteX22" fmla="*/ 2140097 w 4240563"/>
              <a:gd name="connsiteY22" fmla="*/ 425854 h 2381630"/>
              <a:gd name="connsiteX23" fmla="*/ 1870590 w 4240563"/>
              <a:gd name="connsiteY23" fmla="*/ 2342 h 2381630"/>
              <a:gd name="connsiteX24" fmla="*/ 1504830 w 424056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826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499000 w 4234733"/>
              <a:gd name="connsiteY0" fmla="*/ 252599 h 2381630"/>
              <a:gd name="connsiteX1" fmla="*/ 1210242 w 4234733"/>
              <a:gd name="connsiteY1" fmla="*/ 194848 h 2381630"/>
              <a:gd name="connsiteX2" fmla="*/ 738604 w 4234733"/>
              <a:gd name="connsiteY2" fmla="*/ 223723 h 2381630"/>
              <a:gd name="connsiteX3" fmla="*/ 911859 w 4234733"/>
              <a:gd name="connsiteY3" fmla="*/ 570233 h 2381630"/>
              <a:gd name="connsiteX4" fmla="*/ 651976 w 4234733"/>
              <a:gd name="connsiteY4" fmla="*/ 743488 h 2381630"/>
              <a:gd name="connsiteX5" fmla="*/ 882983 w 4234733"/>
              <a:gd name="connsiteY5" fmla="*/ 1022620 h 2381630"/>
              <a:gd name="connsiteX6" fmla="*/ 64835 w 4234733"/>
              <a:gd name="connsiteY6" fmla="*/ 1282502 h 2381630"/>
              <a:gd name="connsiteX7" fmla="*/ 103336 w 4234733"/>
              <a:gd name="connsiteY7" fmla="*/ 1640642 h 2381630"/>
              <a:gd name="connsiteX8" fmla="*/ 516421 w 4234733"/>
              <a:gd name="connsiteY8" fmla="*/ 1691175 h 2381630"/>
              <a:gd name="connsiteX9" fmla="*/ 7084 w 4234733"/>
              <a:gd name="connsiteY9" fmla="*/ 2052523 h 2381630"/>
              <a:gd name="connsiteX10" fmla="*/ 734994 w 4234733"/>
              <a:gd name="connsiteY10" fmla="*/ 2361735 h 2381630"/>
              <a:gd name="connsiteX11" fmla="*/ 2384524 w 4234733"/>
              <a:gd name="connsiteY11" fmla="*/ 2023648 h 2381630"/>
              <a:gd name="connsiteX12" fmla="*/ 2740659 w 4234733"/>
              <a:gd name="connsiteY12" fmla="*/ 2254654 h 2381630"/>
              <a:gd name="connsiteX13" fmla="*/ 3125644 w 4234733"/>
              <a:gd name="connsiteY13" fmla="*/ 2030466 h 2381630"/>
              <a:gd name="connsiteX14" fmla="*/ 3529930 w 4234733"/>
              <a:gd name="connsiteY14" fmla="*/ 2004397 h 2381630"/>
              <a:gd name="connsiteX15" fmla="*/ 3587682 w 4234733"/>
              <a:gd name="connsiteY15" fmla="*/ 1561635 h 2381630"/>
              <a:gd name="connsiteX16" fmla="*/ 4121082 w 4234733"/>
              <a:gd name="connsiteY16" fmla="*/ 1499873 h 2381630"/>
              <a:gd name="connsiteX17" fmla="*/ 4155572 w 4234733"/>
              <a:gd name="connsiteY17" fmla="*/ 1138123 h 2381630"/>
              <a:gd name="connsiteX18" fmla="*/ 3708399 w 4234733"/>
              <a:gd name="connsiteY18" fmla="*/ 873830 h 2381630"/>
              <a:gd name="connsiteX19" fmla="*/ 3623375 w 4234733"/>
              <a:gd name="connsiteY19" fmla="*/ 556196 h 2381630"/>
              <a:gd name="connsiteX20" fmla="*/ 2846536 w 4234733"/>
              <a:gd name="connsiteY20" fmla="*/ 589483 h 2381630"/>
              <a:gd name="connsiteX21" fmla="*/ 2519277 w 4234733"/>
              <a:gd name="connsiteY21" fmla="*/ 522107 h 2381630"/>
              <a:gd name="connsiteX22" fmla="*/ 2134267 w 4234733"/>
              <a:gd name="connsiteY22" fmla="*/ 425854 h 2381630"/>
              <a:gd name="connsiteX23" fmla="*/ 1864760 w 4234733"/>
              <a:gd name="connsiteY23" fmla="*/ 2342 h 2381630"/>
              <a:gd name="connsiteX24" fmla="*/ 1499000 w 4234733"/>
              <a:gd name="connsiteY24" fmla="*/ 252599 h 2381630"/>
              <a:gd name="connsiteX0" fmla="*/ 1524635 w 4260368"/>
              <a:gd name="connsiteY0" fmla="*/ 252599 h 2381630"/>
              <a:gd name="connsiteX1" fmla="*/ 1235877 w 4260368"/>
              <a:gd name="connsiteY1" fmla="*/ 194848 h 2381630"/>
              <a:gd name="connsiteX2" fmla="*/ 764239 w 4260368"/>
              <a:gd name="connsiteY2" fmla="*/ 223723 h 2381630"/>
              <a:gd name="connsiteX3" fmla="*/ 937494 w 4260368"/>
              <a:gd name="connsiteY3" fmla="*/ 570233 h 2381630"/>
              <a:gd name="connsiteX4" fmla="*/ 677611 w 4260368"/>
              <a:gd name="connsiteY4" fmla="*/ 743488 h 2381630"/>
              <a:gd name="connsiteX5" fmla="*/ 908618 w 4260368"/>
              <a:gd name="connsiteY5" fmla="*/ 1022620 h 2381630"/>
              <a:gd name="connsiteX6" fmla="*/ 90470 w 4260368"/>
              <a:gd name="connsiteY6" fmla="*/ 1282502 h 2381630"/>
              <a:gd name="connsiteX7" fmla="*/ 128971 w 4260368"/>
              <a:gd name="connsiteY7" fmla="*/ 1640642 h 2381630"/>
              <a:gd name="connsiteX8" fmla="*/ 542056 w 4260368"/>
              <a:gd name="connsiteY8" fmla="*/ 1691175 h 2381630"/>
              <a:gd name="connsiteX9" fmla="*/ 32719 w 4260368"/>
              <a:gd name="connsiteY9" fmla="*/ 2052523 h 2381630"/>
              <a:gd name="connsiteX10" fmla="*/ 760629 w 4260368"/>
              <a:gd name="connsiteY10" fmla="*/ 2361735 h 2381630"/>
              <a:gd name="connsiteX11" fmla="*/ 2410159 w 4260368"/>
              <a:gd name="connsiteY11" fmla="*/ 2023648 h 2381630"/>
              <a:gd name="connsiteX12" fmla="*/ 2766294 w 4260368"/>
              <a:gd name="connsiteY12" fmla="*/ 2254654 h 2381630"/>
              <a:gd name="connsiteX13" fmla="*/ 3151279 w 4260368"/>
              <a:gd name="connsiteY13" fmla="*/ 2030466 h 2381630"/>
              <a:gd name="connsiteX14" fmla="*/ 3555565 w 4260368"/>
              <a:gd name="connsiteY14" fmla="*/ 2004397 h 2381630"/>
              <a:gd name="connsiteX15" fmla="*/ 3613317 w 4260368"/>
              <a:gd name="connsiteY15" fmla="*/ 1561635 h 2381630"/>
              <a:gd name="connsiteX16" fmla="*/ 4146717 w 4260368"/>
              <a:gd name="connsiteY16" fmla="*/ 1499873 h 2381630"/>
              <a:gd name="connsiteX17" fmla="*/ 4181207 w 4260368"/>
              <a:gd name="connsiteY17" fmla="*/ 1138123 h 2381630"/>
              <a:gd name="connsiteX18" fmla="*/ 3734034 w 4260368"/>
              <a:gd name="connsiteY18" fmla="*/ 873830 h 2381630"/>
              <a:gd name="connsiteX19" fmla="*/ 3649010 w 4260368"/>
              <a:gd name="connsiteY19" fmla="*/ 556196 h 2381630"/>
              <a:gd name="connsiteX20" fmla="*/ 2872171 w 4260368"/>
              <a:gd name="connsiteY20" fmla="*/ 589483 h 2381630"/>
              <a:gd name="connsiteX21" fmla="*/ 2544912 w 4260368"/>
              <a:gd name="connsiteY21" fmla="*/ 522107 h 2381630"/>
              <a:gd name="connsiteX22" fmla="*/ 2159902 w 4260368"/>
              <a:gd name="connsiteY22" fmla="*/ 425854 h 2381630"/>
              <a:gd name="connsiteX23" fmla="*/ 1890395 w 4260368"/>
              <a:gd name="connsiteY23" fmla="*/ 2342 h 2381630"/>
              <a:gd name="connsiteX24" fmla="*/ 1524635 w 4260368"/>
              <a:gd name="connsiteY24" fmla="*/ 252599 h 2381630"/>
              <a:gd name="connsiteX0" fmla="*/ 1499000 w 4234733"/>
              <a:gd name="connsiteY0" fmla="*/ 252599 h 2372592"/>
              <a:gd name="connsiteX1" fmla="*/ 1210242 w 4234733"/>
              <a:gd name="connsiteY1" fmla="*/ 194848 h 2372592"/>
              <a:gd name="connsiteX2" fmla="*/ 738604 w 4234733"/>
              <a:gd name="connsiteY2" fmla="*/ 223723 h 2372592"/>
              <a:gd name="connsiteX3" fmla="*/ 911859 w 4234733"/>
              <a:gd name="connsiteY3" fmla="*/ 570233 h 2372592"/>
              <a:gd name="connsiteX4" fmla="*/ 651976 w 4234733"/>
              <a:gd name="connsiteY4" fmla="*/ 743488 h 2372592"/>
              <a:gd name="connsiteX5" fmla="*/ 882983 w 4234733"/>
              <a:gd name="connsiteY5" fmla="*/ 1022620 h 2372592"/>
              <a:gd name="connsiteX6" fmla="*/ 64835 w 4234733"/>
              <a:gd name="connsiteY6" fmla="*/ 1282502 h 2372592"/>
              <a:gd name="connsiteX7" fmla="*/ 103336 w 4234733"/>
              <a:gd name="connsiteY7" fmla="*/ 1640642 h 2372592"/>
              <a:gd name="connsiteX8" fmla="*/ 516421 w 4234733"/>
              <a:gd name="connsiteY8" fmla="*/ 1691175 h 2372592"/>
              <a:gd name="connsiteX9" fmla="*/ 205204 w 4234733"/>
              <a:gd name="connsiteY9" fmla="*/ 2197303 h 2372592"/>
              <a:gd name="connsiteX10" fmla="*/ 734994 w 4234733"/>
              <a:gd name="connsiteY10" fmla="*/ 2361735 h 2372592"/>
              <a:gd name="connsiteX11" fmla="*/ 2384524 w 4234733"/>
              <a:gd name="connsiteY11" fmla="*/ 2023648 h 2372592"/>
              <a:gd name="connsiteX12" fmla="*/ 2740659 w 4234733"/>
              <a:gd name="connsiteY12" fmla="*/ 2254654 h 2372592"/>
              <a:gd name="connsiteX13" fmla="*/ 3125644 w 4234733"/>
              <a:gd name="connsiteY13" fmla="*/ 2030466 h 2372592"/>
              <a:gd name="connsiteX14" fmla="*/ 3529930 w 4234733"/>
              <a:gd name="connsiteY14" fmla="*/ 2004397 h 2372592"/>
              <a:gd name="connsiteX15" fmla="*/ 3587682 w 4234733"/>
              <a:gd name="connsiteY15" fmla="*/ 1561635 h 2372592"/>
              <a:gd name="connsiteX16" fmla="*/ 4121082 w 4234733"/>
              <a:gd name="connsiteY16" fmla="*/ 1499873 h 2372592"/>
              <a:gd name="connsiteX17" fmla="*/ 4155572 w 4234733"/>
              <a:gd name="connsiteY17" fmla="*/ 1138123 h 2372592"/>
              <a:gd name="connsiteX18" fmla="*/ 3708399 w 4234733"/>
              <a:gd name="connsiteY18" fmla="*/ 873830 h 2372592"/>
              <a:gd name="connsiteX19" fmla="*/ 3623375 w 4234733"/>
              <a:gd name="connsiteY19" fmla="*/ 556196 h 2372592"/>
              <a:gd name="connsiteX20" fmla="*/ 2846536 w 4234733"/>
              <a:gd name="connsiteY20" fmla="*/ 589483 h 2372592"/>
              <a:gd name="connsiteX21" fmla="*/ 2519277 w 4234733"/>
              <a:gd name="connsiteY21" fmla="*/ 522107 h 2372592"/>
              <a:gd name="connsiteX22" fmla="*/ 2134267 w 4234733"/>
              <a:gd name="connsiteY22" fmla="*/ 425854 h 2372592"/>
              <a:gd name="connsiteX23" fmla="*/ 1864760 w 4234733"/>
              <a:gd name="connsiteY23" fmla="*/ 2342 h 2372592"/>
              <a:gd name="connsiteX24" fmla="*/ 1499000 w 4234733"/>
              <a:gd name="connsiteY24" fmla="*/ 252599 h 2372592"/>
              <a:gd name="connsiteX0" fmla="*/ 1499000 w 4234733"/>
              <a:gd name="connsiteY0" fmla="*/ 252599 h 2377386"/>
              <a:gd name="connsiteX1" fmla="*/ 1210242 w 4234733"/>
              <a:gd name="connsiteY1" fmla="*/ 194848 h 2377386"/>
              <a:gd name="connsiteX2" fmla="*/ 738604 w 4234733"/>
              <a:gd name="connsiteY2" fmla="*/ 223723 h 2377386"/>
              <a:gd name="connsiteX3" fmla="*/ 911859 w 4234733"/>
              <a:gd name="connsiteY3" fmla="*/ 570233 h 2377386"/>
              <a:gd name="connsiteX4" fmla="*/ 651976 w 4234733"/>
              <a:gd name="connsiteY4" fmla="*/ 743488 h 2377386"/>
              <a:gd name="connsiteX5" fmla="*/ 882983 w 4234733"/>
              <a:gd name="connsiteY5" fmla="*/ 1022620 h 2377386"/>
              <a:gd name="connsiteX6" fmla="*/ 64835 w 4234733"/>
              <a:gd name="connsiteY6" fmla="*/ 1282502 h 2377386"/>
              <a:gd name="connsiteX7" fmla="*/ 103336 w 4234733"/>
              <a:gd name="connsiteY7" fmla="*/ 1640642 h 2377386"/>
              <a:gd name="connsiteX8" fmla="*/ 516421 w 4234733"/>
              <a:gd name="connsiteY8" fmla="*/ 1691175 h 2377386"/>
              <a:gd name="connsiteX9" fmla="*/ 205204 w 4234733"/>
              <a:gd name="connsiteY9" fmla="*/ 2197303 h 2377386"/>
              <a:gd name="connsiteX10" fmla="*/ 734994 w 4234733"/>
              <a:gd name="connsiteY10" fmla="*/ 2361735 h 2377386"/>
              <a:gd name="connsiteX11" fmla="*/ 2384524 w 4234733"/>
              <a:gd name="connsiteY11" fmla="*/ 2023648 h 2377386"/>
              <a:gd name="connsiteX12" fmla="*/ 2740659 w 4234733"/>
              <a:gd name="connsiteY12" fmla="*/ 2254654 h 2377386"/>
              <a:gd name="connsiteX13" fmla="*/ 3125644 w 4234733"/>
              <a:gd name="connsiteY13" fmla="*/ 2030466 h 2377386"/>
              <a:gd name="connsiteX14" fmla="*/ 3529930 w 4234733"/>
              <a:gd name="connsiteY14" fmla="*/ 2004397 h 2377386"/>
              <a:gd name="connsiteX15" fmla="*/ 3587682 w 4234733"/>
              <a:gd name="connsiteY15" fmla="*/ 1561635 h 2377386"/>
              <a:gd name="connsiteX16" fmla="*/ 4121082 w 4234733"/>
              <a:gd name="connsiteY16" fmla="*/ 1499873 h 2377386"/>
              <a:gd name="connsiteX17" fmla="*/ 4155572 w 4234733"/>
              <a:gd name="connsiteY17" fmla="*/ 1138123 h 2377386"/>
              <a:gd name="connsiteX18" fmla="*/ 3708399 w 4234733"/>
              <a:gd name="connsiteY18" fmla="*/ 873830 h 2377386"/>
              <a:gd name="connsiteX19" fmla="*/ 3623375 w 4234733"/>
              <a:gd name="connsiteY19" fmla="*/ 556196 h 2377386"/>
              <a:gd name="connsiteX20" fmla="*/ 2846536 w 4234733"/>
              <a:gd name="connsiteY20" fmla="*/ 589483 h 2377386"/>
              <a:gd name="connsiteX21" fmla="*/ 2519277 w 4234733"/>
              <a:gd name="connsiteY21" fmla="*/ 522107 h 2377386"/>
              <a:gd name="connsiteX22" fmla="*/ 2134267 w 4234733"/>
              <a:gd name="connsiteY22" fmla="*/ 425854 h 2377386"/>
              <a:gd name="connsiteX23" fmla="*/ 1864760 w 4234733"/>
              <a:gd name="connsiteY23" fmla="*/ 2342 h 2377386"/>
              <a:gd name="connsiteX24" fmla="*/ 1499000 w 4234733"/>
              <a:gd name="connsiteY24" fmla="*/ 252599 h 2377386"/>
              <a:gd name="connsiteX0" fmla="*/ 1499000 w 4234733"/>
              <a:gd name="connsiteY0" fmla="*/ 252599 h 2264108"/>
              <a:gd name="connsiteX1" fmla="*/ 1210242 w 4234733"/>
              <a:gd name="connsiteY1" fmla="*/ 194848 h 2264108"/>
              <a:gd name="connsiteX2" fmla="*/ 738604 w 4234733"/>
              <a:gd name="connsiteY2" fmla="*/ 223723 h 2264108"/>
              <a:gd name="connsiteX3" fmla="*/ 911859 w 4234733"/>
              <a:gd name="connsiteY3" fmla="*/ 570233 h 2264108"/>
              <a:gd name="connsiteX4" fmla="*/ 651976 w 4234733"/>
              <a:gd name="connsiteY4" fmla="*/ 743488 h 2264108"/>
              <a:gd name="connsiteX5" fmla="*/ 882983 w 4234733"/>
              <a:gd name="connsiteY5" fmla="*/ 1022620 h 2264108"/>
              <a:gd name="connsiteX6" fmla="*/ 64835 w 4234733"/>
              <a:gd name="connsiteY6" fmla="*/ 1282502 h 2264108"/>
              <a:gd name="connsiteX7" fmla="*/ 103336 w 4234733"/>
              <a:gd name="connsiteY7" fmla="*/ 1640642 h 2264108"/>
              <a:gd name="connsiteX8" fmla="*/ 516421 w 4234733"/>
              <a:gd name="connsiteY8" fmla="*/ 1691175 h 2264108"/>
              <a:gd name="connsiteX9" fmla="*/ 205204 w 4234733"/>
              <a:gd name="connsiteY9" fmla="*/ 2197303 h 2264108"/>
              <a:gd name="connsiteX10" fmla="*/ 750234 w 4234733"/>
              <a:gd name="connsiteY10" fmla="*/ 2239815 h 2264108"/>
              <a:gd name="connsiteX11" fmla="*/ 2384524 w 4234733"/>
              <a:gd name="connsiteY11" fmla="*/ 2023648 h 2264108"/>
              <a:gd name="connsiteX12" fmla="*/ 2740659 w 4234733"/>
              <a:gd name="connsiteY12" fmla="*/ 2254654 h 2264108"/>
              <a:gd name="connsiteX13" fmla="*/ 3125644 w 4234733"/>
              <a:gd name="connsiteY13" fmla="*/ 2030466 h 2264108"/>
              <a:gd name="connsiteX14" fmla="*/ 3529930 w 4234733"/>
              <a:gd name="connsiteY14" fmla="*/ 2004397 h 2264108"/>
              <a:gd name="connsiteX15" fmla="*/ 3587682 w 4234733"/>
              <a:gd name="connsiteY15" fmla="*/ 1561635 h 2264108"/>
              <a:gd name="connsiteX16" fmla="*/ 4121082 w 4234733"/>
              <a:gd name="connsiteY16" fmla="*/ 1499873 h 2264108"/>
              <a:gd name="connsiteX17" fmla="*/ 4155572 w 4234733"/>
              <a:gd name="connsiteY17" fmla="*/ 1138123 h 2264108"/>
              <a:gd name="connsiteX18" fmla="*/ 3708399 w 4234733"/>
              <a:gd name="connsiteY18" fmla="*/ 873830 h 2264108"/>
              <a:gd name="connsiteX19" fmla="*/ 3623375 w 4234733"/>
              <a:gd name="connsiteY19" fmla="*/ 556196 h 2264108"/>
              <a:gd name="connsiteX20" fmla="*/ 2846536 w 4234733"/>
              <a:gd name="connsiteY20" fmla="*/ 589483 h 2264108"/>
              <a:gd name="connsiteX21" fmla="*/ 2519277 w 4234733"/>
              <a:gd name="connsiteY21" fmla="*/ 522107 h 2264108"/>
              <a:gd name="connsiteX22" fmla="*/ 2134267 w 4234733"/>
              <a:gd name="connsiteY22" fmla="*/ 425854 h 2264108"/>
              <a:gd name="connsiteX23" fmla="*/ 1864760 w 4234733"/>
              <a:gd name="connsiteY23" fmla="*/ 2342 h 2264108"/>
              <a:gd name="connsiteX24" fmla="*/ 1499000 w 4234733"/>
              <a:gd name="connsiteY24" fmla="*/ 252599 h 2264108"/>
              <a:gd name="connsiteX0" fmla="*/ 1499000 w 4234733"/>
              <a:gd name="connsiteY0" fmla="*/ 252599 h 2255130"/>
              <a:gd name="connsiteX1" fmla="*/ 1210242 w 4234733"/>
              <a:gd name="connsiteY1" fmla="*/ 194848 h 2255130"/>
              <a:gd name="connsiteX2" fmla="*/ 738604 w 4234733"/>
              <a:gd name="connsiteY2" fmla="*/ 223723 h 2255130"/>
              <a:gd name="connsiteX3" fmla="*/ 911859 w 4234733"/>
              <a:gd name="connsiteY3" fmla="*/ 570233 h 2255130"/>
              <a:gd name="connsiteX4" fmla="*/ 651976 w 4234733"/>
              <a:gd name="connsiteY4" fmla="*/ 743488 h 2255130"/>
              <a:gd name="connsiteX5" fmla="*/ 882983 w 4234733"/>
              <a:gd name="connsiteY5" fmla="*/ 1022620 h 2255130"/>
              <a:gd name="connsiteX6" fmla="*/ 64835 w 4234733"/>
              <a:gd name="connsiteY6" fmla="*/ 1282502 h 2255130"/>
              <a:gd name="connsiteX7" fmla="*/ 103336 w 4234733"/>
              <a:gd name="connsiteY7" fmla="*/ 1640642 h 2255130"/>
              <a:gd name="connsiteX8" fmla="*/ 516421 w 4234733"/>
              <a:gd name="connsiteY8" fmla="*/ 1691175 h 2255130"/>
              <a:gd name="connsiteX9" fmla="*/ 205204 w 4234733"/>
              <a:gd name="connsiteY9" fmla="*/ 2197303 h 2255130"/>
              <a:gd name="connsiteX10" fmla="*/ 750234 w 4234733"/>
              <a:gd name="connsiteY10" fmla="*/ 2239815 h 2255130"/>
              <a:gd name="connsiteX11" fmla="*/ 2384524 w 4234733"/>
              <a:gd name="connsiteY11" fmla="*/ 2023648 h 2255130"/>
              <a:gd name="connsiteX12" fmla="*/ 2740659 w 4234733"/>
              <a:gd name="connsiteY12" fmla="*/ 2254654 h 2255130"/>
              <a:gd name="connsiteX13" fmla="*/ 3125644 w 4234733"/>
              <a:gd name="connsiteY13" fmla="*/ 2030466 h 2255130"/>
              <a:gd name="connsiteX14" fmla="*/ 3529930 w 4234733"/>
              <a:gd name="connsiteY14" fmla="*/ 2004397 h 2255130"/>
              <a:gd name="connsiteX15" fmla="*/ 3587682 w 4234733"/>
              <a:gd name="connsiteY15" fmla="*/ 1561635 h 2255130"/>
              <a:gd name="connsiteX16" fmla="*/ 4121082 w 4234733"/>
              <a:gd name="connsiteY16" fmla="*/ 1499873 h 2255130"/>
              <a:gd name="connsiteX17" fmla="*/ 4155572 w 4234733"/>
              <a:gd name="connsiteY17" fmla="*/ 1138123 h 2255130"/>
              <a:gd name="connsiteX18" fmla="*/ 3708399 w 4234733"/>
              <a:gd name="connsiteY18" fmla="*/ 873830 h 2255130"/>
              <a:gd name="connsiteX19" fmla="*/ 3623375 w 4234733"/>
              <a:gd name="connsiteY19" fmla="*/ 556196 h 2255130"/>
              <a:gd name="connsiteX20" fmla="*/ 2846536 w 4234733"/>
              <a:gd name="connsiteY20" fmla="*/ 589483 h 2255130"/>
              <a:gd name="connsiteX21" fmla="*/ 2519277 w 4234733"/>
              <a:gd name="connsiteY21" fmla="*/ 522107 h 2255130"/>
              <a:gd name="connsiteX22" fmla="*/ 2134267 w 4234733"/>
              <a:gd name="connsiteY22" fmla="*/ 425854 h 2255130"/>
              <a:gd name="connsiteX23" fmla="*/ 1864760 w 4234733"/>
              <a:gd name="connsiteY23" fmla="*/ 2342 h 2255130"/>
              <a:gd name="connsiteX24" fmla="*/ 1499000 w 4234733"/>
              <a:gd name="connsiteY24" fmla="*/ 252599 h 2255130"/>
              <a:gd name="connsiteX0" fmla="*/ 1499000 w 4234733"/>
              <a:gd name="connsiteY0" fmla="*/ 252599 h 2416397"/>
              <a:gd name="connsiteX1" fmla="*/ 1210242 w 4234733"/>
              <a:gd name="connsiteY1" fmla="*/ 194848 h 2416397"/>
              <a:gd name="connsiteX2" fmla="*/ 738604 w 4234733"/>
              <a:gd name="connsiteY2" fmla="*/ 223723 h 2416397"/>
              <a:gd name="connsiteX3" fmla="*/ 911859 w 4234733"/>
              <a:gd name="connsiteY3" fmla="*/ 570233 h 2416397"/>
              <a:gd name="connsiteX4" fmla="*/ 651976 w 4234733"/>
              <a:gd name="connsiteY4" fmla="*/ 743488 h 2416397"/>
              <a:gd name="connsiteX5" fmla="*/ 882983 w 4234733"/>
              <a:gd name="connsiteY5" fmla="*/ 1022620 h 2416397"/>
              <a:gd name="connsiteX6" fmla="*/ 64835 w 4234733"/>
              <a:gd name="connsiteY6" fmla="*/ 1282502 h 2416397"/>
              <a:gd name="connsiteX7" fmla="*/ 103336 w 4234733"/>
              <a:gd name="connsiteY7" fmla="*/ 1640642 h 2416397"/>
              <a:gd name="connsiteX8" fmla="*/ 516421 w 4234733"/>
              <a:gd name="connsiteY8" fmla="*/ 1691175 h 2416397"/>
              <a:gd name="connsiteX9" fmla="*/ 205204 w 4234733"/>
              <a:gd name="connsiteY9" fmla="*/ 2197303 h 2416397"/>
              <a:gd name="connsiteX10" fmla="*/ 750234 w 4234733"/>
              <a:gd name="connsiteY10" fmla="*/ 2239815 h 2416397"/>
              <a:gd name="connsiteX11" fmla="*/ 1517825 w 4234733"/>
              <a:gd name="connsiteY11" fmla="*/ 2411466 h 2416397"/>
              <a:gd name="connsiteX12" fmla="*/ 2384524 w 4234733"/>
              <a:gd name="connsiteY12" fmla="*/ 2023648 h 2416397"/>
              <a:gd name="connsiteX13" fmla="*/ 2740659 w 4234733"/>
              <a:gd name="connsiteY13" fmla="*/ 2254654 h 2416397"/>
              <a:gd name="connsiteX14" fmla="*/ 3125644 w 4234733"/>
              <a:gd name="connsiteY14" fmla="*/ 2030466 h 2416397"/>
              <a:gd name="connsiteX15" fmla="*/ 3529930 w 4234733"/>
              <a:gd name="connsiteY15" fmla="*/ 2004397 h 2416397"/>
              <a:gd name="connsiteX16" fmla="*/ 3587682 w 4234733"/>
              <a:gd name="connsiteY16" fmla="*/ 1561635 h 2416397"/>
              <a:gd name="connsiteX17" fmla="*/ 4121082 w 4234733"/>
              <a:gd name="connsiteY17" fmla="*/ 1499873 h 2416397"/>
              <a:gd name="connsiteX18" fmla="*/ 4155572 w 4234733"/>
              <a:gd name="connsiteY18" fmla="*/ 1138123 h 2416397"/>
              <a:gd name="connsiteX19" fmla="*/ 3708399 w 4234733"/>
              <a:gd name="connsiteY19" fmla="*/ 873830 h 2416397"/>
              <a:gd name="connsiteX20" fmla="*/ 3623375 w 4234733"/>
              <a:gd name="connsiteY20" fmla="*/ 556196 h 2416397"/>
              <a:gd name="connsiteX21" fmla="*/ 2846536 w 4234733"/>
              <a:gd name="connsiteY21" fmla="*/ 589483 h 2416397"/>
              <a:gd name="connsiteX22" fmla="*/ 2519277 w 4234733"/>
              <a:gd name="connsiteY22" fmla="*/ 522107 h 2416397"/>
              <a:gd name="connsiteX23" fmla="*/ 2134267 w 4234733"/>
              <a:gd name="connsiteY23" fmla="*/ 425854 h 2416397"/>
              <a:gd name="connsiteX24" fmla="*/ 1864760 w 4234733"/>
              <a:gd name="connsiteY24" fmla="*/ 2342 h 2416397"/>
              <a:gd name="connsiteX25" fmla="*/ 1499000 w 4234733"/>
              <a:gd name="connsiteY25" fmla="*/ 252599 h 2416397"/>
              <a:gd name="connsiteX0" fmla="*/ 1499000 w 4234733"/>
              <a:gd name="connsiteY0" fmla="*/ 252599 h 2414137"/>
              <a:gd name="connsiteX1" fmla="*/ 1210242 w 4234733"/>
              <a:gd name="connsiteY1" fmla="*/ 194848 h 2414137"/>
              <a:gd name="connsiteX2" fmla="*/ 738604 w 4234733"/>
              <a:gd name="connsiteY2" fmla="*/ 223723 h 2414137"/>
              <a:gd name="connsiteX3" fmla="*/ 911859 w 4234733"/>
              <a:gd name="connsiteY3" fmla="*/ 570233 h 2414137"/>
              <a:gd name="connsiteX4" fmla="*/ 651976 w 4234733"/>
              <a:gd name="connsiteY4" fmla="*/ 743488 h 2414137"/>
              <a:gd name="connsiteX5" fmla="*/ 882983 w 4234733"/>
              <a:gd name="connsiteY5" fmla="*/ 1022620 h 2414137"/>
              <a:gd name="connsiteX6" fmla="*/ 64835 w 4234733"/>
              <a:gd name="connsiteY6" fmla="*/ 1282502 h 2414137"/>
              <a:gd name="connsiteX7" fmla="*/ 103336 w 4234733"/>
              <a:gd name="connsiteY7" fmla="*/ 1640642 h 2414137"/>
              <a:gd name="connsiteX8" fmla="*/ 516421 w 4234733"/>
              <a:gd name="connsiteY8" fmla="*/ 1691175 h 2414137"/>
              <a:gd name="connsiteX9" fmla="*/ 205204 w 4234733"/>
              <a:gd name="connsiteY9" fmla="*/ 2197303 h 2414137"/>
              <a:gd name="connsiteX10" fmla="*/ 872154 w 4234733"/>
              <a:gd name="connsiteY10" fmla="*/ 2072175 h 2414137"/>
              <a:gd name="connsiteX11" fmla="*/ 1517825 w 4234733"/>
              <a:gd name="connsiteY11" fmla="*/ 2411466 h 2414137"/>
              <a:gd name="connsiteX12" fmla="*/ 2384524 w 4234733"/>
              <a:gd name="connsiteY12" fmla="*/ 2023648 h 2414137"/>
              <a:gd name="connsiteX13" fmla="*/ 2740659 w 4234733"/>
              <a:gd name="connsiteY13" fmla="*/ 2254654 h 2414137"/>
              <a:gd name="connsiteX14" fmla="*/ 3125644 w 4234733"/>
              <a:gd name="connsiteY14" fmla="*/ 2030466 h 2414137"/>
              <a:gd name="connsiteX15" fmla="*/ 3529930 w 4234733"/>
              <a:gd name="connsiteY15" fmla="*/ 2004397 h 2414137"/>
              <a:gd name="connsiteX16" fmla="*/ 3587682 w 4234733"/>
              <a:gd name="connsiteY16" fmla="*/ 1561635 h 2414137"/>
              <a:gd name="connsiteX17" fmla="*/ 4121082 w 4234733"/>
              <a:gd name="connsiteY17" fmla="*/ 1499873 h 2414137"/>
              <a:gd name="connsiteX18" fmla="*/ 4155572 w 4234733"/>
              <a:gd name="connsiteY18" fmla="*/ 1138123 h 2414137"/>
              <a:gd name="connsiteX19" fmla="*/ 3708399 w 4234733"/>
              <a:gd name="connsiteY19" fmla="*/ 873830 h 2414137"/>
              <a:gd name="connsiteX20" fmla="*/ 3623375 w 4234733"/>
              <a:gd name="connsiteY20" fmla="*/ 556196 h 2414137"/>
              <a:gd name="connsiteX21" fmla="*/ 2846536 w 4234733"/>
              <a:gd name="connsiteY21" fmla="*/ 589483 h 2414137"/>
              <a:gd name="connsiteX22" fmla="*/ 2519277 w 4234733"/>
              <a:gd name="connsiteY22" fmla="*/ 522107 h 2414137"/>
              <a:gd name="connsiteX23" fmla="*/ 2134267 w 4234733"/>
              <a:gd name="connsiteY23" fmla="*/ 425854 h 2414137"/>
              <a:gd name="connsiteX24" fmla="*/ 1864760 w 4234733"/>
              <a:gd name="connsiteY24" fmla="*/ 2342 h 2414137"/>
              <a:gd name="connsiteX25" fmla="*/ 1499000 w 4234733"/>
              <a:gd name="connsiteY25" fmla="*/ 252599 h 2414137"/>
              <a:gd name="connsiteX0" fmla="*/ 1499000 w 4234733"/>
              <a:gd name="connsiteY0" fmla="*/ 252599 h 2383858"/>
              <a:gd name="connsiteX1" fmla="*/ 1210242 w 4234733"/>
              <a:gd name="connsiteY1" fmla="*/ 194848 h 2383858"/>
              <a:gd name="connsiteX2" fmla="*/ 738604 w 4234733"/>
              <a:gd name="connsiteY2" fmla="*/ 223723 h 2383858"/>
              <a:gd name="connsiteX3" fmla="*/ 911859 w 4234733"/>
              <a:gd name="connsiteY3" fmla="*/ 570233 h 2383858"/>
              <a:gd name="connsiteX4" fmla="*/ 651976 w 4234733"/>
              <a:gd name="connsiteY4" fmla="*/ 743488 h 2383858"/>
              <a:gd name="connsiteX5" fmla="*/ 882983 w 4234733"/>
              <a:gd name="connsiteY5" fmla="*/ 1022620 h 2383858"/>
              <a:gd name="connsiteX6" fmla="*/ 64835 w 4234733"/>
              <a:gd name="connsiteY6" fmla="*/ 1282502 h 2383858"/>
              <a:gd name="connsiteX7" fmla="*/ 103336 w 4234733"/>
              <a:gd name="connsiteY7" fmla="*/ 1640642 h 2383858"/>
              <a:gd name="connsiteX8" fmla="*/ 516421 w 4234733"/>
              <a:gd name="connsiteY8" fmla="*/ 1691175 h 2383858"/>
              <a:gd name="connsiteX9" fmla="*/ 205204 w 4234733"/>
              <a:gd name="connsiteY9" fmla="*/ 2197303 h 2383858"/>
              <a:gd name="connsiteX10" fmla="*/ 872154 w 4234733"/>
              <a:gd name="connsiteY10" fmla="*/ 2072175 h 2383858"/>
              <a:gd name="connsiteX11" fmla="*/ 1213025 w 4234733"/>
              <a:gd name="connsiteY11" fmla="*/ 2380986 h 2383858"/>
              <a:gd name="connsiteX12" fmla="*/ 2384524 w 4234733"/>
              <a:gd name="connsiteY12" fmla="*/ 2023648 h 2383858"/>
              <a:gd name="connsiteX13" fmla="*/ 2740659 w 4234733"/>
              <a:gd name="connsiteY13" fmla="*/ 2254654 h 2383858"/>
              <a:gd name="connsiteX14" fmla="*/ 3125644 w 4234733"/>
              <a:gd name="connsiteY14" fmla="*/ 2030466 h 2383858"/>
              <a:gd name="connsiteX15" fmla="*/ 3529930 w 4234733"/>
              <a:gd name="connsiteY15" fmla="*/ 2004397 h 2383858"/>
              <a:gd name="connsiteX16" fmla="*/ 3587682 w 4234733"/>
              <a:gd name="connsiteY16" fmla="*/ 1561635 h 2383858"/>
              <a:gd name="connsiteX17" fmla="*/ 4121082 w 4234733"/>
              <a:gd name="connsiteY17" fmla="*/ 1499873 h 2383858"/>
              <a:gd name="connsiteX18" fmla="*/ 4155572 w 4234733"/>
              <a:gd name="connsiteY18" fmla="*/ 1138123 h 2383858"/>
              <a:gd name="connsiteX19" fmla="*/ 3708399 w 4234733"/>
              <a:gd name="connsiteY19" fmla="*/ 873830 h 2383858"/>
              <a:gd name="connsiteX20" fmla="*/ 3623375 w 4234733"/>
              <a:gd name="connsiteY20" fmla="*/ 556196 h 2383858"/>
              <a:gd name="connsiteX21" fmla="*/ 2846536 w 4234733"/>
              <a:gd name="connsiteY21" fmla="*/ 589483 h 2383858"/>
              <a:gd name="connsiteX22" fmla="*/ 2519277 w 4234733"/>
              <a:gd name="connsiteY22" fmla="*/ 522107 h 2383858"/>
              <a:gd name="connsiteX23" fmla="*/ 2134267 w 4234733"/>
              <a:gd name="connsiteY23" fmla="*/ 425854 h 2383858"/>
              <a:gd name="connsiteX24" fmla="*/ 1864760 w 4234733"/>
              <a:gd name="connsiteY24" fmla="*/ 2342 h 2383858"/>
              <a:gd name="connsiteX25" fmla="*/ 1499000 w 4234733"/>
              <a:gd name="connsiteY25" fmla="*/ 252599 h 2383858"/>
              <a:gd name="connsiteX0" fmla="*/ 1499000 w 4234733"/>
              <a:gd name="connsiteY0" fmla="*/ 252599 h 2383710"/>
              <a:gd name="connsiteX1" fmla="*/ 1210242 w 4234733"/>
              <a:gd name="connsiteY1" fmla="*/ 194848 h 2383710"/>
              <a:gd name="connsiteX2" fmla="*/ 738604 w 4234733"/>
              <a:gd name="connsiteY2" fmla="*/ 223723 h 2383710"/>
              <a:gd name="connsiteX3" fmla="*/ 911859 w 4234733"/>
              <a:gd name="connsiteY3" fmla="*/ 570233 h 2383710"/>
              <a:gd name="connsiteX4" fmla="*/ 651976 w 4234733"/>
              <a:gd name="connsiteY4" fmla="*/ 743488 h 2383710"/>
              <a:gd name="connsiteX5" fmla="*/ 882983 w 4234733"/>
              <a:gd name="connsiteY5" fmla="*/ 1022620 h 2383710"/>
              <a:gd name="connsiteX6" fmla="*/ 64835 w 4234733"/>
              <a:gd name="connsiteY6" fmla="*/ 1282502 h 2383710"/>
              <a:gd name="connsiteX7" fmla="*/ 103336 w 4234733"/>
              <a:gd name="connsiteY7" fmla="*/ 1640642 h 2383710"/>
              <a:gd name="connsiteX8" fmla="*/ 516421 w 4234733"/>
              <a:gd name="connsiteY8" fmla="*/ 1691175 h 2383710"/>
              <a:gd name="connsiteX9" fmla="*/ 205204 w 4234733"/>
              <a:gd name="connsiteY9" fmla="*/ 2197303 h 2383710"/>
              <a:gd name="connsiteX10" fmla="*/ 872154 w 4234733"/>
              <a:gd name="connsiteY10" fmla="*/ 2072175 h 2383710"/>
              <a:gd name="connsiteX11" fmla="*/ 1213025 w 4234733"/>
              <a:gd name="connsiteY11" fmla="*/ 2380986 h 2383710"/>
              <a:gd name="connsiteX12" fmla="*/ 1533355 w 4234733"/>
              <a:gd name="connsiteY12" fmla="*/ 2095898 h 2383710"/>
              <a:gd name="connsiteX13" fmla="*/ 2384524 w 4234733"/>
              <a:gd name="connsiteY13" fmla="*/ 2023648 h 2383710"/>
              <a:gd name="connsiteX14" fmla="*/ 2740659 w 4234733"/>
              <a:gd name="connsiteY14" fmla="*/ 2254654 h 2383710"/>
              <a:gd name="connsiteX15" fmla="*/ 3125644 w 4234733"/>
              <a:gd name="connsiteY15" fmla="*/ 2030466 h 2383710"/>
              <a:gd name="connsiteX16" fmla="*/ 3529930 w 4234733"/>
              <a:gd name="connsiteY16" fmla="*/ 2004397 h 2383710"/>
              <a:gd name="connsiteX17" fmla="*/ 3587682 w 4234733"/>
              <a:gd name="connsiteY17" fmla="*/ 1561635 h 2383710"/>
              <a:gd name="connsiteX18" fmla="*/ 4121082 w 4234733"/>
              <a:gd name="connsiteY18" fmla="*/ 1499873 h 2383710"/>
              <a:gd name="connsiteX19" fmla="*/ 4155572 w 4234733"/>
              <a:gd name="connsiteY19" fmla="*/ 1138123 h 2383710"/>
              <a:gd name="connsiteX20" fmla="*/ 3708399 w 4234733"/>
              <a:gd name="connsiteY20" fmla="*/ 873830 h 2383710"/>
              <a:gd name="connsiteX21" fmla="*/ 3623375 w 4234733"/>
              <a:gd name="connsiteY21" fmla="*/ 556196 h 2383710"/>
              <a:gd name="connsiteX22" fmla="*/ 2846536 w 4234733"/>
              <a:gd name="connsiteY22" fmla="*/ 589483 h 2383710"/>
              <a:gd name="connsiteX23" fmla="*/ 2519277 w 4234733"/>
              <a:gd name="connsiteY23" fmla="*/ 522107 h 2383710"/>
              <a:gd name="connsiteX24" fmla="*/ 2134267 w 4234733"/>
              <a:gd name="connsiteY24" fmla="*/ 425854 h 2383710"/>
              <a:gd name="connsiteX25" fmla="*/ 1864760 w 4234733"/>
              <a:gd name="connsiteY25" fmla="*/ 2342 h 2383710"/>
              <a:gd name="connsiteX26" fmla="*/ 1499000 w 4234733"/>
              <a:gd name="connsiteY26" fmla="*/ 252599 h 2383710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385"/>
              <a:gd name="connsiteX1" fmla="*/ 1210242 w 4234733"/>
              <a:gd name="connsiteY1" fmla="*/ 194848 h 2383385"/>
              <a:gd name="connsiteX2" fmla="*/ 738604 w 4234733"/>
              <a:gd name="connsiteY2" fmla="*/ 223723 h 2383385"/>
              <a:gd name="connsiteX3" fmla="*/ 911859 w 4234733"/>
              <a:gd name="connsiteY3" fmla="*/ 570233 h 2383385"/>
              <a:gd name="connsiteX4" fmla="*/ 651976 w 4234733"/>
              <a:gd name="connsiteY4" fmla="*/ 743488 h 2383385"/>
              <a:gd name="connsiteX5" fmla="*/ 882983 w 4234733"/>
              <a:gd name="connsiteY5" fmla="*/ 1022620 h 2383385"/>
              <a:gd name="connsiteX6" fmla="*/ 64835 w 4234733"/>
              <a:gd name="connsiteY6" fmla="*/ 1282502 h 2383385"/>
              <a:gd name="connsiteX7" fmla="*/ 103336 w 4234733"/>
              <a:gd name="connsiteY7" fmla="*/ 1640642 h 2383385"/>
              <a:gd name="connsiteX8" fmla="*/ 516421 w 4234733"/>
              <a:gd name="connsiteY8" fmla="*/ 1691175 h 2383385"/>
              <a:gd name="connsiteX9" fmla="*/ 205204 w 4234733"/>
              <a:gd name="connsiteY9" fmla="*/ 2197303 h 2383385"/>
              <a:gd name="connsiteX10" fmla="*/ 872154 w 4234733"/>
              <a:gd name="connsiteY10" fmla="*/ 2072175 h 2383385"/>
              <a:gd name="connsiteX11" fmla="*/ 1213025 w 4234733"/>
              <a:gd name="connsiteY11" fmla="*/ 2380986 h 2383385"/>
              <a:gd name="connsiteX12" fmla="*/ 1487635 w 4234733"/>
              <a:gd name="connsiteY12" fmla="*/ 2057798 h 2383385"/>
              <a:gd name="connsiteX13" fmla="*/ 2384524 w 4234733"/>
              <a:gd name="connsiteY13" fmla="*/ 2023648 h 2383385"/>
              <a:gd name="connsiteX14" fmla="*/ 2740659 w 4234733"/>
              <a:gd name="connsiteY14" fmla="*/ 2254654 h 2383385"/>
              <a:gd name="connsiteX15" fmla="*/ 3125644 w 4234733"/>
              <a:gd name="connsiteY15" fmla="*/ 2030466 h 2383385"/>
              <a:gd name="connsiteX16" fmla="*/ 3529930 w 4234733"/>
              <a:gd name="connsiteY16" fmla="*/ 2004397 h 2383385"/>
              <a:gd name="connsiteX17" fmla="*/ 3587682 w 4234733"/>
              <a:gd name="connsiteY17" fmla="*/ 1561635 h 2383385"/>
              <a:gd name="connsiteX18" fmla="*/ 4121082 w 4234733"/>
              <a:gd name="connsiteY18" fmla="*/ 1499873 h 2383385"/>
              <a:gd name="connsiteX19" fmla="*/ 4155572 w 4234733"/>
              <a:gd name="connsiteY19" fmla="*/ 1138123 h 2383385"/>
              <a:gd name="connsiteX20" fmla="*/ 3708399 w 4234733"/>
              <a:gd name="connsiteY20" fmla="*/ 873830 h 2383385"/>
              <a:gd name="connsiteX21" fmla="*/ 3623375 w 4234733"/>
              <a:gd name="connsiteY21" fmla="*/ 556196 h 2383385"/>
              <a:gd name="connsiteX22" fmla="*/ 2846536 w 4234733"/>
              <a:gd name="connsiteY22" fmla="*/ 589483 h 2383385"/>
              <a:gd name="connsiteX23" fmla="*/ 2519277 w 4234733"/>
              <a:gd name="connsiteY23" fmla="*/ 522107 h 2383385"/>
              <a:gd name="connsiteX24" fmla="*/ 2134267 w 4234733"/>
              <a:gd name="connsiteY24" fmla="*/ 425854 h 2383385"/>
              <a:gd name="connsiteX25" fmla="*/ 1864760 w 4234733"/>
              <a:gd name="connsiteY25" fmla="*/ 2342 h 2383385"/>
              <a:gd name="connsiteX26" fmla="*/ 1499000 w 4234733"/>
              <a:gd name="connsiteY26" fmla="*/ 252599 h 2383385"/>
              <a:gd name="connsiteX0" fmla="*/ 1499000 w 4234733"/>
              <a:gd name="connsiteY0" fmla="*/ 252599 h 2383278"/>
              <a:gd name="connsiteX1" fmla="*/ 1210242 w 4234733"/>
              <a:gd name="connsiteY1" fmla="*/ 194848 h 2383278"/>
              <a:gd name="connsiteX2" fmla="*/ 738604 w 4234733"/>
              <a:gd name="connsiteY2" fmla="*/ 223723 h 2383278"/>
              <a:gd name="connsiteX3" fmla="*/ 911859 w 4234733"/>
              <a:gd name="connsiteY3" fmla="*/ 570233 h 2383278"/>
              <a:gd name="connsiteX4" fmla="*/ 651976 w 4234733"/>
              <a:gd name="connsiteY4" fmla="*/ 743488 h 2383278"/>
              <a:gd name="connsiteX5" fmla="*/ 882983 w 4234733"/>
              <a:gd name="connsiteY5" fmla="*/ 1022620 h 2383278"/>
              <a:gd name="connsiteX6" fmla="*/ 64835 w 4234733"/>
              <a:gd name="connsiteY6" fmla="*/ 1282502 h 2383278"/>
              <a:gd name="connsiteX7" fmla="*/ 103336 w 4234733"/>
              <a:gd name="connsiteY7" fmla="*/ 1640642 h 2383278"/>
              <a:gd name="connsiteX8" fmla="*/ 516421 w 4234733"/>
              <a:gd name="connsiteY8" fmla="*/ 1691175 h 2383278"/>
              <a:gd name="connsiteX9" fmla="*/ 205204 w 4234733"/>
              <a:gd name="connsiteY9" fmla="*/ 2197303 h 2383278"/>
              <a:gd name="connsiteX10" fmla="*/ 872154 w 4234733"/>
              <a:gd name="connsiteY10" fmla="*/ 2072175 h 2383278"/>
              <a:gd name="connsiteX11" fmla="*/ 1213025 w 4234733"/>
              <a:gd name="connsiteY11" fmla="*/ 2380986 h 2383278"/>
              <a:gd name="connsiteX12" fmla="*/ 1487635 w 4234733"/>
              <a:gd name="connsiteY12" fmla="*/ 2057798 h 2383278"/>
              <a:gd name="connsiteX13" fmla="*/ 2384524 w 4234733"/>
              <a:gd name="connsiteY13" fmla="*/ 2023648 h 2383278"/>
              <a:gd name="connsiteX14" fmla="*/ 2740659 w 4234733"/>
              <a:gd name="connsiteY14" fmla="*/ 2254654 h 2383278"/>
              <a:gd name="connsiteX15" fmla="*/ 3125644 w 4234733"/>
              <a:gd name="connsiteY15" fmla="*/ 2030466 h 2383278"/>
              <a:gd name="connsiteX16" fmla="*/ 3529930 w 4234733"/>
              <a:gd name="connsiteY16" fmla="*/ 2004397 h 2383278"/>
              <a:gd name="connsiteX17" fmla="*/ 3587682 w 4234733"/>
              <a:gd name="connsiteY17" fmla="*/ 1561635 h 2383278"/>
              <a:gd name="connsiteX18" fmla="*/ 4121082 w 4234733"/>
              <a:gd name="connsiteY18" fmla="*/ 1499873 h 2383278"/>
              <a:gd name="connsiteX19" fmla="*/ 4155572 w 4234733"/>
              <a:gd name="connsiteY19" fmla="*/ 1138123 h 2383278"/>
              <a:gd name="connsiteX20" fmla="*/ 3708399 w 4234733"/>
              <a:gd name="connsiteY20" fmla="*/ 873830 h 2383278"/>
              <a:gd name="connsiteX21" fmla="*/ 3623375 w 4234733"/>
              <a:gd name="connsiteY21" fmla="*/ 556196 h 2383278"/>
              <a:gd name="connsiteX22" fmla="*/ 2846536 w 4234733"/>
              <a:gd name="connsiteY22" fmla="*/ 589483 h 2383278"/>
              <a:gd name="connsiteX23" fmla="*/ 2519277 w 4234733"/>
              <a:gd name="connsiteY23" fmla="*/ 522107 h 2383278"/>
              <a:gd name="connsiteX24" fmla="*/ 2134267 w 4234733"/>
              <a:gd name="connsiteY24" fmla="*/ 425854 h 2383278"/>
              <a:gd name="connsiteX25" fmla="*/ 1864760 w 4234733"/>
              <a:gd name="connsiteY25" fmla="*/ 2342 h 2383278"/>
              <a:gd name="connsiteX26" fmla="*/ 1499000 w 4234733"/>
              <a:gd name="connsiteY26" fmla="*/ 252599 h 2383278"/>
              <a:gd name="connsiteX0" fmla="*/ 1499000 w 4234733"/>
              <a:gd name="connsiteY0" fmla="*/ 252599 h 2383227"/>
              <a:gd name="connsiteX1" fmla="*/ 1210242 w 4234733"/>
              <a:gd name="connsiteY1" fmla="*/ 194848 h 2383227"/>
              <a:gd name="connsiteX2" fmla="*/ 738604 w 4234733"/>
              <a:gd name="connsiteY2" fmla="*/ 223723 h 2383227"/>
              <a:gd name="connsiteX3" fmla="*/ 911859 w 4234733"/>
              <a:gd name="connsiteY3" fmla="*/ 570233 h 2383227"/>
              <a:gd name="connsiteX4" fmla="*/ 651976 w 4234733"/>
              <a:gd name="connsiteY4" fmla="*/ 743488 h 2383227"/>
              <a:gd name="connsiteX5" fmla="*/ 882983 w 4234733"/>
              <a:gd name="connsiteY5" fmla="*/ 1022620 h 2383227"/>
              <a:gd name="connsiteX6" fmla="*/ 64835 w 4234733"/>
              <a:gd name="connsiteY6" fmla="*/ 1282502 h 2383227"/>
              <a:gd name="connsiteX7" fmla="*/ 103336 w 4234733"/>
              <a:gd name="connsiteY7" fmla="*/ 1640642 h 2383227"/>
              <a:gd name="connsiteX8" fmla="*/ 516421 w 4234733"/>
              <a:gd name="connsiteY8" fmla="*/ 1691175 h 2383227"/>
              <a:gd name="connsiteX9" fmla="*/ 205204 w 4234733"/>
              <a:gd name="connsiteY9" fmla="*/ 2197303 h 2383227"/>
              <a:gd name="connsiteX10" fmla="*/ 872154 w 4234733"/>
              <a:gd name="connsiteY10" fmla="*/ 2072175 h 2383227"/>
              <a:gd name="connsiteX11" fmla="*/ 1213025 w 4234733"/>
              <a:gd name="connsiteY11" fmla="*/ 2380986 h 2383227"/>
              <a:gd name="connsiteX12" fmla="*/ 1487635 w 4234733"/>
              <a:gd name="connsiteY12" fmla="*/ 2057798 h 2383227"/>
              <a:gd name="connsiteX13" fmla="*/ 2384524 w 4234733"/>
              <a:gd name="connsiteY13" fmla="*/ 2023648 h 2383227"/>
              <a:gd name="connsiteX14" fmla="*/ 2740659 w 4234733"/>
              <a:gd name="connsiteY14" fmla="*/ 2254654 h 2383227"/>
              <a:gd name="connsiteX15" fmla="*/ 3125644 w 4234733"/>
              <a:gd name="connsiteY15" fmla="*/ 2030466 h 2383227"/>
              <a:gd name="connsiteX16" fmla="*/ 3529930 w 4234733"/>
              <a:gd name="connsiteY16" fmla="*/ 2004397 h 2383227"/>
              <a:gd name="connsiteX17" fmla="*/ 3587682 w 4234733"/>
              <a:gd name="connsiteY17" fmla="*/ 1561635 h 2383227"/>
              <a:gd name="connsiteX18" fmla="*/ 4121082 w 4234733"/>
              <a:gd name="connsiteY18" fmla="*/ 1499873 h 2383227"/>
              <a:gd name="connsiteX19" fmla="*/ 4155572 w 4234733"/>
              <a:gd name="connsiteY19" fmla="*/ 1138123 h 2383227"/>
              <a:gd name="connsiteX20" fmla="*/ 3708399 w 4234733"/>
              <a:gd name="connsiteY20" fmla="*/ 873830 h 2383227"/>
              <a:gd name="connsiteX21" fmla="*/ 3623375 w 4234733"/>
              <a:gd name="connsiteY21" fmla="*/ 556196 h 2383227"/>
              <a:gd name="connsiteX22" fmla="*/ 2846536 w 4234733"/>
              <a:gd name="connsiteY22" fmla="*/ 589483 h 2383227"/>
              <a:gd name="connsiteX23" fmla="*/ 2519277 w 4234733"/>
              <a:gd name="connsiteY23" fmla="*/ 522107 h 2383227"/>
              <a:gd name="connsiteX24" fmla="*/ 2134267 w 4234733"/>
              <a:gd name="connsiteY24" fmla="*/ 425854 h 2383227"/>
              <a:gd name="connsiteX25" fmla="*/ 1864760 w 4234733"/>
              <a:gd name="connsiteY25" fmla="*/ 2342 h 2383227"/>
              <a:gd name="connsiteX26" fmla="*/ 1499000 w 4234733"/>
              <a:gd name="connsiteY26" fmla="*/ 252599 h 2383227"/>
              <a:gd name="connsiteX0" fmla="*/ 1499000 w 4234733"/>
              <a:gd name="connsiteY0" fmla="*/ 252599 h 2380986"/>
              <a:gd name="connsiteX1" fmla="*/ 1210242 w 4234733"/>
              <a:gd name="connsiteY1" fmla="*/ 194848 h 2380986"/>
              <a:gd name="connsiteX2" fmla="*/ 738604 w 4234733"/>
              <a:gd name="connsiteY2" fmla="*/ 223723 h 2380986"/>
              <a:gd name="connsiteX3" fmla="*/ 911859 w 4234733"/>
              <a:gd name="connsiteY3" fmla="*/ 570233 h 2380986"/>
              <a:gd name="connsiteX4" fmla="*/ 651976 w 4234733"/>
              <a:gd name="connsiteY4" fmla="*/ 743488 h 2380986"/>
              <a:gd name="connsiteX5" fmla="*/ 882983 w 4234733"/>
              <a:gd name="connsiteY5" fmla="*/ 1022620 h 2380986"/>
              <a:gd name="connsiteX6" fmla="*/ 64835 w 4234733"/>
              <a:gd name="connsiteY6" fmla="*/ 1282502 h 2380986"/>
              <a:gd name="connsiteX7" fmla="*/ 103336 w 4234733"/>
              <a:gd name="connsiteY7" fmla="*/ 1640642 h 2380986"/>
              <a:gd name="connsiteX8" fmla="*/ 516421 w 4234733"/>
              <a:gd name="connsiteY8" fmla="*/ 1691175 h 2380986"/>
              <a:gd name="connsiteX9" fmla="*/ 205204 w 4234733"/>
              <a:gd name="connsiteY9" fmla="*/ 2197303 h 2380986"/>
              <a:gd name="connsiteX10" fmla="*/ 872154 w 4234733"/>
              <a:gd name="connsiteY10" fmla="*/ 2072175 h 2380986"/>
              <a:gd name="connsiteX11" fmla="*/ 1213025 w 4234733"/>
              <a:gd name="connsiteY11" fmla="*/ 2380986 h 2380986"/>
              <a:gd name="connsiteX12" fmla="*/ 1487635 w 4234733"/>
              <a:gd name="connsiteY12" fmla="*/ 2057798 h 2380986"/>
              <a:gd name="connsiteX13" fmla="*/ 2384524 w 4234733"/>
              <a:gd name="connsiteY13" fmla="*/ 2023648 h 2380986"/>
              <a:gd name="connsiteX14" fmla="*/ 2740659 w 4234733"/>
              <a:gd name="connsiteY14" fmla="*/ 2254654 h 2380986"/>
              <a:gd name="connsiteX15" fmla="*/ 3125644 w 4234733"/>
              <a:gd name="connsiteY15" fmla="*/ 2030466 h 2380986"/>
              <a:gd name="connsiteX16" fmla="*/ 3529930 w 4234733"/>
              <a:gd name="connsiteY16" fmla="*/ 2004397 h 2380986"/>
              <a:gd name="connsiteX17" fmla="*/ 3587682 w 4234733"/>
              <a:gd name="connsiteY17" fmla="*/ 1561635 h 2380986"/>
              <a:gd name="connsiteX18" fmla="*/ 4121082 w 4234733"/>
              <a:gd name="connsiteY18" fmla="*/ 1499873 h 2380986"/>
              <a:gd name="connsiteX19" fmla="*/ 4155572 w 4234733"/>
              <a:gd name="connsiteY19" fmla="*/ 1138123 h 2380986"/>
              <a:gd name="connsiteX20" fmla="*/ 3708399 w 4234733"/>
              <a:gd name="connsiteY20" fmla="*/ 873830 h 2380986"/>
              <a:gd name="connsiteX21" fmla="*/ 3623375 w 4234733"/>
              <a:gd name="connsiteY21" fmla="*/ 556196 h 2380986"/>
              <a:gd name="connsiteX22" fmla="*/ 2846536 w 4234733"/>
              <a:gd name="connsiteY22" fmla="*/ 589483 h 2380986"/>
              <a:gd name="connsiteX23" fmla="*/ 2519277 w 4234733"/>
              <a:gd name="connsiteY23" fmla="*/ 522107 h 2380986"/>
              <a:gd name="connsiteX24" fmla="*/ 2134267 w 4234733"/>
              <a:gd name="connsiteY24" fmla="*/ 425854 h 2380986"/>
              <a:gd name="connsiteX25" fmla="*/ 1864760 w 4234733"/>
              <a:gd name="connsiteY25" fmla="*/ 2342 h 2380986"/>
              <a:gd name="connsiteX26" fmla="*/ 1499000 w 4234733"/>
              <a:gd name="connsiteY26" fmla="*/ 252599 h 23809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99000 w 4234733"/>
              <a:gd name="connsiteY0" fmla="*/ 252599 h 2381086"/>
              <a:gd name="connsiteX1" fmla="*/ 1210242 w 4234733"/>
              <a:gd name="connsiteY1" fmla="*/ 194848 h 2381086"/>
              <a:gd name="connsiteX2" fmla="*/ 738604 w 4234733"/>
              <a:gd name="connsiteY2" fmla="*/ 223723 h 2381086"/>
              <a:gd name="connsiteX3" fmla="*/ 911859 w 4234733"/>
              <a:gd name="connsiteY3" fmla="*/ 570233 h 2381086"/>
              <a:gd name="connsiteX4" fmla="*/ 651976 w 4234733"/>
              <a:gd name="connsiteY4" fmla="*/ 743488 h 2381086"/>
              <a:gd name="connsiteX5" fmla="*/ 882983 w 4234733"/>
              <a:gd name="connsiteY5" fmla="*/ 1022620 h 2381086"/>
              <a:gd name="connsiteX6" fmla="*/ 64835 w 4234733"/>
              <a:gd name="connsiteY6" fmla="*/ 1282502 h 2381086"/>
              <a:gd name="connsiteX7" fmla="*/ 103336 w 4234733"/>
              <a:gd name="connsiteY7" fmla="*/ 1640642 h 2381086"/>
              <a:gd name="connsiteX8" fmla="*/ 516421 w 4234733"/>
              <a:gd name="connsiteY8" fmla="*/ 1691175 h 2381086"/>
              <a:gd name="connsiteX9" fmla="*/ 205204 w 4234733"/>
              <a:gd name="connsiteY9" fmla="*/ 2197303 h 2381086"/>
              <a:gd name="connsiteX10" fmla="*/ 872154 w 4234733"/>
              <a:gd name="connsiteY10" fmla="*/ 2072175 h 2381086"/>
              <a:gd name="connsiteX11" fmla="*/ 1213025 w 4234733"/>
              <a:gd name="connsiteY11" fmla="*/ 2380986 h 2381086"/>
              <a:gd name="connsiteX12" fmla="*/ 1487635 w 4234733"/>
              <a:gd name="connsiteY12" fmla="*/ 2057798 h 2381086"/>
              <a:gd name="connsiteX13" fmla="*/ 2384524 w 4234733"/>
              <a:gd name="connsiteY13" fmla="*/ 2023648 h 2381086"/>
              <a:gd name="connsiteX14" fmla="*/ 2740659 w 4234733"/>
              <a:gd name="connsiteY14" fmla="*/ 2254654 h 2381086"/>
              <a:gd name="connsiteX15" fmla="*/ 3125644 w 4234733"/>
              <a:gd name="connsiteY15" fmla="*/ 2030466 h 2381086"/>
              <a:gd name="connsiteX16" fmla="*/ 3529930 w 4234733"/>
              <a:gd name="connsiteY16" fmla="*/ 2004397 h 2381086"/>
              <a:gd name="connsiteX17" fmla="*/ 3587682 w 4234733"/>
              <a:gd name="connsiteY17" fmla="*/ 1561635 h 2381086"/>
              <a:gd name="connsiteX18" fmla="*/ 4121082 w 4234733"/>
              <a:gd name="connsiteY18" fmla="*/ 1499873 h 2381086"/>
              <a:gd name="connsiteX19" fmla="*/ 4155572 w 4234733"/>
              <a:gd name="connsiteY19" fmla="*/ 1138123 h 2381086"/>
              <a:gd name="connsiteX20" fmla="*/ 3708399 w 4234733"/>
              <a:gd name="connsiteY20" fmla="*/ 873830 h 2381086"/>
              <a:gd name="connsiteX21" fmla="*/ 3623375 w 4234733"/>
              <a:gd name="connsiteY21" fmla="*/ 556196 h 2381086"/>
              <a:gd name="connsiteX22" fmla="*/ 2846536 w 4234733"/>
              <a:gd name="connsiteY22" fmla="*/ 589483 h 2381086"/>
              <a:gd name="connsiteX23" fmla="*/ 2519277 w 4234733"/>
              <a:gd name="connsiteY23" fmla="*/ 522107 h 2381086"/>
              <a:gd name="connsiteX24" fmla="*/ 2134267 w 4234733"/>
              <a:gd name="connsiteY24" fmla="*/ 425854 h 2381086"/>
              <a:gd name="connsiteX25" fmla="*/ 1864760 w 4234733"/>
              <a:gd name="connsiteY25" fmla="*/ 2342 h 2381086"/>
              <a:gd name="connsiteX26" fmla="*/ 1499000 w 4234733"/>
              <a:gd name="connsiteY26" fmla="*/ 252599 h 2381086"/>
              <a:gd name="connsiteX0" fmla="*/ 1472890 w 4208623"/>
              <a:gd name="connsiteY0" fmla="*/ 252599 h 2381086"/>
              <a:gd name="connsiteX1" fmla="*/ 1184132 w 4208623"/>
              <a:gd name="connsiteY1" fmla="*/ 194848 h 2381086"/>
              <a:gd name="connsiteX2" fmla="*/ 712494 w 4208623"/>
              <a:gd name="connsiteY2" fmla="*/ 223723 h 2381086"/>
              <a:gd name="connsiteX3" fmla="*/ 885749 w 4208623"/>
              <a:gd name="connsiteY3" fmla="*/ 570233 h 2381086"/>
              <a:gd name="connsiteX4" fmla="*/ 625866 w 4208623"/>
              <a:gd name="connsiteY4" fmla="*/ 743488 h 2381086"/>
              <a:gd name="connsiteX5" fmla="*/ 856873 w 4208623"/>
              <a:gd name="connsiteY5" fmla="*/ 1022620 h 2381086"/>
              <a:gd name="connsiteX6" fmla="*/ 38725 w 4208623"/>
              <a:gd name="connsiteY6" fmla="*/ 1282502 h 2381086"/>
              <a:gd name="connsiteX7" fmla="*/ 168666 w 4208623"/>
              <a:gd name="connsiteY7" fmla="*/ 1564442 h 2381086"/>
              <a:gd name="connsiteX8" fmla="*/ 490311 w 4208623"/>
              <a:gd name="connsiteY8" fmla="*/ 1691175 h 2381086"/>
              <a:gd name="connsiteX9" fmla="*/ 179094 w 4208623"/>
              <a:gd name="connsiteY9" fmla="*/ 2197303 h 2381086"/>
              <a:gd name="connsiteX10" fmla="*/ 846044 w 4208623"/>
              <a:gd name="connsiteY10" fmla="*/ 2072175 h 2381086"/>
              <a:gd name="connsiteX11" fmla="*/ 1186915 w 4208623"/>
              <a:gd name="connsiteY11" fmla="*/ 2380986 h 2381086"/>
              <a:gd name="connsiteX12" fmla="*/ 1461525 w 4208623"/>
              <a:gd name="connsiteY12" fmla="*/ 2057798 h 2381086"/>
              <a:gd name="connsiteX13" fmla="*/ 2358414 w 4208623"/>
              <a:gd name="connsiteY13" fmla="*/ 2023648 h 2381086"/>
              <a:gd name="connsiteX14" fmla="*/ 2714549 w 4208623"/>
              <a:gd name="connsiteY14" fmla="*/ 2254654 h 2381086"/>
              <a:gd name="connsiteX15" fmla="*/ 3099534 w 4208623"/>
              <a:gd name="connsiteY15" fmla="*/ 2030466 h 2381086"/>
              <a:gd name="connsiteX16" fmla="*/ 3503820 w 4208623"/>
              <a:gd name="connsiteY16" fmla="*/ 2004397 h 2381086"/>
              <a:gd name="connsiteX17" fmla="*/ 3561572 w 4208623"/>
              <a:gd name="connsiteY17" fmla="*/ 1561635 h 2381086"/>
              <a:gd name="connsiteX18" fmla="*/ 4094972 w 4208623"/>
              <a:gd name="connsiteY18" fmla="*/ 1499873 h 2381086"/>
              <a:gd name="connsiteX19" fmla="*/ 4129462 w 4208623"/>
              <a:gd name="connsiteY19" fmla="*/ 1138123 h 2381086"/>
              <a:gd name="connsiteX20" fmla="*/ 3682289 w 4208623"/>
              <a:gd name="connsiteY20" fmla="*/ 873830 h 2381086"/>
              <a:gd name="connsiteX21" fmla="*/ 3597265 w 4208623"/>
              <a:gd name="connsiteY21" fmla="*/ 556196 h 2381086"/>
              <a:gd name="connsiteX22" fmla="*/ 2820426 w 4208623"/>
              <a:gd name="connsiteY22" fmla="*/ 589483 h 2381086"/>
              <a:gd name="connsiteX23" fmla="*/ 2493167 w 4208623"/>
              <a:gd name="connsiteY23" fmla="*/ 522107 h 2381086"/>
              <a:gd name="connsiteX24" fmla="*/ 2108157 w 4208623"/>
              <a:gd name="connsiteY24" fmla="*/ 425854 h 2381086"/>
              <a:gd name="connsiteX25" fmla="*/ 1838650 w 4208623"/>
              <a:gd name="connsiteY25" fmla="*/ 2342 h 2381086"/>
              <a:gd name="connsiteX26" fmla="*/ 1472890 w 4208623"/>
              <a:gd name="connsiteY26" fmla="*/ 252599 h 2381086"/>
              <a:gd name="connsiteX0" fmla="*/ 1493111 w 4228844"/>
              <a:gd name="connsiteY0" fmla="*/ 252599 h 2381086"/>
              <a:gd name="connsiteX1" fmla="*/ 1204353 w 4228844"/>
              <a:gd name="connsiteY1" fmla="*/ 194848 h 2381086"/>
              <a:gd name="connsiteX2" fmla="*/ 732715 w 4228844"/>
              <a:gd name="connsiteY2" fmla="*/ 223723 h 2381086"/>
              <a:gd name="connsiteX3" fmla="*/ 905970 w 4228844"/>
              <a:gd name="connsiteY3" fmla="*/ 570233 h 2381086"/>
              <a:gd name="connsiteX4" fmla="*/ 646087 w 4228844"/>
              <a:gd name="connsiteY4" fmla="*/ 743488 h 2381086"/>
              <a:gd name="connsiteX5" fmla="*/ 877094 w 4228844"/>
              <a:gd name="connsiteY5" fmla="*/ 1022620 h 2381086"/>
              <a:gd name="connsiteX6" fmla="*/ 36086 w 4228844"/>
              <a:gd name="connsiteY6" fmla="*/ 1312982 h 2381086"/>
              <a:gd name="connsiteX7" fmla="*/ 188887 w 4228844"/>
              <a:gd name="connsiteY7" fmla="*/ 1564442 h 2381086"/>
              <a:gd name="connsiteX8" fmla="*/ 510532 w 4228844"/>
              <a:gd name="connsiteY8" fmla="*/ 1691175 h 2381086"/>
              <a:gd name="connsiteX9" fmla="*/ 199315 w 4228844"/>
              <a:gd name="connsiteY9" fmla="*/ 2197303 h 2381086"/>
              <a:gd name="connsiteX10" fmla="*/ 866265 w 4228844"/>
              <a:gd name="connsiteY10" fmla="*/ 2072175 h 2381086"/>
              <a:gd name="connsiteX11" fmla="*/ 1207136 w 4228844"/>
              <a:gd name="connsiteY11" fmla="*/ 2380986 h 2381086"/>
              <a:gd name="connsiteX12" fmla="*/ 1481746 w 4228844"/>
              <a:gd name="connsiteY12" fmla="*/ 2057798 h 2381086"/>
              <a:gd name="connsiteX13" fmla="*/ 2378635 w 4228844"/>
              <a:gd name="connsiteY13" fmla="*/ 2023648 h 2381086"/>
              <a:gd name="connsiteX14" fmla="*/ 2734770 w 4228844"/>
              <a:gd name="connsiteY14" fmla="*/ 2254654 h 2381086"/>
              <a:gd name="connsiteX15" fmla="*/ 3119755 w 4228844"/>
              <a:gd name="connsiteY15" fmla="*/ 2030466 h 2381086"/>
              <a:gd name="connsiteX16" fmla="*/ 3524041 w 4228844"/>
              <a:gd name="connsiteY16" fmla="*/ 2004397 h 2381086"/>
              <a:gd name="connsiteX17" fmla="*/ 3581793 w 4228844"/>
              <a:gd name="connsiteY17" fmla="*/ 1561635 h 2381086"/>
              <a:gd name="connsiteX18" fmla="*/ 4115193 w 4228844"/>
              <a:gd name="connsiteY18" fmla="*/ 1499873 h 2381086"/>
              <a:gd name="connsiteX19" fmla="*/ 4149683 w 4228844"/>
              <a:gd name="connsiteY19" fmla="*/ 1138123 h 2381086"/>
              <a:gd name="connsiteX20" fmla="*/ 3702510 w 4228844"/>
              <a:gd name="connsiteY20" fmla="*/ 873830 h 2381086"/>
              <a:gd name="connsiteX21" fmla="*/ 3617486 w 4228844"/>
              <a:gd name="connsiteY21" fmla="*/ 556196 h 2381086"/>
              <a:gd name="connsiteX22" fmla="*/ 2840647 w 4228844"/>
              <a:gd name="connsiteY22" fmla="*/ 589483 h 2381086"/>
              <a:gd name="connsiteX23" fmla="*/ 2513388 w 4228844"/>
              <a:gd name="connsiteY23" fmla="*/ 522107 h 2381086"/>
              <a:gd name="connsiteX24" fmla="*/ 2128378 w 4228844"/>
              <a:gd name="connsiteY24" fmla="*/ 425854 h 2381086"/>
              <a:gd name="connsiteX25" fmla="*/ 1858871 w 4228844"/>
              <a:gd name="connsiteY25" fmla="*/ 2342 h 2381086"/>
              <a:gd name="connsiteX26" fmla="*/ 1493111 w 4228844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64557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905458 w 4228332"/>
              <a:gd name="connsiteY3" fmla="*/ 57023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28332"/>
              <a:gd name="connsiteY0" fmla="*/ 252599 h 2381086"/>
              <a:gd name="connsiteX1" fmla="*/ 1203841 w 4228332"/>
              <a:gd name="connsiteY1" fmla="*/ 194848 h 2381086"/>
              <a:gd name="connsiteX2" fmla="*/ 732203 w 4228332"/>
              <a:gd name="connsiteY2" fmla="*/ 223723 h 2381086"/>
              <a:gd name="connsiteX3" fmla="*/ 829258 w 4228332"/>
              <a:gd name="connsiteY3" fmla="*/ 524513 h 2381086"/>
              <a:gd name="connsiteX4" fmla="*/ 363635 w 4228332"/>
              <a:gd name="connsiteY4" fmla="*/ 743488 h 2381086"/>
              <a:gd name="connsiteX5" fmla="*/ 868962 w 4228332"/>
              <a:gd name="connsiteY5" fmla="*/ 1060720 h 2381086"/>
              <a:gd name="connsiteX6" fmla="*/ 35574 w 4228332"/>
              <a:gd name="connsiteY6" fmla="*/ 1312982 h 2381086"/>
              <a:gd name="connsiteX7" fmla="*/ 188375 w 4228332"/>
              <a:gd name="connsiteY7" fmla="*/ 1564442 h 2381086"/>
              <a:gd name="connsiteX8" fmla="*/ 510020 w 4228332"/>
              <a:gd name="connsiteY8" fmla="*/ 1691175 h 2381086"/>
              <a:gd name="connsiteX9" fmla="*/ 198803 w 4228332"/>
              <a:gd name="connsiteY9" fmla="*/ 2197303 h 2381086"/>
              <a:gd name="connsiteX10" fmla="*/ 865753 w 4228332"/>
              <a:gd name="connsiteY10" fmla="*/ 2072175 h 2381086"/>
              <a:gd name="connsiteX11" fmla="*/ 1206624 w 4228332"/>
              <a:gd name="connsiteY11" fmla="*/ 2380986 h 2381086"/>
              <a:gd name="connsiteX12" fmla="*/ 1481234 w 4228332"/>
              <a:gd name="connsiteY12" fmla="*/ 2057798 h 2381086"/>
              <a:gd name="connsiteX13" fmla="*/ 2378123 w 4228332"/>
              <a:gd name="connsiteY13" fmla="*/ 2023648 h 2381086"/>
              <a:gd name="connsiteX14" fmla="*/ 2734258 w 4228332"/>
              <a:gd name="connsiteY14" fmla="*/ 2254654 h 2381086"/>
              <a:gd name="connsiteX15" fmla="*/ 3119243 w 4228332"/>
              <a:gd name="connsiteY15" fmla="*/ 2030466 h 2381086"/>
              <a:gd name="connsiteX16" fmla="*/ 3523529 w 4228332"/>
              <a:gd name="connsiteY16" fmla="*/ 2004397 h 2381086"/>
              <a:gd name="connsiteX17" fmla="*/ 3581281 w 4228332"/>
              <a:gd name="connsiteY17" fmla="*/ 1561635 h 2381086"/>
              <a:gd name="connsiteX18" fmla="*/ 4114681 w 4228332"/>
              <a:gd name="connsiteY18" fmla="*/ 1499873 h 2381086"/>
              <a:gd name="connsiteX19" fmla="*/ 4149171 w 4228332"/>
              <a:gd name="connsiteY19" fmla="*/ 1138123 h 2381086"/>
              <a:gd name="connsiteX20" fmla="*/ 3701998 w 4228332"/>
              <a:gd name="connsiteY20" fmla="*/ 873830 h 2381086"/>
              <a:gd name="connsiteX21" fmla="*/ 3616974 w 4228332"/>
              <a:gd name="connsiteY21" fmla="*/ 556196 h 2381086"/>
              <a:gd name="connsiteX22" fmla="*/ 2840135 w 4228332"/>
              <a:gd name="connsiteY22" fmla="*/ 589483 h 2381086"/>
              <a:gd name="connsiteX23" fmla="*/ 2512876 w 4228332"/>
              <a:gd name="connsiteY23" fmla="*/ 522107 h 2381086"/>
              <a:gd name="connsiteX24" fmla="*/ 2127866 w 4228332"/>
              <a:gd name="connsiteY24" fmla="*/ 425854 h 2381086"/>
              <a:gd name="connsiteX25" fmla="*/ 1858359 w 4228332"/>
              <a:gd name="connsiteY25" fmla="*/ 2342 h 2381086"/>
              <a:gd name="connsiteX26" fmla="*/ 1492599 w 4228332"/>
              <a:gd name="connsiteY26" fmla="*/ 252599 h 2381086"/>
              <a:gd name="connsiteX0" fmla="*/ 1492599 w 4212772"/>
              <a:gd name="connsiteY0" fmla="*/ 252599 h 2381086"/>
              <a:gd name="connsiteX1" fmla="*/ 1203841 w 4212772"/>
              <a:gd name="connsiteY1" fmla="*/ 194848 h 2381086"/>
              <a:gd name="connsiteX2" fmla="*/ 732203 w 4212772"/>
              <a:gd name="connsiteY2" fmla="*/ 223723 h 2381086"/>
              <a:gd name="connsiteX3" fmla="*/ 829258 w 4212772"/>
              <a:gd name="connsiteY3" fmla="*/ 524513 h 2381086"/>
              <a:gd name="connsiteX4" fmla="*/ 363635 w 4212772"/>
              <a:gd name="connsiteY4" fmla="*/ 743488 h 2381086"/>
              <a:gd name="connsiteX5" fmla="*/ 868962 w 4212772"/>
              <a:gd name="connsiteY5" fmla="*/ 1060720 h 2381086"/>
              <a:gd name="connsiteX6" fmla="*/ 35574 w 4212772"/>
              <a:gd name="connsiteY6" fmla="*/ 1312982 h 2381086"/>
              <a:gd name="connsiteX7" fmla="*/ 188375 w 4212772"/>
              <a:gd name="connsiteY7" fmla="*/ 1564442 h 2381086"/>
              <a:gd name="connsiteX8" fmla="*/ 510020 w 4212772"/>
              <a:gd name="connsiteY8" fmla="*/ 1691175 h 2381086"/>
              <a:gd name="connsiteX9" fmla="*/ 198803 w 4212772"/>
              <a:gd name="connsiteY9" fmla="*/ 2197303 h 2381086"/>
              <a:gd name="connsiteX10" fmla="*/ 865753 w 4212772"/>
              <a:gd name="connsiteY10" fmla="*/ 2072175 h 2381086"/>
              <a:gd name="connsiteX11" fmla="*/ 1206624 w 4212772"/>
              <a:gd name="connsiteY11" fmla="*/ 2380986 h 2381086"/>
              <a:gd name="connsiteX12" fmla="*/ 1481234 w 4212772"/>
              <a:gd name="connsiteY12" fmla="*/ 2057798 h 2381086"/>
              <a:gd name="connsiteX13" fmla="*/ 2378123 w 4212772"/>
              <a:gd name="connsiteY13" fmla="*/ 2023648 h 2381086"/>
              <a:gd name="connsiteX14" fmla="*/ 2734258 w 4212772"/>
              <a:gd name="connsiteY14" fmla="*/ 2254654 h 2381086"/>
              <a:gd name="connsiteX15" fmla="*/ 3119243 w 4212772"/>
              <a:gd name="connsiteY15" fmla="*/ 2030466 h 2381086"/>
              <a:gd name="connsiteX16" fmla="*/ 3523529 w 4212772"/>
              <a:gd name="connsiteY16" fmla="*/ 2004397 h 2381086"/>
              <a:gd name="connsiteX17" fmla="*/ 3268861 w 4212772"/>
              <a:gd name="connsiteY17" fmla="*/ 1485435 h 2381086"/>
              <a:gd name="connsiteX18" fmla="*/ 4114681 w 4212772"/>
              <a:gd name="connsiteY18" fmla="*/ 1499873 h 2381086"/>
              <a:gd name="connsiteX19" fmla="*/ 4149171 w 4212772"/>
              <a:gd name="connsiteY19" fmla="*/ 1138123 h 2381086"/>
              <a:gd name="connsiteX20" fmla="*/ 3701998 w 4212772"/>
              <a:gd name="connsiteY20" fmla="*/ 873830 h 2381086"/>
              <a:gd name="connsiteX21" fmla="*/ 3616974 w 4212772"/>
              <a:gd name="connsiteY21" fmla="*/ 556196 h 2381086"/>
              <a:gd name="connsiteX22" fmla="*/ 2840135 w 4212772"/>
              <a:gd name="connsiteY22" fmla="*/ 589483 h 2381086"/>
              <a:gd name="connsiteX23" fmla="*/ 2512876 w 4212772"/>
              <a:gd name="connsiteY23" fmla="*/ 522107 h 2381086"/>
              <a:gd name="connsiteX24" fmla="*/ 2127866 w 4212772"/>
              <a:gd name="connsiteY24" fmla="*/ 425854 h 2381086"/>
              <a:gd name="connsiteX25" fmla="*/ 1858359 w 4212772"/>
              <a:gd name="connsiteY25" fmla="*/ 2342 h 2381086"/>
              <a:gd name="connsiteX26" fmla="*/ 1492599 w 4212772"/>
              <a:gd name="connsiteY26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378123 w 4189467"/>
              <a:gd name="connsiteY13" fmla="*/ 2023648 h 2381086"/>
              <a:gd name="connsiteX14" fmla="*/ 2734258 w 4189467"/>
              <a:gd name="connsiteY14" fmla="*/ 2254654 h 2381086"/>
              <a:gd name="connsiteX15" fmla="*/ 3119243 w 4189467"/>
              <a:gd name="connsiteY15" fmla="*/ 2030466 h 2381086"/>
              <a:gd name="connsiteX16" fmla="*/ 3523529 w 4189467"/>
              <a:gd name="connsiteY16" fmla="*/ 2004397 h 2381086"/>
              <a:gd name="connsiteX17" fmla="*/ 3268861 w 4189467"/>
              <a:gd name="connsiteY17" fmla="*/ 1485435 h 2381086"/>
              <a:gd name="connsiteX18" fmla="*/ 3675794 w 4189467"/>
              <a:gd name="connsiteY18" fmla="*/ 1623460 h 2381086"/>
              <a:gd name="connsiteX19" fmla="*/ 4114681 w 4189467"/>
              <a:gd name="connsiteY19" fmla="*/ 1499873 h 2381086"/>
              <a:gd name="connsiteX20" fmla="*/ 4149171 w 4189467"/>
              <a:gd name="connsiteY20" fmla="*/ 1138123 h 2381086"/>
              <a:gd name="connsiteX21" fmla="*/ 3701998 w 4189467"/>
              <a:gd name="connsiteY21" fmla="*/ 873830 h 2381086"/>
              <a:gd name="connsiteX22" fmla="*/ 3616974 w 4189467"/>
              <a:gd name="connsiteY22" fmla="*/ 556196 h 2381086"/>
              <a:gd name="connsiteX23" fmla="*/ 2840135 w 4189467"/>
              <a:gd name="connsiteY23" fmla="*/ 589483 h 2381086"/>
              <a:gd name="connsiteX24" fmla="*/ 2512876 w 4189467"/>
              <a:gd name="connsiteY24" fmla="*/ 522107 h 2381086"/>
              <a:gd name="connsiteX25" fmla="*/ 2127866 w 4189467"/>
              <a:gd name="connsiteY25" fmla="*/ 425854 h 2381086"/>
              <a:gd name="connsiteX26" fmla="*/ 1858359 w 4189467"/>
              <a:gd name="connsiteY26" fmla="*/ 2342 h 2381086"/>
              <a:gd name="connsiteX27" fmla="*/ 1492599 w 4189467"/>
              <a:gd name="connsiteY27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067975 w 4189467"/>
              <a:gd name="connsiteY13" fmla="*/ 169966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086"/>
              <a:gd name="connsiteX1" fmla="*/ 1203841 w 4189467"/>
              <a:gd name="connsiteY1" fmla="*/ 194848 h 2381086"/>
              <a:gd name="connsiteX2" fmla="*/ 732203 w 4189467"/>
              <a:gd name="connsiteY2" fmla="*/ 223723 h 2381086"/>
              <a:gd name="connsiteX3" fmla="*/ 829258 w 4189467"/>
              <a:gd name="connsiteY3" fmla="*/ 524513 h 2381086"/>
              <a:gd name="connsiteX4" fmla="*/ 363635 w 4189467"/>
              <a:gd name="connsiteY4" fmla="*/ 743488 h 2381086"/>
              <a:gd name="connsiteX5" fmla="*/ 868962 w 4189467"/>
              <a:gd name="connsiteY5" fmla="*/ 1060720 h 2381086"/>
              <a:gd name="connsiteX6" fmla="*/ 35574 w 4189467"/>
              <a:gd name="connsiteY6" fmla="*/ 1312982 h 2381086"/>
              <a:gd name="connsiteX7" fmla="*/ 188375 w 4189467"/>
              <a:gd name="connsiteY7" fmla="*/ 1564442 h 2381086"/>
              <a:gd name="connsiteX8" fmla="*/ 510020 w 4189467"/>
              <a:gd name="connsiteY8" fmla="*/ 1691175 h 2381086"/>
              <a:gd name="connsiteX9" fmla="*/ 198803 w 4189467"/>
              <a:gd name="connsiteY9" fmla="*/ 2197303 h 2381086"/>
              <a:gd name="connsiteX10" fmla="*/ 865753 w 4189467"/>
              <a:gd name="connsiteY10" fmla="*/ 2072175 h 2381086"/>
              <a:gd name="connsiteX11" fmla="*/ 1206624 w 4189467"/>
              <a:gd name="connsiteY11" fmla="*/ 2380986 h 2381086"/>
              <a:gd name="connsiteX12" fmla="*/ 1481234 w 4189467"/>
              <a:gd name="connsiteY12" fmla="*/ 2057798 h 2381086"/>
              <a:gd name="connsiteX13" fmla="*/ 2113695 w 4189467"/>
              <a:gd name="connsiteY13" fmla="*/ 1676800 h 2381086"/>
              <a:gd name="connsiteX14" fmla="*/ 2378123 w 4189467"/>
              <a:gd name="connsiteY14" fmla="*/ 2023648 h 2381086"/>
              <a:gd name="connsiteX15" fmla="*/ 2734258 w 4189467"/>
              <a:gd name="connsiteY15" fmla="*/ 2254654 h 2381086"/>
              <a:gd name="connsiteX16" fmla="*/ 3119243 w 4189467"/>
              <a:gd name="connsiteY16" fmla="*/ 2030466 h 2381086"/>
              <a:gd name="connsiteX17" fmla="*/ 3523529 w 4189467"/>
              <a:gd name="connsiteY17" fmla="*/ 2004397 h 2381086"/>
              <a:gd name="connsiteX18" fmla="*/ 3268861 w 4189467"/>
              <a:gd name="connsiteY18" fmla="*/ 1485435 h 2381086"/>
              <a:gd name="connsiteX19" fmla="*/ 3675794 w 4189467"/>
              <a:gd name="connsiteY19" fmla="*/ 1623460 h 2381086"/>
              <a:gd name="connsiteX20" fmla="*/ 4114681 w 4189467"/>
              <a:gd name="connsiteY20" fmla="*/ 1499873 h 2381086"/>
              <a:gd name="connsiteX21" fmla="*/ 4149171 w 4189467"/>
              <a:gd name="connsiteY21" fmla="*/ 1138123 h 2381086"/>
              <a:gd name="connsiteX22" fmla="*/ 3701998 w 4189467"/>
              <a:gd name="connsiteY22" fmla="*/ 873830 h 2381086"/>
              <a:gd name="connsiteX23" fmla="*/ 3616974 w 4189467"/>
              <a:gd name="connsiteY23" fmla="*/ 556196 h 2381086"/>
              <a:gd name="connsiteX24" fmla="*/ 2840135 w 4189467"/>
              <a:gd name="connsiteY24" fmla="*/ 589483 h 2381086"/>
              <a:gd name="connsiteX25" fmla="*/ 2512876 w 4189467"/>
              <a:gd name="connsiteY25" fmla="*/ 522107 h 2381086"/>
              <a:gd name="connsiteX26" fmla="*/ 2127866 w 4189467"/>
              <a:gd name="connsiteY26" fmla="*/ 425854 h 2381086"/>
              <a:gd name="connsiteX27" fmla="*/ 1858359 w 4189467"/>
              <a:gd name="connsiteY27" fmla="*/ 2342 h 2381086"/>
              <a:gd name="connsiteX28" fmla="*/ 1492599 w 4189467"/>
              <a:gd name="connsiteY28" fmla="*/ 252599 h 238108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378123 w 4189467"/>
              <a:gd name="connsiteY14" fmla="*/ 202364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106"/>
              <a:gd name="connsiteX1" fmla="*/ 1203841 w 4189467"/>
              <a:gd name="connsiteY1" fmla="*/ 194848 h 2381106"/>
              <a:gd name="connsiteX2" fmla="*/ 732203 w 4189467"/>
              <a:gd name="connsiteY2" fmla="*/ 223723 h 2381106"/>
              <a:gd name="connsiteX3" fmla="*/ 829258 w 4189467"/>
              <a:gd name="connsiteY3" fmla="*/ 524513 h 2381106"/>
              <a:gd name="connsiteX4" fmla="*/ 363635 w 4189467"/>
              <a:gd name="connsiteY4" fmla="*/ 743488 h 2381106"/>
              <a:gd name="connsiteX5" fmla="*/ 868962 w 4189467"/>
              <a:gd name="connsiteY5" fmla="*/ 1060720 h 2381106"/>
              <a:gd name="connsiteX6" fmla="*/ 35574 w 4189467"/>
              <a:gd name="connsiteY6" fmla="*/ 1312982 h 2381106"/>
              <a:gd name="connsiteX7" fmla="*/ 188375 w 4189467"/>
              <a:gd name="connsiteY7" fmla="*/ 1564442 h 2381106"/>
              <a:gd name="connsiteX8" fmla="*/ 510020 w 4189467"/>
              <a:gd name="connsiteY8" fmla="*/ 1691175 h 2381106"/>
              <a:gd name="connsiteX9" fmla="*/ 198803 w 4189467"/>
              <a:gd name="connsiteY9" fmla="*/ 2197303 h 2381106"/>
              <a:gd name="connsiteX10" fmla="*/ 865753 w 4189467"/>
              <a:gd name="connsiteY10" fmla="*/ 2072175 h 2381106"/>
              <a:gd name="connsiteX11" fmla="*/ 1206624 w 4189467"/>
              <a:gd name="connsiteY11" fmla="*/ 2380986 h 2381106"/>
              <a:gd name="connsiteX12" fmla="*/ 1778414 w 4189467"/>
              <a:gd name="connsiteY12" fmla="*/ 2103518 h 2381106"/>
              <a:gd name="connsiteX13" fmla="*/ 2113695 w 4189467"/>
              <a:gd name="connsiteY13" fmla="*/ 1676800 h 2381106"/>
              <a:gd name="connsiteX14" fmla="*/ 2263823 w 4189467"/>
              <a:gd name="connsiteY14" fmla="*/ 2069368 h 2381106"/>
              <a:gd name="connsiteX15" fmla="*/ 2734258 w 4189467"/>
              <a:gd name="connsiteY15" fmla="*/ 2254654 h 2381106"/>
              <a:gd name="connsiteX16" fmla="*/ 3119243 w 4189467"/>
              <a:gd name="connsiteY16" fmla="*/ 2030466 h 2381106"/>
              <a:gd name="connsiteX17" fmla="*/ 3523529 w 4189467"/>
              <a:gd name="connsiteY17" fmla="*/ 2004397 h 2381106"/>
              <a:gd name="connsiteX18" fmla="*/ 3268861 w 4189467"/>
              <a:gd name="connsiteY18" fmla="*/ 1485435 h 2381106"/>
              <a:gd name="connsiteX19" fmla="*/ 3675794 w 4189467"/>
              <a:gd name="connsiteY19" fmla="*/ 1623460 h 2381106"/>
              <a:gd name="connsiteX20" fmla="*/ 4114681 w 4189467"/>
              <a:gd name="connsiteY20" fmla="*/ 1499873 h 2381106"/>
              <a:gd name="connsiteX21" fmla="*/ 4149171 w 4189467"/>
              <a:gd name="connsiteY21" fmla="*/ 1138123 h 2381106"/>
              <a:gd name="connsiteX22" fmla="*/ 3701998 w 4189467"/>
              <a:gd name="connsiteY22" fmla="*/ 873830 h 2381106"/>
              <a:gd name="connsiteX23" fmla="*/ 3616974 w 4189467"/>
              <a:gd name="connsiteY23" fmla="*/ 556196 h 2381106"/>
              <a:gd name="connsiteX24" fmla="*/ 2840135 w 4189467"/>
              <a:gd name="connsiteY24" fmla="*/ 589483 h 2381106"/>
              <a:gd name="connsiteX25" fmla="*/ 2512876 w 4189467"/>
              <a:gd name="connsiteY25" fmla="*/ 522107 h 2381106"/>
              <a:gd name="connsiteX26" fmla="*/ 2127866 w 4189467"/>
              <a:gd name="connsiteY26" fmla="*/ 425854 h 2381106"/>
              <a:gd name="connsiteX27" fmla="*/ 1858359 w 4189467"/>
              <a:gd name="connsiteY27" fmla="*/ 2342 h 2381106"/>
              <a:gd name="connsiteX28" fmla="*/ 1492599 w 4189467"/>
              <a:gd name="connsiteY28" fmla="*/ 252599 h 238110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0693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6"/>
              <a:gd name="connsiteX1" fmla="*/ 1203841 w 4189467"/>
              <a:gd name="connsiteY1" fmla="*/ 194848 h 2381096"/>
              <a:gd name="connsiteX2" fmla="*/ 732203 w 4189467"/>
              <a:gd name="connsiteY2" fmla="*/ 223723 h 2381096"/>
              <a:gd name="connsiteX3" fmla="*/ 829258 w 4189467"/>
              <a:gd name="connsiteY3" fmla="*/ 524513 h 2381096"/>
              <a:gd name="connsiteX4" fmla="*/ 363635 w 4189467"/>
              <a:gd name="connsiteY4" fmla="*/ 743488 h 2381096"/>
              <a:gd name="connsiteX5" fmla="*/ 868962 w 4189467"/>
              <a:gd name="connsiteY5" fmla="*/ 1060720 h 2381096"/>
              <a:gd name="connsiteX6" fmla="*/ 35574 w 4189467"/>
              <a:gd name="connsiteY6" fmla="*/ 1312982 h 2381096"/>
              <a:gd name="connsiteX7" fmla="*/ 188375 w 4189467"/>
              <a:gd name="connsiteY7" fmla="*/ 1564442 h 2381096"/>
              <a:gd name="connsiteX8" fmla="*/ 510020 w 4189467"/>
              <a:gd name="connsiteY8" fmla="*/ 1691175 h 2381096"/>
              <a:gd name="connsiteX9" fmla="*/ 198803 w 4189467"/>
              <a:gd name="connsiteY9" fmla="*/ 2197303 h 2381096"/>
              <a:gd name="connsiteX10" fmla="*/ 865753 w 4189467"/>
              <a:gd name="connsiteY10" fmla="*/ 2072175 h 2381096"/>
              <a:gd name="connsiteX11" fmla="*/ 1206624 w 4189467"/>
              <a:gd name="connsiteY11" fmla="*/ 2380986 h 2381096"/>
              <a:gd name="connsiteX12" fmla="*/ 1778414 w 4189467"/>
              <a:gd name="connsiteY12" fmla="*/ 2103518 h 2381096"/>
              <a:gd name="connsiteX13" fmla="*/ 2083215 w 4189467"/>
              <a:gd name="connsiteY13" fmla="*/ 1768240 h 2381096"/>
              <a:gd name="connsiteX14" fmla="*/ 2263823 w 4189467"/>
              <a:gd name="connsiteY14" fmla="*/ 2107468 h 2381096"/>
              <a:gd name="connsiteX15" fmla="*/ 2734258 w 4189467"/>
              <a:gd name="connsiteY15" fmla="*/ 2254654 h 2381096"/>
              <a:gd name="connsiteX16" fmla="*/ 3119243 w 4189467"/>
              <a:gd name="connsiteY16" fmla="*/ 2030466 h 2381096"/>
              <a:gd name="connsiteX17" fmla="*/ 3523529 w 4189467"/>
              <a:gd name="connsiteY17" fmla="*/ 2004397 h 2381096"/>
              <a:gd name="connsiteX18" fmla="*/ 3268861 w 4189467"/>
              <a:gd name="connsiteY18" fmla="*/ 1485435 h 2381096"/>
              <a:gd name="connsiteX19" fmla="*/ 3675794 w 4189467"/>
              <a:gd name="connsiteY19" fmla="*/ 1623460 h 2381096"/>
              <a:gd name="connsiteX20" fmla="*/ 4114681 w 4189467"/>
              <a:gd name="connsiteY20" fmla="*/ 1499873 h 2381096"/>
              <a:gd name="connsiteX21" fmla="*/ 4149171 w 4189467"/>
              <a:gd name="connsiteY21" fmla="*/ 1138123 h 2381096"/>
              <a:gd name="connsiteX22" fmla="*/ 3701998 w 4189467"/>
              <a:gd name="connsiteY22" fmla="*/ 873830 h 2381096"/>
              <a:gd name="connsiteX23" fmla="*/ 3616974 w 4189467"/>
              <a:gd name="connsiteY23" fmla="*/ 556196 h 2381096"/>
              <a:gd name="connsiteX24" fmla="*/ 2840135 w 4189467"/>
              <a:gd name="connsiteY24" fmla="*/ 589483 h 2381096"/>
              <a:gd name="connsiteX25" fmla="*/ 2512876 w 4189467"/>
              <a:gd name="connsiteY25" fmla="*/ 522107 h 2381096"/>
              <a:gd name="connsiteX26" fmla="*/ 2127866 w 4189467"/>
              <a:gd name="connsiteY26" fmla="*/ 425854 h 2381096"/>
              <a:gd name="connsiteX27" fmla="*/ 1858359 w 4189467"/>
              <a:gd name="connsiteY27" fmla="*/ 2342 h 2381096"/>
              <a:gd name="connsiteX28" fmla="*/ 1492599 w 4189467"/>
              <a:gd name="connsiteY28" fmla="*/ 252599 h 2381096"/>
              <a:gd name="connsiteX0" fmla="*/ 1492599 w 4189467"/>
              <a:gd name="connsiteY0" fmla="*/ 252599 h 2381092"/>
              <a:gd name="connsiteX1" fmla="*/ 1203841 w 4189467"/>
              <a:gd name="connsiteY1" fmla="*/ 194848 h 2381092"/>
              <a:gd name="connsiteX2" fmla="*/ 732203 w 4189467"/>
              <a:gd name="connsiteY2" fmla="*/ 223723 h 2381092"/>
              <a:gd name="connsiteX3" fmla="*/ 829258 w 4189467"/>
              <a:gd name="connsiteY3" fmla="*/ 524513 h 2381092"/>
              <a:gd name="connsiteX4" fmla="*/ 363635 w 4189467"/>
              <a:gd name="connsiteY4" fmla="*/ 743488 h 2381092"/>
              <a:gd name="connsiteX5" fmla="*/ 868962 w 4189467"/>
              <a:gd name="connsiteY5" fmla="*/ 1060720 h 2381092"/>
              <a:gd name="connsiteX6" fmla="*/ 35574 w 4189467"/>
              <a:gd name="connsiteY6" fmla="*/ 1312982 h 2381092"/>
              <a:gd name="connsiteX7" fmla="*/ 188375 w 4189467"/>
              <a:gd name="connsiteY7" fmla="*/ 1564442 h 2381092"/>
              <a:gd name="connsiteX8" fmla="*/ 510020 w 4189467"/>
              <a:gd name="connsiteY8" fmla="*/ 1691175 h 2381092"/>
              <a:gd name="connsiteX9" fmla="*/ 198803 w 4189467"/>
              <a:gd name="connsiteY9" fmla="*/ 2197303 h 2381092"/>
              <a:gd name="connsiteX10" fmla="*/ 865753 w 4189467"/>
              <a:gd name="connsiteY10" fmla="*/ 2072175 h 2381092"/>
              <a:gd name="connsiteX11" fmla="*/ 1206624 w 4189467"/>
              <a:gd name="connsiteY11" fmla="*/ 2380986 h 2381092"/>
              <a:gd name="connsiteX12" fmla="*/ 1778414 w 4189467"/>
              <a:gd name="connsiteY12" fmla="*/ 2103518 h 2381092"/>
              <a:gd name="connsiteX13" fmla="*/ 2174655 w 4189467"/>
              <a:gd name="connsiteY13" fmla="*/ 1813960 h 2381092"/>
              <a:gd name="connsiteX14" fmla="*/ 2263823 w 4189467"/>
              <a:gd name="connsiteY14" fmla="*/ 2107468 h 2381092"/>
              <a:gd name="connsiteX15" fmla="*/ 2734258 w 4189467"/>
              <a:gd name="connsiteY15" fmla="*/ 2254654 h 2381092"/>
              <a:gd name="connsiteX16" fmla="*/ 3119243 w 4189467"/>
              <a:gd name="connsiteY16" fmla="*/ 2030466 h 2381092"/>
              <a:gd name="connsiteX17" fmla="*/ 3523529 w 4189467"/>
              <a:gd name="connsiteY17" fmla="*/ 2004397 h 2381092"/>
              <a:gd name="connsiteX18" fmla="*/ 3268861 w 4189467"/>
              <a:gd name="connsiteY18" fmla="*/ 1485435 h 2381092"/>
              <a:gd name="connsiteX19" fmla="*/ 3675794 w 4189467"/>
              <a:gd name="connsiteY19" fmla="*/ 1623460 h 2381092"/>
              <a:gd name="connsiteX20" fmla="*/ 4114681 w 4189467"/>
              <a:gd name="connsiteY20" fmla="*/ 1499873 h 2381092"/>
              <a:gd name="connsiteX21" fmla="*/ 4149171 w 4189467"/>
              <a:gd name="connsiteY21" fmla="*/ 1138123 h 2381092"/>
              <a:gd name="connsiteX22" fmla="*/ 3701998 w 4189467"/>
              <a:gd name="connsiteY22" fmla="*/ 873830 h 2381092"/>
              <a:gd name="connsiteX23" fmla="*/ 3616974 w 4189467"/>
              <a:gd name="connsiteY23" fmla="*/ 556196 h 2381092"/>
              <a:gd name="connsiteX24" fmla="*/ 2840135 w 4189467"/>
              <a:gd name="connsiteY24" fmla="*/ 589483 h 2381092"/>
              <a:gd name="connsiteX25" fmla="*/ 2512876 w 4189467"/>
              <a:gd name="connsiteY25" fmla="*/ 522107 h 2381092"/>
              <a:gd name="connsiteX26" fmla="*/ 2127866 w 4189467"/>
              <a:gd name="connsiteY26" fmla="*/ 425854 h 2381092"/>
              <a:gd name="connsiteX27" fmla="*/ 1858359 w 4189467"/>
              <a:gd name="connsiteY27" fmla="*/ 2342 h 2381092"/>
              <a:gd name="connsiteX28" fmla="*/ 1492599 w 4189467"/>
              <a:gd name="connsiteY28" fmla="*/ 252599 h 2381092"/>
              <a:gd name="connsiteX0" fmla="*/ 1492599 w 4189467"/>
              <a:gd name="connsiteY0" fmla="*/ 252599 h 2383053"/>
              <a:gd name="connsiteX1" fmla="*/ 1203841 w 4189467"/>
              <a:gd name="connsiteY1" fmla="*/ 194848 h 2383053"/>
              <a:gd name="connsiteX2" fmla="*/ 732203 w 4189467"/>
              <a:gd name="connsiteY2" fmla="*/ 223723 h 2383053"/>
              <a:gd name="connsiteX3" fmla="*/ 829258 w 4189467"/>
              <a:gd name="connsiteY3" fmla="*/ 524513 h 2383053"/>
              <a:gd name="connsiteX4" fmla="*/ 363635 w 4189467"/>
              <a:gd name="connsiteY4" fmla="*/ 743488 h 2383053"/>
              <a:gd name="connsiteX5" fmla="*/ 868962 w 4189467"/>
              <a:gd name="connsiteY5" fmla="*/ 1060720 h 2383053"/>
              <a:gd name="connsiteX6" fmla="*/ 35574 w 4189467"/>
              <a:gd name="connsiteY6" fmla="*/ 1312982 h 2383053"/>
              <a:gd name="connsiteX7" fmla="*/ 188375 w 4189467"/>
              <a:gd name="connsiteY7" fmla="*/ 1564442 h 2383053"/>
              <a:gd name="connsiteX8" fmla="*/ 510020 w 4189467"/>
              <a:gd name="connsiteY8" fmla="*/ 1691175 h 2383053"/>
              <a:gd name="connsiteX9" fmla="*/ 198803 w 4189467"/>
              <a:gd name="connsiteY9" fmla="*/ 2197303 h 2383053"/>
              <a:gd name="connsiteX10" fmla="*/ 865753 w 4189467"/>
              <a:gd name="connsiteY10" fmla="*/ 2072175 h 2383053"/>
              <a:gd name="connsiteX11" fmla="*/ 1206624 w 4189467"/>
              <a:gd name="connsiteY11" fmla="*/ 2380986 h 2383053"/>
              <a:gd name="connsiteX12" fmla="*/ 1808894 w 4189467"/>
              <a:gd name="connsiteY12" fmla="*/ 2187338 h 2383053"/>
              <a:gd name="connsiteX13" fmla="*/ 2174655 w 4189467"/>
              <a:gd name="connsiteY13" fmla="*/ 1813960 h 2383053"/>
              <a:gd name="connsiteX14" fmla="*/ 2263823 w 4189467"/>
              <a:gd name="connsiteY14" fmla="*/ 2107468 h 2383053"/>
              <a:gd name="connsiteX15" fmla="*/ 2734258 w 4189467"/>
              <a:gd name="connsiteY15" fmla="*/ 2254654 h 2383053"/>
              <a:gd name="connsiteX16" fmla="*/ 3119243 w 4189467"/>
              <a:gd name="connsiteY16" fmla="*/ 2030466 h 2383053"/>
              <a:gd name="connsiteX17" fmla="*/ 3523529 w 4189467"/>
              <a:gd name="connsiteY17" fmla="*/ 2004397 h 2383053"/>
              <a:gd name="connsiteX18" fmla="*/ 3268861 w 4189467"/>
              <a:gd name="connsiteY18" fmla="*/ 1485435 h 2383053"/>
              <a:gd name="connsiteX19" fmla="*/ 3675794 w 4189467"/>
              <a:gd name="connsiteY19" fmla="*/ 1623460 h 2383053"/>
              <a:gd name="connsiteX20" fmla="*/ 4114681 w 4189467"/>
              <a:gd name="connsiteY20" fmla="*/ 1499873 h 2383053"/>
              <a:gd name="connsiteX21" fmla="*/ 4149171 w 4189467"/>
              <a:gd name="connsiteY21" fmla="*/ 1138123 h 2383053"/>
              <a:gd name="connsiteX22" fmla="*/ 3701998 w 4189467"/>
              <a:gd name="connsiteY22" fmla="*/ 873830 h 2383053"/>
              <a:gd name="connsiteX23" fmla="*/ 3616974 w 4189467"/>
              <a:gd name="connsiteY23" fmla="*/ 556196 h 2383053"/>
              <a:gd name="connsiteX24" fmla="*/ 2840135 w 4189467"/>
              <a:gd name="connsiteY24" fmla="*/ 589483 h 2383053"/>
              <a:gd name="connsiteX25" fmla="*/ 2512876 w 4189467"/>
              <a:gd name="connsiteY25" fmla="*/ 522107 h 2383053"/>
              <a:gd name="connsiteX26" fmla="*/ 2127866 w 4189467"/>
              <a:gd name="connsiteY26" fmla="*/ 425854 h 2383053"/>
              <a:gd name="connsiteX27" fmla="*/ 1858359 w 4189467"/>
              <a:gd name="connsiteY27" fmla="*/ 2342 h 2383053"/>
              <a:gd name="connsiteX28" fmla="*/ 1492599 w 4189467"/>
              <a:gd name="connsiteY28" fmla="*/ 252599 h 2383053"/>
              <a:gd name="connsiteX0" fmla="*/ 1492599 w 4189467"/>
              <a:gd name="connsiteY0" fmla="*/ 252599 h 2385261"/>
              <a:gd name="connsiteX1" fmla="*/ 1203841 w 4189467"/>
              <a:gd name="connsiteY1" fmla="*/ 194848 h 2385261"/>
              <a:gd name="connsiteX2" fmla="*/ 732203 w 4189467"/>
              <a:gd name="connsiteY2" fmla="*/ 223723 h 2385261"/>
              <a:gd name="connsiteX3" fmla="*/ 829258 w 4189467"/>
              <a:gd name="connsiteY3" fmla="*/ 524513 h 2385261"/>
              <a:gd name="connsiteX4" fmla="*/ 363635 w 4189467"/>
              <a:gd name="connsiteY4" fmla="*/ 743488 h 2385261"/>
              <a:gd name="connsiteX5" fmla="*/ 868962 w 4189467"/>
              <a:gd name="connsiteY5" fmla="*/ 1060720 h 2385261"/>
              <a:gd name="connsiteX6" fmla="*/ 35574 w 4189467"/>
              <a:gd name="connsiteY6" fmla="*/ 1312982 h 2385261"/>
              <a:gd name="connsiteX7" fmla="*/ 188375 w 4189467"/>
              <a:gd name="connsiteY7" fmla="*/ 1564442 h 2385261"/>
              <a:gd name="connsiteX8" fmla="*/ 510020 w 4189467"/>
              <a:gd name="connsiteY8" fmla="*/ 1691175 h 2385261"/>
              <a:gd name="connsiteX9" fmla="*/ 198803 w 4189467"/>
              <a:gd name="connsiteY9" fmla="*/ 2197303 h 2385261"/>
              <a:gd name="connsiteX10" fmla="*/ 865753 w 4189467"/>
              <a:gd name="connsiteY10" fmla="*/ 2072175 h 2385261"/>
              <a:gd name="connsiteX11" fmla="*/ 1206624 w 4189467"/>
              <a:gd name="connsiteY11" fmla="*/ 2380986 h 2385261"/>
              <a:gd name="connsiteX12" fmla="*/ 1808894 w 4189467"/>
              <a:gd name="connsiteY12" fmla="*/ 2187338 h 2385261"/>
              <a:gd name="connsiteX13" fmla="*/ 2174655 w 4189467"/>
              <a:gd name="connsiteY13" fmla="*/ 1813960 h 2385261"/>
              <a:gd name="connsiteX14" fmla="*/ 2263823 w 4189467"/>
              <a:gd name="connsiteY14" fmla="*/ 2107468 h 2385261"/>
              <a:gd name="connsiteX15" fmla="*/ 2734258 w 4189467"/>
              <a:gd name="connsiteY15" fmla="*/ 2254654 h 2385261"/>
              <a:gd name="connsiteX16" fmla="*/ 3119243 w 4189467"/>
              <a:gd name="connsiteY16" fmla="*/ 2030466 h 2385261"/>
              <a:gd name="connsiteX17" fmla="*/ 3523529 w 4189467"/>
              <a:gd name="connsiteY17" fmla="*/ 2004397 h 2385261"/>
              <a:gd name="connsiteX18" fmla="*/ 3268861 w 4189467"/>
              <a:gd name="connsiteY18" fmla="*/ 1485435 h 2385261"/>
              <a:gd name="connsiteX19" fmla="*/ 3675794 w 4189467"/>
              <a:gd name="connsiteY19" fmla="*/ 1623460 h 2385261"/>
              <a:gd name="connsiteX20" fmla="*/ 4114681 w 4189467"/>
              <a:gd name="connsiteY20" fmla="*/ 1499873 h 2385261"/>
              <a:gd name="connsiteX21" fmla="*/ 4149171 w 4189467"/>
              <a:gd name="connsiteY21" fmla="*/ 1138123 h 2385261"/>
              <a:gd name="connsiteX22" fmla="*/ 3701998 w 4189467"/>
              <a:gd name="connsiteY22" fmla="*/ 873830 h 2385261"/>
              <a:gd name="connsiteX23" fmla="*/ 3616974 w 4189467"/>
              <a:gd name="connsiteY23" fmla="*/ 556196 h 2385261"/>
              <a:gd name="connsiteX24" fmla="*/ 2840135 w 4189467"/>
              <a:gd name="connsiteY24" fmla="*/ 589483 h 2385261"/>
              <a:gd name="connsiteX25" fmla="*/ 2512876 w 4189467"/>
              <a:gd name="connsiteY25" fmla="*/ 522107 h 2385261"/>
              <a:gd name="connsiteX26" fmla="*/ 2127866 w 4189467"/>
              <a:gd name="connsiteY26" fmla="*/ 425854 h 2385261"/>
              <a:gd name="connsiteX27" fmla="*/ 1858359 w 4189467"/>
              <a:gd name="connsiteY27" fmla="*/ 2342 h 2385261"/>
              <a:gd name="connsiteX28" fmla="*/ 1492599 w 4189467"/>
              <a:gd name="connsiteY28" fmla="*/ 252599 h 2385261"/>
              <a:gd name="connsiteX0" fmla="*/ 1492599 w 4189467"/>
              <a:gd name="connsiteY0" fmla="*/ 252599 h 2382849"/>
              <a:gd name="connsiteX1" fmla="*/ 1203841 w 4189467"/>
              <a:gd name="connsiteY1" fmla="*/ 194848 h 2382849"/>
              <a:gd name="connsiteX2" fmla="*/ 732203 w 4189467"/>
              <a:gd name="connsiteY2" fmla="*/ 223723 h 2382849"/>
              <a:gd name="connsiteX3" fmla="*/ 829258 w 4189467"/>
              <a:gd name="connsiteY3" fmla="*/ 524513 h 2382849"/>
              <a:gd name="connsiteX4" fmla="*/ 363635 w 4189467"/>
              <a:gd name="connsiteY4" fmla="*/ 743488 h 2382849"/>
              <a:gd name="connsiteX5" fmla="*/ 868962 w 4189467"/>
              <a:gd name="connsiteY5" fmla="*/ 1060720 h 2382849"/>
              <a:gd name="connsiteX6" fmla="*/ 35574 w 4189467"/>
              <a:gd name="connsiteY6" fmla="*/ 1312982 h 2382849"/>
              <a:gd name="connsiteX7" fmla="*/ 188375 w 4189467"/>
              <a:gd name="connsiteY7" fmla="*/ 1564442 h 2382849"/>
              <a:gd name="connsiteX8" fmla="*/ 510020 w 4189467"/>
              <a:gd name="connsiteY8" fmla="*/ 1691175 h 2382849"/>
              <a:gd name="connsiteX9" fmla="*/ 198803 w 4189467"/>
              <a:gd name="connsiteY9" fmla="*/ 2197303 h 2382849"/>
              <a:gd name="connsiteX10" fmla="*/ 865753 w 4189467"/>
              <a:gd name="connsiteY10" fmla="*/ 2072175 h 2382849"/>
              <a:gd name="connsiteX11" fmla="*/ 1206624 w 4189467"/>
              <a:gd name="connsiteY11" fmla="*/ 2380986 h 2382849"/>
              <a:gd name="connsiteX12" fmla="*/ 1808894 w 4189467"/>
              <a:gd name="connsiteY12" fmla="*/ 2187338 h 2382849"/>
              <a:gd name="connsiteX13" fmla="*/ 2174655 w 4189467"/>
              <a:gd name="connsiteY13" fmla="*/ 1813960 h 2382849"/>
              <a:gd name="connsiteX14" fmla="*/ 2263823 w 4189467"/>
              <a:gd name="connsiteY14" fmla="*/ 2107468 h 2382849"/>
              <a:gd name="connsiteX15" fmla="*/ 2734258 w 4189467"/>
              <a:gd name="connsiteY15" fmla="*/ 2254654 h 2382849"/>
              <a:gd name="connsiteX16" fmla="*/ 3119243 w 4189467"/>
              <a:gd name="connsiteY16" fmla="*/ 2030466 h 2382849"/>
              <a:gd name="connsiteX17" fmla="*/ 3523529 w 4189467"/>
              <a:gd name="connsiteY17" fmla="*/ 2004397 h 2382849"/>
              <a:gd name="connsiteX18" fmla="*/ 3268861 w 4189467"/>
              <a:gd name="connsiteY18" fmla="*/ 1485435 h 2382849"/>
              <a:gd name="connsiteX19" fmla="*/ 3675794 w 4189467"/>
              <a:gd name="connsiteY19" fmla="*/ 1623460 h 2382849"/>
              <a:gd name="connsiteX20" fmla="*/ 4114681 w 4189467"/>
              <a:gd name="connsiteY20" fmla="*/ 1499873 h 2382849"/>
              <a:gd name="connsiteX21" fmla="*/ 4149171 w 4189467"/>
              <a:gd name="connsiteY21" fmla="*/ 1138123 h 2382849"/>
              <a:gd name="connsiteX22" fmla="*/ 3701998 w 4189467"/>
              <a:gd name="connsiteY22" fmla="*/ 873830 h 2382849"/>
              <a:gd name="connsiteX23" fmla="*/ 3616974 w 4189467"/>
              <a:gd name="connsiteY23" fmla="*/ 556196 h 2382849"/>
              <a:gd name="connsiteX24" fmla="*/ 2840135 w 4189467"/>
              <a:gd name="connsiteY24" fmla="*/ 589483 h 2382849"/>
              <a:gd name="connsiteX25" fmla="*/ 2512876 w 4189467"/>
              <a:gd name="connsiteY25" fmla="*/ 522107 h 2382849"/>
              <a:gd name="connsiteX26" fmla="*/ 2127866 w 4189467"/>
              <a:gd name="connsiteY26" fmla="*/ 425854 h 2382849"/>
              <a:gd name="connsiteX27" fmla="*/ 1858359 w 4189467"/>
              <a:gd name="connsiteY27" fmla="*/ 2342 h 2382849"/>
              <a:gd name="connsiteX28" fmla="*/ 1492599 w 4189467"/>
              <a:gd name="connsiteY28" fmla="*/ 252599 h 2382849"/>
              <a:gd name="connsiteX0" fmla="*/ 1492599 w 4189467"/>
              <a:gd name="connsiteY0" fmla="*/ 80183 h 2210433"/>
              <a:gd name="connsiteX1" fmla="*/ 1203841 w 4189467"/>
              <a:gd name="connsiteY1" fmla="*/ 22432 h 2210433"/>
              <a:gd name="connsiteX2" fmla="*/ 732203 w 4189467"/>
              <a:gd name="connsiteY2" fmla="*/ 51307 h 2210433"/>
              <a:gd name="connsiteX3" fmla="*/ 829258 w 4189467"/>
              <a:gd name="connsiteY3" fmla="*/ 352097 h 2210433"/>
              <a:gd name="connsiteX4" fmla="*/ 363635 w 4189467"/>
              <a:gd name="connsiteY4" fmla="*/ 571072 h 2210433"/>
              <a:gd name="connsiteX5" fmla="*/ 868962 w 4189467"/>
              <a:gd name="connsiteY5" fmla="*/ 888304 h 2210433"/>
              <a:gd name="connsiteX6" fmla="*/ 35574 w 4189467"/>
              <a:gd name="connsiteY6" fmla="*/ 1140566 h 2210433"/>
              <a:gd name="connsiteX7" fmla="*/ 188375 w 4189467"/>
              <a:gd name="connsiteY7" fmla="*/ 1392026 h 2210433"/>
              <a:gd name="connsiteX8" fmla="*/ 510020 w 4189467"/>
              <a:gd name="connsiteY8" fmla="*/ 1518759 h 2210433"/>
              <a:gd name="connsiteX9" fmla="*/ 198803 w 4189467"/>
              <a:gd name="connsiteY9" fmla="*/ 2024887 h 2210433"/>
              <a:gd name="connsiteX10" fmla="*/ 865753 w 4189467"/>
              <a:gd name="connsiteY10" fmla="*/ 1899759 h 2210433"/>
              <a:gd name="connsiteX11" fmla="*/ 1206624 w 4189467"/>
              <a:gd name="connsiteY11" fmla="*/ 2208570 h 2210433"/>
              <a:gd name="connsiteX12" fmla="*/ 1808894 w 4189467"/>
              <a:gd name="connsiteY12" fmla="*/ 2014922 h 2210433"/>
              <a:gd name="connsiteX13" fmla="*/ 2174655 w 4189467"/>
              <a:gd name="connsiteY13" fmla="*/ 1641544 h 2210433"/>
              <a:gd name="connsiteX14" fmla="*/ 2263823 w 4189467"/>
              <a:gd name="connsiteY14" fmla="*/ 1935052 h 2210433"/>
              <a:gd name="connsiteX15" fmla="*/ 2734258 w 4189467"/>
              <a:gd name="connsiteY15" fmla="*/ 2082238 h 2210433"/>
              <a:gd name="connsiteX16" fmla="*/ 3119243 w 4189467"/>
              <a:gd name="connsiteY16" fmla="*/ 1858050 h 2210433"/>
              <a:gd name="connsiteX17" fmla="*/ 3523529 w 4189467"/>
              <a:gd name="connsiteY17" fmla="*/ 1831981 h 2210433"/>
              <a:gd name="connsiteX18" fmla="*/ 3268861 w 4189467"/>
              <a:gd name="connsiteY18" fmla="*/ 1313019 h 2210433"/>
              <a:gd name="connsiteX19" fmla="*/ 3675794 w 4189467"/>
              <a:gd name="connsiteY19" fmla="*/ 1451044 h 2210433"/>
              <a:gd name="connsiteX20" fmla="*/ 4114681 w 4189467"/>
              <a:gd name="connsiteY20" fmla="*/ 1327457 h 2210433"/>
              <a:gd name="connsiteX21" fmla="*/ 4149171 w 4189467"/>
              <a:gd name="connsiteY21" fmla="*/ 965707 h 2210433"/>
              <a:gd name="connsiteX22" fmla="*/ 3701998 w 4189467"/>
              <a:gd name="connsiteY22" fmla="*/ 701414 h 2210433"/>
              <a:gd name="connsiteX23" fmla="*/ 3616974 w 4189467"/>
              <a:gd name="connsiteY23" fmla="*/ 383780 h 2210433"/>
              <a:gd name="connsiteX24" fmla="*/ 2840135 w 4189467"/>
              <a:gd name="connsiteY24" fmla="*/ 417067 h 2210433"/>
              <a:gd name="connsiteX25" fmla="*/ 2512876 w 4189467"/>
              <a:gd name="connsiteY25" fmla="*/ 349691 h 2210433"/>
              <a:gd name="connsiteX26" fmla="*/ 2127866 w 4189467"/>
              <a:gd name="connsiteY26" fmla="*/ 253438 h 2210433"/>
              <a:gd name="connsiteX27" fmla="*/ 1850739 w 4189467"/>
              <a:gd name="connsiteY27" fmla="*/ 5186 h 2210433"/>
              <a:gd name="connsiteX28" fmla="*/ 1492599 w 4189467"/>
              <a:gd name="connsiteY28" fmla="*/ 80183 h 2210433"/>
              <a:gd name="connsiteX0" fmla="*/ 1477684 w 4174552"/>
              <a:gd name="connsiteY0" fmla="*/ 80183 h 2210433"/>
              <a:gd name="connsiteX1" fmla="*/ 1188926 w 4174552"/>
              <a:gd name="connsiteY1" fmla="*/ 22432 h 2210433"/>
              <a:gd name="connsiteX2" fmla="*/ 717288 w 4174552"/>
              <a:gd name="connsiteY2" fmla="*/ 51307 h 2210433"/>
              <a:gd name="connsiteX3" fmla="*/ 814343 w 4174552"/>
              <a:gd name="connsiteY3" fmla="*/ 352097 h 2210433"/>
              <a:gd name="connsiteX4" fmla="*/ 348720 w 4174552"/>
              <a:gd name="connsiteY4" fmla="*/ 571072 h 2210433"/>
              <a:gd name="connsiteX5" fmla="*/ 854047 w 4174552"/>
              <a:gd name="connsiteY5" fmla="*/ 888304 h 2210433"/>
              <a:gd name="connsiteX6" fmla="*/ 20659 w 4174552"/>
              <a:gd name="connsiteY6" fmla="*/ 1140566 h 2210433"/>
              <a:gd name="connsiteX7" fmla="*/ 173460 w 4174552"/>
              <a:gd name="connsiteY7" fmla="*/ 1392026 h 2210433"/>
              <a:gd name="connsiteX8" fmla="*/ 495105 w 4174552"/>
              <a:gd name="connsiteY8" fmla="*/ 1518759 h 2210433"/>
              <a:gd name="connsiteX9" fmla="*/ 183888 w 4174552"/>
              <a:gd name="connsiteY9" fmla="*/ 2024887 h 2210433"/>
              <a:gd name="connsiteX10" fmla="*/ 850838 w 4174552"/>
              <a:gd name="connsiteY10" fmla="*/ 1899759 h 2210433"/>
              <a:gd name="connsiteX11" fmla="*/ 1191709 w 4174552"/>
              <a:gd name="connsiteY11" fmla="*/ 2208570 h 2210433"/>
              <a:gd name="connsiteX12" fmla="*/ 1793979 w 4174552"/>
              <a:gd name="connsiteY12" fmla="*/ 2014922 h 2210433"/>
              <a:gd name="connsiteX13" fmla="*/ 2159740 w 4174552"/>
              <a:gd name="connsiteY13" fmla="*/ 1641544 h 2210433"/>
              <a:gd name="connsiteX14" fmla="*/ 2248908 w 4174552"/>
              <a:gd name="connsiteY14" fmla="*/ 1935052 h 2210433"/>
              <a:gd name="connsiteX15" fmla="*/ 2719343 w 4174552"/>
              <a:gd name="connsiteY15" fmla="*/ 2082238 h 2210433"/>
              <a:gd name="connsiteX16" fmla="*/ 3104328 w 4174552"/>
              <a:gd name="connsiteY16" fmla="*/ 1858050 h 2210433"/>
              <a:gd name="connsiteX17" fmla="*/ 3508614 w 4174552"/>
              <a:gd name="connsiteY17" fmla="*/ 1831981 h 2210433"/>
              <a:gd name="connsiteX18" fmla="*/ 3253946 w 4174552"/>
              <a:gd name="connsiteY18" fmla="*/ 1313019 h 2210433"/>
              <a:gd name="connsiteX19" fmla="*/ 3660879 w 4174552"/>
              <a:gd name="connsiteY19" fmla="*/ 1451044 h 2210433"/>
              <a:gd name="connsiteX20" fmla="*/ 4099766 w 4174552"/>
              <a:gd name="connsiteY20" fmla="*/ 1327457 h 2210433"/>
              <a:gd name="connsiteX21" fmla="*/ 4134256 w 4174552"/>
              <a:gd name="connsiteY21" fmla="*/ 965707 h 2210433"/>
              <a:gd name="connsiteX22" fmla="*/ 3687083 w 4174552"/>
              <a:gd name="connsiteY22" fmla="*/ 701414 h 2210433"/>
              <a:gd name="connsiteX23" fmla="*/ 3602059 w 4174552"/>
              <a:gd name="connsiteY23" fmla="*/ 383780 h 2210433"/>
              <a:gd name="connsiteX24" fmla="*/ 2825220 w 4174552"/>
              <a:gd name="connsiteY24" fmla="*/ 417067 h 2210433"/>
              <a:gd name="connsiteX25" fmla="*/ 2497961 w 4174552"/>
              <a:gd name="connsiteY25" fmla="*/ 349691 h 2210433"/>
              <a:gd name="connsiteX26" fmla="*/ 2112951 w 4174552"/>
              <a:gd name="connsiteY26" fmla="*/ 253438 h 2210433"/>
              <a:gd name="connsiteX27" fmla="*/ 1835824 w 4174552"/>
              <a:gd name="connsiteY27" fmla="*/ 5186 h 2210433"/>
              <a:gd name="connsiteX28" fmla="*/ 1477684 w 4174552"/>
              <a:gd name="connsiteY28" fmla="*/ 80183 h 221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74552" h="2210433">
                <a:moveTo>
                  <a:pt x="1477684" y="80183"/>
                </a:moveTo>
                <a:cubicBezTo>
                  <a:pt x="1369868" y="83057"/>
                  <a:pt x="1315659" y="27245"/>
                  <a:pt x="1188926" y="22432"/>
                </a:cubicBezTo>
                <a:cubicBezTo>
                  <a:pt x="1062193" y="17619"/>
                  <a:pt x="779719" y="-3637"/>
                  <a:pt x="717288" y="51307"/>
                </a:cubicBezTo>
                <a:cubicBezTo>
                  <a:pt x="654857" y="106251"/>
                  <a:pt x="875771" y="265470"/>
                  <a:pt x="814343" y="352097"/>
                </a:cubicBezTo>
                <a:cubicBezTo>
                  <a:pt x="752915" y="438724"/>
                  <a:pt x="342103" y="481704"/>
                  <a:pt x="348720" y="571072"/>
                </a:cubicBezTo>
                <a:cubicBezTo>
                  <a:pt x="355337" y="660440"/>
                  <a:pt x="908724" y="793388"/>
                  <a:pt x="854047" y="888304"/>
                </a:cubicBezTo>
                <a:cubicBezTo>
                  <a:pt x="799370" y="983220"/>
                  <a:pt x="95990" y="858492"/>
                  <a:pt x="20659" y="1140566"/>
                </a:cubicBezTo>
                <a:cubicBezTo>
                  <a:pt x="-54672" y="1422640"/>
                  <a:pt x="94386" y="1328994"/>
                  <a:pt x="173460" y="1392026"/>
                </a:cubicBezTo>
                <a:cubicBezTo>
                  <a:pt x="252534" y="1455058"/>
                  <a:pt x="493367" y="1413282"/>
                  <a:pt x="495105" y="1518759"/>
                </a:cubicBezTo>
                <a:cubicBezTo>
                  <a:pt x="496843" y="1624236"/>
                  <a:pt x="-134481" y="1961387"/>
                  <a:pt x="183888" y="2024887"/>
                </a:cubicBezTo>
                <a:cubicBezTo>
                  <a:pt x="502257" y="2088387"/>
                  <a:pt x="682868" y="1869145"/>
                  <a:pt x="850838" y="1899759"/>
                </a:cubicBezTo>
                <a:cubicBezTo>
                  <a:pt x="1018808" y="1930373"/>
                  <a:pt x="1034519" y="2189376"/>
                  <a:pt x="1191709" y="2208570"/>
                </a:cubicBezTo>
                <a:cubicBezTo>
                  <a:pt x="1348899" y="2227764"/>
                  <a:pt x="1731700" y="2094186"/>
                  <a:pt x="1793979" y="2014922"/>
                </a:cubicBezTo>
                <a:cubicBezTo>
                  <a:pt x="1856258" y="1935658"/>
                  <a:pt x="2083919" y="1654856"/>
                  <a:pt x="2159740" y="1641544"/>
                </a:cubicBezTo>
                <a:cubicBezTo>
                  <a:pt x="2235561" y="1628232"/>
                  <a:pt x="2155641" y="1861603"/>
                  <a:pt x="2248908" y="1935052"/>
                </a:cubicBezTo>
                <a:cubicBezTo>
                  <a:pt x="2342175" y="2008501"/>
                  <a:pt x="2576773" y="2095072"/>
                  <a:pt x="2719343" y="2082238"/>
                </a:cubicBezTo>
                <a:cubicBezTo>
                  <a:pt x="2861913" y="2069404"/>
                  <a:pt x="3003263" y="1899759"/>
                  <a:pt x="3104328" y="1858050"/>
                </a:cubicBezTo>
                <a:cubicBezTo>
                  <a:pt x="3205393" y="1816341"/>
                  <a:pt x="3415098" y="2067600"/>
                  <a:pt x="3508614" y="1831981"/>
                </a:cubicBezTo>
                <a:cubicBezTo>
                  <a:pt x="3602130" y="1596362"/>
                  <a:pt x="3228569" y="1376508"/>
                  <a:pt x="3253946" y="1313019"/>
                </a:cubicBezTo>
                <a:cubicBezTo>
                  <a:pt x="3279323" y="1249530"/>
                  <a:pt x="3519909" y="1448638"/>
                  <a:pt x="3660879" y="1451044"/>
                </a:cubicBezTo>
                <a:cubicBezTo>
                  <a:pt x="3801849" y="1453450"/>
                  <a:pt x="4020870" y="1408346"/>
                  <a:pt x="4099766" y="1327457"/>
                </a:cubicBezTo>
                <a:cubicBezTo>
                  <a:pt x="4178662" y="1246568"/>
                  <a:pt x="4203036" y="1070047"/>
                  <a:pt x="4134256" y="965707"/>
                </a:cubicBezTo>
                <a:cubicBezTo>
                  <a:pt x="4065476" y="861367"/>
                  <a:pt x="3775783" y="798402"/>
                  <a:pt x="3687083" y="701414"/>
                </a:cubicBezTo>
                <a:cubicBezTo>
                  <a:pt x="3598384" y="604426"/>
                  <a:pt x="3707603" y="476891"/>
                  <a:pt x="3602059" y="383780"/>
                </a:cubicBezTo>
                <a:cubicBezTo>
                  <a:pt x="3496515" y="290669"/>
                  <a:pt x="3009236" y="422749"/>
                  <a:pt x="2825220" y="417067"/>
                </a:cubicBezTo>
                <a:cubicBezTo>
                  <a:pt x="2641204" y="411386"/>
                  <a:pt x="2616672" y="376962"/>
                  <a:pt x="2497961" y="349691"/>
                </a:cubicBezTo>
                <a:cubicBezTo>
                  <a:pt x="2379250" y="322420"/>
                  <a:pt x="2222037" y="340066"/>
                  <a:pt x="2112951" y="253438"/>
                </a:cubicBezTo>
                <a:cubicBezTo>
                  <a:pt x="2003865" y="166811"/>
                  <a:pt x="1943306" y="34062"/>
                  <a:pt x="1835824" y="5186"/>
                </a:cubicBezTo>
                <a:cubicBezTo>
                  <a:pt x="1728342" y="-23690"/>
                  <a:pt x="1585500" y="77309"/>
                  <a:pt x="1477684" y="80183"/>
                </a:cubicBezTo>
                <a:close/>
              </a:path>
            </a:pathLst>
          </a:custGeom>
          <a:solidFill>
            <a:srgbClr val="6DA945"/>
          </a:solidFill>
          <a:ln w="12700">
            <a:noFill/>
            <a:round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2659714" y="697423"/>
            <a:ext cx="448494" cy="4261699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2757 w 108567"/>
              <a:gd name="connsiteY0" fmla="*/ 511978 h 782860"/>
              <a:gd name="connsiteX1" fmla="*/ 26569 w 108567"/>
              <a:gd name="connsiteY1" fmla="*/ 745342 h 782860"/>
              <a:gd name="connsiteX2" fmla="*/ 64669 w 108567"/>
              <a:gd name="connsiteY2" fmla="*/ 754866 h 782860"/>
              <a:gd name="connsiteX3" fmla="*/ 52763 w 108567"/>
              <a:gd name="connsiteY3" fmla="*/ 473878 h 782860"/>
              <a:gd name="connsiteX4" fmla="*/ 62288 w 108567"/>
              <a:gd name="connsiteY4" fmla="*/ 214322 h 782860"/>
              <a:gd name="connsiteX5" fmla="*/ 107532 w 108567"/>
              <a:gd name="connsiteY5" fmla="*/ 9 h 782860"/>
              <a:gd name="connsiteX6" fmla="*/ 12282 w 108567"/>
              <a:gd name="connsiteY6" fmla="*/ 207178 h 782860"/>
              <a:gd name="connsiteX7" fmla="*/ 2757 w 108567"/>
              <a:gd name="connsiteY7" fmla="*/ 511978 h 782860"/>
              <a:gd name="connsiteX0" fmla="*/ 2757 w 108567"/>
              <a:gd name="connsiteY0" fmla="*/ 511978 h 782860"/>
              <a:gd name="connsiteX1" fmla="*/ 26569 w 108567"/>
              <a:gd name="connsiteY1" fmla="*/ 745342 h 782860"/>
              <a:gd name="connsiteX2" fmla="*/ 64669 w 108567"/>
              <a:gd name="connsiteY2" fmla="*/ 754866 h 782860"/>
              <a:gd name="connsiteX3" fmla="*/ 52763 w 108567"/>
              <a:gd name="connsiteY3" fmla="*/ 473878 h 782860"/>
              <a:gd name="connsiteX4" fmla="*/ 62288 w 108567"/>
              <a:gd name="connsiteY4" fmla="*/ 214322 h 782860"/>
              <a:gd name="connsiteX5" fmla="*/ 107532 w 108567"/>
              <a:gd name="connsiteY5" fmla="*/ 9 h 782860"/>
              <a:gd name="connsiteX6" fmla="*/ 12282 w 108567"/>
              <a:gd name="connsiteY6" fmla="*/ 207178 h 782860"/>
              <a:gd name="connsiteX7" fmla="*/ 2757 w 108567"/>
              <a:gd name="connsiteY7" fmla="*/ 511978 h 782860"/>
              <a:gd name="connsiteX0" fmla="*/ 2757 w 108567"/>
              <a:gd name="connsiteY0" fmla="*/ 508244 h 779126"/>
              <a:gd name="connsiteX1" fmla="*/ 26569 w 108567"/>
              <a:gd name="connsiteY1" fmla="*/ 741608 h 779126"/>
              <a:gd name="connsiteX2" fmla="*/ 64669 w 108567"/>
              <a:gd name="connsiteY2" fmla="*/ 751132 h 779126"/>
              <a:gd name="connsiteX3" fmla="*/ 52763 w 108567"/>
              <a:gd name="connsiteY3" fmla="*/ 470144 h 779126"/>
              <a:gd name="connsiteX4" fmla="*/ 62288 w 108567"/>
              <a:gd name="connsiteY4" fmla="*/ 210588 h 779126"/>
              <a:gd name="connsiteX5" fmla="*/ 107532 w 108567"/>
              <a:gd name="connsiteY5" fmla="*/ 9 h 779126"/>
              <a:gd name="connsiteX6" fmla="*/ 12282 w 108567"/>
              <a:gd name="connsiteY6" fmla="*/ 203444 h 779126"/>
              <a:gd name="connsiteX7" fmla="*/ 2757 w 108567"/>
              <a:gd name="connsiteY7" fmla="*/ 508244 h 779126"/>
              <a:gd name="connsiteX0" fmla="*/ 2757 w 113035"/>
              <a:gd name="connsiteY0" fmla="*/ 509053 h 779935"/>
              <a:gd name="connsiteX1" fmla="*/ 26569 w 113035"/>
              <a:gd name="connsiteY1" fmla="*/ 742417 h 779935"/>
              <a:gd name="connsiteX2" fmla="*/ 64669 w 113035"/>
              <a:gd name="connsiteY2" fmla="*/ 751941 h 779935"/>
              <a:gd name="connsiteX3" fmla="*/ 52763 w 113035"/>
              <a:gd name="connsiteY3" fmla="*/ 470953 h 779935"/>
              <a:gd name="connsiteX4" fmla="*/ 62288 w 113035"/>
              <a:gd name="connsiteY4" fmla="*/ 211397 h 779935"/>
              <a:gd name="connsiteX5" fmla="*/ 107532 w 113035"/>
              <a:gd name="connsiteY5" fmla="*/ 818 h 779935"/>
              <a:gd name="connsiteX6" fmla="*/ 12282 w 113035"/>
              <a:gd name="connsiteY6" fmla="*/ 204253 h 779935"/>
              <a:gd name="connsiteX7" fmla="*/ 2757 w 113035"/>
              <a:gd name="connsiteY7" fmla="*/ 509053 h 77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35" h="779935">
                <a:moveTo>
                  <a:pt x="2757" y="509053"/>
                </a:moveTo>
                <a:cubicBezTo>
                  <a:pt x="5138" y="598747"/>
                  <a:pt x="16250" y="701936"/>
                  <a:pt x="26569" y="742417"/>
                </a:cubicBezTo>
                <a:cubicBezTo>
                  <a:pt x="36888" y="782898"/>
                  <a:pt x="60303" y="797185"/>
                  <a:pt x="64669" y="751941"/>
                </a:cubicBezTo>
                <a:cubicBezTo>
                  <a:pt x="69035" y="706697"/>
                  <a:pt x="53160" y="561044"/>
                  <a:pt x="52763" y="470953"/>
                </a:cubicBezTo>
                <a:cubicBezTo>
                  <a:pt x="52366" y="380862"/>
                  <a:pt x="53160" y="289753"/>
                  <a:pt x="62288" y="211397"/>
                </a:cubicBezTo>
                <a:cubicBezTo>
                  <a:pt x="71416" y="133041"/>
                  <a:pt x="131201" y="13210"/>
                  <a:pt x="107532" y="818"/>
                </a:cubicBezTo>
                <a:cubicBezTo>
                  <a:pt x="83863" y="-11574"/>
                  <a:pt x="29745" y="119547"/>
                  <a:pt x="12282" y="204253"/>
                </a:cubicBezTo>
                <a:cubicBezTo>
                  <a:pt x="-5181" y="288959"/>
                  <a:pt x="376" y="419359"/>
                  <a:pt x="2757" y="5090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2667367" y="4442808"/>
            <a:ext cx="403765" cy="554414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89869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65895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39741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3715 w 173038"/>
              <a:gd name="connsiteY2" fmla="*/ 2043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5790 w 173038"/>
              <a:gd name="connsiteY2" fmla="*/ 30162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38" h="259120">
                <a:moveTo>
                  <a:pt x="0" y="259120"/>
                </a:moveTo>
                <a:cubicBezTo>
                  <a:pt x="30204" y="169616"/>
                  <a:pt x="15666" y="87693"/>
                  <a:pt x="25399" y="28138"/>
                </a:cubicBezTo>
                <a:cubicBezTo>
                  <a:pt x="46572" y="30338"/>
                  <a:pt x="41458" y="50411"/>
                  <a:pt x="67865" y="41831"/>
                </a:cubicBezTo>
                <a:cubicBezTo>
                  <a:pt x="94272" y="33251"/>
                  <a:pt x="84616" y="9939"/>
                  <a:pt x="105379" y="0"/>
                </a:cubicBezTo>
                <a:cubicBezTo>
                  <a:pt x="113065" y="65911"/>
                  <a:pt x="127116" y="179420"/>
                  <a:pt x="173038" y="240863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 rot="21294225">
            <a:off x="2287603" y="1585101"/>
            <a:ext cx="260370" cy="3836041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770 w 112710"/>
              <a:gd name="connsiteY0" fmla="*/ 519460 h 790342"/>
              <a:gd name="connsiteX1" fmla="*/ 24582 w 112710"/>
              <a:gd name="connsiteY1" fmla="*/ 752824 h 790342"/>
              <a:gd name="connsiteX2" fmla="*/ 62682 w 112710"/>
              <a:gd name="connsiteY2" fmla="*/ 762348 h 790342"/>
              <a:gd name="connsiteX3" fmla="*/ 50776 w 112710"/>
              <a:gd name="connsiteY3" fmla="*/ 481360 h 790342"/>
              <a:gd name="connsiteX4" fmla="*/ 60301 w 112710"/>
              <a:gd name="connsiteY4" fmla="*/ 221804 h 790342"/>
              <a:gd name="connsiteX5" fmla="*/ 112688 w 112710"/>
              <a:gd name="connsiteY5" fmla="*/ 62260 h 790342"/>
              <a:gd name="connsiteX6" fmla="*/ 53407 w 112710"/>
              <a:gd name="connsiteY6" fmla="*/ 7491 h 790342"/>
              <a:gd name="connsiteX7" fmla="*/ 10295 w 112710"/>
              <a:gd name="connsiteY7" fmla="*/ 214660 h 790342"/>
              <a:gd name="connsiteX8" fmla="*/ 770 w 112710"/>
              <a:gd name="connsiteY8" fmla="*/ 519460 h 790342"/>
              <a:gd name="connsiteX0" fmla="*/ 770 w 75958"/>
              <a:gd name="connsiteY0" fmla="*/ 518299 h 789181"/>
              <a:gd name="connsiteX1" fmla="*/ 24582 w 75958"/>
              <a:gd name="connsiteY1" fmla="*/ 751663 h 789181"/>
              <a:gd name="connsiteX2" fmla="*/ 62682 w 75958"/>
              <a:gd name="connsiteY2" fmla="*/ 761187 h 789181"/>
              <a:gd name="connsiteX3" fmla="*/ 50776 w 75958"/>
              <a:gd name="connsiteY3" fmla="*/ 480199 h 789181"/>
              <a:gd name="connsiteX4" fmla="*/ 60301 w 75958"/>
              <a:gd name="connsiteY4" fmla="*/ 220643 h 789181"/>
              <a:gd name="connsiteX5" fmla="*/ 75884 w 75958"/>
              <a:gd name="connsiteY5" fmla="*/ 73546 h 789181"/>
              <a:gd name="connsiteX6" fmla="*/ 53407 w 75958"/>
              <a:gd name="connsiteY6" fmla="*/ 6330 h 789181"/>
              <a:gd name="connsiteX7" fmla="*/ 10295 w 75958"/>
              <a:gd name="connsiteY7" fmla="*/ 213499 h 789181"/>
              <a:gd name="connsiteX8" fmla="*/ 770 w 75958"/>
              <a:gd name="connsiteY8" fmla="*/ 518299 h 789181"/>
              <a:gd name="connsiteX0" fmla="*/ 770 w 76004"/>
              <a:gd name="connsiteY0" fmla="*/ 518214 h 789096"/>
              <a:gd name="connsiteX1" fmla="*/ 24582 w 76004"/>
              <a:gd name="connsiteY1" fmla="*/ 751578 h 789096"/>
              <a:gd name="connsiteX2" fmla="*/ 62682 w 76004"/>
              <a:gd name="connsiteY2" fmla="*/ 761102 h 789096"/>
              <a:gd name="connsiteX3" fmla="*/ 50776 w 76004"/>
              <a:gd name="connsiteY3" fmla="*/ 480114 h 789096"/>
              <a:gd name="connsiteX4" fmla="*/ 61835 w 76004"/>
              <a:gd name="connsiteY4" fmla="*/ 213643 h 789096"/>
              <a:gd name="connsiteX5" fmla="*/ 75884 w 76004"/>
              <a:gd name="connsiteY5" fmla="*/ 73461 h 789096"/>
              <a:gd name="connsiteX6" fmla="*/ 53407 w 76004"/>
              <a:gd name="connsiteY6" fmla="*/ 6245 h 789096"/>
              <a:gd name="connsiteX7" fmla="*/ 10295 w 76004"/>
              <a:gd name="connsiteY7" fmla="*/ 213414 h 789096"/>
              <a:gd name="connsiteX8" fmla="*/ 770 w 76004"/>
              <a:gd name="connsiteY8" fmla="*/ 518214 h 789096"/>
              <a:gd name="connsiteX0" fmla="*/ 770 w 85159"/>
              <a:gd name="connsiteY0" fmla="*/ 521853 h 792735"/>
              <a:gd name="connsiteX1" fmla="*/ 24582 w 85159"/>
              <a:gd name="connsiteY1" fmla="*/ 755217 h 792735"/>
              <a:gd name="connsiteX2" fmla="*/ 62682 w 85159"/>
              <a:gd name="connsiteY2" fmla="*/ 764741 h 792735"/>
              <a:gd name="connsiteX3" fmla="*/ 50776 w 85159"/>
              <a:gd name="connsiteY3" fmla="*/ 483753 h 792735"/>
              <a:gd name="connsiteX4" fmla="*/ 61835 w 85159"/>
              <a:gd name="connsiteY4" fmla="*/ 217282 h 792735"/>
              <a:gd name="connsiteX5" fmla="*/ 85085 w 85159"/>
              <a:gd name="connsiteY5" fmla="*/ 46674 h 792735"/>
              <a:gd name="connsiteX6" fmla="*/ 53407 w 85159"/>
              <a:gd name="connsiteY6" fmla="*/ 9884 h 792735"/>
              <a:gd name="connsiteX7" fmla="*/ 10295 w 85159"/>
              <a:gd name="connsiteY7" fmla="*/ 217053 h 792735"/>
              <a:gd name="connsiteX8" fmla="*/ 770 w 85159"/>
              <a:gd name="connsiteY8" fmla="*/ 521853 h 792735"/>
              <a:gd name="connsiteX0" fmla="*/ 770 w 86486"/>
              <a:gd name="connsiteY0" fmla="*/ 522080 h 792962"/>
              <a:gd name="connsiteX1" fmla="*/ 24582 w 86486"/>
              <a:gd name="connsiteY1" fmla="*/ 755444 h 792962"/>
              <a:gd name="connsiteX2" fmla="*/ 62682 w 86486"/>
              <a:gd name="connsiteY2" fmla="*/ 764968 h 792962"/>
              <a:gd name="connsiteX3" fmla="*/ 50776 w 86486"/>
              <a:gd name="connsiteY3" fmla="*/ 483980 h 792962"/>
              <a:gd name="connsiteX4" fmla="*/ 61835 w 86486"/>
              <a:gd name="connsiteY4" fmla="*/ 217509 h 792962"/>
              <a:gd name="connsiteX5" fmla="*/ 85085 w 86486"/>
              <a:gd name="connsiteY5" fmla="*/ 46901 h 792962"/>
              <a:gd name="connsiteX6" fmla="*/ 53407 w 86486"/>
              <a:gd name="connsiteY6" fmla="*/ 10111 h 792962"/>
              <a:gd name="connsiteX7" fmla="*/ 10295 w 86486"/>
              <a:gd name="connsiteY7" fmla="*/ 217280 h 792962"/>
              <a:gd name="connsiteX8" fmla="*/ 770 w 86486"/>
              <a:gd name="connsiteY8" fmla="*/ 522080 h 792962"/>
              <a:gd name="connsiteX0" fmla="*/ 770 w 63431"/>
              <a:gd name="connsiteY0" fmla="*/ 511970 h 782852"/>
              <a:gd name="connsiteX1" fmla="*/ 24582 w 63431"/>
              <a:gd name="connsiteY1" fmla="*/ 745334 h 782852"/>
              <a:gd name="connsiteX2" fmla="*/ 62682 w 63431"/>
              <a:gd name="connsiteY2" fmla="*/ 754858 h 782852"/>
              <a:gd name="connsiteX3" fmla="*/ 50776 w 63431"/>
              <a:gd name="connsiteY3" fmla="*/ 473870 h 782852"/>
              <a:gd name="connsiteX4" fmla="*/ 61835 w 63431"/>
              <a:gd name="connsiteY4" fmla="*/ 207399 h 782852"/>
              <a:gd name="connsiteX5" fmla="*/ 53407 w 63431"/>
              <a:gd name="connsiteY5" fmla="*/ 1 h 782852"/>
              <a:gd name="connsiteX6" fmla="*/ 10295 w 63431"/>
              <a:gd name="connsiteY6" fmla="*/ 207170 h 782852"/>
              <a:gd name="connsiteX7" fmla="*/ 770 w 63431"/>
              <a:gd name="connsiteY7" fmla="*/ 511970 h 782852"/>
              <a:gd name="connsiteX0" fmla="*/ 770 w 78832"/>
              <a:gd name="connsiteY0" fmla="*/ 511970 h 782852"/>
              <a:gd name="connsiteX1" fmla="*/ 24582 w 78832"/>
              <a:gd name="connsiteY1" fmla="*/ 745334 h 782852"/>
              <a:gd name="connsiteX2" fmla="*/ 62682 w 78832"/>
              <a:gd name="connsiteY2" fmla="*/ 754858 h 782852"/>
              <a:gd name="connsiteX3" fmla="*/ 50776 w 78832"/>
              <a:gd name="connsiteY3" fmla="*/ 473870 h 782852"/>
              <a:gd name="connsiteX4" fmla="*/ 61835 w 78832"/>
              <a:gd name="connsiteY4" fmla="*/ 207399 h 782852"/>
              <a:gd name="connsiteX5" fmla="*/ 53407 w 78832"/>
              <a:gd name="connsiteY5" fmla="*/ 1 h 782852"/>
              <a:gd name="connsiteX6" fmla="*/ 10295 w 78832"/>
              <a:gd name="connsiteY6" fmla="*/ 207170 h 782852"/>
              <a:gd name="connsiteX7" fmla="*/ 770 w 78832"/>
              <a:gd name="connsiteY7" fmla="*/ 511970 h 782852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946 h 781828"/>
              <a:gd name="connsiteX1" fmla="*/ 24227 w 63076"/>
              <a:gd name="connsiteY1" fmla="*/ 744310 h 781828"/>
              <a:gd name="connsiteX2" fmla="*/ 62327 w 63076"/>
              <a:gd name="connsiteY2" fmla="*/ 753834 h 781828"/>
              <a:gd name="connsiteX3" fmla="*/ 50421 w 63076"/>
              <a:gd name="connsiteY3" fmla="*/ 472846 h 781828"/>
              <a:gd name="connsiteX4" fmla="*/ 61480 w 63076"/>
              <a:gd name="connsiteY4" fmla="*/ 206375 h 781828"/>
              <a:gd name="connsiteX5" fmla="*/ 20849 w 63076"/>
              <a:gd name="connsiteY5" fmla="*/ 360 h 781828"/>
              <a:gd name="connsiteX6" fmla="*/ 9940 w 63076"/>
              <a:gd name="connsiteY6" fmla="*/ 206146 h 781828"/>
              <a:gd name="connsiteX7" fmla="*/ 415 w 63076"/>
              <a:gd name="connsiteY7" fmla="*/ 510946 h 78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76" h="781828">
                <a:moveTo>
                  <a:pt x="415" y="510946"/>
                </a:moveTo>
                <a:cubicBezTo>
                  <a:pt x="2796" y="600640"/>
                  <a:pt x="13908" y="703829"/>
                  <a:pt x="24227" y="744310"/>
                </a:cubicBezTo>
                <a:cubicBezTo>
                  <a:pt x="34546" y="784791"/>
                  <a:pt x="57961" y="799078"/>
                  <a:pt x="62327" y="753834"/>
                </a:cubicBezTo>
                <a:cubicBezTo>
                  <a:pt x="66693" y="708590"/>
                  <a:pt x="50562" y="564089"/>
                  <a:pt x="50421" y="472846"/>
                </a:cubicBezTo>
                <a:cubicBezTo>
                  <a:pt x="50280" y="381603"/>
                  <a:pt x="66409" y="285123"/>
                  <a:pt x="61480" y="206375"/>
                </a:cubicBezTo>
                <a:cubicBezTo>
                  <a:pt x="56551" y="127627"/>
                  <a:pt x="50908" y="-7900"/>
                  <a:pt x="20849" y="360"/>
                </a:cubicBezTo>
                <a:cubicBezTo>
                  <a:pt x="-9210" y="8620"/>
                  <a:pt x="13346" y="121049"/>
                  <a:pt x="9940" y="206146"/>
                </a:cubicBezTo>
                <a:cubicBezTo>
                  <a:pt x="6534" y="291243"/>
                  <a:pt x="-1966" y="421252"/>
                  <a:pt x="415" y="5109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2398691" y="4906733"/>
            <a:ext cx="411168" cy="552341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48430 w 173038"/>
              <a:gd name="connsiteY4" fmla="*/ 176212 h 257175"/>
              <a:gd name="connsiteX5" fmla="*/ 173038 w 173038"/>
              <a:gd name="connsiteY5" fmla="*/ 238918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38" h="257175">
                <a:moveTo>
                  <a:pt x="0" y="257175"/>
                </a:moveTo>
                <a:cubicBezTo>
                  <a:pt x="32279" y="124883"/>
                  <a:pt x="23125" y="76296"/>
                  <a:pt x="25399" y="26193"/>
                </a:cubicBezTo>
                <a:cubicBezTo>
                  <a:pt x="51011" y="26656"/>
                  <a:pt x="46578" y="36472"/>
                  <a:pt x="74612" y="30162"/>
                </a:cubicBezTo>
                <a:cubicBezTo>
                  <a:pt x="102646" y="23852"/>
                  <a:pt x="93780" y="12648"/>
                  <a:pt x="111918" y="0"/>
                </a:cubicBezTo>
                <a:cubicBezTo>
                  <a:pt x="118387" y="41809"/>
                  <a:pt x="138243" y="136392"/>
                  <a:pt x="148430" y="176212"/>
                </a:cubicBezTo>
                <a:cubicBezTo>
                  <a:pt x="158617" y="216032"/>
                  <a:pt x="171186" y="237595"/>
                  <a:pt x="173038" y="238918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/>
          <p:cNvSpPr/>
          <p:nvPr/>
        </p:nvSpPr>
        <p:spPr>
          <a:xfrm>
            <a:off x="3165007" y="1153681"/>
            <a:ext cx="198629" cy="3857239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770 w 112710"/>
              <a:gd name="connsiteY0" fmla="*/ 519460 h 790342"/>
              <a:gd name="connsiteX1" fmla="*/ 24582 w 112710"/>
              <a:gd name="connsiteY1" fmla="*/ 752824 h 790342"/>
              <a:gd name="connsiteX2" fmla="*/ 62682 w 112710"/>
              <a:gd name="connsiteY2" fmla="*/ 762348 h 790342"/>
              <a:gd name="connsiteX3" fmla="*/ 50776 w 112710"/>
              <a:gd name="connsiteY3" fmla="*/ 481360 h 790342"/>
              <a:gd name="connsiteX4" fmla="*/ 60301 w 112710"/>
              <a:gd name="connsiteY4" fmla="*/ 221804 h 790342"/>
              <a:gd name="connsiteX5" fmla="*/ 112688 w 112710"/>
              <a:gd name="connsiteY5" fmla="*/ 62260 h 790342"/>
              <a:gd name="connsiteX6" fmla="*/ 53407 w 112710"/>
              <a:gd name="connsiteY6" fmla="*/ 7491 h 790342"/>
              <a:gd name="connsiteX7" fmla="*/ 10295 w 112710"/>
              <a:gd name="connsiteY7" fmla="*/ 214660 h 790342"/>
              <a:gd name="connsiteX8" fmla="*/ 770 w 112710"/>
              <a:gd name="connsiteY8" fmla="*/ 519460 h 790342"/>
              <a:gd name="connsiteX0" fmla="*/ 770 w 75958"/>
              <a:gd name="connsiteY0" fmla="*/ 518299 h 789181"/>
              <a:gd name="connsiteX1" fmla="*/ 24582 w 75958"/>
              <a:gd name="connsiteY1" fmla="*/ 751663 h 789181"/>
              <a:gd name="connsiteX2" fmla="*/ 62682 w 75958"/>
              <a:gd name="connsiteY2" fmla="*/ 761187 h 789181"/>
              <a:gd name="connsiteX3" fmla="*/ 50776 w 75958"/>
              <a:gd name="connsiteY3" fmla="*/ 480199 h 789181"/>
              <a:gd name="connsiteX4" fmla="*/ 60301 w 75958"/>
              <a:gd name="connsiteY4" fmla="*/ 220643 h 789181"/>
              <a:gd name="connsiteX5" fmla="*/ 75884 w 75958"/>
              <a:gd name="connsiteY5" fmla="*/ 73546 h 789181"/>
              <a:gd name="connsiteX6" fmla="*/ 53407 w 75958"/>
              <a:gd name="connsiteY6" fmla="*/ 6330 h 789181"/>
              <a:gd name="connsiteX7" fmla="*/ 10295 w 75958"/>
              <a:gd name="connsiteY7" fmla="*/ 213499 h 789181"/>
              <a:gd name="connsiteX8" fmla="*/ 770 w 75958"/>
              <a:gd name="connsiteY8" fmla="*/ 518299 h 789181"/>
              <a:gd name="connsiteX0" fmla="*/ 770 w 76004"/>
              <a:gd name="connsiteY0" fmla="*/ 518214 h 789096"/>
              <a:gd name="connsiteX1" fmla="*/ 24582 w 76004"/>
              <a:gd name="connsiteY1" fmla="*/ 751578 h 789096"/>
              <a:gd name="connsiteX2" fmla="*/ 62682 w 76004"/>
              <a:gd name="connsiteY2" fmla="*/ 761102 h 789096"/>
              <a:gd name="connsiteX3" fmla="*/ 50776 w 76004"/>
              <a:gd name="connsiteY3" fmla="*/ 480114 h 789096"/>
              <a:gd name="connsiteX4" fmla="*/ 61835 w 76004"/>
              <a:gd name="connsiteY4" fmla="*/ 213643 h 789096"/>
              <a:gd name="connsiteX5" fmla="*/ 75884 w 76004"/>
              <a:gd name="connsiteY5" fmla="*/ 73461 h 789096"/>
              <a:gd name="connsiteX6" fmla="*/ 53407 w 76004"/>
              <a:gd name="connsiteY6" fmla="*/ 6245 h 789096"/>
              <a:gd name="connsiteX7" fmla="*/ 10295 w 76004"/>
              <a:gd name="connsiteY7" fmla="*/ 213414 h 789096"/>
              <a:gd name="connsiteX8" fmla="*/ 770 w 76004"/>
              <a:gd name="connsiteY8" fmla="*/ 518214 h 789096"/>
              <a:gd name="connsiteX0" fmla="*/ 770 w 85159"/>
              <a:gd name="connsiteY0" fmla="*/ 521853 h 792735"/>
              <a:gd name="connsiteX1" fmla="*/ 24582 w 85159"/>
              <a:gd name="connsiteY1" fmla="*/ 755217 h 792735"/>
              <a:gd name="connsiteX2" fmla="*/ 62682 w 85159"/>
              <a:gd name="connsiteY2" fmla="*/ 764741 h 792735"/>
              <a:gd name="connsiteX3" fmla="*/ 50776 w 85159"/>
              <a:gd name="connsiteY3" fmla="*/ 483753 h 792735"/>
              <a:gd name="connsiteX4" fmla="*/ 61835 w 85159"/>
              <a:gd name="connsiteY4" fmla="*/ 217282 h 792735"/>
              <a:gd name="connsiteX5" fmla="*/ 85085 w 85159"/>
              <a:gd name="connsiteY5" fmla="*/ 46674 h 792735"/>
              <a:gd name="connsiteX6" fmla="*/ 53407 w 85159"/>
              <a:gd name="connsiteY6" fmla="*/ 9884 h 792735"/>
              <a:gd name="connsiteX7" fmla="*/ 10295 w 85159"/>
              <a:gd name="connsiteY7" fmla="*/ 217053 h 792735"/>
              <a:gd name="connsiteX8" fmla="*/ 770 w 85159"/>
              <a:gd name="connsiteY8" fmla="*/ 521853 h 792735"/>
              <a:gd name="connsiteX0" fmla="*/ 770 w 86486"/>
              <a:gd name="connsiteY0" fmla="*/ 522080 h 792962"/>
              <a:gd name="connsiteX1" fmla="*/ 24582 w 86486"/>
              <a:gd name="connsiteY1" fmla="*/ 755444 h 792962"/>
              <a:gd name="connsiteX2" fmla="*/ 62682 w 86486"/>
              <a:gd name="connsiteY2" fmla="*/ 764968 h 792962"/>
              <a:gd name="connsiteX3" fmla="*/ 50776 w 86486"/>
              <a:gd name="connsiteY3" fmla="*/ 483980 h 792962"/>
              <a:gd name="connsiteX4" fmla="*/ 61835 w 86486"/>
              <a:gd name="connsiteY4" fmla="*/ 217509 h 792962"/>
              <a:gd name="connsiteX5" fmla="*/ 85085 w 86486"/>
              <a:gd name="connsiteY5" fmla="*/ 46901 h 792962"/>
              <a:gd name="connsiteX6" fmla="*/ 53407 w 86486"/>
              <a:gd name="connsiteY6" fmla="*/ 10111 h 792962"/>
              <a:gd name="connsiteX7" fmla="*/ 10295 w 86486"/>
              <a:gd name="connsiteY7" fmla="*/ 217280 h 792962"/>
              <a:gd name="connsiteX8" fmla="*/ 770 w 86486"/>
              <a:gd name="connsiteY8" fmla="*/ 522080 h 792962"/>
              <a:gd name="connsiteX0" fmla="*/ 770 w 63431"/>
              <a:gd name="connsiteY0" fmla="*/ 511970 h 782852"/>
              <a:gd name="connsiteX1" fmla="*/ 24582 w 63431"/>
              <a:gd name="connsiteY1" fmla="*/ 745334 h 782852"/>
              <a:gd name="connsiteX2" fmla="*/ 62682 w 63431"/>
              <a:gd name="connsiteY2" fmla="*/ 754858 h 782852"/>
              <a:gd name="connsiteX3" fmla="*/ 50776 w 63431"/>
              <a:gd name="connsiteY3" fmla="*/ 473870 h 782852"/>
              <a:gd name="connsiteX4" fmla="*/ 61835 w 63431"/>
              <a:gd name="connsiteY4" fmla="*/ 207399 h 782852"/>
              <a:gd name="connsiteX5" fmla="*/ 53407 w 63431"/>
              <a:gd name="connsiteY5" fmla="*/ 1 h 782852"/>
              <a:gd name="connsiteX6" fmla="*/ 10295 w 63431"/>
              <a:gd name="connsiteY6" fmla="*/ 207170 h 782852"/>
              <a:gd name="connsiteX7" fmla="*/ 770 w 63431"/>
              <a:gd name="connsiteY7" fmla="*/ 511970 h 782852"/>
              <a:gd name="connsiteX0" fmla="*/ 770 w 78832"/>
              <a:gd name="connsiteY0" fmla="*/ 511970 h 782852"/>
              <a:gd name="connsiteX1" fmla="*/ 24582 w 78832"/>
              <a:gd name="connsiteY1" fmla="*/ 745334 h 782852"/>
              <a:gd name="connsiteX2" fmla="*/ 62682 w 78832"/>
              <a:gd name="connsiteY2" fmla="*/ 754858 h 782852"/>
              <a:gd name="connsiteX3" fmla="*/ 50776 w 78832"/>
              <a:gd name="connsiteY3" fmla="*/ 473870 h 782852"/>
              <a:gd name="connsiteX4" fmla="*/ 61835 w 78832"/>
              <a:gd name="connsiteY4" fmla="*/ 207399 h 782852"/>
              <a:gd name="connsiteX5" fmla="*/ 53407 w 78832"/>
              <a:gd name="connsiteY5" fmla="*/ 1 h 782852"/>
              <a:gd name="connsiteX6" fmla="*/ 10295 w 78832"/>
              <a:gd name="connsiteY6" fmla="*/ 207170 h 782852"/>
              <a:gd name="connsiteX7" fmla="*/ 770 w 78832"/>
              <a:gd name="connsiteY7" fmla="*/ 511970 h 782852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946 h 781828"/>
              <a:gd name="connsiteX1" fmla="*/ 24227 w 63076"/>
              <a:gd name="connsiteY1" fmla="*/ 744310 h 781828"/>
              <a:gd name="connsiteX2" fmla="*/ 62327 w 63076"/>
              <a:gd name="connsiteY2" fmla="*/ 753834 h 781828"/>
              <a:gd name="connsiteX3" fmla="*/ 50421 w 63076"/>
              <a:gd name="connsiteY3" fmla="*/ 472846 h 781828"/>
              <a:gd name="connsiteX4" fmla="*/ 61480 w 63076"/>
              <a:gd name="connsiteY4" fmla="*/ 206375 h 781828"/>
              <a:gd name="connsiteX5" fmla="*/ 20849 w 63076"/>
              <a:gd name="connsiteY5" fmla="*/ 360 h 781828"/>
              <a:gd name="connsiteX6" fmla="*/ 9940 w 63076"/>
              <a:gd name="connsiteY6" fmla="*/ 206146 h 781828"/>
              <a:gd name="connsiteX7" fmla="*/ 415 w 63076"/>
              <a:gd name="connsiteY7" fmla="*/ 510946 h 78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76" h="781828">
                <a:moveTo>
                  <a:pt x="415" y="510946"/>
                </a:moveTo>
                <a:cubicBezTo>
                  <a:pt x="2796" y="600640"/>
                  <a:pt x="13908" y="703829"/>
                  <a:pt x="24227" y="744310"/>
                </a:cubicBezTo>
                <a:cubicBezTo>
                  <a:pt x="34546" y="784791"/>
                  <a:pt x="57961" y="799078"/>
                  <a:pt x="62327" y="753834"/>
                </a:cubicBezTo>
                <a:cubicBezTo>
                  <a:pt x="66693" y="708590"/>
                  <a:pt x="50562" y="564089"/>
                  <a:pt x="50421" y="472846"/>
                </a:cubicBezTo>
                <a:cubicBezTo>
                  <a:pt x="50280" y="381603"/>
                  <a:pt x="66409" y="285123"/>
                  <a:pt x="61480" y="206375"/>
                </a:cubicBezTo>
                <a:cubicBezTo>
                  <a:pt x="56551" y="127627"/>
                  <a:pt x="50908" y="-7900"/>
                  <a:pt x="20849" y="360"/>
                </a:cubicBezTo>
                <a:cubicBezTo>
                  <a:pt x="-9210" y="8620"/>
                  <a:pt x="13346" y="121049"/>
                  <a:pt x="9940" y="206146"/>
                </a:cubicBezTo>
                <a:cubicBezTo>
                  <a:pt x="6534" y="291243"/>
                  <a:pt x="-1966" y="421252"/>
                  <a:pt x="415" y="5109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3177559" y="4598237"/>
            <a:ext cx="336598" cy="454555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89869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65895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39741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3715 w 173038"/>
              <a:gd name="connsiteY2" fmla="*/ 2043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5790 w 173038"/>
              <a:gd name="connsiteY2" fmla="*/ 30162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39671 h 239671"/>
              <a:gd name="connsiteX1" fmla="*/ 25399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73038"/>
              <a:gd name="connsiteY0" fmla="*/ 239671 h 239671"/>
              <a:gd name="connsiteX1" fmla="*/ 31622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73038"/>
              <a:gd name="connsiteY0" fmla="*/ 239671 h 239671"/>
              <a:gd name="connsiteX1" fmla="*/ 31622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73038"/>
              <a:gd name="connsiteY0" fmla="*/ 239671 h 239671"/>
              <a:gd name="connsiteX1" fmla="*/ 31622 w 173038"/>
              <a:gd name="connsiteY1" fmla="*/ 8689 h 239671"/>
              <a:gd name="connsiteX2" fmla="*/ 67865 w 173038"/>
              <a:gd name="connsiteY2" fmla="*/ 22382 h 239671"/>
              <a:gd name="connsiteX3" fmla="*/ 105379 w 173038"/>
              <a:gd name="connsiteY3" fmla="*/ 0 h 239671"/>
              <a:gd name="connsiteX4" fmla="*/ 173038 w 173038"/>
              <a:gd name="connsiteY4" fmla="*/ 221414 h 239671"/>
              <a:gd name="connsiteX0" fmla="*/ 0 w 158518"/>
              <a:gd name="connsiteY0" fmla="*/ 239671 h 239671"/>
              <a:gd name="connsiteX1" fmla="*/ 31622 w 158518"/>
              <a:gd name="connsiteY1" fmla="*/ 8689 h 239671"/>
              <a:gd name="connsiteX2" fmla="*/ 67865 w 158518"/>
              <a:gd name="connsiteY2" fmla="*/ 22382 h 239671"/>
              <a:gd name="connsiteX3" fmla="*/ 105379 w 158518"/>
              <a:gd name="connsiteY3" fmla="*/ 0 h 239671"/>
              <a:gd name="connsiteX4" fmla="*/ 158518 w 158518"/>
              <a:gd name="connsiteY4" fmla="*/ 219469 h 239671"/>
              <a:gd name="connsiteX0" fmla="*/ 0 w 158518"/>
              <a:gd name="connsiteY0" fmla="*/ 239671 h 239671"/>
              <a:gd name="connsiteX1" fmla="*/ 31622 w 158518"/>
              <a:gd name="connsiteY1" fmla="*/ 8689 h 239671"/>
              <a:gd name="connsiteX2" fmla="*/ 67865 w 158518"/>
              <a:gd name="connsiteY2" fmla="*/ 22382 h 239671"/>
              <a:gd name="connsiteX3" fmla="*/ 105379 w 158518"/>
              <a:gd name="connsiteY3" fmla="*/ 0 h 239671"/>
              <a:gd name="connsiteX4" fmla="*/ 158518 w 158518"/>
              <a:gd name="connsiteY4" fmla="*/ 219469 h 239671"/>
              <a:gd name="connsiteX0" fmla="*/ 0 w 139849"/>
              <a:gd name="connsiteY0" fmla="*/ 206608 h 219469"/>
              <a:gd name="connsiteX1" fmla="*/ 12953 w 139849"/>
              <a:gd name="connsiteY1" fmla="*/ 8689 h 219469"/>
              <a:gd name="connsiteX2" fmla="*/ 49196 w 139849"/>
              <a:gd name="connsiteY2" fmla="*/ 22382 h 219469"/>
              <a:gd name="connsiteX3" fmla="*/ 86710 w 139849"/>
              <a:gd name="connsiteY3" fmla="*/ 0 h 219469"/>
              <a:gd name="connsiteX4" fmla="*/ 139849 w 139849"/>
              <a:gd name="connsiteY4" fmla="*/ 219469 h 219469"/>
              <a:gd name="connsiteX0" fmla="*/ 0 w 139849"/>
              <a:gd name="connsiteY0" fmla="*/ 206608 h 219469"/>
              <a:gd name="connsiteX1" fmla="*/ 12953 w 139849"/>
              <a:gd name="connsiteY1" fmla="*/ 8689 h 219469"/>
              <a:gd name="connsiteX2" fmla="*/ 49196 w 139849"/>
              <a:gd name="connsiteY2" fmla="*/ 22382 h 219469"/>
              <a:gd name="connsiteX3" fmla="*/ 86710 w 139849"/>
              <a:gd name="connsiteY3" fmla="*/ 0 h 219469"/>
              <a:gd name="connsiteX4" fmla="*/ 139849 w 139849"/>
              <a:gd name="connsiteY4" fmla="*/ 219469 h 219469"/>
              <a:gd name="connsiteX0" fmla="*/ 0 w 141924"/>
              <a:gd name="connsiteY0" fmla="*/ 220222 h 220222"/>
              <a:gd name="connsiteX1" fmla="*/ 15028 w 141924"/>
              <a:gd name="connsiteY1" fmla="*/ 8689 h 220222"/>
              <a:gd name="connsiteX2" fmla="*/ 51271 w 141924"/>
              <a:gd name="connsiteY2" fmla="*/ 22382 h 220222"/>
              <a:gd name="connsiteX3" fmla="*/ 88785 w 141924"/>
              <a:gd name="connsiteY3" fmla="*/ 0 h 220222"/>
              <a:gd name="connsiteX4" fmla="*/ 141924 w 141924"/>
              <a:gd name="connsiteY4" fmla="*/ 219469 h 22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24" h="220222">
                <a:moveTo>
                  <a:pt x="0" y="220222"/>
                </a:moveTo>
                <a:cubicBezTo>
                  <a:pt x="17758" y="113214"/>
                  <a:pt x="13592" y="74079"/>
                  <a:pt x="15028" y="8689"/>
                </a:cubicBezTo>
                <a:cubicBezTo>
                  <a:pt x="36201" y="10889"/>
                  <a:pt x="28606" y="25775"/>
                  <a:pt x="51271" y="22382"/>
                </a:cubicBezTo>
                <a:cubicBezTo>
                  <a:pt x="73936" y="18989"/>
                  <a:pt x="68022" y="9939"/>
                  <a:pt x="88785" y="0"/>
                </a:cubicBezTo>
                <a:cubicBezTo>
                  <a:pt x="96471" y="65911"/>
                  <a:pt x="106373" y="140522"/>
                  <a:pt x="141924" y="219469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/>
          <p:cNvSpPr/>
          <p:nvPr/>
        </p:nvSpPr>
        <p:spPr>
          <a:xfrm rot="194343">
            <a:off x="2935226" y="2013162"/>
            <a:ext cx="595941" cy="3155425"/>
          </a:xfrm>
          <a:custGeom>
            <a:avLst/>
            <a:gdLst>
              <a:gd name="connsiteX0" fmla="*/ 9256 w 119613"/>
              <a:gd name="connsiteY0" fmla="*/ 754713 h 790987"/>
              <a:gd name="connsiteX1" fmla="*/ 64025 w 119613"/>
              <a:gd name="connsiteY1" fmla="*/ 761857 h 790987"/>
              <a:gd name="connsiteX2" fmla="*/ 52119 w 119613"/>
              <a:gd name="connsiteY2" fmla="*/ 480869 h 790987"/>
              <a:gd name="connsiteX3" fmla="*/ 64025 w 119613"/>
              <a:gd name="connsiteY3" fmla="*/ 190357 h 790987"/>
              <a:gd name="connsiteX4" fmla="*/ 114031 w 119613"/>
              <a:gd name="connsiteY4" fmla="*/ 61769 h 790987"/>
              <a:gd name="connsiteX5" fmla="*/ 106888 w 119613"/>
              <a:gd name="connsiteY5" fmla="*/ 7000 h 790987"/>
              <a:gd name="connsiteX6" fmla="*/ 11638 w 119613"/>
              <a:gd name="connsiteY6" fmla="*/ 214169 h 790987"/>
              <a:gd name="connsiteX7" fmla="*/ 2113 w 119613"/>
              <a:gd name="connsiteY7" fmla="*/ 518969 h 790987"/>
              <a:gd name="connsiteX8" fmla="*/ 9256 w 119613"/>
              <a:gd name="connsiteY8" fmla="*/ 754713 h 79098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90777"/>
              <a:gd name="connsiteX1" fmla="*/ 33069 w 119613"/>
              <a:gd name="connsiteY1" fmla="*/ 780907 h 790777"/>
              <a:gd name="connsiteX2" fmla="*/ 64025 w 119613"/>
              <a:gd name="connsiteY2" fmla="*/ 761857 h 790777"/>
              <a:gd name="connsiteX3" fmla="*/ 52119 w 119613"/>
              <a:gd name="connsiteY3" fmla="*/ 480869 h 790777"/>
              <a:gd name="connsiteX4" fmla="*/ 64025 w 119613"/>
              <a:gd name="connsiteY4" fmla="*/ 190357 h 790777"/>
              <a:gd name="connsiteX5" fmla="*/ 114031 w 119613"/>
              <a:gd name="connsiteY5" fmla="*/ 61769 h 790777"/>
              <a:gd name="connsiteX6" fmla="*/ 106888 w 119613"/>
              <a:gd name="connsiteY6" fmla="*/ 7000 h 790777"/>
              <a:gd name="connsiteX7" fmla="*/ 11638 w 119613"/>
              <a:gd name="connsiteY7" fmla="*/ 214169 h 790777"/>
              <a:gd name="connsiteX8" fmla="*/ 2113 w 119613"/>
              <a:gd name="connsiteY8" fmla="*/ 518969 h 790777"/>
              <a:gd name="connsiteX9" fmla="*/ 9256 w 119613"/>
              <a:gd name="connsiteY9" fmla="*/ 754713 h 790777"/>
              <a:gd name="connsiteX0" fmla="*/ 9256 w 119613"/>
              <a:gd name="connsiteY0" fmla="*/ 754713 h 783868"/>
              <a:gd name="connsiteX1" fmla="*/ 33069 w 119613"/>
              <a:gd name="connsiteY1" fmla="*/ 780907 h 783868"/>
              <a:gd name="connsiteX2" fmla="*/ 64025 w 119613"/>
              <a:gd name="connsiteY2" fmla="*/ 761857 h 783868"/>
              <a:gd name="connsiteX3" fmla="*/ 52119 w 119613"/>
              <a:gd name="connsiteY3" fmla="*/ 480869 h 783868"/>
              <a:gd name="connsiteX4" fmla="*/ 64025 w 119613"/>
              <a:gd name="connsiteY4" fmla="*/ 190357 h 783868"/>
              <a:gd name="connsiteX5" fmla="*/ 114031 w 119613"/>
              <a:gd name="connsiteY5" fmla="*/ 61769 h 783868"/>
              <a:gd name="connsiteX6" fmla="*/ 106888 w 119613"/>
              <a:gd name="connsiteY6" fmla="*/ 7000 h 783868"/>
              <a:gd name="connsiteX7" fmla="*/ 11638 w 119613"/>
              <a:gd name="connsiteY7" fmla="*/ 214169 h 783868"/>
              <a:gd name="connsiteX8" fmla="*/ 2113 w 119613"/>
              <a:gd name="connsiteY8" fmla="*/ 518969 h 783868"/>
              <a:gd name="connsiteX9" fmla="*/ 9256 w 119613"/>
              <a:gd name="connsiteY9" fmla="*/ 754713 h 783868"/>
              <a:gd name="connsiteX0" fmla="*/ 9256 w 119613"/>
              <a:gd name="connsiteY0" fmla="*/ 754713 h 783093"/>
              <a:gd name="connsiteX1" fmla="*/ 33069 w 119613"/>
              <a:gd name="connsiteY1" fmla="*/ 780907 h 783093"/>
              <a:gd name="connsiteX2" fmla="*/ 64025 w 119613"/>
              <a:gd name="connsiteY2" fmla="*/ 761857 h 783093"/>
              <a:gd name="connsiteX3" fmla="*/ 52119 w 119613"/>
              <a:gd name="connsiteY3" fmla="*/ 480869 h 783093"/>
              <a:gd name="connsiteX4" fmla="*/ 64025 w 119613"/>
              <a:gd name="connsiteY4" fmla="*/ 190357 h 783093"/>
              <a:gd name="connsiteX5" fmla="*/ 114031 w 119613"/>
              <a:gd name="connsiteY5" fmla="*/ 61769 h 783093"/>
              <a:gd name="connsiteX6" fmla="*/ 106888 w 119613"/>
              <a:gd name="connsiteY6" fmla="*/ 7000 h 783093"/>
              <a:gd name="connsiteX7" fmla="*/ 11638 w 119613"/>
              <a:gd name="connsiteY7" fmla="*/ 214169 h 783093"/>
              <a:gd name="connsiteX8" fmla="*/ 2113 w 119613"/>
              <a:gd name="connsiteY8" fmla="*/ 518969 h 783093"/>
              <a:gd name="connsiteX9" fmla="*/ 9256 w 119613"/>
              <a:gd name="connsiteY9" fmla="*/ 754713 h 783093"/>
              <a:gd name="connsiteX0" fmla="*/ 9256 w 119774"/>
              <a:gd name="connsiteY0" fmla="*/ 755204 h 783584"/>
              <a:gd name="connsiteX1" fmla="*/ 33069 w 119774"/>
              <a:gd name="connsiteY1" fmla="*/ 781398 h 783584"/>
              <a:gd name="connsiteX2" fmla="*/ 64025 w 119774"/>
              <a:gd name="connsiteY2" fmla="*/ 762348 h 783584"/>
              <a:gd name="connsiteX3" fmla="*/ 52119 w 119774"/>
              <a:gd name="connsiteY3" fmla="*/ 481360 h 783584"/>
              <a:gd name="connsiteX4" fmla="*/ 61644 w 119774"/>
              <a:gd name="connsiteY4" fmla="*/ 221804 h 783584"/>
              <a:gd name="connsiteX5" fmla="*/ 114031 w 119774"/>
              <a:gd name="connsiteY5" fmla="*/ 62260 h 783584"/>
              <a:gd name="connsiteX6" fmla="*/ 106888 w 119774"/>
              <a:gd name="connsiteY6" fmla="*/ 7491 h 783584"/>
              <a:gd name="connsiteX7" fmla="*/ 11638 w 119774"/>
              <a:gd name="connsiteY7" fmla="*/ 214660 h 783584"/>
              <a:gd name="connsiteX8" fmla="*/ 2113 w 119774"/>
              <a:gd name="connsiteY8" fmla="*/ 519460 h 783584"/>
              <a:gd name="connsiteX9" fmla="*/ 9256 w 119774"/>
              <a:gd name="connsiteY9" fmla="*/ 755204 h 783584"/>
              <a:gd name="connsiteX0" fmla="*/ 9256 w 119774"/>
              <a:gd name="connsiteY0" fmla="*/ 755204 h 793758"/>
              <a:gd name="connsiteX1" fmla="*/ 42594 w 119774"/>
              <a:gd name="connsiteY1" fmla="*/ 786161 h 793758"/>
              <a:gd name="connsiteX2" fmla="*/ 64025 w 119774"/>
              <a:gd name="connsiteY2" fmla="*/ 762348 h 793758"/>
              <a:gd name="connsiteX3" fmla="*/ 52119 w 119774"/>
              <a:gd name="connsiteY3" fmla="*/ 481360 h 793758"/>
              <a:gd name="connsiteX4" fmla="*/ 61644 w 119774"/>
              <a:gd name="connsiteY4" fmla="*/ 221804 h 793758"/>
              <a:gd name="connsiteX5" fmla="*/ 114031 w 119774"/>
              <a:gd name="connsiteY5" fmla="*/ 62260 h 793758"/>
              <a:gd name="connsiteX6" fmla="*/ 106888 w 119774"/>
              <a:gd name="connsiteY6" fmla="*/ 7491 h 793758"/>
              <a:gd name="connsiteX7" fmla="*/ 11638 w 119774"/>
              <a:gd name="connsiteY7" fmla="*/ 214660 h 793758"/>
              <a:gd name="connsiteX8" fmla="*/ 2113 w 119774"/>
              <a:gd name="connsiteY8" fmla="*/ 519460 h 793758"/>
              <a:gd name="connsiteX9" fmla="*/ 9256 w 119774"/>
              <a:gd name="connsiteY9" fmla="*/ 755204 h 793758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92893"/>
              <a:gd name="connsiteX1" fmla="*/ 42594 w 119774"/>
              <a:gd name="connsiteY1" fmla="*/ 786161 h 792893"/>
              <a:gd name="connsiteX2" fmla="*/ 64025 w 119774"/>
              <a:gd name="connsiteY2" fmla="*/ 762348 h 792893"/>
              <a:gd name="connsiteX3" fmla="*/ 52119 w 119774"/>
              <a:gd name="connsiteY3" fmla="*/ 481360 h 792893"/>
              <a:gd name="connsiteX4" fmla="*/ 61644 w 119774"/>
              <a:gd name="connsiteY4" fmla="*/ 221804 h 792893"/>
              <a:gd name="connsiteX5" fmla="*/ 114031 w 119774"/>
              <a:gd name="connsiteY5" fmla="*/ 62260 h 792893"/>
              <a:gd name="connsiteX6" fmla="*/ 106888 w 119774"/>
              <a:gd name="connsiteY6" fmla="*/ 7491 h 792893"/>
              <a:gd name="connsiteX7" fmla="*/ 11638 w 119774"/>
              <a:gd name="connsiteY7" fmla="*/ 214660 h 792893"/>
              <a:gd name="connsiteX8" fmla="*/ 2113 w 119774"/>
              <a:gd name="connsiteY8" fmla="*/ 519460 h 792893"/>
              <a:gd name="connsiteX9" fmla="*/ 9256 w 119774"/>
              <a:gd name="connsiteY9" fmla="*/ 755204 h 792893"/>
              <a:gd name="connsiteX0" fmla="*/ 9256 w 119774"/>
              <a:gd name="connsiteY0" fmla="*/ 755204 h 788609"/>
              <a:gd name="connsiteX1" fmla="*/ 42594 w 119774"/>
              <a:gd name="connsiteY1" fmla="*/ 786161 h 788609"/>
              <a:gd name="connsiteX2" fmla="*/ 64025 w 119774"/>
              <a:gd name="connsiteY2" fmla="*/ 762348 h 788609"/>
              <a:gd name="connsiteX3" fmla="*/ 52119 w 119774"/>
              <a:gd name="connsiteY3" fmla="*/ 481360 h 788609"/>
              <a:gd name="connsiteX4" fmla="*/ 61644 w 119774"/>
              <a:gd name="connsiteY4" fmla="*/ 221804 h 788609"/>
              <a:gd name="connsiteX5" fmla="*/ 114031 w 119774"/>
              <a:gd name="connsiteY5" fmla="*/ 62260 h 788609"/>
              <a:gd name="connsiteX6" fmla="*/ 106888 w 119774"/>
              <a:gd name="connsiteY6" fmla="*/ 7491 h 788609"/>
              <a:gd name="connsiteX7" fmla="*/ 11638 w 119774"/>
              <a:gd name="connsiteY7" fmla="*/ 214660 h 788609"/>
              <a:gd name="connsiteX8" fmla="*/ 2113 w 119774"/>
              <a:gd name="connsiteY8" fmla="*/ 519460 h 788609"/>
              <a:gd name="connsiteX9" fmla="*/ 9256 w 119774"/>
              <a:gd name="connsiteY9" fmla="*/ 755204 h 788609"/>
              <a:gd name="connsiteX0" fmla="*/ 12406 w 122924"/>
              <a:gd name="connsiteY0" fmla="*/ 755204 h 787502"/>
              <a:gd name="connsiteX1" fmla="*/ 45744 w 122924"/>
              <a:gd name="connsiteY1" fmla="*/ 786161 h 787502"/>
              <a:gd name="connsiteX2" fmla="*/ 67175 w 122924"/>
              <a:gd name="connsiteY2" fmla="*/ 762348 h 787502"/>
              <a:gd name="connsiteX3" fmla="*/ 55269 w 122924"/>
              <a:gd name="connsiteY3" fmla="*/ 481360 h 787502"/>
              <a:gd name="connsiteX4" fmla="*/ 64794 w 122924"/>
              <a:gd name="connsiteY4" fmla="*/ 221804 h 787502"/>
              <a:gd name="connsiteX5" fmla="*/ 117181 w 122924"/>
              <a:gd name="connsiteY5" fmla="*/ 62260 h 787502"/>
              <a:gd name="connsiteX6" fmla="*/ 110038 w 122924"/>
              <a:gd name="connsiteY6" fmla="*/ 7491 h 787502"/>
              <a:gd name="connsiteX7" fmla="*/ 14788 w 122924"/>
              <a:gd name="connsiteY7" fmla="*/ 214660 h 787502"/>
              <a:gd name="connsiteX8" fmla="*/ 5263 w 122924"/>
              <a:gd name="connsiteY8" fmla="*/ 519460 h 787502"/>
              <a:gd name="connsiteX9" fmla="*/ 12406 w 122924"/>
              <a:gd name="connsiteY9" fmla="*/ 755204 h 787502"/>
              <a:gd name="connsiteX0" fmla="*/ 9257 w 119775"/>
              <a:gd name="connsiteY0" fmla="*/ 755204 h 790729"/>
              <a:gd name="connsiteX1" fmla="*/ 42595 w 119775"/>
              <a:gd name="connsiteY1" fmla="*/ 786161 h 790729"/>
              <a:gd name="connsiteX2" fmla="*/ 64026 w 119775"/>
              <a:gd name="connsiteY2" fmla="*/ 762348 h 790729"/>
              <a:gd name="connsiteX3" fmla="*/ 52120 w 119775"/>
              <a:gd name="connsiteY3" fmla="*/ 481360 h 790729"/>
              <a:gd name="connsiteX4" fmla="*/ 61645 w 119775"/>
              <a:gd name="connsiteY4" fmla="*/ 221804 h 790729"/>
              <a:gd name="connsiteX5" fmla="*/ 114032 w 119775"/>
              <a:gd name="connsiteY5" fmla="*/ 62260 h 790729"/>
              <a:gd name="connsiteX6" fmla="*/ 106889 w 119775"/>
              <a:gd name="connsiteY6" fmla="*/ 7491 h 790729"/>
              <a:gd name="connsiteX7" fmla="*/ 11639 w 119775"/>
              <a:gd name="connsiteY7" fmla="*/ 214660 h 790729"/>
              <a:gd name="connsiteX8" fmla="*/ 2114 w 119775"/>
              <a:gd name="connsiteY8" fmla="*/ 519460 h 790729"/>
              <a:gd name="connsiteX9" fmla="*/ 9257 w 119775"/>
              <a:gd name="connsiteY9" fmla="*/ 755204 h 790729"/>
              <a:gd name="connsiteX0" fmla="*/ 3917 w 121578"/>
              <a:gd name="connsiteY0" fmla="*/ 519460 h 802625"/>
              <a:gd name="connsiteX1" fmla="*/ 44398 w 121578"/>
              <a:gd name="connsiteY1" fmla="*/ 786161 h 802625"/>
              <a:gd name="connsiteX2" fmla="*/ 65829 w 121578"/>
              <a:gd name="connsiteY2" fmla="*/ 762348 h 802625"/>
              <a:gd name="connsiteX3" fmla="*/ 53923 w 121578"/>
              <a:gd name="connsiteY3" fmla="*/ 481360 h 802625"/>
              <a:gd name="connsiteX4" fmla="*/ 63448 w 121578"/>
              <a:gd name="connsiteY4" fmla="*/ 221804 h 802625"/>
              <a:gd name="connsiteX5" fmla="*/ 115835 w 121578"/>
              <a:gd name="connsiteY5" fmla="*/ 62260 h 802625"/>
              <a:gd name="connsiteX6" fmla="*/ 108692 w 121578"/>
              <a:gd name="connsiteY6" fmla="*/ 7491 h 802625"/>
              <a:gd name="connsiteX7" fmla="*/ 13442 w 121578"/>
              <a:gd name="connsiteY7" fmla="*/ 214660 h 802625"/>
              <a:gd name="connsiteX8" fmla="*/ 3917 w 121578"/>
              <a:gd name="connsiteY8" fmla="*/ 519460 h 802625"/>
              <a:gd name="connsiteX0" fmla="*/ 2757 w 120418"/>
              <a:gd name="connsiteY0" fmla="*/ 519460 h 790342"/>
              <a:gd name="connsiteX1" fmla="*/ 26569 w 120418"/>
              <a:gd name="connsiteY1" fmla="*/ 752824 h 790342"/>
              <a:gd name="connsiteX2" fmla="*/ 64669 w 120418"/>
              <a:gd name="connsiteY2" fmla="*/ 762348 h 790342"/>
              <a:gd name="connsiteX3" fmla="*/ 52763 w 120418"/>
              <a:gd name="connsiteY3" fmla="*/ 481360 h 790342"/>
              <a:gd name="connsiteX4" fmla="*/ 62288 w 120418"/>
              <a:gd name="connsiteY4" fmla="*/ 221804 h 790342"/>
              <a:gd name="connsiteX5" fmla="*/ 114675 w 120418"/>
              <a:gd name="connsiteY5" fmla="*/ 62260 h 790342"/>
              <a:gd name="connsiteX6" fmla="*/ 107532 w 120418"/>
              <a:gd name="connsiteY6" fmla="*/ 7491 h 790342"/>
              <a:gd name="connsiteX7" fmla="*/ 12282 w 120418"/>
              <a:gd name="connsiteY7" fmla="*/ 214660 h 790342"/>
              <a:gd name="connsiteX8" fmla="*/ 2757 w 120418"/>
              <a:gd name="connsiteY8" fmla="*/ 519460 h 790342"/>
              <a:gd name="connsiteX0" fmla="*/ 770 w 112710"/>
              <a:gd name="connsiteY0" fmla="*/ 519460 h 790342"/>
              <a:gd name="connsiteX1" fmla="*/ 24582 w 112710"/>
              <a:gd name="connsiteY1" fmla="*/ 752824 h 790342"/>
              <a:gd name="connsiteX2" fmla="*/ 62682 w 112710"/>
              <a:gd name="connsiteY2" fmla="*/ 762348 h 790342"/>
              <a:gd name="connsiteX3" fmla="*/ 50776 w 112710"/>
              <a:gd name="connsiteY3" fmla="*/ 481360 h 790342"/>
              <a:gd name="connsiteX4" fmla="*/ 60301 w 112710"/>
              <a:gd name="connsiteY4" fmla="*/ 221804 h 790342"/>
              <a:gd name="connsiteX5" fmla="*/ 112688 w 112710"/>
              <a:gd name="connsiteY5" fmla="*/ 62260 h 790342"/>
              <a:gd name="connsiteX6" fmla="*/ 53407 w 112710"/>
              <a:gd name="connsiteY6" fmla="*/ 7491 h 790342"/>
              <a:gd name="connsiteX7" fmla="*/ 10295 w 112710"/>
              <a:gd name="connsiteY7" fmla="*/ 214660 h 790342"/>
              <a:gd name="connsiteX8" fmla="*/ 770 w 112710"/>
              <a:gd name="connsiteY8" fmla="*/ 519460 h 790342"/>
              <a:gd name="connsiteX0" fmla="*/ 770 w 75958"/>
              <a:gd name="connsiteY0" fmla="*/ 518299 h 789181"/>
              <a:gd name="connsiteX1" fmla="*/ 24582 w 75958"/>
              <a:gd name="connsiteY1" fmla="*/ 751663 h 789181"/>
              <a:gd name="connsiteX2" fmla="*/ 62682 w 75958"/>
              <a:gd name="connsiteY2" fmla="*/ 761187 h 789181"/>
              <a:gd name="connsiteX3" fmla="*/ 50776 w 75958"/>
              <a:gd name="connsiteY3" fmla="*/ 480199 h 789181"/>
              <a:gd name="connsiteX4" fmla="*/ 60301 w 75958"/>
              <a:gd name="connsiteY4" fmla="*/ 220643 h 789181"/>
              <a:gd name="connsiteX5" fmla="*/ 75884 w 75958"/>
              <a:gd name="connsiteY5" fmla="*/ 73546 h 789181"/>
              <a:gd name="connsiteX6" fmla="*/ 53407 w 75958"/>
              <a:gd name="connsiteY6" fmla="*/ 6330 h 789181"/>
              <a:gd name="connsiteX7" fmla="*/ 10295 w 75958"/>
              <a:gd name="connsiteY7" fmla="*/ 213499 h 789181"/>
              <a:gd name="connsiteX8" fmla="*/ 770 w 75958"/>
              <a:gd name="connsiteY8" fmla="*/ 518299 h 789181"/>
              <a:gd name="connsiteX0" fmla="*/ 770 w 76004"/>
              <a:gd name="connsiteY0" fmla="*/ 518214 h 789096"/>
              <a:gd name="connsiteX1" fmla="*/ 24582 w 76004"/>
              <a:gd name="connsiteY1" fmla="*/ 751578 h 789096"/>
              <a:gd name="connsiteX2" fmla="*/ 62682 w 76004"/>
              <a:gd name="connsiteY2" fmla="*/ 761102 h 789096"/>
              <a:gd name="connsiteX3" fmla="*/ 50776 w 76004"/>
              <a:gd name="connsiteY3" fmla="*/ 480114 h 789096"/>
              <a:gd name="connsiteX4" fmla="*/ 61835 w 76004"/>
              <a:gd name="connsiteY4" fmla="*/ 213643 h 789096"/>
              <a:gd name="connsiteX5" fmla="*/ 75884 w 76004"/>
              <a:gd name="connsiteY5" fmla="*/ 73461 h 789096"/>
              <a:gd name="connsiteX6" fmla="*/ 53407 w 76004"/>
              <a:gd name="connsiteY6" fmla="*/ 6245 h 789096"/>
              <a:gd name="connsiteX7" fmla="*/ 10295 w 76004"/>
              <a:gd name="connsiteY7" fmla="*/ 213414 h 789096"/>
              <a:gd name="connsiteX8" fmla="*/ 770 w 76004"/>
              <a:gd name="connsiteY8" fmla="*/ 518214 h 789096"/>
              <a:gd name="connsiteX0" fmla="*/ 770 w 85159"/>
              <a:gd name="connsiteY0" fmla="*/ 521853 h 792735"/>
              <a:gd name="connsiteX1" fmla="*/ 24582 w 85159"/>
              <a:gd name="connsiteY1" fmla="*/ 755217 h 792735"/>
              <a:gd name="connsiteX2" fmla="*/ 62682 w 85159"/>
              <a:gd name="connsiteY2" fmla="*/ 764741 h 792735"/>
              <a:gd name="connsiteX3" fmla="*/ 50776 w 85159"/>
              <a:gd name="connsiteY3" fmla="*/ 483753 h 792735"/>
              <a:gd name="connsiteX4" fmla="*/ 61835 w 85159"/>
              <a:gd name="connsiteY4" fmla="*/ 217282 h 792735"/>
              <a:gd name="connsiteX5" fmla="*/ 85085 w 85159"/>
              <a:gd name="connsiteY5" fmla="*/ 46674 h 792735"/>
              <a:gd name="connsiteX6" fmla="*/ 53407 w 85159"/>
              <a:gd name="connsiteY6" fmla="*/ 9884 h 792735"/>
              <a:gd name="connsiteX7" fmla="*/ 10295 w 85159"/>
              <a:gd name="connsiteY7" fmla="*/ 217053 h 792735"/>
              <a:gd name="connsiteX8" fmla="*/ 770 w 85159"/>
              <a:gd name="connsiteY8" fmla="*/ 521853 h 792735"/>
              <a:gd name="connsiteX0" fmla="*/ 770 w 86486"/>
              <a:gd name="connsiteY0" fmla="*/ 522080 h 792962"/>
              <a:gd name="connsiteX1" fmla="*/ 24582 w 86486"/>
              <a:gd name="connsiteY1" fmla="*/ 755444 h 792962"/>
              <a:gd name="connsiteX2" fmla="*/ 62682 w 86486"/>
              <a:gd name="connsiteY2" fmla="*/ 764968 h 792962"/>
              <a:gd name="connsiteX3" fmla="*/ 50776 w 86486"/>
              <a:gd name="connsiteY3" fmla="*/ 483980 h 792962"/>
              <a:gd name="connsiteX4" fmla="*/ 61835 w 86486"/>
              <a:gd name="connsiteY4" fmla="*/ 217509 h 792962"/>
              <a:gd name="connsiteX5" fmla="*/ 85085 w 86486"/>
              <a:gd name="connsiteY5" fmla="*/ 46901 h 792962"/>
              <a:gd name="connsiteX6" fmla="*/ 53407 w 86486"/>
              <a:gd name="connsiteY6" fmla="*/ 10111 h 792962"/>
              <a:gd name="connsiteX7" fmla="*/ 10295 w 86486"/>
              <a:gd name="connsiteY7" fmla="*/ 217280 h 792962"/>
              <a:gd name="connsiteX8" fmla="*/ 770 w 86486"/>
              <a:gd name="connsiteY8" fmla="*/ 522080 h 792962"/>
              <a:gd name="connsiteX0" fmla="*/ 770 w 63431"/>
              <a:gd name="connsiteY0" fmla="*/ 511970 h 782852"/>
              <a:gd name="connsiteX1" fmla="*/ 24582 w 63431"/>
              <a:gd name="connsiteY1" fmla="*/ 745334 h 782852"/>
              <a:gd name="connsiteX2" fmla="*/ 62682 w 63431"/>
              <a:gd name="connsiteY2" fmla="*/ 754858 h 782852"/>
              <a:gd name="connsiteX3" fmla="*/ 50776 w 63431"/>
              <a:gd name="connsiteY3" fmla="*/ 473870 h 782852"/>
              <a:gd name="connsiteX4" fmla="*/ 61835 w 63431"/>
              <a:gd name="connsiteY4" fmla="*/ 207399 h 782852"/>
              <a:gd name="connsiteX5" fmla="*/ 53407 w 63431"/>
              <a:gd name="connsiteY5" fmla="*/ 1 h 782852"/>
              <a:gd name="connsiteX6" fmla="*/ 10295 w 63431"/>
              <a:gd name="connsiteY6" fmla="*/ 207170 h 782852"/>
              <a:gd name="connsiteX7" fmla="*/ 770 w 63431"/>
              <a:gd name="connsiteY7" fmla="*/ 511970 h 782852"/>
              <a:gd name="connsiteX0" fmla="*/ 770 w 78832"/>
              <a:gd name="connsiteY0" fmla="*/ 511970 h 782852"/>
              <a:gd name="connsiteX1" fmla="*/ 24582 w 78832"/>
              <a:gd name="connsiteY1" fmla="*/ 745334 h 782852"/>
              <a:gd name="connsiteX2" fmla="*/ 62682 w 78832"/>
              <a:gd name="connsiteY2" fmla="*/ 754858 h 782852"/>
              <a:gd name="connsiteX3" fmla="*/ 50776 w 78832"/>
              <a:gd name="connsiteY3" fmla="*/ 473870 h 782852"/>
              <a:gd name="connsiteX4" fmla="*/ 61835 w 78832"/>
              <a:gd name="connsiteY4" fmla="*/ 207399 h 782852"/>
              <a:gd name="connsiteX5" fmla="*/ 53407 w 78832"/>
              <a:gd name="connsiteY5" fmla="*/ 1 h 782852"/>
              <a:gd name="connsiteX6" fmla="*/ 10295 w 78832"/>
              <a:gd name="connsiteY6" fmla="*/ 207170 h 782852"/>
              <a:gd name="connsiteX7" fmla="*/ 770 w 78832"/>
              <a:gd name="connsiteY7" fmla="*/ 511970 h 782852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587 h 781469"/>
              <a:gd name="connsiteX1" fmla="*/ 24227 w 63076"/>
              <a:gd name="connsiteY1" fmla="*/ 743951 h 781469"/>
              <a:gd name="connsiteX2" fmla="*/ 62327 w 63076"/>
              <a:gd name="connsiteY2" fmla="*/ 753475 h 781469"/>
              <a:gd name="connsiteX3" fmla="*/ 50421 w 63076"/>
              <a:gd name="connsiteY3" fmla="*/ 472487 h 781469"/>
              <a:gd name="connsiteX4" fmla="*/ 61480 w 63076"/>
              <a:gd name="connsiteY4" fmla="*/ 206016 h 781469"/>
              <a:gd name="connsiteX5" fmla="*/ 20849 w 63076"/>
              <a:gd name="connsiteY5" fmla="*/ 1 h 781469"/>
              <a:gd name="connsiteX6" fmla="*/ 9940 w 63076"/>
              <a:gd name="connsiteY6" fmla="*/ 205787 h 781469"/>
              <a:gd name="connsiteX7" fmla="*/ 415 w 63076"/>
              <a:gd name="connsiteY7" fmla="*/ 510587 h 781469"/>
              <a:gd name="connsiteX0" fmla="*/ 415 w 63076"/>
              <a:gd name="connsiteY0" fmla="*/ 510946 h 781828"/>
              <a:gd name="connsiteX1" fmla="*/ 24227 w 63076"/>
              <a:gd name="connsiteY1" fmla="*/ 744310 h 781828"/>
              <a:gd name="connsiteX2" fmla="*/ 62327 w 63076"/>
              <a:gd name="connsiteY2" fmla="*/ 753834 h 781828"/>
              <a:gd name="connsiteX3" fmla="*/ 50421 w 63076"/>
              <a:gd name="connsiteY3" fmla="*/ 472846 h 781828"/>
              <a:gd name="connsiteX4" fmla="*/ 61480 w 63076"/>
              <a:gd name="connsiteY4" fmla="*/ 206375 h 781828"/>
              <a:gd name="connsiteX5" fmla="*/ 20849 w 63076"/>
              <a:gd name="connsiteY5" fmla="*/ 360 h 781828"/>
              <a:gd name="connsiteX6" fmla="*/ 9940 w 63076"/>
              <a:gd name="connsiteY6" fmla="*/ 206146 h 781828"/>
              <a:gd name="connsiteX7" fmla="*/ 415 w 63076"/>
              <a:gd name="connsiteY7" fmla="*/ 510946 h 781828"/>
              <a:gd name="connsiteX0" fmla="*/ 636 w 64198"/>
              <a:gd name="connsiteY0" fmla="*/ 510946 h 781828"/>
              <a:gd name="connsiteX1" fmla="*/ 24448 w 64198"/>
              <a:gd name="connsiteY1" fmla="*/ 744310 h 781828"/>
              <a:gd name="connsiteX2" fmla="*/ 62548 w 64198"/>
              <a:gd name="connsiteY2" fmla="*/ 753834 h 781828"/>
              <a:gd name="connsiteX3" fmla="*/ 50642 w 64198"/>
              <a:gd name="connsiteY3" fmla="*/ 472846 h 781828"/>
              <a:gd name="connsiteX4" fmla="*/ 61701 w 64198"/>
              <a:gd name="connsiteY4" fmla="*/ 206375 h 781828"/>
              <a:gd name="connsiteX5" fmla="*/ 44830 w 64198"/>
              <a:gd name="connsiteY5" fmla="*/ 360 h 781828"/>
              <a:gd name="connsiteX6" fmla="*/ 10161 w 64198"/>
              <a:gd name="connsiteY6" fmla="*/ 206146 h 781828"/>
              <a:gd name="connsiteX7" fmla="*/ 636 w 64198"/>
              <a:gd name="connsiteY7" fmla="*/ 510946 h 781828"/>
              <a:gd name="connsiteX0" fmla="*/ 636 w 67696"/>
              <a:gd name="connsiteY0" fmla="*/ 510998 h 781880"/>
              <a:gd name="connsiteX1" fmla="*/ 24448 w 67696"/>
              <a:gd name="connsiteY1" fmla="*/ 744362 h 781880"/>
              <a:gd name="connsiteX2" fmla="*/ 62548 w 67696"/>
              <a:gd name="connsiteY2" fmla="*/ 753886 h 781880"/>
              <a:gd name="connsiteX3" fmla="*/ 50642 w 67696"/>
              <a:gd name="connsiteY3" fmla="*/ 472898 h 781880"/>
              <a:gd name="connsiteX4" fmla="*/ 61701 w 67696"/>
              <a:gd name="connsiteY4" fmla="*/ 206427 h 781880"/>
              <a:gd name="connsiteX5" fmla="*/ 44830 w 67696"/>
              <a:gd name="connsiteY5" fmla="*/ 412 h 781880"/>
              <a:gd name="connsiteX6" fmla="*/ 10161 w 67696"/>
              <a:gd name="connsiteY6" fmla="*/ 206198 h 781880"/>
              <a:gd name="connsiteX7" fmla="*/ 636 w 67696"/>
              <a:gd name="connsiteY7" fmla="*/ 510998 h 781880"/>
              <a:gd name="connsiteX0" fmla="*/ 636 w 63386"/>
              <a:gd name="connsiteY0" fmla="*/ 510899 h 781781"/>
              <a:gd name="connsiteX1" fmla="*/ 24448 w 63386"/>
              <a:gd name="connsiteY1" fmla="*/ 744263 h 781781"/>
              <a:gd name="connsiteX2" fmla="*/ 62548 w 63386"/>
              <a:gd name="connsiteY2" fmla="*/ 753787 h 781781"/>
              <a:gd name="connsiteX3" fmla="*/ 50642 w 63386"/>
              <a:gd name="connsiteY3" fmla="*/ 472799 h 781781"/>
              <a:gd name="connsiteX4" fmla="*/ 48908 w 63386"/>
              <a:gd name="connsiteY4" fmla="*/ 250919 h 781781"/>
              <a:gd name="connsiteX5" fmla="*/ 44830 w 63386"/>
              <a:gd name="connsiteY5" fmla="*/ 313 h 781781"/>
              <a:gd name="connsiteX6" fmla="*/ 10161 w 63386"/>
              <a:gd name="connsiteY6" fmla="*/ 206099 h 781781"/>
              <a:gd name="connsiteX7" fmla="*/ 636 w 63386"/>
              <a:gd name="connsiteY7" fmla="*/ 510899 h 781781"/>
              <a:gd name="connsiteX0" fmla="*/ 444 w 66849"/>
              <a:gd name="connsiteY0" fmla="*/ 463216 h 784385"/>
              <a:gd name="connsiteX1" fmla="*/ 27911 w 66849"/>
              <a:gd name="connsiteY1" fmla="*/ 744246 h 784385"/>
              <a:gd name="connsiteX2" fmla="*/ 66011 w 66849"/>
              <a:gd name="connsiteY2" fmla="*/ 753770 h 784385"/>
              <a:gd name="connsiteX3" fmla="*/ 54105 w 66849"/>
              <a:gd name="connsiteY3" fmla="*/ 472782 h 784385"/>
              <a:gd name="connsiteX4" fmla="*/ 52371 w 66849"/>
              <a:gd name="connsiteY4" fmla="*/ 250902 h 784385"/>
              <a:gd name="connsiteX5" fmla="*/ 48293 w 66849"/>
              <a:gd name="connsiteY5" fmla="*/ 296 h 784385"/>
              <a:gd name="connsiteX6" fmla="*/ 13624 w 66849"/>
              <a:gd name="connsiteY6" fmla="*/ 206082 h 784385"/>
              <a:gd name="connsiteX7" fmla="*/ 444 w 66849"/>
              <a:gd name="connsiteY7" fmla="*/ 463216 h 784385"/>
              <a:gd name="connsiteX0" fmla="*/ 444 w 66849"/>
              <a:gd name="connsiteY0" fmla="*/ 464029 h 785198"/>
              <a:gd name="connsiteX1" fmla="*/ 27911 w 66849"/>
              <a:gd name="connsiteY1" fmla="*/ 745059 h 785198"/>
              <a:gd name="connsiteX2" fmla="*/ 66011 w 66849"/>
              <a:gd name="connsiteY2" fmla="*/ 754583 h 785198"/>
              <a:gd name="connsiteX3" fmla="*/ 54105 w 66849"/>
              <a:gd name="connsiteY3" fmla="*/ 473595 h 785198"/>
              <a:gd name="connsiteX4" fmla="*/ 52371 w 66849"/>
              <a:gd name="connsiteY4" fmla="*/ 251715 h 785198"/>
              <a:gd name="connsiteX5" fmla="*/ 48293 w 66849"/>
              <a:gd name="connsiteY5" fmla="*/ 1109 h 785198"/>
              <a:gd name="connsiteX6" fmla="*/ 13624 w 66849"/>
              <a:gd name="connsiteY6" fmla="*/ 206895 h 785198"/>
              <a:gd name="connsiteX7" fmla="*/ 444 w 66849"/>
              <a:gd name="connsiteY7" fmla="*/ 464029 h 785198"/>
              <a:gd name="connsiteX0" fmla="*/ 444 w 66205"/>
              <a:gd name="connsiteY0" fmla="*/ 464029 h 785198"/>
              <a:gd name="connsiteX1" fmla="*/ 27911 w 66205"/>
              <a:gd name="connsiteY1" fmla="*/ 745059 h 785198"/>
              <a:gd name="connsiteX2" fmla="*/ 66011 w 66205"/>
              <a:gd name="connsiteY2" fmla="*/ 754583 h 785198"/>
              <a:gd name="connsiteX3" fmla="*/ 43139 w 66205"/>
              <a:gd name="connsiteY3" fmla="*/ 473595 h 785198"/>
              <a:gd name="connsiteX4" fmla="*/ 52371 w 66205"/>
              <a:gd name="connsiteY4" fmla="*/ 251715 h 785198"/>
              <a:gd name="connsiteX5" fmla="*/ 48293 w 66205"/>
              <a:gd name="connsiteY5" fmla="*/ 1109 h 785198"/>
              <a:gd name="connsiteX6" fmla="*/ 13624 w 66205"/>
              <a:gd name="connsiteY6" fmla="*/ 206895 h 785198"/>
              <a:gd name="connsiteX7" fmla="*/ 444 w 66205"/>
              <a:gd name="connsiteY7" fmla="*/ 464029 h 785198"/>
              <a:gd name="connsiteX0" fmla="*/ 444 w 66205"/>
              <a:gd name="connsiteY0" fmla="*/ 462966 h 784135"/>
              <a:gd name="connsiteX1" fmla="*/ 27911 w 66205"/>
              <a:gd name="connsiteY1" fmla="*/ 743996 h 784135"/>
              <a:gd name="connsiteX2" fmla="*/ 66011 w 66205"/>
              <a:gd name="connsiteY2" fmla="*/ 753520 h 784135"/>
              <a:gd name="connsiteX3" fmla="*/ 43139 w 66205"/>
              <a:gd name="connsiteY3" fmla="*/ 472532 h 784135"/>
              <a:gd name="connsiteX4" fmla="*/ 52371 w 66205"/>
              <a:gd name="connsiteY4" fmla="*/ 250652 h 784135"/>
              <a:gd name="connsiteX5" fmla="*/ 48293 w 66205"/>
              <a:gd name="connsiteY5" fmla="*/ 46 h 784135"/>
              <a:gd name="connsiteX6" fmla="*/ 13624 w 66205"/>
              <a:gd name="connsiteY6" fmla="*/ 205832 h 784135"/>
              <a:gd name="connsiteX7" fmla="*/ 444 w 66205"/>
              <a:gd name="connsiteY7" fmla="*/ 462966 h 784135"/>
              <a:gd name="connsiteX0" fmla="*/ 3025 w 147201"/>
              <a:gd name="connsiteY0" fmla="*/ 432605 h 753774"/>
              <a:gd name="connsiteX1" fmla="*/ 30492 w 147201"/>
              <a:gd name="connsiteY1" fmla="*/ 713635 h 753774"/>
              <a:gd name="connsiteX2" fmla="*/ 68592 w 147201"/>
              <a:gd name="connsiteY2" fmla="*/ 723159 h 753774"/>
              <a:gd name="connsiteX3" fmla="*/ 45720 w 147201"/>
              <a:gd name="connsiteY3" fmla="*/ 442171 h 753774"/>
              <a:gd name="connsiteX4" fmla="*/ 54952 w 147201"/>
              <a:gd name="connsiteY4" fmla="*/ 220291 h 753774"/>
              <a:gd name="connsiteX5" fmla="*/ 140439 w 147201"/>
              <a:gd name="connsiteY5" fmla="*/ 57 h 753774"/>
              <a:gd name="connsiteX6" fmla="*/ 16205 w 147201"/>
              <a:gd name="connsiteY6" fmla="*/ 175471 h 753774"/>
              <a:gd name="connsiteX7" fmla="*/ 3025 w 147201"/>
              <a:gd name="connsiteY7" fmla="*/ 432605 h 753774"/>
              <a:gd name="connsiteX0" fmla="*/ 3025 w 140854"/>
              <a:gd name="connsiteY0" fmla="*/ 433272 h 754441"/>
              <a:gd name="connsiteX1" fmla="*/ 30492 w 140854"/>
              <a:gd name="connsiteY1" fmla="*/ 714302 h 754441"/>
              <a:gd name="connsiteX2" fmla="*/ 68592 w 140854"/>
              <a:gd name="connsiteY2" fmla="*/ 723826 h 754441"/>
              <a:gd name="connsiteX3" fmla="*/ 45720 w 140854"/>
              <a:gd name="connsiteY3" fmla="*/ 442838 h 754441"/>
              <a:gd name="connsiteX4" fmla="*/ 56125 w 140854"/>
              <a:gd name="connsiteY4" fmla="*/ 241434 h 754441"/>
              <a:gd name="connsiteX5" fmla="*/ 140439 w 140854"/>
              <a:gd name="connsiteY5" fmla="*/ 724 h 754441"/>
              <a:gd name="connsiteX6" fmla="*/ 16205 w 140854"/>
              <a:gd name="connsiteY6" fmla="*/ 176138 h 754441"/>
              <a:gd name="connsiteX7" fmla="*/ 3025 w 140854"/>
              <a:gd name="connsiteY7" fmla="*/ 433272 h 754441"/>
              <a:gd name="connsiteX0" fmla="*/ 3681 w 141536"/>
              <a:gd name="connsiteY0" fmla="*/ 432907 h 754076"/>
              <a:gd name="connsiteX1" fmla="*/ 31148 w 141536"/>
              <a:gd name="connsiteY1" fmla="*/ 713937 h 754076"/>
              <a:gd name="connsiteX2" fmla="*/ 69248 w 141536"/>
              <a:gd name="connsiteY2" fmla="*/ 723461 h 754076"/>
              <a:gd name="connsiteX3" fmla="*/ 46376 w 141536"/>
              <a:gd name="connsiteY3" fmla="*/ 442473 h 754076"/>
              <a:gd name="connsiteX4" fmla="*/ 56781 w 141536"/>
              <a:gd name="connsiteY4" fmla="*/ 241069 h 754076"/>
              <a:gd name="connsiteX5" fmla="*/ 141095 w 141536"/>
              <a:gd name="connsiteY5" fmla="*/ 359 h 754076"/>
              <a:gd name="connsiteX6" fmla="*/ 15535 w 141536"/>
              <a:gd name="connsiteY6" fmla="*/ 192965 h 754076"/>
              <a:gd name="connsiteX7" fmla="*/ 3681 w 141536"/>
              <a:gd name="connsiteY7" fmla="*/ 432907 h 754076"/>
              <a:gd name="connsiteX0" fmla="*/ 3681 w 145174"/>
              <a:gd name="connsiteY0" fmla="*/ 433399 h 754568"/>
              <a:gd name="connsiteX1" fmla="*/ 31148 w 145174"/>
              <a:gd name="connsiteY1" fmla="*/ 714429 h 754568"/>
              <a:gd name="connsiteX2" fmla="*/ 69248 w 145174"/>
              <a:gd name="connsiteY2" fmla="*/ 723953 h 754568"/>
              <a:gd name="connsiteX3" fmla="*/ 46376 w 145174"/>
              <a:gd name="connsiteY3" fmla="*/ 442965 h 754568"/>
              <a:gd name="connsiteX4" fmla="*/ 56781 w 145174"/>
              <a:gd name="connsiteY4" fmla="*/ 241561 h 754568"/>
              <a:gd name="connsiteX5" fmla="*/ 141095 w 145174"/>
              <a:gd name="connsiteY5" fmla="*/ 851 h 754568"/>
              <a:gd name="connsiteX6" fmla="*/ 15535 w 145174"/>
              <a:gd name="connsiteY6" fmla="*/ 193457 h 754568"/>
              <a:gd name="connsiteX7" fmla="*/ 3681 w 145174"/>
              <a:gd name="connsiteY7" fmla="*/ 433399 h 754568"/>
              <a:gd name="connsiteX0" fmla="*/ 3681 w 141464"/>
              <a:gd name="connsiteY0" fmla="*/ 432751 h 753920"/>
              <a:gd name="connsiteX1" fmla="*/ 31148 w 141464"/>
              <a:gd name="connsiteY1" fmla="*/ 713781 h 753920"/>
              <a:gd name="connsiteX2" fmla="*/ 69248 w 141464"/>
              <a:gd name="connsiteY2" fmla="*/ 723305 h 753920"/>
              <a:gd name="connsiteX3" fmla="*/ 46376 w 141464"/>
              <a:gd name="connsiteY3" fmla="*/ 442317 h 753920"/>
              <a:gd name="connsiteX4" fmla="*/ 53760 w 141464"/>
              <a:gd name="connsiteY4" fmla="*/ 228529 h 753920"/>
              <a:gd name="connsiteX5" fmla="*/ 141095 w 141464"/>
              <a:gd name="connsiteY5" fmla="*/ 203 h 753920"/>
              <a:gd name="connsiteX6" fmla="*/ 15535 w 141464"/>
              <a:gd name="connsiteY6" fmla="*/ 192809 h 753920"/>
              <a:gd name="connsiteX7" fmla="*/ 3681 w 141464"/>
              <a:gd name="connsiteY7" fmla="*/ 432751 h 753920"/>
              <a:gd name="connsiteX0" fmla="*/ 3681 w 141458"/>
              <a:gd name="connsiteY0" fmla="*/ 432751 h 753920"/>
              <a:gd name="connsiteX1" fmla="*/ 31148 w 141458"/>
              <a:gd name="connsiteY1" fmla="*/ 713781 h 753920"/>
              <a:gd name="connsiteX2" fmla="*/ 69248 w 141458"/>
              <a:gd name="connsiteY2" fmla="*/ 723305 h 753920"/>
              <a:gd name="connsiteX3" fmla="*/ 46376 w 141458"/>
              <a:gd name="connsiteY3" fmla="*/ 442317 h 753920"/>
              <a:gd name="connsiteX4" fmla="*/ 53760 w 141458"/>
              <a:gd name="connsiteY4" fmla="*/ 228529 h 753920"/>
              <a:gd name="connsiteX5" fmla="*/ 141095 w 141458"/>
              <a:gd name="connsiteY5" fmla="*/ 203 h 753920"/>
              <a:gd name="connsiteX6" fmla="*/ 15535 w 141458"/>
              <a:gd name="connsiteY6" fmla="*/ 192809 h 753920"/>
              <a:gd name="connsiteX7" fmla="*/ 3681 w 141458"/>
              <a:gd name="connsiteY7" fmla="*/ 432751 h 753920"/>
              <a:gd name="connsiteX0" fmla="*/ 3681 w 145060"/>
              <a:gd name="connsiteY0" fmla="*/ 434839 h 756008"/>
              <a:gd name="connsiteX1" fmla="*/ 31148 w 145060"/>
              <a:gd name="connsiteY1" fmla="*/ 715869 h 756008"/>
              <a:gd name="connsiteX2" fmla="*/ 69248 w 145060"/>
              <a:gd name="connsiteY2" fmla="*/ 725393 h 756008"/>
              <a:gd name="connsiteX3" fmla="*/ 46376 w 145060"/>
              <a:gd name="connsiteY3" fmla="*/ 444405 h 756008"/>
              <a:gd name="connsiteX4" fmla="*/ 53760 w 145060"/>
              <a:gd name="connsiteY4" fmla="*/ 230617 h 756008"/>
              <a:gd name="connsiteX5" fmla="*/ 141095 w 145060"/>
              <a:gd name="connsiteY5" fmla="*/ 2291 h 756008"/>
              <a:gd name="connsiteX6" fmla="*/ 15535 w 145060"/>
              <a:gd name="connsiteY6" fmla="*/ 194897 h 756008"/>
              <a:gd name="connsiteX7" fmla="*/ 3681 w 145060"/>
              <a:gd name="connsiteY7" fmla="*/ 434839 h 756008"/>
              <a:gd name="connsiteX0" fmla="*/ 3681 w 144370"/>
              <a:gd name="connsiteY0" fmla="*/ 433747 h 754916"/>
              <a:gd name="connsiteX1" fmla="*/ 31148 w 144370"/>
              <a:gd name="connsiteY1" fmla="*/ 714777 h 754916"/>
              <a:gd name="connsiteX2" fmla="*/ 69248 w 144370"/>
              <a:gd name="connsiteY2" fmla="*/ 724301 h 754916"/>
              <a:gd name="connsiteX3" fmla="*/ 46376 w 144370"/>
              <a:gd name="connsiteY3" fmla="*/ 443313 h 754916"/>
              <a:gd name="connsiteX4" fmla="*/ 53760 w 144370"/>
              <a:gd name="connsiteY4" fmla="*/ 229525 h 754916"/>
              <a:gd name="connsiteX5" fmla="*/ 141095 w 144370"/>
              <a:gd name="connsiteY5" fmla="*/ 1199 h 754916"/>
              <a:gd name="connsiteX6" fmla="*/ 15535 w 144370"/>
              <a:gd name="connsiteY6" fmla="*/ 193805 h 754916"/>
              <a:gd name="connsiteX7" fmla="*/ 3681 w 144370"/>
              <a:gd name="connsiteY7" fmla="*/ 433747 h 75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370" h="754916">
                <a:moveTo>
                  <a:pt x="3681" y="433747"/>
                </a:moveTo>
                <a:cubicBezTo>
                  <a:pt x="6283" y="520576"/>
                  <a:pt x="20220" y="666351"/>
                  <a:pt x="31148" y="714777"/>
                </a:cubicBezTo>
                <a:cubicBezTo>
                  <a:pt x="42076" y="763203"/>
                  <a:pt x="66710" y="769545"/>
                  <a:pt x="69248" y="724301"/>
                </a:cubicBezTo>
                <a:cubicBezTo>
                  <a:pt x="71786" y="679057"/>
                  <a:pt x="48957" y="525776"/>
                  <a:pt x="46376" y="443313"/>
                </a:cubicBezTo>
                <a:cubicBezTo>
                  <a:pt x="43795" y="360850"/>
                  <a:pt x="39364" y="287156"/>
                  <a:pt x="53760" y="229525"/>
                </a:cubicBezTo>
                <a:cubicBezTo>
                  <a:pt x="68156" y="171894"/>
                  <a:pt x="163027" y="16553"/>
                  <a:pt x="141095" y="1199"/>
                </a:cubicBezTo>
                <a:cubicBezTo>
                  <a:pt x="119163" y="-14155"/>
                  <a:pt x="38437" y="121714"/>
                  <a:pt x="15535" y="193805"/>
                </a:cubicBezTo>
                <a:cubicBezTo>
                  <a:pt x="-7367" y="265896"/>
                  <a:pt x="1079" y="346918"/>
                  <a:pt x="3681" y="4337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45000">
                <a:srgbClr val="86BB01"/>
              </a:gs>
              <a:gs pos="22000">
                <a:schemeClr val="accent4">
                  <a:lumMod val="75000"/>
                </a:schemeClr>
              </a:gs>
              <a:gs pos="100000">
                <a:srgbClr val="86BB01"/>
              </a:gs>
            </a:gsLst>
            <a:lin ang="5400000" scaled="1"/>
            <a:tileRect/>
          </a:gra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2926518" y="5044403"/>
            <a:ext cx="338406" cy="479419"/>
          </a:xfrm>
          <a:custGeom>
            <a:avLst/>
            <a:gdLst>
              <a:gd name="connsiteX0" fmla="*/ 15776 w 155476"/>
              <a:gd name="connsiteY0" fmla="*/ 246566 h 246566"/>
              <a:gd name="connsiteX1" fmla="*/ 3076 w 155476"/>
              <a:gd name="connsiteY1" fmla="*/ 37016 h 246566"/>
              <a:gd name="connsiteX2" fmla="*/ 66576 w 155476"/>
              <a:gd name="connsiteY2" fmla="*/ 33841 h 246566"/>
              <a:gd name="connsiteX3" fmla="*/ 101501 w 155476"/>
              <a:gd name="connsiteY3" fmla="*/ 8441 h 246566"/>
              <a:gd name="connsiteX4" fmla="*/ 142776 w 155476"/>
              <a:gd name="connsiteY4" fmla="*/ 198941 h 246566"/>
              <a:gd name="connsiteX5" fmla="*/ 155476 w 155476"/>
              <a:gd name="connsiteY5" fmla="*/ 240216 h 246566"/>
              <a:gd name="connsiteX0" fmla="*/ 15776 w 155476"/>
              <a:gd name="connsiteY0" fmla="*/ 238176 h 238176"/>
              <a:gd name="connsiteX1" fmla="*/ 3076 w 155476"/>
              <a:gd name="connsiteY1" fmla="*/ 28626 h 238176"/>
              <a:gd name="connsiteX2" fmla="*/ 66576 w 155476"/>
              <a:gd name="connsiteY2" fmla="*/ 25451 h 238176"/>
              <a:gd name="connsiteX3" fmla="*/ 122932 w 155476"/>
              <a:gd name="connsiteY3" fmla="*/ 9576 h 238176"/>
              <a:gd name="connsiteX4" fmla="*/ 142776 w 155476"/>
              <a:gd name="connsiteY4" fmla="*/ 190551 h 238176"/>
              <a:gd name="connsiteX5" fmla="*/ 155476 w 155476"/>
              <a:gd name="connsiteY5" fmla="*/ 231826 h 238176"/>
              <a:gd name="connsiteX0" fmla="*/ 15776 w 155476"/>
              <a:gd name="connsiteY0" fmla="*/ 238898 h 238898"/>
              <a:gd name="connsiteX1" fmla="*/ 3076 w 155476"/>
              <a:gd name="connsiteY1" fmla="*/ 29348 h 238898"/>
              <a:gd name="connsiteX2" fmla="*/ 66576 w 155476"/>
              <a:gd name="connsiteY2" fmla="*/ 26173 h 238898"/>
              <a:gd name="connsiteX3" fmla="*/ 122932 w 155476"/>
              <a:gd name="connsiteY3" fmla="*/ 10298 h 238898"/>
              <a:gd name="connsiteX4" fmla="*/ 142776 w 155476"/>
              <a:gd name="connsiteY4" fmla="*/ 191273 h 238898"/>
              <a:gd name="connsiteX5" fmla="*/ 155476 w 155476"/>
              <a:gd name="connsiteY5" fmla="*/ 232548 h 238898"/>
              <a:gd name="connsiteX0" fmla="*/ 16795 w 156495"/>
              <a:gd name="connsiteY0" fmla="*/ 238898 h 238898"/>
              <a:gd name="connsiteX1" fmla="*/ 4095 w 156495"/>
              <a:gd name="connsiteY1" fmla="*/ 29348 h 238898"/>
              <a:gd name="connsiteX2" fmla="*/ 67595 w 156495"/>
              <a:gd name="connsiteY2" fmla="*/ 26173 h 238898"/>
              <a:gd name="connsiteX3" fmla="*/ 123951 w 156495"/>
              <a:gd name="connsiteY3" fmla="*/ 10298 h 238898"/>
              <a:gd name="connsiteX4" fmla="*/ 143795 w 156495"/>
              <a:gd name="connsiteY4" fmla="*/ 191273 h 238898"/>
              <a:gd name="connsiteX5" fmla="*/ 156495 w 156495"/>
              <a:gd name="connsiteY5" fmla="*/ 232548 h 238898"/>
              <a:gd name="connsiteX0" fmla="*/ 7281 w 146981"/>
              <a:gd name="connsiteY0" fmla="*/ 238008 h 238008"/>
              <a:gd name="connsiteX1" fmla="*/ 8868 w 146981"/>
              <a:gd name="connsiteY1" fmla="*/ 21314 h 238008"/>
              <a:gd name="connsiteX2" fmla="*/ 58081 w 146981"/>
              <a:gd name="connsiteY2" fmla="*/ 25283 h 238008"/>
              <a:gd name="connsiteX3" fmla="*/ 114437 w 146981"/>
              <a:gd name="connsiteY3" fmla="*/ 9408 h 238008"/>
              <a:gd name="connsiteX4" fmla="*/ 134281 w 146981"/>
              <a:gd name="connsiteY4" fmla="*/ 190383 h 238008"/>
              <a:gd name="connsiteX5" fmla="*/ 146981 w 146981"/>
              <a:gd name="connsiteY5" fmla="*/ 231658 h 238008"/>
              <a:gd name="connsiteX0" fmla="*/ 7281 w 146981"/>
              <a:gd name="connsiteY0" fmla="*/ 240087 h 240087"/>
              <a:gd name="connsiteX1" fmla="*/ 8868 w 146981"/>
              <a:gd name="connsiteY1" fmla="*/ 23393 h 240087"/>
              <a:gd name="connsiteX2" fmla="*/ 58081 w 146981"/>
              <a:gd name="connsiteY2" fmla="*/ 27362 h 240087"/>
              <a:gd name="connsiteX3" fmla="*/ 104912 w 146981"/>
              <a:gd name="connsiteY3" fmla="*/ 9106 h 240087"/>
              <a:gd name="connsiteX4" fmla="*/ 134281 w 146981"/>
              <a:gd name="connsiteY4" fmla="*/ 192462 h 240087"/>
              <a:gd name="connsiteX5" fmla="*/ 146981 w 146981"/>
              <a:gd name="connsiteY5" fmla="*/ 233737 h 240087"/>
              <a:gd name="connsiteX0" fmla="*/ 7281 w 146981"/>
              <a:gd name="connsiteY0" fmla="*/ 232043 h 232043"/>
              <a:gd name="connsiteX1" fmla="*/ 8868 w 146981"/>
              <a:gd name="connsiteY1" fmla="*/ 15349 h 232043"/>
              <a:gd name="connsiteX2" fmla="*/ 58081 w 146981"/>
              <a:gd name="connsiteY2" fmla="*/ 19318 h 232043"/>
              <a:gd name="connsiteX3" fmla="*/ 104912 w 146981"/>
              <a:gd name="connsiteY3" fmla="*/ 1062 h 232043"/>
              <a:gd name="connsiteX4" fmla="*/ 134281 w 146981"/>
              <a:gd name="connsiteY4" fmla="*/ 184418 h 232043"/>
              <a:gd name="connsiteX5" fmla="*/ 146981 w 146981"/>
              <a:gd name="connsiteY5" fmla="*/ 225693 h 232043"/>
              <a:gd name="connsiteX0" fmla="*/ 2663 w 166175"/>
              <a:gd name="connsiteY0" fmla="*/ 246360 h 246360"/>
              <a:gd name="connsiteX1" fmla="*/ 28062 w 166175"/>
              <a:gd name="connsiteY1" fmla="*/ 15378 h 246360"/>
              <a:gd name="connsiteX2" fmla="*/ 77275 w 166175"/>
              <a:gd name="connsiteY2" fmla="*/ 19347 h 246360"/>
              <a:gd name="connsiteX3" fmla="*/ 124106 w 166175"/>
              <a:gd name="connsiteY3" fmla="*/ 1091 h 246360"/>
              <a:gd name="connsiteX4" fmla="*/ 153475 w 166175"/>
              <a:gd name="connsiteY4" fmla="*/ 184447 h 246360"/>
              <a:gd name="connsiteX5" fmla="*/ 166175 w 166175"/>
              <a:gd name="connsiteY5" fmla="*/ 225722 h 246360"/>
              <a:gd name="connsiteX0" fmla="*/ 0 w 163512"/>
              <a:gd name="connsiteY0" fmla="*/ 246360 h 246360"/>
              <a:gd name="connsiteX1" fmla="*/ 25399 w 163512"/>
              <a:gd name="connsiteY1" fmla="*/ 15378 h 246360"/>
              <a:gd name="connsiteX2" fmla="*/ 74612 w 163512"/>
              <a:gd name="connsiteY2" fmla="*/ 19347 h 246360"/>
              <a:gd name="connsiteX3" fmla="*/ 121443 w 163512"/>
              <a:gd name="connsiteY3" fmla="*/ 1091 h 246360"/>
              <a:gd name="connsiteX4" fmla="*/ 150812 w 163512"/>
              <a:gd name="connsiteY4" fmla="*/ 184447 h 246360"/>
              <a:gd name="connsiteX5" fmla="*/ 163512 w 163512"/>
              <a:gd name="connsiteY5" fmla="*/ 225722 h 246360"/>
              <a:gd name="connsiteX0" fmla="*/ 0 w 189706"/>
              <a:gd name="connsiteY0" fmla="*/ 246360 h 246360"/>
              <a:gd name="connsiteX1" fmla="*/ 25399 w 189706"/>
              <a:gd name="connsiteY1" fmla="*/ 15378 h 246360"/>
              <a:gd name="connsiteX2" fmla="*/ 74612 w 189706"/>
              <a:gd name="connsiteY2" fmla="*/ 19347 h 246360"/>
              <a:gd name="connsiteX3" fmla="*/ 121443 w 189706"/>
              <a:gd name="connsiteY3" fmla="*/ 1091 h 246360"/>
              <a:gd name="connsiteX4" fmla="*/ 150812 w 189706"/>
              <a:gd name="connsiteY4" fmla="*/ 184447 h 246360"/>
              <a:gd name="connsiteX5" fmla="*/ 189706 w 189706"/>
              <a:gd name="connsiteY5" fmla="*/ 220959 h 246360"/>
              <a:gd name="connsiteX0" fmla="*/ 0 w 189706"/>
              <a:gd name="connsiteY0" fmla="*/ 253065 h 253065"/>
              <a:gd name="connsiteX1" fmla="*/ 25399 w 189706"/>
              <a:gd name="connsiteY1" fmla="*/ 22083 h 253065"/>
              <a:gd name="connsiteX2" fmla="*/ 74612 w 189706"/>
              <a:gd name="connsiteY2" fmla="*/ 26052 h 253065"/>
              <a:gd name="connsiteX3" fmla="*/ 121443 w 189706"/>
              <a:gd name="connsiteY3" fmla="*/ 7796 h 253065"/>
              <a:gd name="connsiteX4" fmla="*/ 148430 w 189706"/>
              <a:gd name="connsiteY4" fmla="*/ 172102 h 253065"/>
              <a:gd name="connsiteX5" fmla="*/ 189706 w 189706"/>
              <a:gd name="connsiteY5" fmla="*/ 227664 h 253065"/>
              <a:gd name="connsiteX0" fmla="*/ 0 w 189706"/>
              <a:gd name="connsiteY0" fmla="*/ 263810 h 263810"/>
              <a:gd name="connsiteX1" fmla="*/ 25399 w 189706"/>
              <a:gd name="connsiteY1" fmla="*/ 32828 h 263810"/>
              <a:gd name="connsiteX2" fmla="*/ 74612 w 189706"/>
              <a:gd name="connsiteY2" fmla="*/ 36797 h 263810"/>
              <a:gd name="connsiteX3" fmla="*/ 111918 w 189706"/>
              <a:gd name="connsiteY3" fmla="*/ 6635 h 263810"/>
              <a:gd name="connsiteX4" fmla="*/ 148430 w 189706"/>
              <a:gd name="connsiteY4" fmla="*/ 182847 h 263810"/>
              <a:gd name="connsiteX5" fmla="*/ 189706 w 189706"/>
              <a:gd name="connsiteY5" fmla="*/ 238409 h 263810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89706"/>
              <a:gd name="connsiteY0" fmla="*/ 257382 h 257382"/>
              <a:gd name="connsiteX1" fmla="*/ 25399 w 189706"/>
              <a:gd name="connsiteY1" fmla="*/ 26400 h 257382"/>
              <a:gd name="connsiteX2" fmla="*/ 74612 w 189706"/>
              <a:gd name="connsiteY2" fmla="*/ 30369 h 257382"/>
              <a:gd name="connsiteX3" fmla="*/ 111918 w 189706"/>
              <a:gd name="connsiteY3" fmla="*/ 207 h 257382"/>
              <a:gd name="connsiteX4" fmla="*/ 148430 w 189706"/>
              <a:gd name="connsiteY4" fmla="*/ 176419 h 257382"/>
              <a:gd name="connsiteX5" fmla="*/ 189706 w 189706"/>
              <a:gd name="connsiteY5" fmla="*/ 231981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57382 h 257382"/>
              <a:gd name="connsiteX1" fmla="*/ 25399 w 173038"/>
              <a:gd name="connsiteY1" fmla="*/ 26400 h 257382"/>
              <a:gd name="connsiteX2" fmla="*/ 74612 w 173038"/>
              <a:gd name="connsiteY2" fmla="*/ 30369 h 257382"/>
              <a:gd name="connsiteX3" fmla="*/ 111918 w 173038"/>
              <a:gd name="connsiteY3" fmla="*/ 207 h 257382"/>
              <a:gd name="connsiteX4" fmla="*/ 148430 w 173038"/>
              <a:gd name="connsiteY4" fmla="*/ 176419 h 257382"/>
              <a:gd name="connsiteX5" fmla="*/ 173038 w 173038"/>
              <a:gd name="connsiteY5" fmla="*/ 239125 h 257382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67903 h 267903"/>
              <a:gd name="connsiteX1" fmla="*/ 25399 w 173038"/>
              <a:gd name="connsiteY1" fmla="*/ 36921 h 267903"/>
              <a:gd name="connsiteX2" fmla="*/ 74612 w 173038"/>
              <a:gd name="connsiteY2" fmla="*/ 40890 h 267903"/>
              <a:gd name="connsiteX3" fmla="*/ 111918 w 173038"/>
              <a:gd name="connsiteY3" fmla="*/ 10728 h 267903"/>
              <a:gd name="connsiteX4" fmla="*/ 173038 w 173038"/>
              <a:gd name="connsiteY4" fmla="*/ 249646 h 267903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7175 h 257175"/>
              <a:gd name="connsiteX1" fmla="*/ 25399 w 173038"/>
              <a:gd name="connsiteY1" fmla="*/ 26193 h 257175"/>
              <a:gd name="connsiteX2" fmla="*/ 74612 w 173038"/>
              <a:gd name="connsiteY2" fmla="*/ 30162 h 257175"/>
              <a:gd name="connsiteX3" fmla="*/ 111918 w 173038"/>
              <a:gd name="connsiteY3" fmla="*/ 0 h 257175"/>
              <a:gd name="connsiteX4" fmla="*/ 173038 w 173038"/>
              <a:gd name="connsiteY4" fmla="*/ 238918 h 25717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74612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89869 w 173038"/>
              <a:gd name="connsiteY2" fmla="*/ 3210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65895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3809 h 283809"/>
              <a:gd name="connsiteX1" fmla="*/ 25399 w 173038"/>
              <a:gd name="connsiteY1" fmla="*/ 52827 h 283809"/>
              <a:gd name="connsiteX2" fmla="*/ 39741 w 173038"/>
              <a:gd name="connsiteY2" fmla="*/ 394 h 283809"/>
              <a:gd name="connsiteX3" fmla="*/ 105379 w 173038"/>
              <a:gd name="connsiteY3" fmla="*/ 24689 h 283809"/>
              <a:gd name="connsiteX4" fmla="*/ 173038 w 173038"/>
              <a:gd name="connsiteY4" fmla="*/ 265552 h 283809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87665 h 287665"/>
              <a:gd name="connsiteX1" fmla="*/ 25399 w 173038"/>
              <a:gd name="connsiteY1" fmla="*/ 56683 h 287665"/>
              <a:gd name="connsiteX2" fmla="*/ 54997 w 173038"/>
              <a:gd name="connsiteY2" fmla="*/ 360 h 287665"/>
              <a:gd name="connsiteX3" fmla="*/ 105379 w 173038"/>
              <a:gd name="connsiteY3" fmla="*/ 28545 h 287665"/>
              <a:gd name="connsiteX4" fmla="*/ 173038 w 173038"/>
              <a:gd name="connsiteY4" fmla="*/ 269408 h 287665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8074 w 173038"/>
              <a:gd name="connsiteY2" fmla="*/ 43776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3715 w 173038"/>
              <a:gd name="connsiteY2" fmla="*/ 20437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5790 w 173038"/>
              <a:gd name="connsiteY2" fmla="*/ 30162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59120 h 259120"/>
              <a:gd name="connsiteX1" fmla="*/ 25399 w 173038"/>
              <a:gd name="connsiteY1" fmla="*/ 28138 h 259120"/>
              <a:gd name="connsiteX2" fmla="*/ 67865 w 173038"/>
              <a:gd name="connsiteY2" fmla="*/ 41831 h 259120"/>
              <a:gd name="connsiteX3" fmla="*/ 105379 w 173038"/>
              <a:gd name="connsiteY3" fmla="*/ 0 h 259120"/>
              <a:gd name="connsiteX4" fmla="*/ 173038 w 173038"/>
              <a:gd name="connsiteY4" fmla="*/ 240863 h 259120"/>
              <a:gd name="connsiteX0" fmla="*/ 0 w 173038"/>
              <a:gd name="connsiteY0" fmla="*/ 230982 h 230982"/>
              <a:gd name="connsiteX1" fmla="*/ 25399 w 173038"/>
              <a:gd name="connsiteY1" fmla="*/ 0 h 230982"/>
              <a:gd name="connsiteX2" fmla="*/ 67865 w 173038"/>
              <a:gd name="connsiteY2" fmla="*/ 13693 h 230982"/>
              <a:gd name="connsiteX3" fmla="*/ 111602 w 173038"/>
              <a:gd name="connsiteY3" fmla="*/ 2980 h 230982"/>
              <a:gd name="connsiteX4" fmla="*/ 173038 w 173038"/>
              <a:gd name="connsiteY4" fmla="*/ 212725 h 230982"/>
              <a:gd name="connsiteX0" fmla="*/ 0 w 173038"/>
              <a:gd name="connsiteY0" fmla="*/ 228002 h 228002"/>
              <a:gd name="connsiteX1" fmla="*/ 27473 w 173038"/>
              <a:gd name="connsiteY1" fmla="*/ 14524 h 228002"/>
              <a:gd name="connsiteX2" fmla="*/ 67865 w 173038"/>
              <a:gd name="connsiteY2" fmla="*/ 10713 h 228002"/>
              <a:gd name="connsiteX3" fmla="*/ 111602 w 173038"/>
              <a:gd name="connsiteY3" fmla="*/ 0 h 228002"/>
              <a:gd name="connsiteX4" fmla="*/ 173038 w 173038"/>
              <a:gd name="connsiteY4" fmla="*/ 209745 h 228002"/>
              <a:gd name="connsiteX0" fmla="*/ 0 w 173038"/>
              <a:gd name="connsiteY0" fmla="*/ 230982 h 230982"/>
              <a:gd name="connsiteX1" fmla="*/ 25399 w 173038"/>
              <a:gd name="connsiteY1" fmla="*/ 0 h 230982"/>
              <a:gd name="connsiteX2" fmla="*/ 67865 w 173038"/>
              <a:gd name="connsiteY2" fmla="*/ 13693 h 230982"/>
              <a:gd name="connsiteX3" fmla="*/ 111602 w 173038"/>
              <a:gd name="connsiteY3" fmla="*/ 2980 h 230982"/>
              <a:gd name="connsiteX4" fmla="*/ 173038 w 173038"/>
              <a:gd name="connsiteY4" fmla="*/ 212725 h 230982"/>
              <a:gd name="connsiteX0" fmla="*/ 0 w 148146"/>
              <a:gd name="connsiteY0" fmla="*/ 230982 h 230982"/>
              <a:gd name="connsiteX1" fmla="*/ 25399 w 148146"/>
              <a:gd name="connsiteY1" fmla="*/ 0 h 230982"/>
              <a:gd name="connsiteX2" fmla="*/ 67865 w 148146"/>
              <a:gd name="connsiteY2" fmla="*/ 13693 h 230982"/>
              <a:gd name="connsiteX3" fmla="*/ 111602 w 148146"/>
              <a:gd name="connsiteY3" fmla="*/ 2980 h 230982"/>
              <a:gd name="connsiteX4" fmla="*/ 148146 w 148146"/>
              <a:gd name="connsiteY4" fmla="*/ 228284 h 230982"/>
              <a:gd name="connsiteX0" fmla="*/ 0 w 148146"/>
              <a:gd name="connsiteY0" fmla="*/ 230982 h 230982"/>
              <a:gd name="connsiteX1" fmla="*/ 25399 w 148146"/>
              <a:gd name="connsiteY1" fmla="*/ 0 h 230982"/>
              <a:gd name="connsiteX2" fmla="*/ 67865 w 148146"/>
              <a:gd name="connsiteY2" fmla="*/ 13693 h 230982"/>
              <a:gd name="connsiteX3" fmla="*/ 111602 w 148146"/>
              <a:gd name="connsiteY3" fmla="*/ 2980 h 230982"/>
              <a:gd name="connsiteX4" fmla="*/ 148146 w 148146"/>
              <a:gd name="connsiteY4" fmla="*/ 228284 h 230982"/>
              <a:gd name="connsiteX0" fmla="*/ 0 w 148146"/>
              <a:gd name="connsiteY0" fmla="*/ 241616 h 241616"/>
              <a:gd name="connsiteX1" fmla="*/ 25399 w 148146"/>
              <a:gd name="connsiteY1" fmla="*/ 10634 h 241616"/>
              <a:gd name="connsiteX2" fmla="*/ 67865 w 148146"/>
              <a:gd name="connsiteY2" fmla="*/ 24327 h 241616"/>
              <a:gd name="connsiteX3" fmla="*/ 107453 w 148146"/>
              <a:gd name="connsiteY3" fmla="*/ 0 h 241616"/>
              <a:gd name="connsiteX4" fmla="*/ 148146 w 148146"/>
              <a:gd name="connsiteY4" fmla="*/ 238918 h 24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46" h="241616">
                <a:moveTo>
                  <a:pt x="0" y="241616"/>
                </a:moveTo>
                <a:cubicBezTo>
                  <a:pt x="30204" y="152112"/>
                  <a:pt x="15666" y="70189"/>
                  <a:pt x="25399" y="10634"/>
                </a:cubicBezTo>
                <a:cubicBezTo>
                  <a:pt x="46572" y="12834"/>
                  <a:pt x="54189" y="26099"/>
                  <a:pt x="67865" y="24327"/>
                </a:cubicBezTo>
                <a:cubicBezTo>
                  <a:pt x="81541" y="22555"/>
                  <a:pt x="86690" y="9939"/>
                  <a:pt x="107453" y="0"/>
                </a:cubicBezTo>
                <a:cubicBezTo>
                  <a:pt x="115139" y="65911"/>
                  <a:pt x="110521" y="156082"/>
                  <a:pt x="148146" y="238918"/>
                </a:cubicBezTo>
              </a:path>
            </a:pathLst>
          </a:custGeom>
          <a:gradFill>
            <a:gsLst>
              <a:gs pos="57000">
                <a:srgbClr val="99CC00"/>
              </a:gs>
              <a:gs pos="1000">
                <a:srgbClr val="99CC00"/>
              </a:gs>
              <a:gs pos="93000">
                <a:srgbClr val="6DA945"/>
              </a:gs>
            </a:gsLst>
            <a:lin ang="5400000" scaled="1"/>
          </a:gradFill>
          <a:ln w="317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383" y="1998845"/>
            <a:ext cx="3225339" cy="43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1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 cap="rnd">
          <a:solidFill>
            <a:srgbClr val="A88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 cap="rnd">
          <a:solidFill>
            <a:schemeClr val="accent2"/>
          </a:solidFill>
          <a:round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6f3ea92-2187-4d8d-a07d-fce443e31d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90CDFB69A013D419977EECBFF6AEFDE" ma:contentTypeVersion="8" ma:contentTypeDescription="新しいドキュメントを作成します。" ma:contentTypeScope="" ma:versionID="063fb25560be0c3c8b7263e8f8f595f9">
  <xsd:schema xmlns:xsd="http://www.w3.org/2001/XMLSchema" xmlns:xs="http://www.w3.org/2001/XMLSchema" xmlns:p="http://schemas.microsoft.com/office/2006/metadata/properties" xmlns:ns3="56f3ea92-2187-4d8d-a07d-fce443e31d57" xmlns:ns4="d114c6b6-0699-4726-bdc1-b1b831ad8ae7" targetNamespace="http://schemas.microsoft.com/office/2006/metadata/properties" ma:root="true" ma:fieldsID="ab37cc58c3a9ba1332d376b1d37e2983" ns3:_="" ns4:_="">
    <xsd:import namespace="56f3ea92-2187-4d8d-a07d-fce443e31d57"/>
    <xsd:import namespace="d114c6b6-0699-4726-bdc1-b1b831ad8a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3ea92-2187-4d8d-a07d-fce443e31d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4c6b6-0699-4726-bdc1-b1b831ad8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0FE8E6-2FA1-4F95-B90A-D5CB7C95B3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1186C1-2B1E-4B42-BCDE-5C5A4F9DE198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114c6b6-0699-4726-bdc1-b1b831ad8ae7"/>
    <ds:schemaRef ds:uri="56f3ea92-2187-4d8d-a07d-fce443e31d57"/>
  </ds:schemaRefs>
</ds:datastoreItem>
</file>

<file path=customXml/itemProps3.xml><?xml version="1.0" encoding="utf-8"?>
<ds:datastoreItem xmlns:ds="http://schemas.openxmlformats.org/officeDocument/2006/customXml" ds:itemID="{37EDD77D-B75C-4ADE-8B69-1CB4CA2D4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f3ea92-2187-4d8d-a07d-fce443e31d57"/>
    <ds:schemaRef ds:uri="d114c6b6-0699-4726-bdc1-b1b831ad8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196</Words>
  <Application>Microsoft Office PowerPoint</Application>
  <PresentationFormat>ワイド画面</PresentationFormat>
  <Paragraphs>25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メイリオ</vt:lpstr>
      <vt:lpstr>游ゴシック</vt:lpstr>
      <vt:lpstr>游ゴシック Light</vt:lpstr>
      <vt:lpstr>Aptos</vt:lpstr>
      <vt:lpstr>Aptos Display</vt:lpstr>
      <vt:lpstr>Arial</vt:lpstr>
      <vt:lpstr>Calibri</vt:lpstr>
      <vt:lpstr>Segoe UI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Keiji Nakajima</dc:creator>
  <cp:lastModifiedBy>Nakajima Keiji</cp:lastModifiedBy>
  <cp:revision>99</cp:revision>
  <dcterms:created xsi:type="dcterms:W3CDTF">2020-09-04T02:09:19Z</dcterms:created>
  <dcterms:modified xsi:type="dcterms:W3CDTF">2026-02-18T07:30:56Z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0x010100290CDFB69A013D419977EECBFF6AEFDE</vt:lpwstr>
  </property>
</Properties>
</file>