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2" r:id="rId2"/>
    <p:sldId id="257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7BA4-AC01-4A18-8D04-2D97C9F54E45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A898A-CC3D-4E2B-9825-70454D2F0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3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9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1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8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06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0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8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9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33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8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0D56-EF0A-4AD2-8D22-46331F8603E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A747-941C-4259-B19C-160135E85A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166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298" y="189986"/>
            <a:ext cx="8989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1932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noProof="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遺伝子の機能を調べる手法</a:t>
            </a:r>
            <a:r>
              <a:rPr lang="ja-JP" altLang="en-US" sz="2400" b="1" noProof="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分子遺伝学の</a:t>
            </a:r>
            <a:r>
              <a:rPr lang="ja-JP" altLang="en-US" sz="2400" b="1" noProof="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基礎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794721" y="851072"/>
            <a:ext cx="2254257" cy="5681723"/>
            <a:chOff x="4794721" y="851072"/>
            <a:chExt cx="2254257" cy="568172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110777" y="851072"/>
              <a:ext cx="1260937" cy="601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r>
                <a:rPr lang="ja-JP" altLang="en-US" sz="16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lang="en-US" altLang="ja-JP" sz="1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機能解析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" name="円/楕円 3"/>
            <p:cNvSpPr/>
            <p:nvPr/>
          </p:nvSpPr>
          <p:spPr>
            <a:xfrm>
              <a:off x="5511058" y="4295169"/>
              <a:ext cx="605216" cy="504056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>
              <a:off x="5744865" y="2815496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5744865" y="380396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5381988" y="3420014"/>
              <a:ext cx="855824" cy="140752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97" h="281504">
                  <a:moveTo>
                    <a:pt x="0" y="281504"/>
                  </a:moveTo>
                  <a:cubicBezTo>
                    <a:pt x="67218" y="143301"/>
                    <a:pt x="134437" y="29436"/>
                    <a:pt x="267714" y="3360"/>
                  </a:cubicBezTo>
                  <a:cubicBezTo>
                    <a:pt x="400991" y="-22716"/>
                    <a:pt x="676818" y="111141"/>
                    <a:pt x="799665" y="125048"/>
                  </a:cubicBezTo>
                  <a:cubicBezTo>
                    <a:pt x="922512" y="138955"/>
                    <a:pt x="963654" y="114907"/>
                    <a:pt x="1004797" y="86803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1" name="下矢印 10"/>
            <p:cNvSpPr/>
            <p:nvPr/>
          </p:nvSpPr>
          <p:spPr>
            <a:xfrm>
              <a:off x="5744865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4794721" y="1508211"/>
              <a:ext cx="2254257" cy="878733"/>
              <a:chOff x="176548" y="1935777"/>
              <a:chExt cx="2254257" cy="878733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176548" y="2227113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82214" y="2401055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06671" y="2309350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417306" y="2653377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432367" y="2732548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839367" y="2467730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31" name="稲妻 30"/>
              <p:cNvSpPr/>
              <p:nvPr/>
            </p:nvSpPr>
            <p:spPr>
              <a:xfrm rot="2720184">
                <a:off x="800015" y="2063046"/>
                <a:ext cx="283630" cy="351129"/>
              </a:xfrm>
              <a:prstGeom prst="lightningBolt">
                <a:avLst/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997839" y="1935777"/>
                <a:ext cx="1432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99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変異（機能破壊）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049172" y="5435934"/>
              <a:ext cx="850293" cy="1096861"/>
              <a:chOff x="5049172" y="5494439"/>
              <a:chExt cx="850293" cy="1096861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3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894" t="81261" r="35693" b="2"/>
              <a:stretch/>
            </p:blipFill>
            <p:spPr>
              <a:xfrm rot="18900000">
                <a:off x="5294163" y="6094598"/>
                <a:ext cx="298320" cy="271031"/>
              </a:xfrm>
              <a:prstGeom prst="rect">
                <a:avLst/>
              </a:prstGeom>
            </p:spPr>
          </p:pic>
          <p:grpSp>
            <p:nvGrpSpPr>
              <p:cNvPr id="16" name="グループ化 15"/>
              <p:cNvGrpSpPr/>
              <p:nvPr/>
            </p:nvGrpSpPr>
            <p:grpSpPr>
              <a:xfrm>
                <a:off x="5049172" y="5494439"/>
                <a:ext cx="850293" cy="1096861"/>
                <a:chOff x="5049172" y="5494439"/>
                <a:chExt cx="850293" cy="1096861"/>
              </a:xfrm>
            </p:grpSpPr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5300"/>
                          </a14:imgEffect>
                          <a14:imgEffect>
                            <a14:saturation sat="3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6249" b="66275"/>
                <a:stretch/>
              </p:blipFill>
              <p:spPr>
                <a:xfrm rot="18900000">
                  <a:off x="5049172" y="5494439"/>
                  <a:ext cx="711218" cy="487826"/>
                </a:xfrm>
                <a:prstGeom prst="rect">
                  <a:avLst/>
                </a:prstGeom>
              </p:spPr>
            </p:pic>
            <p:grpSp>
              <p:nvGrpSpPr>
                <p:cNvPr id="18" name="グループ化 17"/>
                <p:cNvGrpSpPr/>
                <p:nvPr/>
              </p:nvGrpSpPr>
              <p:grpSpPr>
                <a:xfrm>
                  <a:off x="5408362" y="6105573"/>
                  <a:ext cx="491103" cy="485727"/>
                  <a:chOff x="5786711" y="6282487"/>
                  <a:chExt cx="491103" cy="485727"/>
                </a:xfrm>
              </p:grpSpPr>
              <p:cxnSp>
                <p:nvCxnSpPr>
                  <p:cNvPr id="19" name="直線コネクタ 18"/>
                  <p:cNvCxnSpPr/>
                  <p:nvPr/>
                </p:nvCxnSpPr>
                <p:spPr>
                  <a:xfrm flipV="1">
                    <a:off x="6014526" y="6282487"/>
                    <a:ext cx="46992" cy="126206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/>
                  <p:cNvCxnSpPr/>
                  <p:nvPr/>
                </p:nvCxnSpPr>
                <p:spPr>
                  <a:xfrm flipV="1">
                    <a:off x="5786711" y="6541295"/>
                    <a:ext cx="109906" cy="50005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 flipV="1">
                    <a:off x="6098367" y="6376207"/>
                    <a:ext cx="98173" cy="88106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コネクタ 21"/>
                  <p:cNvCxnSpPr/>
                  <p:nvPr/>
                </p:nvCxnSpPr>
                <p:spPr>
                  <a:xfrm flipV="1">
                    <a:off x="6162920" y="6523826"/>
                    <a:ext cx="114894" cy="3493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 flipV="1">
                    <a:off x="5907881" y="6601872"/>
                    <a:ext cx="57853" cy="8467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 flipV="1">
                    <a:off x="6044857" y="6661403"/>
                    <a:ext cx="10861" cy="10681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" name="テキスト ボックス 13"/>
            <p:cNvSpPr txBox="1"/>
            <p:nvPr/>
          </p:nvSpPr>
          <p:spPr>
            <a:xfrm>
              <a:off x="5809900" y="5456600"/>
              <a:ext cx="1020504" cy="29372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何に必要か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343074" y="851071"/>
            <a:ext cx="2725284" cy="6009971"/>
            <a:chOff x="2343074" y="851071"/>
            <a:chExt cx="2725284" cy="6009971"/>
          </a:xfrm>
        </p:grpSpPr>
        <p:sp>
          <p:nvSpPr>
            <p:cNvPr id="34" name="円/楕円 3"/>
            <p:cNvSpPr/>
            <p:nvPr/>
          </p:nvSpPr>
          <p:spPr>
            <a:xfrm>
              <a:off x="3291947" y="4295169"/>
              <a:ext cx="605216" cy="50405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5000">
                  <a:srgbClr val="FFAE5D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5" name="下矢印 34"/>
            <p:cNvSpPr/>
            <p:nvPr/>
          </p:nvSpPr>
          <p:spPr>
            <a:xfrm>
              <a:off x="3529520" y="2815496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6" name="下矢印 35"/>
            <p:cNvSpPr/>
            <p:nvPr/>
          </p:nvSpPr>
          <p:spPr>
            <a:xfrm>
              <a:off x="3529520" y="3796314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790614" y="3357792"/>
              <a:ext cx="944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838886" y="4603232"/>
              <a:ext cx="1229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タンパク質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9" name="フリーフォーム 38"/>
            <p:cNvSpPr/>
            <p:nvPr/>
          </p:nvSpPr>
          <p:spPr>
            <a:xfrm rot="20700000">
              <a:off x="3166643" y="3374263"/>
              <a:ext cx="855824" cy="140752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97" h="281504">
                  <a:moveTo>
                    <a:pt x="0" y="281504"/>
                  </a:moveTo>
                  <a:cubicBezTo>
                    <a:pt x="67218" y="143301"/>
                    <a:pt x="134437" y="29436"/>
                    <a:pt x="267714" y="3360"/>
                  </a:cubicBezTo>
                  <a:cubicBezTo>
                    <a:pt x="400991" y="-22716"/>
                    <a:pt x="676818" y="111141"/>
                    <a:pt x="799665" y="125048"/>
                  </a:cubicBezTo>
                  <a:cubicBezTo>
                    <a:pt x="922512" y="138955"/>
                    <a:pt x="963654" y="114907"/>
                    <a:pt x="1004797" y="86803"/>
                  </a:cubicBezTo>
                </a:path>
              </a:pathLst>
            </a:custGeom>
            <a:noFill/>
            <a:ln w="38100" cap="flat" cmpd="sng" algn="ctr">
              <a:solidFill>
                <a:srgbClr val="CC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441741" y="2172543"/>
              <a:ext cx="13449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（ゲノム</a:t>
              </a: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DNA</a:t>
              </a: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）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698302" y="282496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転写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727973" y="379024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翻訳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705953" y="851071"/>
              <a:ext cx="1894175" cy="539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遺伝子</a:t>
              </a: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から</a:t>
              </a: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形質へ</a:t>
              </a: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（セントラルドグマ）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4" name="下矢印 43"/>
            <p:cNvSpPr/>
            <p:nvPr/>
          </p:nvSpPr>
          <p:spPr>
            <a:xfrm>
              <a:off x="3529520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800617" y="5806695"/>
              <a:ext cx="670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形質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343074" y="2569606"/>
              <a:ext cx="12635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転写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調節</a:t>
              </a: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領域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（</a:t>
              </a:r>
              <a:r>
                <a:rPr kumimoji="1" lang="ja-JP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プロモーター）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2492620" y="1836526"/>
              <a:ext cx="1995749" cy="672920"/>
              <a:chOff x="287674" y="2215243"/>
              <a:chExt cx="1995749" cy="672920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287674" y="2267940"/>
                <a:ext cx="1965626" cy="537678"/>
                <a:chOff x="618315" y="2932780"/>
                <a:chExt cx="1965626" cy="537678"/>
              </a:xfrm>
            </p:grpSpPr>
            <p:sp>
              <p:nvSpPr>
                <p:cNvPr id="57" name="フリーフォーム 56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58" name="フリーフォーム 57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1" name="グループ化 50"/>
              <p:cNvGrpSpPr/>
              <p:nvPr/>
            </p:nvGrpSpPr>
            <p:grpSpPr>
              <a:xfrm>
                <a:off x="317797" y="2350177"/>
                <a:ext cx="1965626" cy="537678"/>
                <a:chOff x="618315" y="2932780"/>
                <a:chExt cx="1965626" cy="537678"/>
              </a:xfrm>
            </p:grpSpPr>
            <p:sp>
              <p:nvSpPr>
                <p:cNvPr id="55" name="フリーフォーム 54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56" name="フリーフォーム 55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52" name="フリーフォーム 51"/>
              <p:cNvSpPr/>
              <p:nvPr/>
            </p:nvSpPr>
            <p:spPr>
              <a:xfrm rot="927377">
                <a:off x="632318" y="2215243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528431" y="2727030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543492" y="2806201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3070151" y="5414510"/>
              <a:ext cx="964354" cy="1446532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2709642" y="1560565"/>
              <a:ext cx="571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調節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6942166" y="1963043"/>
            <a:ext cx="997389" cy="3681844"/>
            <a:chOff x="6942166" y="1963043"/>
            <a:chExt cx="997389" cy="3681844"/>
          </a:xfrm>
        </p:grpSpPr>
        <p:sp>
          <p:nvSpPr>
            <p:cNvPr id="60" name="下矢印 59"/>
            <p:cNvSpPr/>
            <p:nvPr/>
          </p:nvSpPr>
          <p:spPr>
            <a:xfrm flipV="1">
              <a:off x="7272133" y="1963043"/>
              <a:ext cx="345468" cy="3681844"/>
            </a:xfrm>
            <a:prstGeom prst="downArrow">
              <a:avLst>
                <a:gd name="adj1" fmla="val 40196"/>
                <a:gd name="adj2" fmla="val 9636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942166" y="3986253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00B0F0"/>
                  </a:solidFill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順</a:t>
              </a:r>
              <a:r>
                <a:rPr kumimoji="1" lang="ja-JP" altLang="en-US" sz="1200" b="1" dirty="0" smtClean="0">
                  <a:solidFill>
                    <a:srgbClr val="00B0F0"/>
                  </a:solidFill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400" b="1" dirty="0" smtClean="0"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遺伝学</a:t>
              </a:r>
              <a:endParaRPr kumimoji="1" lang="ja-JP" altLang="en-US" sz="1400" b="1" dirty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7637056" y="2035322"/>
            <a:ext cx="997389" cy="3681844"/>
            <a:chOff x="7637056" y="2035322"/>
            <a:chExt cx="997389" cy="3681844"/>
          </a:xfrm>
        </p:grpSpPr>
        <p:sp>
          <p:nvSpPr>
            <p:cNvPr id="63" name="下矢印 62"/>
            <p:cNvSpPr/>
            <p:nvPr/>
          </p:nvSpPr>
          <p:spPr>
            <a:xfrm>
              <a:off x="7967023" y="2035322"/>
              <a:ext cx="345468" cy="3681844"/>
            </a:xfrm>
            <a:prstGeom prst="downArrow">
              <a:avLst>
                <a:gd name="adj1" fmla="val 40196"/>
                <a:gd name="adj2" fmla="val 963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637056" y="3102392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rgbClr val="FFFF00"/>
                  </a:solidFill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逆</a:t>
              </a:r>
              <a:r>
                <a:rPr kumimoji="1" lang="ja-JP" altLang="en-US" sz="1200" b="1" dirty="0" smtClean="0">
                  <a:solidFill>
                    <a:srgbClr val="FFFF00"/>
                  </a:solidFill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400" b="1" dirty="0" smtClean="0">
                  <a:effectLst>
                    <a:glow rad="127000">
                      <a:schemeClr val="bg1"/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遺伝学</a:t>
              </a:r>
              <a:endParaRPr kumimoji="1" lang="ja-JP" altLang="en-US" sz="1400" b="1" dirty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8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7298" y="189986"/>
            <a:ext cx="8989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1932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noProof="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遺伝子の機能を調べる手法</a:t>
            </a:r>
            <a:r>
              <a:rPr lang="ja-JP" altLang="en-US" sz="2400" b="1" noProof="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分子遺伝学の</a:t>
            </a:r>
            <a:r>
              <a:rPr lang="ja-JP" altLang="en-US" sz="2400" b="1" noProof="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基礎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円/楕円 3"/>
          <p:cNvSpPr/>
          <p:nvPr/>
        </p:nvSpPr>
        <p:spPr>
          <a:xfrm>
            <a:off x="3291947" y="4295169"/>
            <a:ext cx="605216" cy="50405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5000">
                <a:srgbClr val="FFAE5D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529520" y="2815496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529520" y="3796314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90614" y="3357792"/>
            <a:ext cx="94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mRNA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38886" y="4603232"/>
            <a:ext cx="1229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タンパク質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 rot="20700000">
            <a:off x="3166643" y="3374263"/>
            <a:ext cx="855824" cy="140752"/>
          </a:xfrm>
          <a:custGeom>
            <a:avLst/>
            <a:gdLst>
              <a:gd name="connsiteX0" fmla="*/ 0 w 1004797"/>
              <a:gd name="connsiteY0" fmla="*/ 305444 h 305444"/>
              <a:gd name="connsiteX1" fmla="*/ 267714 w 1004797"/>
              <a:gd name="connsiteY1" fmla="*/ 2962 h 305444"/>
              <a:gd name="connsiteX2" fmla="*/ 799665 w 1004797"/>
              <a:gd name="connsiteY2" fmla="*/ 148988 h 305444"/>
              <a:gd name="connsiteX3" fmla="*/ 1004797 w 1004797"/>
              <a:gd name="connsiteY3" fmla="*/ 110743 h 305444"/>
              <a:gd name="connsiteX0" fmla="*/ 0 w 1004797"/>
              <a:gd name="connsiteY0" fmla="*/ 281504 h 281504"/>
              <a:gd name="connsiteX1" fmla="*/ 267714 w 1004797"/>
              <a:gd name="connsiteY1" fmla="*/ 3360 h 281504"/>
              <a:gd name="connsiteX2" fmla="*/ 799665 w 1004797"/>
              <a:gd name="connsiteY2" fmla="*/ 125048 h 281504"/>
              <a:gd name="connsiteX3" fmla="*/ 1004797 w 1004797"/>
              <a:gd name="connsiteY3" fmla="*/ 86803 h 28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797" h="281504">
                <a:moveTo>
                  <a:pt x="0" y="281504"/>
                </a:moveTo>
                <a:cubicBezTo>
                  <a:pt x="67218" y="143301"/>
                  <a:pt x="134437" y="29436"/>
                  <a:pt x="267714" y="3360"/>
                </a:cubicBezTo>
                <a:cubicBezTo>
                  <a:pt x="400991" y="-22716"/>
                  <a:pt x="676818" y="111141"/>
                  <a:pt x="799665" y="125048"/>
                </a:cubicBezTo>
                <a:cubicBezTo>
                  <a:pt x="922512" y="138955"/>
                  <a:pt x="963654" y="114907"/>
                  <a:pt x="1004797" y="86803"/>
                </a:cubicBezTo>
              </a:path>
            </a:pathLst>
          </a:custGeom>
          <a:noFill/>
          <a:ln w="38100" cap="flat" cmpd="sng" algn="ctr">
            <a:solidFill>
              <a:srgbClr val="CC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41741" y="2172543"/>
            <a:ext cx="134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（ゲノム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DNA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698302" y="28249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転写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27973" y="37902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翻訳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05953" y="851071"/>
            <a:ext cx="1894175" cy="539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遺伝子から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形質へ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（セントラルドグマ）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下矢印 60"/>
          <p:cNvSpPr/>
          <p:nvPr/>
        </p:nvSpPr>
        <p:spPr>
          <a:xfrm>
            <a:off x="3529520" y="5000982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00617" y="5806695"/>
            <a:ext cx="67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形質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343074" y="2569606"/>
            <a:ext cx="12635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転写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調節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領域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プロモーター）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20" name="グループ化 119"/>
          <p:cNvGrpSpPr/>
          <p:nvPr/>
        </p:nvGrpSpPr>
        <p:grpSpPr>
          <a:xfrm>
            <a:off x="2492620" y="1836526"/>
            <a:ext cx="1995749" cy="672920"/>
            <a:chOff x="287674" y="2215243"/>
            <a:chExt cx="1995749" cy="672920"/>
          </a:xfrm>
        </p:grpSpPr>
        <p:grpSp>
          <p:nvGrpSpPr>
            <p:cNvPr id="121" name="グループ化 120"/>
            <p:cNvGrpSpPr/>
            <p:nvPr/>
          </p:nvGrpSpPr>
          <p:grpSpPr>
            <a:xfrm>
              <a:off x="287674" y="2267940"/>
              <a:ext cx="1965626" cy="537678"/>
              <a:chOff x="618315" y="2932780"/>
              <a:chExt cx="1965626" cy="537678"/>
            </a:xfrm>
          </p:grpSpPr>
          <p:sp>
            <p:nvSpPr>
              <p:cNvPr id="128" name="フリーフォーム 127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29" name="フリーフォーム 128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22" name="グループ化 121"/>
            <p:cNvGrpSpPr/>
            <p:nvPr/>
          </p:nvGrpSpPr>
          <p:grpSpPr>
            <a:xfrm>
              <a:off x="317797" y="2350177"/>
              <a:ext cx="1965626" cy="537678"/>
              <a:chOff x="618315" y="2932780"/>
              <a:chExt cx="1965626" cy="537678"/>
            </a:xfrm>
          </p:grpSpPr>
          <p:sp>
            <p:nvSpPr>
              <p:cNvPr id="126" name="フリーフォーム 125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27" name="フリーフォーム 126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123" name="フリーフォーム 122"/>
            <p:cNvSpPr/>
            <p:nvPr/>
          </p:nvSpPr>
          <p:spPr>
            <a:xfrm rot="927377">
              <a:off x="632318" y="2215243"/>
              <a:ext cx="316514" cy="502026"/>
            </a:xfrm>
            <a:custGeom>
              <a:avLst/>
              <a:gdLst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25226 w 291926"/>
                <a:gd name="connsiteY0" fmla="*/ 496570 h 496570"/>
                <a:gd name="connsiteX1" fmla="*/ 40466 w 291926"/>
                <a:gd name="connsiteY1" fmla="*/ 31750 h 496570"/>
                <a:gd name="connsiteX2" fmla="*/ 291926 w 291926"/>
                <a:gd name="connsiteY2" fmla="*/ 100330 h 496570"/>
                <a:gd name="connsiteX0" fmla="*/ 40203 w 306903"/>
                <a:gd name="connsiteY0" fmla="*/ 503736 h 503736"/>
                <a:gd name="connsiteX1" fmla="*/ 55443 w 306903"/>
                <a:gd name="connsiteY1" fmla="*/ 38916 h 503736"/>
                <a:gd name="connsiteX2" fmla="*/ 306903 w 306903"/>
                <a:gd name="connsiteY2" fmla="*/ 107496 h 503736"/>
                <a:gd name="connsiteX0" fmla="*/ 49814 w 316514"/>
                <a:gd name="connsiteY0" fmla="*/ 503736 h 503736"/>
                <a:gd name="connsiteX1" fmla="*/ 65054 w 316514"/>
                <a:gd name="connsiteY1" fmla="*/ 38916 h 503736"/>
                <a:gd name="connsiteX2" fmla="*/ 316514 w 316514"/>
                <a:gd name="connsiteY2" fmla="*/ 107496 h 503736"/>
                <a:gd name="connsiteX0" fmla="*/ 49814 w 316514"/>
                <a:gd name="connsiteY0" fmla="*/ 502026 h 502026"/>
                <a:gd name="connsiteX1" fmla="*/ 65054 w 316514"/>
                <a:gd name="connsiteY1" fmla="*/ 37206 h 502026"/>
                <a:gd name="connsiteX2" fmla="*/ 316514 w 316514"/>
                <a:gd name="connsiteY2" fmla="*/ 105786 h 5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514" h="502026">
                  <a:moveTo>
                    <a:pt x="49814" y="502026"/>
                  </a:moveTo>
                  <a:cubicBezTo>
                    <a:pt x="4283" y="298011"/>
                    <a:pt x="-41121" y="130196"/>
                    <a:pt x="65054" y="37206"/>
                  </a:cubicBezTo>
                  <a:cubicBezTo>
                    <a:pt x="171229" y="-55784"/>
                    <a:pt x="238661" y="47854"/>
                    <a:pt x="316514" y="10578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フリーフォーム 123"/>
            <p:cNvSpPr/>
            <p:nvPr/>
          </p:nvSpPr>
          <p:spPr>
            <a:xfrm>
              <a:off x="528431" y="2727030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フリーフォーム 124"/>
            <p:cNvSpPr/>
            <p:nvPr/>
          </p:nvSpPr>
          <p:spPr>
            <a:xfrm>
              <a:off x="543492" y="2806201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222" name="図 22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3070151" y="5414510"/>
            <a:ext cx="964354" cy="144653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794721" y="851072"/>
            <a:ext cx="2254257" cy="5681723"/>
            <a:chOff x="4794721" y="851072"/>
            <a:chExt cx="2254257" cy="5681723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5110777" y="851072"/>
              <a:ext cx="1260937" cy="601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r>
                <a:rPr lang="ja-JP" altLang="en-US" sz="16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lang="en-US" altLang="ja-JP" sz="1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機能解析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3" name="円/楕円 3"/>
            <p:cNvSpPr/>
            <p:nvPr/>
          </p:nvSpPr>
          <p:spPr>
            <a:xfrm>
              <a:off x="5511058" y="4295169"/>
              <a:ext cx="605216" cy="504056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7" name="下矢印 66"/>
            <p:cNvSpPr/>
            <p:nvPr/>
          </p:nvSpPr>
          <p:spPr>
            <a:xfrm>
              <a:off x="5744865" y="2815496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8" name="下矢印 67"/>
            <p:cNvSpPr/>
            <p:nvPr/>
          </p:nvSpPr>
          <p:spPr>
            <a:xfrm>
              <a:off x="5744865" y="380396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5381988" y="3420014"/>
              <a:ext cx="855824" cy="140752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97" h="281504">
                  <a:moveTo>
                    <a:pt x="0" y="281504"/>
                  </a:moveTo>
                  <a:cubicBezTo>
                    <a:pt x="67218" y="143301"/>
                    <a:pt x="134437" y="29436"/>
                    <a:pt x="267714" y="3360"/>
                  </a:cubicBezTo>
                  <a:cubicBezTo>
                    <a:pt x="400991" y="-22716"/>
                    <a:pt x="676818" y="111141"/>
                    <a:pt x="799665" y="125048"/>
                  </a:cubicBezTo>
                  <a:cubicBezTo>
                    <a:pt x="922512" y="138955"/>
                    <a:pt x="963654" y="114907"/>
                    <a:pt x="1004797" y="86803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9" name="下矢印 78"/>
            <p:cNvSpPr/>
            <p:nvPr/>
          </p:nvSpPr>
          <p:spPr>
            <a:xfrm>
              <a:off x="5744865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4794721" y="1508211"/>
              <a:ext cx="2254257" cy="878733"/>
              <a:chOff x="176548" y="1935777"/>
              <a:chExt cx="2254257" cy="878733"/>
            </a:xfrm>
          </p:grpSpPr>
          <p:sp>
            <p:nvSpPr>
              <p:cNvPr id="110" name="フリーフォーム 109"/>
              <p:cNvSpPr/>
              <p:nvPr/>
            </p:nvSpPr>
            <p:spPr>
              <a:xfrm>
                <a:off x="176548" y="2227113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11" name="フリーフォーム 110"/>
              <p:cNvSpPr/>
              <p:nvPr/>
            </p:nvSpPr>
            <p:spPr>
              <a:xfrm>
                <a:off x="782214" y="2401055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13" name="フリーフォーム 112"/>
              <p:cNvSpPr/>
              <p:nvPr/>
            </p:nvSpPr>
            <p:spPr>
              <a:xfrm>
                <a:off x="206671" y="2309350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16" name="フリーフォーム 115"/>
              <p:cNvSpPr/>
              <p:nvPr/>
            </p:nvSpPr>
            <p:spPr>
              <a:xfrm>
                <a:off x="417306" y="2653377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フリーフォーム 116"/>
              <p:cNvSpPr/>
              <p:nvPr/>
            </p:nvSpPr>
            <p:spPr>
              <a:xfrm>
                <a:off x="432367" y="2732548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0" name="フリーフォーム 129"/>
              <p:cNvSpPr/>
              <p:nvPr/>
            </p:nvSpPr>
            <p:spPr>
              <a:xfrm>
                <a:off x="839367" y="2467730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31" name="稲妻 130"/>
              <p:cNvSpPr/>
              <p:nvPr/>
            </p:nvSpPr>
            <p:spPr>
              <a:xfrm rot="2720184">
                <a:off x="800015" y="2063046"/>
                <a:ext cx="283630" cy="351129"/>
              </a:xfrm>
              <a:prstGeom prst="lightningBolt">
                <a:avLst/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2" name="テキスト ボックス 131"/>
              <p:cNvSpPr txBox="1"/>
              <p:nvPr/>
            </p:nvSpPr>
            <p:spPr>
              <a:xfrm>
                <a:off x="997839" y="1935777"/>
                <a:ext cx="1432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99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変異（機能破壊）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5049172" y="5435934"/>
              <a:ext cx="850293" cy="1096861"/>
              <a:chOff x="5049172" y="5494439"/>
              <a:chExt cx="850293" cy="1096861"/>
            </a:xfrm>
          </p:grpSpPr>
          <p:pic>
            <p:nvPicPr>
              <p:cNvPr id="240" name="図 23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894" t="81261" r="35693" b="2"/>
              <a:stretch/>
            </p:blipFill>
            <p:spPr>
              <a:xfrm rot="18900000">
                <a:off x="5294163" y="6094598"/>
                <a:ext cx="298320" cy="271031"/>
              </a:xfrm>
              <a:prstGeom prst="rect">
                <a:avLst/>
              </a:prstGeom>
            </p:spPr>
          </p:pic>
          <p:grpSp>
            <p:nvGrpSpPr>
              <p:cNvPr id="6" name="グループ化 5"/>
              <p:cNvGrpSpPr/>
              <p:nvPr/>
            </p:nvGrpSpPr>
            <p:grpSpPr>
              <a:xfrm>
                <a:off x="5049172" y="5494439"/>
                <a:ext cx="850293" cy="1096861"/>
                <a:chOff x="5049172" y="5494439"/>
                <a:chExt cx="850293" cy="1096861"/>
              </a:xfrm>
            </p:grpSpPr>
            <p:pic>
              <p:nvPicPr>
                <p:cNvPr id="223" name="図 22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6249" b="66275"/>
                <a:stretch/>
              </p:blipFill>
              <p:spPr>
                <a:xfrm rot="18900000">
                  <a:off x="5049172" y="5494439"/>
                  <a:ext cx="711218" cy="487826"/>
                </a:xfrm>
                <a:prstGeom prst="rect">
                  <a:avLst/>
                </a:prstGeom>
              </p:spPr>
            </p:pic>
            <p:grpSp>
              <p:nvGrpSpPr>
                <p:cNvPr id="242" name="グループ化 241"/>
                <p:cNvGrpSpPr/>
                <p:nvPr/>
              </p:nvGrpSpPr>
              <p:grpSpPr>
                <a:xfrm>
                  <a:off x="5408362" y="6105573"/>
                  <a:ext cx="491103" cy="485727"/>
                  <a:chOff x="5786711" y="6282487"/>
                  <a:chExt cx="491103" cy="485727"/>
                </a:xfrm>
              </p:grpSpPr>
              <p:cxnSp>
                <p:nvCxnSpPr>
                  <p:cNvPr id="243" name="直線コネクタ 242"/>
                  <p:cNvCxnSpPr/>
                  <p:nvPr/>
                </p:nvCxnSpPr>
                <p:spPr>
                  <a:xfrm flipV="1">
                    <a:off x="6014526" y="6282487"/>
                    <a:ext cx="46992" cy="126206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直線コネクタ 243"/>
                  <p:cNvCxnSpPr/>
                  <p:nvPr/>
                </p:nvCxnSpPr>
                <p:spPr>
                  <a:xfrm flipV="1">
                    <a:off x="5786711" y="6541295"/>
                    <a:ext cx="109906" cy="50005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直線コネクタ 244"/>
                  <p:cNvCxnSpPr/>
                  <p:nvPr/>
                </p:nvCxnSpPr>
                <p:spPr>
                  <a:xfrm flipV="1">
                    <a:off x="6098367" y="6376207"/>
                    <a:ext cx="98173" cy="88106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直線コネクタ 245"/>
                  <p:cNvCxnSpPr/>
                  <p:nvPr/>
                </p:nvCxnSpPr>
                <p:spPr>
                  <a:xfrm flipV="1">
                    <a:off x="6162920" y="6523826"/>
                    <a:ext cx="114894" cy="3493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直線コネクタ 246"/>
                  <p:cNvCxnSpPr/>
                  <p:nvPr/>
                </p:nvCxnSpPr>
                <p:spPr>
                  <a:xfrm flipV="1">
                    <a:off x="5907881" y="6601872"/>
                    <a:ext cx="57853" cy="8467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直線コネクタ 247"/>
                  <p:cNvCxnSpPr/>
                  <p:nvPr/>
                </p:nvCxnSpPr>
                <p:spPr>
                  <a:xfrm flipV="1">
                    <a:off x="6044857" y="6661403"/>
                    <a:ext cx="10861" cy="10681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62" name="テキスト ボックス 261"/>
            <p:cNvSpPr txBox="1"/>
            <p:nvPr/>
          </p:nvSpPr>
          <p:spPr>
            <a:xfrm>
              <a:off x="5809900" y="5456600"/>
              <a:ext cx="1020504" cy="29372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何に必要か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63" name="テキスト ボックス 262"/>
          <p:cNvSpPr txBox="1"/>
          <p:nvPr/>
        </p:nvSpPr>
        <p:spPr>
          <a:xfrm>
            <a:off x="2709642" y="1560565"/>
            <a:ext cx="57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調節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712278" y="851072"/>
            <a:ext cx="2456398" cy="6002366"/>
            <a:chOff x="6712278" y="851072"/>
            <a:chExt cx="2456398" cy="6002366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7036621" y="851072"/>
              <a:ext cx="1646098" cy="601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タンパク質の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発現解析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6712278" y="1508211"/>
              <a:ext cx="2311409" cy="884397"/>
              <a:chOff x="6611619" y="1496922"/>
              <a:chExt cx="2311409" cy="884397"/>
            </a:xfrm>
          </p:grpSpPr>
          <p:sp>
            <p:nvSpPr>
              <p:cNvPr id="156" name="フリーフォーム 155"/>
              <p:cNvSpPr/>
              <p:nvPr/>
            </p:nvSpPr>
            <p:spPr>
              <a:xfrm>
                <a:off x="6611619" y="1793922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57" name="フリーフォーム 156"/>
              <p:cNvSpPr/>
              <p:nvPr/>
            </p:nvSpPr>
            <p:spPr>
              <a:xfrm>
                <a:off x="7217285" y="1967864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58" name="フリーフォーム 157"/>
              <p:cNvSpPr/>
              <p:nvPr/>
            </p:nvSpPr>
            <p:spPr>
              <a:xfrm>
                <a:off x="6641742" y="1876159"/>
                <a:ext cx="1648591" cy="504852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  <a:gd name="connsiteX0" fmla="*/ 0 w 1648591"/>
                  <a:gd name="connsiteY0" fmla="*/ 469782 h 504852"/>
                  <a:gd name="connsiteX1" fmla="*/ 397685 w 1648591"/>
                  <a:gd name="connsiteY1" fmla="*/ 463394 h 504852"/>
                  <a:gd name="connsiteX2" fmla="*/ 986440 w 1648591"/>
                  <a:gd name="connsiteY2" fmla="*/ 9954 h 504852"/>
                  <a:gd name="connsiteX3" fmla="*/ 1648591 w 1648591"/>
                  <a:gd name="connsiteY3" fmla="*/ 136078 h 5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591" h="504852">
                    <a:moveTo>
                      <a:pt x="0" y="469782"/>
                    </a:moveTo>
                    <a:cubicBezTo>
                      <a:pt x="291706" y="515284"/>
                      <a:pt x="285137" y="519924"/>
                      <a:pt x="397685" y="463394"/>
                    </a:cubicBezTo>
                    <a:cubicBezTo>
                      <a:pt x="510233" y="406864"/>
                      <a:pt x="777956" y="64507"/>
                      <a:pt x="986440" y="9954"/>
                    </a:cubicBezTo>
                    <a:cubicBezTo>
                      <a:pt x="1194924" y="-44599"/>
                      <a:pt x="1485393" y="143208"/>
                      <a:pt x="1648591" y="136078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59" name="フリーフォーム 158"/>
              <p:cNvSpPr/>
              <p:nvPr/>
            </p:nvSpPr>
            <p:spPr>
              <a:xfrm>
                <a:off x="6860315" y="2220186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0" name="フリーフォーム 159"/>
              <p:cNvSpPr/>
              <p:nvPr/>
            </p:nvSpPr>
            <p:spPr>
              <a:xfrm>
                <a:off x="6875376" y="2299357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1" name="フリーフォーム 160"/>
              <p:cNvSpPr/>
              <p:nvPr/>
            </p:nvSpPr>
            <p:spPr>
              <a:xfrm>
                <a:off x="7274438" y="2034539"/>
                <a:ext cx="106522" cy="108089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410316"/>
                  <a:gd name="connsiteY0" fmla="*/ 247789 h 247789"/>
                  <a:gd name="connsiteX1" fmla="*/ 410316 w 410316"/>
                  <a:gd name="connsiteY1" fmla="*/ 0 h 2477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47329"/>
                  <a:gd name="connsiteY0" fmla="*/ 137694 h 137694"/>
                  <a:gd name="connsiteX1" fmla="*/ 114195 w 147329"/>
                  <a:gd name="connsiteY1" fmla="*/ 29605 h 137694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  <a:gd name="connsiteX0" fmla="*/ 0 w 114195"/>
                  <a:gd name="connsiteY0" fmla="*/ 108089 h 108089"/>
                  <a:gd name="connsiteX1" fmla="*/ 114195 w 114195"/>
                  <a:gd name="connsiteY1" fmla="*/ 0 h 10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95" h="108089">
                    <a:moveTo>
                      <a:pt x="0" y="108089"/>
                    </a:moveTo>
                    <a:cubicBezTo>
                      <a:pt x="55050" y="63413"/>
                      <a:pt x="77032" y="40788"/>
                      <a:pt x="114195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62" name="稲妻 161"/>
              <p:cNvSpPr/>
              <p:nvPr/>
            </p:nvSpPr>
            <p:spPr>
              <a:xfrm rot="2720184">
                <a:off x="7236081" y="1607326"/>
                <a:ext cx="283630" cy="351129"/>
              </a:xfrm>
              <a:prstGeom prst="lightningBolt">
                <a:avLst/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3" name="テキスト ボックス 162"/>
              <p:cNvSpPr txBox="1"/>
              <p:nvPr/>
            </p:nvSpPr>
            <p:spPr>
              <a:xfrm>
                <a:off x="7435913" y="1496922"/>
                <a:ext cx="14871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99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変異（機能破壊）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71" name="グループ化 170"/>
            <p:cNvGrpSpPr/>
            <p:nvPr/>
          </p:nvGrpSpPr>
          <p:grpSpPr>
            <a:xfrm>
              <a:off x="6903287" y="2340517"/>
              <a:ext cx="1965626" cy="537678"/>
              <a:chOff x="618315" y="2932780"/>
              <a:chExt cx="1965626" cy="537678"/>
            </a:xfrm>
          </p:grpSpPr>
          <p:sp>
            <p:nvSpPr>
              <p:cNvPr id="172" name="フリーフォーム 171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73" name="フリーフォーム 172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74" name="グループ化 173"/>
            <p:cNvGrpSpPr/>
            <p:nvPr/>
          </p:nvGrpSpPr>
          <p:grpSpPr>
            <a:xfrm>
              <a:off x="6933410" y="2422754"/>
              <a:ext cx="1965626" cy="537678"/>
              <a:chOff x="618315" y="2932780"/>
              <a:chExt cx="1965626" cy="537678"/>
            </a:xfrm>
          </p:grpSpPr>
          <p:sp>
            <p:nvSpPr>
              <p:cNvPr id="175" name="フリーフォーム 174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76" name="フリーフォーム 175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177" name="フリーフォーム 176"/>
            <p:cNvSpPr/>
            <p:nvPr/>
          </p:nvSpPr>
          <p:spPr>
            <a:xfrm rot="927377">
              <a:off x="7247931" y="2287820"/>
              <a:ext cx="316514" cy="502026"/>
            </a:xfrm>
            <a:custGeom>
              <a:avLst/>
              <a:gdLst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25226 w 291926"/>
                <a:gd name="connsiteY0" fmla="*/ 496570 h 496570"/>
                <a:gd name="connsiteX1" fmla="*/ 40466 w 291926"/>
                <a:gd name="connsiteY1" fmla="*/ 31750 h 496570"/>
                <a:gd name="connsiteX2" fmla="*/ 291926 w 291926"/>
                <a:gd name="connsiteY2" fmla="*/ 100330 h 496570"/>
                <a:gd name="connsiteX0" fmla="*/ 40203 w 306903"/>
                <a:gd name="connsiteY0" fmla="*/ 503736 h 503736"/>
                <a:gd name="connsiteX1" fmla="*/ 55443 w 306903"/>
                <a:gd name="connsiteY1" fmla="*/ 38916 h 503736"/>
                <a:gd name="connsiteX2" fmla="*/ 306903 w 306903"/>
                <a:gd name="connsiteY2" fmla="*/ 107496 h 503736"/>
                <a:gd name="connsiteX0" fmla="*/ 49814 w 316514"/>
                <a:gd name="connsiteY0" fmla="*/ 503736 h 503736"/>
                <a:gd name="connsiteX1" fmla="*/ 65054 w 316514"/>
                <a:gd name="connsiteY1" fmla="*/ 38916 h 503736"/>
                <a:gd name="connsiteX2" fmla="*/ 316514 w 316514"/>
                <a:gd name="connsiteY2" fmla="*/ 107496 h 503736"/>
                <a:gd name="connsiteX0" fmla="*/ 49814 w 316514"/>
                <a:gd name="connsiteY0" fmla="*/ 502026 h 502026"/>
                <a:gd name="connsiteX1" fmla="*/ 65054 w 316514"/>
                <a:gd name="connsiteY1" fmla="*/ 37206 h 502026"/>
                <a:gd name="connsiteX2" fmla="*/ 316514 w 316514"/>
                <a:gd name="connsiteY2" fmla="*/ 105786 h 5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514" h="502026">
                  <a:moveTo>
                    <a:pt x="49814" y="502026"/>
                  </a:moveTo>
                  <a:cubicBezTo>
                    <a:pt x="4283" y="298011"/>
                    <a:pt x="-41121" y="130196"/>
                    <a:pt x="65054" y="37206"/>
                  </a:cubicBezTo>
                  <a:cubicBezTo>
                    <a:pt x="171229" y="-55784"/>
                    <a:pt x="238661" y="47854"/>
                    <a:pt x="316514" y="10578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" name="フリーフォーム 177"/>
            <p:cNvSpPr/>
            <p:nvPr/>
          </p:nvSpPr>
          <p:spPr>
            <a:xfrm>
              <a:off x="7151995" y="2796597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" name="フリーフォーム 178"/>
            <p:cNvSpPr/>
            <p:nvPr/>
          </p:nvSpPr>
          <p:spPr>
            <a:xfrm>
              <a:off x="7167056" y="2875768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1" name="フリーフォーム 190"/>
            <p:cNvSpPr/>
            <p:nvPr/>
          </p:nvSpPr>
          <p:spPr>
            <a:xfrm>
              <a:off x="8331200" y="2416174"/>
              <a:ext cx="441325" cy="101967"/>
            </a:xfrm>
            <a:custGeom>
              <a:avLst/>
              <a:gdLst>
                <a:gd name="connsiteX0" fmla="*/ 0 w 441325"/>
                <a:gd name="connsiteY0" fmla="*/ 50800 h 103068"/>
                <a:gd name="connsiteX1" fmla="*/ 206375 w 441325"/>
                <a:gd name="connsiteY1" fmla="*/ 101600 h 103068"/>
                <a:gd name="connsiteX2" fmla="*/ 441325 w 441325"/>
                <a:gd name="connsiteY2" fmla="*/ 0 h 103068"/>
                <a:gd name="connsiteX0" fmla="*/ 0 w 441325"/>
                <a:gd name="connsiteY0" fmla="*/ 50800 h 101967"/>
                <a:gd name="connsiteX1" fmla="*/ 206375 w 441325"/>
                <a:gd name="connsiteY1" fmla="*/ 101600 h 101967"/>
                <a:gd name="connsiteX2" fmla="*/ 441325 w 441325"/>
                <a:gd name="connsiteY2" fmla="*/ 0 h 1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25" h="101967">
                  <a:moveTo>
                    <a:pt x="0" y="50800"/>
                  </a:moveTo>
                  <a:cubicBezTo>
                    <a:pt x="66410" y="80433"/>
                    <a:pt x="128058" y="105305"/>
                    <a:pt x="206375" y="101600"/>
                  </a:cubicBezTo>
                  <a:cubicBezTo>
                    <a:pt x="284692" y="97895"/>
                    <a:pt x="360627" y="46566"/>
                    <a:pt x="441325" y="0"/>
                  </a:cubicBezTo>
                </a:path>
              </a:pathLst>
            </a:custGeom>
            <a:noFill/>
            <a:ln w="57150"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2" name="フリーフォーム 191"/>
            <p:cNvSpPr/>
            <p:nvPr/>
          </p:nvSpPr>
          <p:spPr>
            <a:xfrm>
              <a:off x="8358223" y="2498869"/>
              <a:ext cx="441325" cy="101967"/>
            </a:xfrm>
            <a:custGeom>
              <a:avLst/>
              <a:gdLst>
                <a:gd name="connsiteX0" fmla="*/ 0 w 441325"/>
                <a:gd name="connsiteY0" fmla="*/ 50800 h 103068"/>
                <a:gd name="connsiteX1" fmla="*/ 206375 w 441325"/>
                <a:gd name="connsiteY1" fmla="*/ 101600 h 103068"/>
                <a:gd name="connsiteX2" fmla="*/ 441325 w 441325"/>
                <a:gd name="connsiteY2" fmla="*/ 0 h 103068"/>
                <a:gd name="connsiteX0" fmla="*/ 0 w 441325"/>
                <a:gd name="connsiteY0" fmla="*/ 50800 h 101967"/>
                <a:gd name="connsiteX1" fmla="*/ 206375 w 441325"/>
                <a:gd name="connsiteY1" fmla="*/ 101600 h 101967"/>
                <a:gd name="connsiteX2" fmla="*/ 441325 w 441325"/>
                <a:gd name="connsiteY2" fmla="*/ 0 h 1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25" h="101967">
                  <a:moveTo>
                    <a:pt x="0" y="50800"/>
                  </a:moveTo>
                  <a:cubicBezTo>
                    <a:pt x="66410" y="80433"/>
                    <a:pt x="128058" y="105305"/>
                    <a:pt x="206375" y="101600"/>
                  </a:cubicBezTo>
                  <a:cubicBezTo>
                    <a:pt x="284692" y="97895"/>
                    <a:pt x="360627" y="46566"/>
                    <a:pt x="441325" y="0"/>
                  </a:cubicBezTo>
                </a:path>
              </a:pathLst>
            </a:custGeom>
            <a:noFill/>
            <a:ln w="57150"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13" name="グループ化 212"/>
            <p:cNvGrpSpPr/>
            <p:nvPr/>
          </p:nvGrpSpPr>
          <p:grpSpPr>
            <a:xfrm>
              <a:off x="7048509" y="3360084"/>
              <a:ext cx="1282691" cy="282637"/>
              <a:chOff x="7572488" y="3267701"/>
              <a:chExt cx="1282691" cy="282637"/>
            </a:xfrm>
          </p:grpSpPr>
          <p:sp>
            <p:nvSpPr>
              <p:cNvPr id="196" name="フリーフォーム 195"/>
              <p:cNvSpPr/>
              <p:nvPr/>
            </p:nvSpPr>
            <p:spPr>
              <a:xfrm rot="20700000">
                <a:off x="7572488" y="3409586"/>
                <a:ext cx="855824" cy="140752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4797" h="281504">
                    <a:moveTo>
                      <a:pt x="0" y="281504"/>
                    </a:moveTo>
                    <a:cubicBezTo>
                      <a:pt x="67218" y="143301"/>
                      <a:pt x="134437" y="29436"/>
                      <a:pt x="267714" y="3360"/>
                    </a:cubicBezTo>
                    <a:cubicBezTo>
                      <a:pt x="400991" y="-22716"/>
                      <a:pt x="676818" y="111141"/>
                      <a:pt x="799665" y="125048"/>
                    </a:cubicBezTo>
                    <a:cubicBezTo>
                      <a:pt x="922512" y="138955"/>
                      <a:pt x="963654" y="114907"/>
                      <a:pt x="1004797" y="8680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7" name="フリーフォーム 196"/>
              <p:cNvSpPr/>
              <p:nvPr/>
            </p:nvSpPr>
            <p:spPr>
              <a:xfrm rot="780822">
                <a:off x="8396456" y="3267701"/>
                <a:ext cx="458723" cy="141691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  <a:gd name="connsiteX0" fmla="*/ 0 w 799665"/>
                  <a:gd name="connsiteY0" fmla="*/ 281504 h 281504"/>
                  <a:gd name="connsiteX1" fmla="*/ 267714 w 799665"/>
                  <a:gd name="connsiteY1" fmla="*/ 3360 h 281504"/>
                  <a:gd name="connsiteX2" fmla="*/ 799665 w 799665"/>
                  <a:gd name="connsiteY2" fmla="*/ 125048 h 281504"/>
                  <a:gd name="connsiteX0" fmla="*/ 0 w 656345"/>
                  <a:gd name="connsiteY0" fmla="*/ 285280 h 285280"/>
                  <a:gd name="connsiteX1" fmla="*/ 267714 w 656345"/>
                  <a:gd name="connsiteY1" fmla="*/ 7136 h 285280"/>
                  <a:gd name="connsiteX2" fmla="*/ 656345 w 656345"/>
                  <a:gd name="connsiteY2" fmla="*/ 83128 h 285280"/>
                  <a:gd name="connsiteX0" fmla="*/ 0 w 656345"/>
                  <a:gd name="connsiteY0" fmla="*/ 285874 h 285874"/>
                  <a:gd name="connsiteX1" fmla="*/ 267714 w 656345"/>
                  <a:gd name="connsiteY1" fmla="*/ 7730 h 285874"/>
                  <a:gd name="connsiteX2" fmla="*/ 656345 w 656345"/>
                  <a:gd name="connsiteY2" fmla="*/ 83722 h 285874"/>
                  <a:gd name="connsiteX0" fmla="*/ 0 w 538573"/>
                  <a:gd name="connsiteY0" fmla="*/ 289186 h 289186"/>
                  <a:gd name="connsiteX1" fmla="*/ 267714 w 538573"/>
                  <a:gd name="connsiteY1" fmla="*/ 11042 h 289186"/>
                  <a:gd name="connsiteX2" fmla="*/ 538573 w 538573"/>
                  <a:gd name="connsiteY2" fmla="*/ 64968 h 289186"/>
                  <a:gd name="connsiteX0" fmla="*/ 0 w 538573"/>
                  <a:gd name="connsiteY0" fmla="*/ 294898 h 294898"/>
                  <a:gd name="connsiteX1" fmla="*/ 267714 w 538573"/>
                  <a:gd name="connsiteY1" fmla="*/ 16754 h 294898"/>
                  <a:gd name="connsiteX2" fmla="*/ 538573 w 538573"/>
                  <a:gd name="connsiteY2" fmla="*/ 70680 h 294898"/>
                  <a:gd name="connsiteX0" fmla="*/ 0 w 538573"/>
                  <a:gd name="connsiteY0" fmla="*/ 283382 h 283382"/>
                  <a:gd name="connsiteX1" fmla="*/ 252629 w 538573"/>
                  <a:gd name="connsiteY1" fmla="*/ 20953 h 283382"/>
                  <a:gd name="connsiteX2" fmla="*/ 538573 w 538573"/>
                  <a:gd name="connsiteY2" fmla="*/ 59164 h 2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573" h="283382">
                    <a:moveTo>
                      <a:pt x="0" y="283382"/>
                    </a:moveTo>
                    <a:cubicBezTo>
                      <a:pt x="67218" y="145179"/>
                      <a:pt x="162867" y="58323"/>
                      <a:pt x="252629" y="20953"/>
                    </a:cubicBezTo>
                    <a:cubicBezTo>
                      <a:pt x="342391" y="-16417"/>
                      <a:pt x="394534" y="-3868"/>
                      <a:pt x="538573" y="59164"/>
                    </a:cubicBezTo>
                  </a:path>
                </a:pathLst>
              </a:custGeom>
              <a:noFill/>
              <a:ln w="38100" cap="flat" cmpd="sng" algn="ctr">
                <a:solidFill>
                  <a:srgbClr val="99FF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198" name="下矢印 197"/>
            <p:cNvSpPr/>
            <p:nvPr/>
          </p:nvSpPr>
          <p:spPr>
            <a:xfrm>
              <a:off x="7673682" y="375674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00" name="下矢印 199"/>
            <p:cNvSpPr/>
            <p:nvPr/>
          </p:nvSpPr>
          <p:spPr>
            <a:xfrm>
              <a:off x="7673682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217" name="グループ化 216"/>
            <p:cNvGrpSpPr/>
            <p:nvPr/>
          </p:nvGrpSpPr>
          <p:grpSpPr>
            <a:xfrm>
              <a:off x="7084993" y="4195123"/>
              <a:ext cx="798804" cy="649265"/>
              <a:chOff x="7418832" y="4055423"/>
              <a:chExt cx="798804" cy="649265"/>
            </a:xfrm>
          </p:grpSpPr>
          <p:sp>
            <p:nvSpPr>
              <p:cNvPr id="201" name="円柱 200"/>
              <p:cNvSpPr/>
              <p:nvPr/>
            </p:nvSpPr>
            <p:spPr>
              <a:xfrm rot="18573572">
                <a:off x="7810123" y="4297175"/>
                <a:ext cx="380555" cy="434471"/>
              </a:xfrm>
              <a:prstGeom prst="can">
                <a:avLst/>
              </a:prstGeom>
              <a:solidFill>
                <a:srgbClr val="99FF33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2" name="円/楕円 3"/>
              <p:cNvSpPr/>
              <p:nvPr/>
            </p:nvSpPr>
            <p:spPr>
              <a:xfrm>
                <a:off x="7418832" y="4055423"/>
                <a:ext cx="605216" cy="5040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5000">
                    <a:srgbClr val="FFAE5D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203" name="下矢印 202"/>
            <p:cNvSpPr/>
            <p:nvPr/>
          </p:nvSpPr>
          <p:spPr>
            <a:xfrm>
              <a:off x="7691884" y="2815496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7938930" y="4369060"/>
              <a:ext cx="112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融合</a:t>
              </a: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タンパク質</a:t>
              </a: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7859670" y="2084532"/>
              <a:ext cx="1193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融合遺伝子</a:t>
              </a: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39" name="テキスト ボックス 238"/>
            <p:cNvSpPr txBox="1"/>
            <p:nvPr/>
          </p:nvSpPr>
          <p:spPr>
            <a:xfrm>
              <a:off x="7861446" y="3013172"/>
              <a:ext cx="1193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融合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</a:p>
          </p:txBody>
        </p:sp>
        <p:grpSp>
          <p:nvGrpSpPr>
            <p:cNvPr id="250" name="グループ化 249"/>
            <p:cNvGrpSpPr/>
            <p:nvPr/>
          </p:nvGrpSpPr>
          <p:grpSpPr>
            <a:xfrm>
              <a:off x="7029685" y="5406906"/>
              <a:ext cx="1191866" cy="1446532"/>
              <a:chOff x="5085948" y="5458275"/>
              <a:chExt cx="1191866" cy="1446532"/>
            </a:xfrm>
          </p:grpSpPr>
          <p:pic>
            <p:nvPicPr>
              <p:cNvPr id="251" name="図 250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085948" y="5458275"/>
                <a:ext cx="964354" cy="1446532"/>
              </a:xfrm>
              <a:prstGeom prst="rect">
                <a:avLst/>
              </a:prstGeom>
            </p:spPr>
          </p:pic>
          <p:pic>
            <p:nvPicPr>
              <p:cNvPr id="252" name="図 25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rgbClr val="99FF3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036" t="69442" r="30630"/>
              <a:stretch/>
            </p:blipFill>
            <p:spPr>
              <a:xfrm rot="18900000">
                <a:off x="5822632" y="6290901"/>
                <a:ext cx="282879" cy="442034"/>
              </a:xfrm>
              <a:prstGeom prst="rect">
                <a:avLst/>
              </a:prstGeom>
            </p:spPr>
          </p:pic>
          <p:grpSp>
            <p:nvGrpSpPr>
              <p:cNvPr id="253" name="グループ化 252"/>
              <p:cNvGrpSpPr/>
              <p:nvPr/>
            </p:nvGrpSpPr>
            <p:grpSpPr>
              <a:xfrm>
                <a:off x="5786711" y="6282487"/>
                <a:ext cx="491103" cy="485727"/>
                <a:chOff x="5786711" y="6282487"/>
                <a:chExt cx="491103" cy="485727"/>
              </a:xfrm>
            </p:grpSpPr>
            <p:cxnSp>
              <p:nvCxnSpPr>
                <p:cNvPr id="254" name="直線コネクタ 253"/>
                <p:cNvCxnSpPr/>
                <p:nvPr/>
              </p:nvCxnSpPr>
              <p:spPr>
                <a:xfrm flipV="1">
                  <a:off x="6014526" y="6282487"/>
                  <a:ext cx="46992" cy="1262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線コネクタ 254"/>
                <p:cNvCxnSpPr/>
                <p:nvPr/>
              </p:nvCxnSpPr>
              <p:spPr>
                <a:xfrm flipV="1">
                  <a:off x="5786711" y="6541295"/>
                  <a:ext cx="109906" cy="50005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コネクタ 255"/>
                <p:cNvCxnSpPr/>
                <p:nvPr/>
              </p:nvCxnSpPr>
              <p:spPr>
                <a:xfrm flipV="1">
                  <a:off x="6098367" y="6376207"/>
                  <a:ext cx="98173" cy="881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線コネクタ 256"/>
                <p:cNvCxnSpPr/>
                <p:nvPr/>
              </p:nvCxnSpPr>
              <p:spPr>
                <a:xfrm flipV="1">
                  <a:off x="6162920" y="6523826"/>
                  <a:ext cx="114894" cy="3493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線コネクタ 257"/>
                <p:cNvCxnSpPr/>
                <p:nvPr/>
              </p:nvCxnSpPr>
              <p:spPr>
                <a:xfrm flipV="1">
                  <a:off x="5907881" y="6601872"/>
                  <a:ext cx="57853" cy="8467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線コネクタ 258"/>
                <p:cNvCxnSpPr/>
                <p:nvPr/>
              </p:nvCxnSpPr>
              <p:spPr>
                <a:xfrm flipV="1">
                  <a:off x="6044857" y="6661403"/>
                  <a:ext cx="10861" cy="106811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1" name="テキスト ボックス 260"/>
            <p:cNvSpPr txBox="1"/>
            <p:nvPr/>
          </p:nvSpPr>
          <p:spPr>
            <a:xfrm>
              <a:off x="7627183" y="5456600"/>
              <a:ext cx="1408033" cy="47838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どの</a:t>
              </a: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細胞のどこではたらく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か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8066435" y="2696844"/>
              <a:ext cx="110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145" name="直線コネクタ 144"/>
            <p:cNvCxnSpPr/>
            <p:nvPr/>
          </p:nvCxnSpPr>
          <p:spPr>
            <a:xfrm flipH="1">
              <a:off x="8624887" y="2586038"/>
              <a:ext cx="38101" cy="123257"/>
            </a:xfrm>
            <a:prstGeom prst="line">
              <a:avLst/>
            </a:prstGeom>
            <a:ln w="12700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149150" y="851072"/>
            <a:ext cx="2945023" cy="6002366"/>
            <a:chOff x="149150" y="851072"/>
            <a:chExt cx="2945023" cy="6002366"/>
          </a:xfrm>
        </p:grpSpPr>
        <p:sp>
          <p:nvSpPr>
            <p:cNvPr id="165" name="テキスト ボックス 164"/>
            <p:cNvSpPr txBox="1"/>
            <p:nvPr/>
          </p:nvSpPr>
          <p:spPr>
            <a:xfrm>
              <a:off x="1410030" y="4772509"/>
              <a:ext cx="1501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タンパク質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55695" y="851072"/>
              <a:ext cx="1376269" cy="601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遺伝子の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発現解析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149150" y="1793922"/>
              <a:ext cx="1965626" cy="537678"/>
              <a:chOff x="618315" y="2932780"/>
              <a:chExt cx="1965626" cy="537678"/>
            </a:xfrm>
          </p:grpSpPr>
          <p:sp>
            <p:nvSpPr>
              <p:cNvPr id="92" name="フリーフォーム 91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93" name="フリーフォーム 92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94" name="グループ化 93"/>
            <p:cNvGrpSpPr/>
            <p:nvPr/>
          </p:nvGrpSpPr>
          <p:grpSpPr>
            <a:xfrm>
              <a:off x="179273" y="1876159"/>
              <a:ext cx="1965626" cy="537678"/>
              <a:chOff x="618315" y="2932780"/>
              <a:chExt cx="1965626" cy="537678"/>
            </a:xfrm>
          </p:grpSpPr>
          <p:sp>
            <p:nvSpPr>
              <p:cNvPr id="95" name="フリーフォーム 94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96" name="フリーフォーム 95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97" name="フリーフォーム 96"/>
            <p:cNvSpPr/>
            <p:nvPr/>
          </p:nvSpPr>
          <p:spPr>
            <a:xfrm rot="927377">
              <a:off x="493794" y="1741225"/>
              <a:ext cx="316514" cy="502026"/>
            </a:xfrm>
            <a:custGeom>
              <a:avLst/>
              <a:gdLst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25226 w 291926"/>
                <a:gd name="connsiteY0" fmla="*/ 496570 h 496570"/>
                <a:gd name="connsiteX1" fmla="*/ 40466 w 291926"/>
                <a:gd name="connsiteY1" fmla="*/ 31750 h 496570"/>
                <a:gd name="connsiteX2" fmla="*/ 291926 w 291926"/>
                <a:gd name="connsiteY2" fmla="*/ 100330 h 496570"/>
                <a:gd name="connsiteX0" fmla="*/ 40203 w 306903"/>
                <a:gd name="connsiteY0" fmla="*/ 503736 h 503736"/>
                <a:gd name="connsiteX1" fmla="*/ 55443 w 306903"/>
                <a:gd name="connsiteY1" fmla="*/ 38916 h 503736"/>
                <a:gd name="connsiteX2" fmla="*/ 306903 w 306903"/>
                <a:gd name="connsiteY2" fmla="*/ 107496 h 503736"/>
                <a:gd name="connsiteX0" fmla="*/ 49814 w 316514"/>
                <a:gd name="connsiteY0" fmla="*/ 503736 h 503736"/>
                <a:gd name="connsiteX1" fmla="*/ 65054 w 316514"/>
                <a:gd name="connsiteY1" fmla="*/ 38916 h 503736"/>
                <a:gd name="connsiteX2" fmla="*/ 316514 w 316514"/>
                <a:gd name="connsiteY2" fmla="*/ 107496 h 503736"/>
                <a:gd name="connsiteX0" fmla="*/ 49814 w 316514"/>
                <a:gd name="connsiteY0" fmla="*/ 502026 h 502026"/>
                <a:gd name="connsiteX1" fmla="*/ 65054 w 316514"/>
                <a:gd name="connsiteY1" fmla="*/ 37206 h 502026"/>
                <a:gd name="connsiteX2" fmla="*/ 316514 w 316514"/>
                <a:gd name="connsiteY2" fmla="*/ 105786 h 5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514" h="502026">
                  <a:moveTo>
                    <a:pt x="49814" y="502026"/>
                  </a:moveTo>
                  <a:cubicBezTo>
                    <a:pt x="4283" y="298011"/>
                    <a:pt x="-41121" y="130196"/>
                    <a:pt x="65054" y="37206"/>
                  </a:cubicBezTo>
                  <a:cubicBezTo>
                    <a:pt x="171229" y="-55784"/>
                    <a:pt x="238661" y="47854"/>
                    <a:pt x="316514" y="10578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フリーフォーム 97"/>
            <p:cNvSpPr/>
            <p:nvPr/>
          </p:nvSpPr>
          <p:spPr>
            <a:xfrm>
              <a:off x="397858" y="2250002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フリーフォーム 98"/>
            <p:cNvSpPr/>
            <p:nvPr/>
          </p:nvSpPr>
          <p:spPr>
            <a:xfrm>
              <a:off x="412919" y="2329173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下矢印 139"/>
            <p:cNvSpPr/>
            <p:nvPr/>
          </p:nvSpPr>
          <p:spPr>
            <a:xfrm>
              <a:off x="1294662" y="2815496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41" name="下矢印 140"/>
            <p:cNvSpPr/>
            <p:nvPr/>
          </p:nvSpPr>
          <p:spPr>
            <a:xfrm>
              <a:off x="1294662" y="379631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44" name="フリーフォーム 143"/>
            <p:cNvSpPr/>
            <p:nvPr/>
          </p:nvSpPr>
          <p:spPr>
            <a:xfrm rot="20700000">
              <a:off x="482338" y="3419907"/>
              <a:ext cx="855824" cy="140752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97" h="281504">
                  <a:moveTo>
                    <a:pt x="0" y="281504"/>
                  </a:moveTo>
                  <a:cubicBezTo>
                    <a:pt x="67218" y="143301"/>
                    <a:pt x="134437" y="29436"/>
                    <a:pt x="267714" y="3360"/>
                  </a:cubicBezTo>
                  <a:cubicBezTo>
                    <a:pt x="400991" y="-22716"/>
                    <a:pt x="676818" y="111141"/>
                    <a:pt x="799665" y="125048"/>
                  </a:cubicBezTo>
                  <a:cubicBezTo>
                    <a:pt x="922512" y="138955"/>
                    <a:pt x="963654" y="114907"/>
                    <a:pt x="1004797" y="86803"/>
                  </a:cubicBezTo>
                </a:path>
              </a:pathLst>
            </a:custGeom>
            <a:noFill/>
            <a:ln w="38100" cap="flat" cmpd="sng" algn="ctr">
              <a:solidFill>
                <a:srgbClr val="CC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48" name="下矢印 147"/>
            <p:cNvSpPr/>
            <p:nvPr/>
          </p:nvSpPr>
          <p:spPr>
            <a:xfrm>
              <a:off x="1294662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0" name="フリーフォーム 149"/>
            <p:cNvSpPr/>
            <p:nvPr/>
          </p:nvSpPr>
          <p:spPr>
            <a:xfrm rot="20700000">
              <a:off x="1182898" y="3472685"/>
              <a:ext cx="559034" cy="142937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  <a:gd name="connsiteX0" fmla="*/ 0 w 799665"/>
                <a:gd name="connsiteY0" fmla="*/ 281504 h 281504"/>
                <a:gd name="connsiteX1" fmla="*/ 267714 w 799665"/>
                <a:gd name="connsiteY1" fmla="*/ 3360 h 281504"/>
                <a:gd name="connsiteX2" fmla="*/ 799665 w 799665"/>
                <a:gd name="connsiteY2" fmla="*/ 125048 h 281504"/>
                <a:gd name="connsiteX0" fmla="*/ 0 w 656345"/>
                <a:gd name="connsiteY0" fmla="*/ 285280 h 285280"/>
                <a:gd name="connsiteX1" fmla="*/ 267714 w 656345"/>
                <a:gd name="connsiteY1" fmla="*/ 7136 h 285280"/>
                <a:gd name="connsiteX2" fmla="*/ 656345 w 656345"/>
                <a:gd name="connsiteY2" fmla="*/ 83128 h 285280"/>
                <a:gd name="connsiteX0" fmla="*/ 0 w 656345"/>
                <a:gd name="connsiteY0" fmla="*/ 285874 h 285874"/>
                <a:gd name="connsiteX1" fmla="*/ 267714 w 656345"/>
                <a:gd name="connsiteY1" fmla="*/ 7730 h 285874"/>
                <a:gd name="connsiteX2" fmla="*/ 656345 w 656345"/>
                <a:gd name="connsiteY2" fmla="*/ 83722 h 28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345" h="285874">
                  <a:moveTo>
                    <a:pt x="0" y="285874"/>
                  </a:moveTo>
                  <a:cubicBezTo>
                    <a:pt x="67218" y="147671"/>
                    <a:pt x="158323" y="41422"/>
                    <a:pt x="267714" y="7730"/>
                  </a:cubicBezTo>
                  <a:cubicBezTo>
                    <a:pt x="377105" y="-25962"/>
                    <a:pt x="511894" y="59956"/>
                    <a:pt x="656345" y="83722"/>
                  </a:cubicBezTo>
                </a:path>
              </a:pathLst>
            </a:custGeom>
            <a:noFill/>
            <a:ln w="38100" cap="flat" cmpd="sng" algn="ctr">
              <a:solidFill>
                <a:srgbClr val="99FF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5" name="円/楕円 3"/>
            <p:cNvSpPr/>
            <p:nvPr/>
          </p:nvSpPr>
          <p:spPr>
            <a:xfrm>
              <a:off x="766632" y="4257240"/>
              <a:ext cx="605216" cy="50405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5000">
                  <a:srgbClr val="FFAE5D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1239826" y="2544740"/>
              <a:ext cx="110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1385894" y="3531224"/>
              <a:ext cx="1135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 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81939" y="2213577"/>
              <a:ext cx="1330237" cy="680363"/>
              <a:chOff x="181939" y="2213577"/>
              <a:chExt cx="1330237" cy="680363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478704" y="2333570"/>
                <a:ext cx="1033472" cy="560370"/>
                <a:chOff x="478704" y="2333570"/>
                <a:chExt cx="1033472" cy="560370"/>
              </a:xfrm>
            </p:grpSpPr>
            <p:grpSp>
              <p:nvGrpSpPr>
                <p:cNvPr id="100" name="グループ化 99"/>
                <p:cNvGrpSpPr/>
                <p:nvPr/>
              </p:nvGrpSpPr>
              <p:grpSpPr>
                <a:xfrm>
                  <a:off x="478704" y="2333570"/>
                  <a:ext cx="988413" cy="475388"/>
                  <a:chOff x="618314" y="2992705"/>
                  <a:chExt cx="988413" cy="475388"/>
                </a:xfrm>
              </p:grpSpPr>
              <p:sp>
                <p:nvSpPr>
                  <p:cNvPr id="101" name="フリーフォーム 100"/>
                  <p:cNvSpPr/>
                  <p:nvPr/>
                </p:nvSpPr>
                <p:spPr>
                  <a:xfrm>
                    <a:off x="618314" y="2996994"/>
                    <a:ext cx="986440" cy="471099"/>
                  </a:xfrm>
                  <a:custGeom>
                    <a:avLst/>
                    <a:gdLst>
                      <a:gd name="connsiteX0" fmla="*/ 0 w 1671145"/>
                      <a:gd name="connsiteY0" fmla="*/ 662152 h 662152"/>
                      <a:gd name="connsiteX1" fmla="*/ 599090 w 1671145"/>
                      <a:gd name="connsiteY1" fmla="*/ 126124 h 662152"/>
                      <a:gd name="connsiteX2" fmla="*/ 1261241 w 1671145"/>
                      <a:gd name="connsiteY2" fmla="*/ 252248 h 662152"/>
                      <a:gd name="connsiteX3" fmla="*/ 1671145 w 1671145"/>
                      <a:gd name="connsiteY3" fmla="*/ 0 h 662152"/>
                      <a:gd name="connsiteX4" fmla="*/ 1671145 w 1671145"/>
                      <a:gd name="connsiteY4" fmla="*/ 0 h 662152"/>
                      <a:gd name="connsiteX0" fmla="*/ 0 w 2033095"/>
                      <a:gd name="connsiteY0" fmla="*/ 1017752 h 1017752"/>
                      <a:gd name="connsiteX1" fmla="*/ 961040 w 2033095"/>
                      <a:gd name="connsiteY1" fmla="*/ 126124 h 1017752"/>
                      <a:gd name="connsiteX2" fmla="*/ 1623191 w 2033095"/>
                      <a:gd name="connsiteY2" fmla="*/ 252248 h 1017752"/>
                      <a:gd name="connsiteX3" fmla="*/ 2033095 w 2033095"/>
                      <a:gd name="connsiteY3" fmla="*/ 0 h 1017752"/>
                      <a:gd name="connsiteX4" fmla="*/ 2033095 w 2033095"/>
                      <a:gd name="connsiteY4" fmla="*/ 0 h 1017752"/>
                      <a:gd name="connsiteX0" fmla="*/ 0 w 2033095"/>
                      <a:gd name="connsiteY0" fmla="*/ 1017752 h 1017752"/>
                      <a:gd name="connsiteX1" fmla="*/ 289735 w 2033095"/>
                      <a:gd name="connsiteY1" fmla="*/ 712914 h 1017752"/>
                      <a:gd name="connsiteX2" fmla="*/ 961040 w 2033095"/>
                      <a:gd name="connsiteY2" fmla="*/ 126124 h 1017752"/>
                      <a:gd name="connsiteX3" fmla="*/ 1623191 w 2033095"/>
                      <a:gd name="connsiteY3" fmla="*/ 252248 h 1017752"/>
                      <a:gd name="connsiteX4" fmla="*/ 2033095 w 2033095"/>
                      <a:gd name="connsiteY4" fmla="*/ 0 h 1017752"/>
                      <a:gd name="connsiteX5" fmla="*/ 2033095 w 2033095"/>
                      <a:gd name="connsiteY5" fmla="*/ 0 h 1017752"/>
                      <a:gd name="connsiteX0" fmla="*/ 0 w 2096595"/>
                      <a:gd name="connsiteY0" fmla="*/ 897102 h 897102"/>
                      <a:gd name="connsiteX1" fmla="*/ 353235 w 2096595"/>
                      <a:gd name="connsiteY1" fmla="*/ 712914 h 897102"/>
                      <a:gd name="connsiteX2" fmla="*/ 1024540 w 2096595"/>
                      <a:gd name="connsiteY2" fmla="*/ 126124 h 897102"/>
                      <a:gd name="connsiteX3" fmla="*/ 1686691 w 2096595"/>
                      <a:gd name="connsiteY3" fmla="*/ 252248 h 897102"/>
                      <a:gd name="connsiteX4" fmla="*/ 2096595 w 2096595"/>
                      <a:gd name="connsiteY4" fmla="*/ 0 h 897102"/>
                      <a:gd name="connsiteX5" fmla="*/ 2096595 w 2096595"/>
                      <a:gd name="connsiteY5" fmla="*/ 0 h 897102"/>
                      <a:gd name="connsiteX0" fmla="*/ 0 w 2096595"/>
                      <a:gd name="connsiteY0" fmla="*/ 897102 h 897102"/>
                      <a:gd name="connsiteX1" fmla="*/ 416735 w 2096595"/>
                      <a:gd name="connsiteY1" fmla="*/ 604964 h 897102"/>
                      <a:gd name="connsiteX2" fmla="*/ 1024540 w 2096595"/>
                      <a:gd name="connsiteY2" fmla="*/ 126124 h 897102"/>
                      <a:gd name="connsiteX3" fmla="*/ 1686691 w 2096595"/>
                      <a:gd name="connsiteY3" fmla="*/ 252248 h 897102"/>
                      <a:gd name="connsiteX4" fmla="*/ 2096595 w 2096595"/>
                      <a:gd name="connsiteY4" fmla="*/ 0 h 897102"/>
                      <a:gd name="connsiteX5" fmla="*/ 2096595 w 2096595"/>
                      <a:gd name="connsiteY5" fmla="*/ 0 h 897102"/>
                      <a:gd name="connsiteX0" fmla="*/ 0 w 2077545"/>
                      <a:gd name="connsiteY0" fmla="*/ 903452 h 903452"/>
                      <a:gd name="connsiteX1" fmla="*/ 397685 w 2077545"/>
                      <a:gd name="connsiteY1" fmla="*/ 604964 h 903452"/>
                      <a:gd name="connsiteX2" fmla="*/ 1005490 w 2077545"/>
                      <a:gd name="connsiteY2" fmla="*/ 126124 h 903452"/>
                      <a:gd name="connsiteX3" fmla="*/ 1667641 w 2077545"/>
                      <a:gd name="connsiteY3" fmla="*/ 252248 h 903452"/>
                      <a:gd name="connsiteX4" fmla="*/ 2077545 w 2077545"/>
                      <a:gd name="connsiteY4" fmla="*/ 0 h 903452"/>
                      <a:gd name="connsiteX5" fmla="*/ 2077545 w 2077545"/>
                      <a:gd name="connsiteY5" fmla="*/ 0 h 903452"/>
                      <a:gd name="connsiteX0" fmla="*/ 0 w 2026745"/>
                      <a:gd name="connsiteY0" fmla="*/ 795502 h 795502"/>
                      <a:gd name="connsiteX1" fmla="*/ 346885 w 2026745"/>
                      <a:gd name="connsiteY1" fmla="*/ 604964 h 795502"/>
                      <a:gd name="connsiteX2" fmla="*/ 954690 w 2026745"/>
                      <a:gd name="connsiteY2" fmla="*/ 126124 h 795502"/>
                      <a:gd name="connsiteX3" fmla="*/ 1616841 w 2026745"/>
                      <a:gd name="connsiteY3" fmla="*/ 252248 h 795502"/>
                      <a:gd name="connsiteX4" fmla="*/ 2026745 w 2026745"/>
                      <a:gd name="connsiteY4" fmla="*/ 0 h 795502"/>
                      <a:gd name="connsiteX5" fmla="*/ 2026745 w 2026745"/>
                      <a:gd name="connsiteY5" fmla="*/ 0 h 795502"/>
                      <a:gd name="connsiteX0" fmla="*/ 0 w 2026745"/>
                      <a:gd name="connsiteY0" fmla="*/ 795502 h 795502"/>
                      <a:gd name="connsiteX1" fmla="*/ 346885 w 2026745"/>
                      <a:gd name="connsiteY1" fmla="*/ 604964 h 795502"/>
                      <a:gd name="connsiteX2" fmla="*/ 954690 w 2026745"/>
                      <a:gd name="connsiteY2" fmla="*/ 126124 h 795502"/>
                      <a:gd name="connsiteX3" fmla="*/ 1616841 w 2026745"/>
                      <a:gd name="connsiteY3" fmla="*/ 252248 h 795502"/>
                      <a:gd name="connsiteX4" fmla="*/ 2026745 w 2026745"/>
                      <a:gd name="connsiteY4" fmla="*/ 0 h 795502"/>
                      <a:gd name="connsiteX5" fmla="*/ 2026745 w 2026745"/>
                      <a:gd name="connsiteY5" fmla="*/ 0 h 795502"/>
                      <a:gd name="connsiteX0" fmla="*/ 0 w 2026745"/>
                      <a:gd name="connsiteY0" fmla="*/ 795502 h 795502"/>
                      <a:gd name="connsiteX1" fmla="*/ 365935 w 2026745"/>
                      <a:gd name="connsiteY1" fmla="*/ 579564 h 795502"/>
                      <a:gd name="connsiteX2" fmla="*/ 954690 w 2026745"/>
                      <a:gd name="connsiteY2" fmla="*/ 126124 h 795502"/>
                      <a:gd name="connsiteX3" fmla="*/ 1616841 w 2026745"/>
                      <a:gd name="connsiteY3" fmla="*/ 252248 h 795502"/>
                      <a:gd name="connsiteX4" fmla="*/ 2026745 w 2026745"/>
                      <a:gd name="connsiteY4" fmla="*/ 0 h 795502"/>
                      <a:gd name="connsiteX5" fmla="*/ 2026745 w 2026745"/>
                      <a:gd name="connsiteY5" fmla="*/ 0 h 795502"/>
                      <a:gd name="connsiteX0" fmla="*/ 0 w 2058495"/>
                      <a:gd name="connsiteY0" fmla="*/ 585952 h 630466"/>
                      <a:gd name="connsiteX1" fmla="*/ 397685 w 2058495"/>
                      <a:gd name="connsiteY1" fmla="*/ 579564 h 630466"/>
                      <a:gd name="connsiteX2" fmla="*/ 986440 w 2058495"/>
                      <a:gd name="connsiteY2" fmla="*/ 126124 h 630466"/>
                      <a:gd name="connsiteX3" fmla="*/ 1648591 w 2058495"/>
                      <a:gd name="connsiteY3" fmla="*/ 252248 h 630466"/>
                      <a:gd name="connsiteX4" fmla="*/ 2058495 w 2058495"/>
                      <a:gd name="connsiteY4" fmla="*/ 0 h 630466"/>
                      <a:gd name="connsiteX5" fmla="*/ 2058495 w 2058495"/>
                      <a:gd name="connsiteY5" fmla="*/ 0 h 630466"/>
                      <a:gd name="connsiteX0" fmla="*/ 0 w 2058495"/>
                      <a:gd name="connsiteY0" fmla="*/ 585952 h 659114"/>
                      <a:gd name="connsiteX1" fmla="*/ 397685 w 2058495"/>
                      <a:gd name="connsiteY1" fmla="*/ 579564 h 659114"/>
                      <a:gd name="connsiteX2" fmla="*/ 986440 w 2058495"/>
                      <a:gd name="connsiteY2" fmla="*/ 126124 h 659114"/>
                      <a:gd name="connsiteX3" fmla="*/ 1648591 w 2058495"/>
                      <a:gd name="connsiteY3" fmla="*/ 252248 h 659114"/>
                      <a:gd name="connsiteX4" fmla="*/ 2058495 w 2058495"/>
                      <a:gd name="connsiteY4" fmla="*/ 0 h 659114"/>
                      <a:gd name="connsiteX5" fmla="*/ 2058495 w 2058495"/>
                      <a:gd name="connsiteY5" fmla="*/ 0 h 659114"/>
                      <a:gd name="connsiteX0" fmla="*/ 0 w 2058495"/>
                      <a:gd name="connsiteY0" fmla="*/ 585952 h 615401"/>
                      <a:gd name="connsiteX1" fmla="*/ 397685 w 2058495"/>
                      <a:gd name="connsiteY1" fmla="*/ 579564 h 615401"/>
                      <a:gd name="connsiteX2" fmla="*/ 986440 w 2058495"/>
                      <a:gd name="connsiteY2" fmla="*/ 126124 h 615401"/>
                      <a:gd name="connsiteX3" fmla="*/ 1648591 w 2058495"/>
                      <a:gd name="connsiteY3" fmla="*/ 252248 h 615401"/>
                      <a:gd name="connsiteX4" fmla="*/ 2058495 w 2058495"/>
                      <a:gd name="connsiteY4" fmla="*/ 0 h 615401"/>
                      <a:gd name="connsiteX5" fmla="*/ 2058495 w 2058495"/>
                      <a:gd name="connsiteY5" fmla="*/ 0 h 615401"/>
                      <a:gd name="connsiteX0" fmla="*/ 0 w 2058495"/>
                      <a:gd name="connsiteY0" fmla="*/ 585952 h 659114"/>
                      <a:gd name="connsiteX1" fmla="*/ 397685 w 2058495"/>
                      <a:gd name="connsiteY1" fmla="*/ 579564 h 659114"/>
                      <a:gd name="connsiteX2" fmla="*/ 986440 w 2058495"/>
                      <a:gd name="connsiteY2" fmla="*/ 126124 h 659114"/>
                      <a:gd name="connsiteX3" fmla="*/ 1648591 w 2058495"/>
                      <a:gd name="connsiteY3" fmla="*/ 252248 h 659114"/>
                      <a:gd name="connsiteX4" fmla="*/ 2058495 w 2058495"/>
                      <a:gd name="connsiteY4" fmla="*/ 0 h 659114"/>
                      <a:gd name="connsiteX5" fmla="*/ 2058495 w 2058495"/>
                      <a:gd name="connsiteY5" fmla="*/ 0 h 659114"/>
                      <a:gd name="connsiteX0" fmla="*/ 0 w 2058495"/>
                      <a:gd name="connsiteY0" fmla="*/ 585952 h 628392"/>
                      <a:gd name="connsiteX1" fmla="*/ 397685 w 2058495"/>
                      <a:gd name="connsiteY1" fmla="*/ 579564 h 628392"/>
                      <a:gd name="connsiteX2" fmla="*/ 986440 w 2058495"/>
                      <a:gd name="connsiteY2" fmla="*/ 126124 h 628392"/>
                      <a:gd name="connsiteX3" fmla="*/ 1648591 w 2058495"/>
                      <a:gd name="connsiteY3" fmla="*/ 252248 h 628392"/>
                      <a:gd name="connsiteX4" fmla="*/ 2058495 w 2058495"/>
                      <a:gd name="connsiteY4" fmla="*/ 0 h 628392"/>
                      <a:gd name="connsiteX5" fmla="*/ 2058495 w 2058495"/>
                      <a:gd name="connsiteY5" fmla="*/ 0 h 628392"/>
                      <a:gd name="connsiteX0" fmla="*/ 0 w 2058495"/>
                      <a:gd name="connsiteY0" fmla="*/ 585952 h 621022"/>
                      <a:gd name="connsiteX1" fmla="*/ 397685 w 2058495"/>
                      <a:gd name="connsiteY1" fmla="*/ 579564 h 621022"/>
                      <a:gd name="connsiteX2" fmla="*/ 986440 w 2058495"/>
                      <a:gd name="connsiteY2" fmla="*/ 126124 h 621022"/>
                      <a:gd name="connsiteX3" fmla="*/ 1648591 w 2058495"/>
                      <a:gd name="connsiteY3" fmla="*/ 252248 h 621022"/>
                      <a:gd name="connsiteX4" fmla="*/ 2058495 w 2058495"/>
                      <a:gd name="connsiteY4" fmla="*/ 0 h 621022"/>
                      <a:gd name="connsiteX5" fmla="*/ 2058495 w 2058495"/>
                      <a:gd name="connsiteY5" fmla="*/ 0 h 621022"/>
                      <a:gd name="connsiteX0" fmla="*/ 0 w 2058495"/>
                      <a:gd name="connsiteY0" fmla="*/ 585952 h 621022"/>
                      <a:gd name="connsiteX1" fmla="*/ 397685 w 2058495"/>
                      <a:gd name="connsiteY1" fmla="*/ 579564 h 621022"/>
                      <a:gd name="connsiteX2" fmla="*/ 986440 w 2058495"/>
                      <a:gd name="connsiteY2" fmla="*/ 126124 h 621022"/>
                      <a:gd name="connsiteX3" fmla="*/ 1648591 w 2058495"/>
                      <a:gd name="connsiteY3" fmla="*/ 252248 h 621022"/>
                      <a:gd name="connsiteX4" fmla="*/ 2058495 w 2058495"/>
                      <a:gd name="connsiteY4" fmla="*/ 0 h 621022"/>
                      <a:gd name="connsiteX5" fmla="*/ 1825132 w 2058495"/>
                      <a:gd name="connsiteY5" fmla="*/ 178594 h 621022"/>
                      <a:gd name="connsiteX0" fmla="*/ 0 w 2058495"/>
                      <a:gd name="connsiteY0" fmla="*/ 585952 h 621022"/>
                      <a:gd name="connsiteX1" fmla="*/ 397685 w 2058495"/>
                      <a:gd name="connsiteY1" fmla="*/ 579564 h 621022"/>
                      <a:gd name="connsiteX2" fmla="*/ 986440 w 2058495"/>
                      <a:gd name="connsiteY2" fmla="*/ 126124 h 621022"/>
                      <a:gd name="connsiteX3" fmla="*/ 1648591 w 2058495"/>
                      <a:gd name="connsiteY3" fmla="*/ 252248 h 621022"/>
                      <a:gd name="connsiteX4" fmla="*/ 2058495 w 2058495"/>
                      <a:gd name="connsiteY4" fmla="*/ 0 h 621022"/>
                      <a:gd name="connsiteX5" fmla="*/ 1825132 w 2058495"/>
                      <a:gd name="connsiteY5" fmla="*/ 178594 h 621022"/>
                      <a:gd name="connsiteX0" fmla="*/ 0 w 2058495"/>
                      <a:gd name="connsiteY0" fmla="*/ 585952 h 621022"/>
                      <a:gd name="connsiteX1" fmla="*/ 397685 w 2058495"/>
                      <a:gd name="connsiteY1" fmla="*/ 579564 h 621022"/>
                      <a:gd name="connsiteX2" fmla="*/ 986440 w 2058495"/>
                      <a:gd name="connsiteY2" fmla="*/ 126124 h 621022"/>
                      <a:gd name="connsiteX3" fmla="*/ 1648591 w 2058495"/>
                      <a:gd name="connsiteY3" fmla="*/ 252248 h 621022"/>
                      <a:gd name="connsiteX4" fmla="*/ 2058495 w 2058495"/>
                      <a:gd name="connsiteY4" fmla="*/ 0 h 621022"/>
                      <a:gd name="connsiteX0" fmla="*/ 0 w 1965626"/>
                      <a:gd name="connsiteY0" fmla="*/ 502608 h 537678"/>
                      <a:gd name="connsiteX1" fmla="*/ 397685 w 1965626"/>
                      <a:gd name="connsiteY1" fmla="*/ 496220 h 537678"/>
                      <a:gd name="connsiteX2" fmla="*/ 986440 w 1965626"/>
                      <a:gd name="connsiteY2" fmla="*/ 42780 h 537678"/>
                      <a:gd name="connsiteX3" fmla="*/ 1648591 w 1965626"/>
                      <a:gd name="connsiteY3" fmla="*/ 168904 h 537678"/>
                      <a:gd name="connsiteX4" fmla="*/ 1965626 w 1965626"/>
                      <a:gd name="connsiteY4" fmla="*/ 0 h 537678"/>
                      <a:gd name="connsiteX0" fmla="*/ 0 w 1648591"/>
                      <a:gd name="connsiteY0" fmla="*/ 469782 h 504852"/>
                      <a:gd name="connsiteX1" fmla="*/ 397685 w 1648591"/>
                      <a:gd name="connsiteY1" fmla="*/ 463394 h 504852"/>
                      <a:gd name="connsiteX2" fmla="*/ 986440 w 1648591"/>
                      <a:gd name="connsiteY2" fmla="*/ 9954 h 504852"/>
                      <a:gd name="connsiteX3" fmla="*/ 1648591 w 1648591"/>
                      <a:gd name="connsiteY3" fmla="*/ 136078 h 504852"/>
                      <a:gd name="connsiteX0" fmla="*/ 0 w 1648591"/>
                      <a:gd name="connsiteY0" fmla="*/ 478599 h 513669"/>
                      <a:gd name="connsiteX1" fmla="*/ 397685 w 1648591"/>
                      <a:gd name="connsiteY1" fmla="*/ 472211 h 513669"/>
                      <a:gd name="connsiteX2" fmla="*/ 986440 w 1648591"/>
                      <a:gd name="connsiteY2" fmla="*/ 18771 h 513669"/>
                      <a:gd name="connsiteX3" fmla="*/ 1648591 w 1648591"/>
                      <a:gd name="connsiteY3" fmla="*/ 144895 h 513669"/>
                      <a:gd name="connsiteX0" fmla="*/ 0 w 1419991"/>
                      <a:gd name="connsiteY0" fmla="*/ 488475 h 523545"/>
                      <a:gd name="connsiteX1" fmla="*/ 397685 w 1419991"/>
                      <a:gd name="connsiteY1" fmla="*/ 482087 h 523545"/>
                      <a:gd name="connsiteX2" fmla="*/ 986440 w 1419991"/>
                      <a:gd name="connsiteY2" fmla="*/ 28647 h 523545"/>
                      <a:gd name="connsiteX3" fmla="*/ 1419991 w 1419991"/>
                      <a:gd name="connsiteY3" fmla="*/ 116671 h 523545"/>
                      <a:gd name="connsiteX0" fmla="*/ 0 w 1419991"/>
                      <a:gd name="connsiteY0" fmla="*/ 479904 h 514974"/>
                      <a:gd name="connsiteX1" fmla="*/ 397685 w 1419991"/>
                      <a:gd name="connsiteY1" fmla="*/ 473516 h 514974"/>
                      <a:gd name="connsiteX2" fmla="*/ 986440 w 1419991"/>
                      <a:gd name="connsiteY2" fmla="*/ 20076 h 514974"/>
                      <a:gd name="connsiteX3" fmla="*/ 1419991 w 1419991"/>
                      <a:gd name="connsiteY3" fmla="*/ 108100 h 514974"/>
                      <a:gd name="connsiteX0" fmla="*/ 0 w 1419991"/>
                      <a:gd name="connsiteY0" fmla="*/ 478246 h 513316"/>
                      <a:gd name="connsiteX1" fmla="*/ 397685 w 1419991"/>
                      <a:gd name="connsiteY1" fmla="*/ 471858 h 513316"/>
                      <a:gd name="connsiteX2" fmla="*/ 986440 w 1419991"/>
                      <a:gd name="connsiteY2" fmla="*/ 18418 h 513316"/>
                      <a:gd name="connsiteX3" fmla="*/ 1419991 w 1419991"/>
                      <a:gd name="connsiteY3" fmla="*/ 106442 h 513316"/>
                      <a:gd name="connsiteX0" fmla="*/ 0 w 1419991"/>
                      <a:gd name="connsiteY0" fmla="*/ 481480 h 516550"/>
                      <a:gd name="connsiteX1" fmla="*/ 397685 w 1419991"/>
                      <a:gd name="connsiteY1" fmla="*/ 475092 h 516550"/>
                      <a:gd name="connsiteX2" fmla="*/ 986440 w 1419991"/>
                      <a:gd name="connsiteY2" fmla="*/ 21652 h 516550"/>
                      <a:gd name="connsiteX3" fmla="*/ 1419991 w 1419991"/>
                      <a:gd name="connsiteY3" fmla="*/ 109676 h 516550"/>
                      <a:gd name="connsiteX0" fmla="*/ 0 w 1419991"/>
                      <a:gd name="connsiteY0" fmla="*/ 480827 h 515897"/>
                      <a:gd name="connsiteX1" fmla="*/ 397685 w 1419991"/>
                      <a:gd name="connsiteY1" fmla="*/ 474439 h 515897"/>
                      <a:gd name="connsiteX2" fmla="*/ 986440 w 1419991"/>
                      <a:gd name="connsiteY2" fmla="*/ 20999 h 515897"/>
                      <a:gd name="connsiteX3" fmla="*/ 1419991 w 1419991"/>
                      <a:gd name="connsiteY3" fmla="*/ 109023 h 515897"/>
                      <a:gd name="connsiteX0" fmla="*/ 0 w 1419991"/>
                      <a:gd name="connsiteY0" fmla="*/ 474933 h 510003"/>
                      <a:gd name="connsiteX1" fmla="*/ 397685 w 1419991"/>
                      <a:gd name="connsiteY1" fmla="*/ 468545 h 510003"/>
                      <a:gd name="connsiteX2" fmla="*/ 986440 w 1419991"/>
                      <a:gd name="connsiteY2" fmla="*/ 15105 h 510003"/>
                      <a:gd name="connsiteX3" fmla="*/ 1419991 w 1419991"/>
                      <a:gd name="connsiteY3" fmla="*/ 103129 h 510003"/>
                      <a:gd name="connsiteX0" fmla="*/ 0 w 1419991"/>
                      <a:gd name="connsiteY0" fmla="*/ 469262 h 504332"/>
                      <a:gd name="connsiteX1" fmla="*/ 397685 w 1419991"/>
                      <a:gd name="connsiteY1" fmla="*/ 462874 h 504332"/>
                      <a:gd name="connsiteX2" fmla="*/ 986440 w 1419991"/>
                      <a:gd name="connsiteY2" fmla="*/ 9434 h 504332"/>
                      <a:gd name="connsiteX3" fmla="*/ 1419991 w 1419991"/>
                      <a:gd name="connsiteY3" fmla="*/ 97458 h 504332"/>
                      <a:gd name="connsiteX0" fmla="*/ 0 w 1419991"/>
                      <a:gd name="connsiteY0" fmla="*/ 469262 h 506123"/>
                      <a:gd name="connsiteX1" fmla="*/ 397685 w 1419991"/>
                      <a:gd name="connsiteY1" fmla="*/ 462874 h 506123"/>
                      <a:gd name="connsiteX2" fmla="*/ 986440 w 1419991"/>
                      <a:gd name="connsiteY2" fmla="*/ 9434 h 506123"/>
                      <a:gd name="connsiteX3" fmla="*/ 1419991 w 1419991"/>
                      <a:gd name="connsiteY3" fmla="*/ 97458 h 506123"/>
                      <a:gd name="connsiteX0" fmla="*/ 0 w 1419991"/>
                      <a:gd name="connsiteY0" fmla="*/ 450691 h 492130"/>
                      <a:gd name="connsiteX1" fmla="*/ 397685 w 1419991"/>
                      <a:gd name="connsiteY1" fmla="*/ 444303 h 492130"/>
                      <a:gd name="connsiteX2" fmla="*/ 986440 w 1419991"/>
                      <a:gd name="connsiteY2" fmla="*/ 12295 h 492130"/>
                      <a:gd name="connsiteX3" fmla="*/ 1419991 w 1419991"/>
                      <a:gd name="connsiteY3" fmla="*/ 78887 h 492130"/>
                      <a:gd name="connsiteX0" fmla="*/ 0 w 1419991"/>
                      <a:gd name="connsiteY0" fmla="*/ 445669 h 487108"/>
                      <a:gd name="connsiteX1" fmla="*/ 397685 w 1419991"/>
                      <a:gd name="connsiteY1" fmla="*/ 439281 h 487108"/>
                      <a:gd name="connsiteX2" fmla="*/ 986440 w 1419991"/>
                      <a:gd name="connsiteY2" fmla="*/ 7273 h 487108"/>
                      <a:gd name="connsiteX3" fmla="*/ 1419991 w 1419991"/>
                      <a:gd name="connsiteY3" fmla="*/ 73865 h 487108"/>
                      <a:gd name="connsiteX0" fmla="*/ 0 w 1419991"/>
                      <a:gd name="connsiteY0" fmla="*/ 445669 h 491901"/>
                      <a:gd name="connsiteX1" fmla="*/ 397685 w 1419991"/>
                      <a:gd name="connsiteY1" fmla="*/ 439281 h 491901"/>
                      <a:gd name="connsiteX2" fmla="*/ 986440 w 1419991"/>
                      <a:gd name="connsiteY2" fmla="*/ 7273 h 491901"/>
                      <a:gd name="connsiteX3" fmla="*/ 1419991 w 1419991"/>
                      <a:gd name="connsiteY3" fmla="*/ 73865 h 491901"/>
                      <a:gd name="connsiteX0" fmla="*/ 0 w 1451211"/>
                      <a:gd name="connsiteY0" fmla="*/ 445669 h 491901"/>
                      <a:gd name="connsiteX1" fmla="*/ 397685 w 1451211"/>
                      <a:gd name="connsiteY1" fmla="*/ 439281 h 491901"/>
                      <a:gd name="connsiteX2" fmla="*/ 986440 w 1451211"/>
                      <a:gd name="connsiteY2" fmla="*/ 7273 h 491901"/>
                      <a:gd name="connsiteX3" fmla="*/ 1419991 w 1451211"/>
                      <a:gd name="connsiteY3" fmla="*/ 73865 h 491901"/>
                      <a:gd name="connsiteX4" fmla="*/ 1416825 w 1451211"/>
                      <a:gd name="connsiteY4" fmla="*/ 66539 h 491901"/>
                      <a:gd name="connsiteX0" fmla="*/ 0 w 1419991"/>
                      <a:gd name="connsiteY0" fmla="*/ 445669 h 491901"/>
                      <a:gd name="connsiteX1" fmla="*/ 397685 w 1419991"/>
                      <a:gd name="connsiteY1" fmla="*/ 439281 h 491901"/>
                      <a:gd name="connsiteX2" fmla="*/ 986440 w 1419991"/>
                      <a:gd name="connsiteY2" fmla="*/ 7273 h 491901"/>
                      <a:gd name="connsiteX3" fmla="*/ 1419991 w 1419991"/>
                      <a:gd name="connsiteY3" fmla="*/ 73865 h 491901"/>
                      <a:gd name="connsiteX0" fmla="*/ 0 w 986440"/>
                      <a:gd name="connsiteY0" fmla="*/ 438396 h 484628"/>
                      <a:gd name="connsiteX1" fmla="*/ 397685 w 986440"/>
                      <a:gd name="connsiteY1" fmla="*/ 432008 h 484628"/>
                      <a:gd name="connsiteX2" fmla="*/ 986440 w 986440"/>
                      <a:gd name="connsiteY2" fmla="*/ 0 h 484628"/>
                      <a:gd name="connsiteX0" fmla="*/ 0 w 986440"/>
                      <a:gd name="connsiteY0" fmla="*/ 438396 h 484628"/>
                      <a:gd name="connsiteX1" fmla="*/ 397685 w 986440"/>
                      <a:gd name="connsiteY1" fmla="*/ 432008 h 484628"/>
                      <a:gd name="connsiteX2" fmla="*/ 986440 w 986440"/>
                      <a:gd name="connsiteY2" fmla="*/ 0 h 484628"/>
                      <a:gd name="connsiteX0" fmla="*/ 0 w 986440"/>
                      <a:gd name="connsiteY0" fmla="*/ 438396 h 491191"/>
                      <a:gd name="connsiteX1" fmla="*/ 397685 w 986440"/>
                      <a:gd name="connsiteY1" fmla="*/ 432008 h 491191"/>
                      <a:gd name="connsiteX2" fmla="*/ 986440 w 986440"/>
                      <a:gd name="connsiteY2" fmla="*/ 0 h 491191"/>
                      <a:gd name="connsiteX0" fmla="*/ 0 w 986440"/>
                      <a:gd name="connsiteY0" fmla="*/ 438396 h 478272"/>
                      <a:gd name="connsiteX1" fmla="*/ 397685 w 986440"/>
                      <a:gd name="connsiteY1" fmla="*/ 432008 h 478272"/>
                      <a:gd name="connsiteX2" fmla="*/ 986440 w 986440"/>
                      <a:gd name="connsiteY2" fmla="*/ 0 h 478272"/>
                      <a:gd name="connsiteX0" fmla="*/ 0 w 986440"/>
                      <a:gd name="connsiteY0" fmla="*/ 438396 h 471099"/>
                      <a:gd name="connsiteX1" fmla="*/ 397685 w 986440"/>
                      <a:gd name="connsiteY1" fmla="*/ 432008 h 471099"/>
                      <a:gd name="connsiteX2" fmla="*/ 986440 w 986440"/>
                      <a:gd name="connsiteY2" fmla="*/ 0 h 471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86440" h="471099">
                        <a:moveTo>
                          <a:pt x="0" y="438396"/>
                        </a:moveTo>
                        <a:cubicBezTo>
                          <a:pt x="291706" y="483898"/>
                          <a:pt x="296778" y="482056"/>
                          <a:pt x="397685" y="432008"/>
                        </a:cubicBezTo>
                        <a:cubicBezTo>
                          <a:pt x="498592" y="381960"/>
                          <a:pt x="760494" y="58522"/>
                          <a:pt x="986440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  <p:sp>
                <p:nvSpPr>
                  <p:cNvPr id="102" name="フリーフォーム 101"/>
                  <p:cNvSpPr/>
                  <p:nvPr/>
                </p:nvSpPr>
                <p:spPr>
                  <a:xfrm>
                    <a:off x="1223980" y="2992705"/>
                    <a:ext cx="382747" cy="247789"/>
                  </a:xfrm>
                  <a:custGeom>
                    <a:avLst/>
                    <a:gdLst>
                      <a:gd name="connsiteX0" fmla="*/ 0 w 1671145"/>
                      <a:gd name="connsiteY0" fmla="*/ 662152 h 662152"/>
                      <a:gd name="connsiteX1" fmla="*/ 599090 w 1671145"/>
                      <a:gd name="connsiteY1" fmla="*/ 126124 h 662152"/>
                      <a:gd name="connsiteX2" fmla="*/ 1261241 w 1671145"/>
                      <a:gd name="connsiteY2" fmla="*/ 252248 h 662152"/>
                      <a:gd name="connsiteX3" fmla="*/ 1671145 w 1671145"/>
                      <a:gd name="connsiteY3" fmla="*/ 0 h 662152"/>
                      <a:gd name="connsiteX4" fmla="*/ 1671145 w 1671145"/>
                      <a:gd name="connsiteY4" fmla="*/ 0 h 662152"/>
                      <a:gd name="connsiteX0" fmla="*/ 0 w 1671145"/>
                      <a:gd name="connsiteY0" fmla="*/ 662152 h 662152"/>
                      <a:gd name="connsiteX1" fmla="*/ 599090 w 1671145"/>
                      <a:gd name="connsiteY1" fmla="*/ 126124 h 662152"/>
                      <a:gd name="connsiteX2" fmla="*/ 1261241 w 1671145"/>
                      <a:gd name="connsiteY2" fmla="*/ 252248 h 662152"/>
                      <a:gd name="connsiteX3" fmla="*/ 1671145 w 1671145"/>
                      <a:gd name="connsiteY3" fmla="*/ 0 h 662152"/>
                      <a:gd name="connsiteX0" fmla="*/ 0 w 1261241"/>
                      <a:gd name="connsiteY0" fmla="*/ 549466 h 549466"/>
                      <a:gd name="connsiteX1" fmla="*/ 599090 w 1261241"/>
                      <a:gd name="connsiteY1" fmla="*/ 13438 h 549466"/>
                      <a:gd name="connsiteX2" fmla="*/ 1261241 w 1261241"/>
                      <a:gd name="connsiteY2" fmla="*/ 139562 h 549466"/>
                      <a:gd name="connsiteX0" fmla="*/ 0 w 1125646"/>
                      <a:gd name="connsiteY0" fmla="*/ 378503 h 378503"/>
                      <a:gd name="connsiteX1" fmla="*/ 463495 w 1125646"/>
                      <a:gd name="connsiteY1" fmla="*/ 5885 h 378503"/>
                      <a:gd name="connsiteX2" fmla="*/ 1125646 w 1125646"/>
                      <a:gd name="connsiteY2" fmla="*/ 132009 h 378503"/>
                      <a:gd name="connsiteX0" fmla="*/ 0 w 1125646"/>
                      <a:gd name="connsiteY0" fmla="*/ 372695 h 372695"/>
                      <a:gd name="connsiteX1" fmla="*/ 196666 w 1125646"/>
                      <a:gd name="connsiteY1" fmla="*/ 149960 h 372695"/>
                      <a:gd name="connsiteX2" fmla="*/ 463495 w 1125646"/>
                      <a:gd name="connsiteY2" fmla="*/ 77 h 372695"/>
                      <a:gd name="connsiteX3" fmla="*/ 1125646 w 1125646"/>
                      <a:gd name="connsiteY3" fmla="*/ 126201 h 372695"/>
                      <a:gd name="connsiteX0" fmla="*/ 0 w 972667"/>
                      <a:gd name="connsiteY0" fmla="*/ 372917 h 372917"/>
                      <a:gd name="connsiteX1" fmla="*/ 196666 w 972667"/>
                      <a:gd name="connsiteY1" fmla="*/ 150182 h 372917"/>
                      <a:gd name="connsiteX2" fmla="*/ 463495 w 972667"/>
                      <a:gd name="connsiteY2" fmla="*/ 299 h 372917"/>
                      <a:gd name="connsiteX3" fmla="*/ 972667 w 972667"/>
                      <a:gd name="connsiteY3" fmla="*/ 105562 h 372917"/>
                      <a:gd name="connsiteX0" fmla="*/ 0 w 972667"/>
                      <a:gd name="connsiteY0" fmla="*/ 373060 h 373060"/>
                      <a:gd name="connsiteX1" fmla="*/ 196666 w 972667"/>
                      <a:gd name="connsiteY1" fmla="*/ 150325 h 373060"/>
                      <a:gd name="connsiteX2" fmla="*/ 463495 w 972667"/>
                      <a:gd name="connsiteY2" fmla="*/ 442 h 373060"/>
                      <a:gd name="connsiteX3" fmla="*/ 972667 w 972667"/>
                      <a:gd name="connsiteY3" fmla="*/ 105705 h 373060"/>
                      <a:gd name="connsiteX0" fmla="*/ 0 w 1007435"/>
                      <a:gd name="connsiteY0" fmla="*/ 372808 h 372808"/>
                      <a:gd name="connsiteX1" fmla="*/ 196666 w 1007435"/>
                      <a:gd name="connsiteY1" fmla="*/ 150073 h 372808"/>
                      <a:gd name="connsiteX2" fmla="*/ 463495 w 1007435"/>
                      <a:gd name="connsiteY2" fmla="*/ 190 h 372808"/>
                      <a:gd name="connsiteX3" fmla="*/ 1007435 w 1007435"/>
                      <a:gd name="connsiteY3" fmla="*/ 119360 h 372808"/>
                      <a:gd name="connsiteX0" fmla="*/ 0 w 1007435"/>
                      <a:gd name="connsiteY0" fmla="*/ 362398 h 362398"/>
                      <a:gd name="connsiteX1" fmla="*/ 196666 w 1007435"/>
                      <a:gd name="connsiteY1" fmla="*/ 139663 h 362398"/>
                      <a:gd name="connsiteX2" fmla="*/ 546939 w 1007435"/>
                      <a:gd name="connsiteY2" fmla="*/ 211 h 362398"/>
                      <a:gd name="connsiteX3" fmla="*/ 1007435 w 1007435"/>
                      <a:gd name="connsiteY3" fmla="*/ 108950 h 362398"/>
                      <a:gd name="connsiteX0" fmla="*/ 0 w 1007435"/>
                      <a:gd name="connsiteY0" fmla="*/ 362470 h 362470"/>
                      <a:gd name="connsiteX1" fmla="*/ 196666 w 1007435"/>
                      <a:gd name="connsiteY1" fmla="*/ 139735 h 362470"/>
                      <a:gd name="connsiteX2" fmla="*/ 546939 w 1007435"/>
                      <a:gd name="connsiteY2" fmla="*/ 283 h 362470"/>
                      <a:gd name="connsiteX3" fmla="*/ 1007435 w 1007435"/>
                      <a:gd name="connsiteY3" fmla="*/ 109022 h 362470"/>
                      <a:gd name="connsiteX0" fmla="*/ 0 w 951806"/>
                      <a:gd name="connsiteY0" fmla="*/ 272073 h 272073"/>
                      <a:gd name="connsiteX1" fmla="*/ 141037 w 951806"/>
                      <a:gd name="connsiteY1" fmla="*/ 139735 h 272073"/>
                      <a:gd name="connsiteX2" fmla="*/ 491310 w 951806"/>
                      <a:gd name="connsiteY2" fmla="*/ 283 h 272073"/>
                      <a:gd name="connsiteX3" fmla="*/ 951806 w 951806"/>
                      <a:gd name="connsiteY3" fmla="*/ 109022 h 272073"/>
                      <a:gd name="connsiteX0" fmla="*/ 0 w 951806"/>
                      <a:gd name="connsiteY0" fmla="*/ 271823 h 271823"/>
                      <a:gd name="connsiteX1" fmla="*/ 151468 w 951806"/>
                      <a:gd name="connsiteY1" fmla="*/ 118624 h 271823"/>
                      <a:gd name="connsiteX2" fmla="*/ 491310 w 951806"/>
                      <a:gd name="connsiteY2" fmla="*/ 33 h 271823"/>
                      <a:gd name="connsiteX3" fmla="*/ 951806 w 951806"/>
                      <a:gd name="connsiteY3" fmla="*/ 108772 h 271823"/>
                      <a:gd name="connsiteX0" fmla="*/ 0 w 951806"/>
                      <a:gd name="connsiteY0" fmla="*/ 278772 h 278772"/>
                      <a:gd name="connsiteX1" fmla="*/ 151468 w 951806"/>
                      <a:gd name="connsiteY1" fmla="*/ 125573 h 278772"/>
                      <a:gd name="connsiteX2" fmla="*/ 466972 w 951806"/>
                      <a:gd name="connsiteY2" fmla="*/ 28 h 278772"/>
                      <a:gd name="connsiteX3" fmla="*/ 951806 w 951806"/>
                      <a:gd name="connsiteY3" fmla="*/ 115721 h 278772"/>
                      <a:gd name="connsiteX0" fmla="*/ 0 w 906608"/>
                      <a:gd name="connsiteY0" fmla="*/ 279010 h 279010"/>
                      <a:gd name="connsiteX1" fmla="*/ 151468 w 906608"/>
                      <a:gd name="connsiteY1" fmla="*/ 125811 h 279010"/>
                      <a:gd name="connsiteX2" fmla="*/ 466972 w 906608"/>
                      <a:gd name="connsiteY2" fmla="*/ 266 h 279010"/>
                      <a:gd name="connsiteX3" fmla="*/ 906608 w 906608"/>
                      <a:gd name="connsiteY3" fmla="*/ 98575 h 279010"/>
                      <a:gd name="connsiteX0" fmla="*/ 0 w 906608"/>
                      <a:gd name="connsiteY0" fmla="*/ 279189 h 279189"/>
                      <a:gd name="connsiteX1" fmla="*/ 151468 w 906608"/>
                      <a:gd name="connsiteY1" fmla="*/ 125990 h 279189"/>
                      <a:gd name="connsiteX2" fmla="*/ 466972 w 906608"/>
                      <a:gd name="connsiteY2" fmla="*/ 445 h 279189"/>
                      <a:gd name="connsiteX3" fmla="*/ 906608 w 906608"/>
                      <a:gd name="connsiteY3" fmla="*/ 98754 h 279189"/>
                      <a:gd name="connsiteX0" fmla="*/ 0 w 906608"/>
                      <a:gd name="connsiteY0" fmla="*/ 272046 h 272046"/>
                      <a:gd name="connsiteX1" fmla="*/ 151468 w 906608"/>
                      <a:gd name="connsiteY1" fmla="*/ 125990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51468 w 906608"/>
                      <a:gd name="connsiteY1" fmla="*/ 125990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51468 w 906608"/>
                      <a:gd name="connsiteY1" fmla="*/ 125990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51468 w 906608"/>
                      <a:gd name="connsiteY1" fmla="*/ 125990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51468 w 906608"/>
                      <a:gd name="connsiteY1" fmla="*/ 125990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80043 w 906608"/>
                      <a:gd name="connsiteY1" fmla="*/ 92653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182424 w 906608"/>
                      <a:gd name="connsiteY1" fmla="*/ 95034 h 272046"/>
                      <a:gd name="connsiteX2" fmla="*/ 466972 w 906608"/>
                      <a:gd name="connsiteY2" fmla="*/ 445 h 272046"/>
                      <a:gd name="connsiteX3" fmla="*/ 906608 w 906608"/>
                      <a:gd name="connsiteY3" fmla="*/ 98754 h 272046"/>
                      <a:gd name="connsiteX0" fmla="*/ 0 w 906608"/>
                      <a:gd name="connsiteY0" fmla="*/ 272046 h 272046"/>
                      <a:gd name="connsiteX1" fmla="*/ 466972 w 906608"/>
                      <a:gd name="connsiteY1" fmla="*/ 445 h 272046"/>
                      <a:gd name="connsiteX2" fmla="*/ 906608 w 906608"/>
                      <a:gd name="connsiteY2" fmla="*/ 98754 h 272046"/>
                      <a:gd name="connsiteX0" fmla="*/ 0 w 906608"/>
                      <a:gd name="connsiteY0" fmla="*/ 272046 h 272046"/>
                      <a:gd name="connsiteX1" fmla="*/ 466972 w 906608"/>
                      <a:gd name="connsiteY1" fmla="*/ 445 h 272046"/>
                      <a:gd name="connsiteX2" fmla="*/ 906608 w 906608"/>
                      <a:gd name="connsiteY2" fmla="*/ 98754 h 272046"/>
                      <a:gd name="connsiteX0" fmla="*/ 0 w 906608"/>
                      <a:gd name="connsiteY0" fmla="*/ 272046 h 272046"/>
                      <a:gd name="connsiteX1" fmla="*/ 466972 w 906608"/>
                      <a:gd name="connsiteY1" fmla="*/ 445 h 272046"/>
                      <a:gd name="connsiteX2" fmla="*/ 906608 w 906608"/>
                      <a:gd name="connsiteY2" fmla="*/ 98754 h 272046"/>
                      <a:gd name="connsiteX0" fmla="*/ 0 w 906608"/>
                      <a:gd name="connsiteY0" fmla="*/ 262675 h 262675"/>
                      <a:gd name="connsiteX1" fmla="*/ 438397 w 906608"/>
                      <a:gd name="connsiteY1" fmla="*/ 599 h 262675"/>
                      <a:gd name="connsiteX2" fmla="*/ 906608 w 906608"/>
                      <a:gd name="connsiteY2" fmla="*/ 89383 h 262675"/>
                      <a:gd name="connsiteX0" fmla="*/ 0 w 906608"/>
                      <a:gd name="connsiteY0" fmla="*/ 262675 h 262675"/>
                      <a:gd name="connsiteX1" fmla="*/ 438397 w 906608"/>
                      <a:gd name="connsiteY1" fmla="*/ 599 h 262675"/>
                      <a:gd name="connsiteX2" fmla="*/ 906608 w 906608"/>
                      <a:gd name="connsiteY2" fmla="*/ 89383 h 262675"/>
                      <a:gd name="connsiteX0" fmla="*/ 0 w 906608"/>
                      <a:gd name="connsiteY0" fmla="*/ 267124 h 267124"/>
                      <a:gd name="connsiteX1" fmla="*/ 438397 w 906608"/>
                      <a:gd name="connsiteY1" fmla="*/ 5048 h 267124"/>
                      <a:gd name="connsiteX2" fmla="*/ 906608 w 906608"/>
                      <a:gd name="connsiteY2" fmla="*/ 93832 h 267124"/>
                      <a:gd name="connsiteX0" fmla="*/ 0 w 906608"/>
                      <a:gd name="connsiteY0" fmla="*/ 269810 h 269810"/>
                      <a:gd name="connsiteX1" fmla="*/ 438397 w 906608"/>
                      <a:gd name="connsiteY1" fmla="*/ 7734 h 269810"/>
                      <a:gd name="connsiteX2" fmla="*/ 906608 w 906608"/>
                      <a:gd name="connsiteY2" fmla="*/ 96518 h 269810"/>
                      <a:gd name="connsiteX0" fmla="*/ 0 w 906608"/>
                      <a:gd name="connsiteY0" fmla="*/ 268898 h 268898"/>
                      <a:gd name="connsiteX1" fmla="*/ 438397 w 906608"/>
                      <a:gd name="connsiteY1" fmla="*/ 6822 h 268898"/>
                      <a:gd name="connsiteX2" fmla="*/ 906608 w 906608"/>
                      <a:gd name="connsiteY2" fmla="*/ 95606 h 268898"/>
                      <a:gd name="connsiteX0" fmla="*/ 0 w 906608"/>
                      <a:gd name="connsiteY0" fmla="*/ 267125 h 267125"/>
                      <a:gd name="connsiteX1" fmla="*/ 438397 w 906608"/>
                      <a:gd name="connsiteY1" fmla="*/ 5049 h 267125"/>
                      <a:gd name="connsiteX2" fmla="*/ 906608 w 906608"/>
                      <a:gd name="connsiteY2" fmla="*/ 93833 h 267125"/>
                      <a:gd name="connsiteX0" fmla="*/ 0 w 899464"/>
                      <a:gd name="connsiteY0" fmla="*/ 270130 h 270130"/>
                      <a:gd name="connsiteX1" fmla="*/ 438397 w 899464"/>
                      <a:gd name="connsiteY1" fmla="*/ 8054 h 270130"/>
                      <a:gd name="connsiteX2" fmla="*/ 899464 w 899464"/>
                      <a:gd name="connsiteY2" fmla="*/ 101601 h 270130"/>
                      <a:gd name="connsiteX0" fmla="*/ 0 w 899464"/>
                      <a:gd name="connsiteY0" fmla="*/ 269511 h 269511"/>
                      <a:gd name="connsiteX1" fmla="*/ 438397 w 899464"/>
                      <a:gd name="connsiteY1" fmla="*/ 7435 h 269511"/>
                      <a:gd name="connsiteX2" fmla="*/ 899464 w 899464"/>
                      <a:gd name="connsiteY2" fmla="*/ 100982 h 269511"/>
                      <a:gd name="connsiteX0" fmla="*/ 0 w 899464"/>
                      <a:gd name="connsiteY0" fmla="*/ 266991 h 266991"/>
                      <a:gd name="connsiteX1" fmla="*/ 438397 w 899464"/>
                      <a:gd name="connsiteY1" fmla="*/ 4915 h 266991"/>
                      <a:gd name="connsiteX2" fmla="*/ 899464 w 899464"/>
                      <a:gd name="connsiteY2" fmla="*/ 98462 h 266991"/>
                      <a:gd name="connsiteX0" fmla="*/ 0 w 891805"/>
                      <a:gd name="connsiteY0" fmla="*/ 271483 h 271483"/>
                      <a:gd name="connsiteX1" fmla="*/ 438397 w 891805"/>
                      <a:gd name="connsiteY1" fmla="*/ 9407 h 271483"/>
                      <a:gd name="connsiteX2" fmla="*/ 891805 w 891805"/>
                      <a:gd name="connsiteY2" fmla="*/ 91047 h 271483"/>
                      <a:gd name="connsiteX0" fmla="*/ 0 w 891805"/>
                      <a:gd name="connsiteY0" fmla="*/ 261202 h 261202"/>
                      <a:gd name="connsiteX1" fmla="*/ 389894 w 891805"/>
                      <a:gd name="connsiteY1" fmla="*/ 11032 h 261202"/>
                      <a:gd name="connsiteX2" fmla="*/ 891805 w 891805"/>
                      <a:gd name="connsiteY2" fmla="*/ 80766 h 261202"/>
                      <a:gd name="connsiteX0" fmla="*/ 0 w 891805"/>
                      <a:gd name="connsiteY0" fmla="*/ 261202 h 261202"/>
                      <a:gd name="connsiteX1" fmla="*/ 415421 w 891805"/>
                      <a:gd name="connsiteY1" fmla="*/ 11032 h 261202"/>
                      <a:gd name="connsiteX2" fmla="*/ 891805 w 891805"/>
                      <a:gd name="connsiteY2" fmla="*/ 80766 h 261202"/>
                      <a:gd name="connsiteX0" fmla="*/ 0 w 886700"/>
                      <a:gd name="connsiteY0" fmla="*/ 258653 h 258653"/>
                      <a:gd name="connsiteX1" fmla="*/ 410316 w 886700"/>
                      <a:gd name="connsiteY1" fmla="*/ 10864 h 258653"/>
                      <a:gd name="connsiteX2" fmla="*/ 886700 w 886700"/>
                      <a:gd name="connsiteY2" fmla="*/ 80598 h 258653"/>
                      <a:gd name="connsiteX0" fmla="*/ 0 w 886700"/>
                      <a:gd name="connsiteY0" fmla="*/ 258653 h 258653"/>
                      <a:gd name="connsiteX1" fmla="*/ 410316 w 886700"/>
                      <a:gd name="connsiteY1" fmla="*/ 10864 h 258653"/>
                      <a:gd name="connsiteX2" fmla="*/ 886700 w 886700"/>
                      <a:gd name="connsiteY2" fmla="*/ 80598 h 258653"/>
                      <a:gd name="connsiteX0" fmla="*/ 0 w 651845"/>
                      <a:gd name="connsiteY0" fmla="*/ 284557 h 284557"/>
                      <a:gd name="connsiteX1" fmla="*/ 410316 w 651845"/>
                      <a:gd name="connsiteY1" fmla="*/ 36768 h 284557"/>
                      <a:gd name="connsiteX2" fmla="*/ 651845 w 651845"/>
                      <a:gd name="connsiteY2" fmla="*/ 43002 h 284557"/>
                      <a:gd name="connsiteX0" fmla="*/ 0 w 667872"/>
                      <a:gd name="connsiteY0" fmla="*/ 284557 h 284557"/>
                      <a:gd name="connsiteX1" fmla="*/ 410316 w 667872"/>
                      <a:gd name="connsiteY1" fmla="*/ 36768 h 284557"/>
                      <a:gd name="connsiteX2" fmla="*/ 651845 w 667872"/>
                      <a:gd name="connsiteY2" fmla="*/ 43002 h 284557"/>
                      <a:gd name="connsiteX3" fmla="*/ 644943 w 667872"/>
                      <a:gd name="connsiteY3" fmla="*/ 30473 h 284557"/>
                      <a:gd name="connsiteX0" fmla="*/ 0 w 651845"/>
                      <a:gd name="connsiteY0" fmla="*/ 284557 h 284557"/>
                      <a:gd name="connsiteX1" fmla="*/ 410316 w 651845"/>
                      <a:gd name="connsiteY1" fmla="*/ 36768 h 284557"/>
                      <a:gd name="connsiteX2" fmla="*/ 651845 w 651845"/>
                      <a:gd name="connsiteY2" fmla="*/ 43002 h 284557"/>
                      <a:gd name="connsiteX0" fmla="*/ 0 w 410317"/>
                      <a:gd name="connsiteY0" fmla="*/ 247789 h 247789"/>
                      <a:gd name="connsiteX1" fmla="*/ 410316 w 410317"/>
                      <a:gd name="connsiteY1" fmla="*/ 0 h 247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317" h="247789">
                        <a:moveTo>
                          <a:pt x="0" y="247789"/>
                        </a:moveTo>
                        <a:cubicBezTo>
                          <a:pt x="162266" y="88813"/>
                          <a:pt x="301675" y="40259"/>
                          <a:pt x="410316" y="0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99FF33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87" name="グループ化 186"/>
                <p:cNvGrpSpPr/>
                <p:nvPr/>
              </p:nvGrpSpPr>
              <p:grpSpPr>
                <a:xfrm>
                  <a:off x="523763" y="2412813"/>
                  <a:ext cx="988413" cy="481127"/>
                  <a:chOff x="4955400" y="2625670"/>
                  <a:chExt cx="988413" cy="481127"/>
                </a:xfrm>
              </p:grpSpPr>
              <p:grpSp>
                <p:nvGrpSpPr>
                  <p:cNvPr id="183" name="グループ化 182"/>
                  <p:cNvGrpSpPr/>
                  <p:nvPr/>
                </p:nvGrpSpPr>
                <p:grpSpPr>
                  <a:xfrm>
                    <a:off x="4955400" y="2625670"/>
                    <a:ext cx="988413" cy="475388"/>
                    <a:chOff x="618314" y="2992705"/>
                    <a:chExt cx="988413" cy="475388"/>
                  </a:xfrm>
                </p:grpSpPr>
                <p:sp>
                  <p:nvSpPr>
                    <p:cNvPr id="184" name="フリーフォーム 183"/>
                    <p:cNvSpPr/>
                    <p:nvPr/>
                  </p:nvSpPr>
                  <p:spPr>
                    <a:xfrm>
                      <a:off x="618314" y="2996994"/>
                      <a:ext cx="986440" cy="471099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2033095"/>
                        <a:gd name="connsiteY0" fmla="*/ 1017752 h 1017752"/>
                        <a:gd name="connsiteX1" fmla="*/ 961040 w 2033095"/>
                        <a:gd name="connsiteY1" fmla="*/ 126124 h 1017752"/>
                        <a:gd name="connsiteX2" fmla="*/ 1623191 w 2033095"/>
                        <a:gd name="connsiteY2" fmla="*/ 252248 h 1017752"/>
                        <a:gd name="connsiteX3" fmla="*/ 2033095 w 2033095"/>
                        <a:gd name="connsiteY3" fmla="*/ 0 h 1017752"/>
                        <a:gd name="connsiteX4" fmla="*/ 2033095 w 2033095"/>
                        <a:gd name="connsiteY4" fmla="*/ 0 h 1017752"/>
                        <a:gd name="connsiteX0" fmla="*/ 0 w 2033095"/>
                        <a:gd name="connsiteY0" fmla="*/ 1017752 h 1017752"/>
                        <a:gd name="connsiteX1" fmla="*/ 289735 w 2033095"/>
                        <a:gd name="connsiteY1" fmla="*/ 712914 h 1017752"/>
                        <a:gd name="connsiteX2" fmla="*/ 961040 w 2033095"/>
                        <a:gd name="connsiteY2" fmla="*/ 126124 h 1017752"/>
                        <a:gd name="connsiteX3" fmla="*/ 1623191 w 2033095"/>
                        <a:gd name="connsiteY3" fmla="*/ 252248 h 1017752"/>
                        <a:gd name="connsiteX4" fmla="*/ 2033095 w 2033095"/>
                        <a:gd name="connsiteY4" fmla="*/ 0 h 1017752"/>
                        <a:gd name="connsiteX5" fmla="*/ 2033095 w 2033095"/>
                        <a:gd name="connsiteY5" fmla="*/ 0 h 1017752"/>
                        <a:gd name="connsiteX0" fmla="*/ 0 w 2096595"/>
                        <a:gd name="connsiteY0" fmla="*/ 897102 h 897102"/>
                        <a:gd name="connsiteX1" fmla="*/ 353235 w 2096595"/>
                        <a:gd name="connsiteY1" fmla="*/ 71291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96595"/>
                        <a:gd name="connsiteY0" fmla="*/ 897102 h 897102"/>
                        <a:gd name="connsiteX1" fmla="*/ 416735 w 2096595"/>
                        <a:gd name="connsiteY1" fmla="*/ 60496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77545"/>
                        <a:gd name="connsiteY0" fmla="*/ 903452 h 903452"/>
                        <a:gd name="connsiteX1" fmla="*/ 397685 w 2077545"/>
                        <a:gd name="connsiteY1" fmla="*/ 604964 h 903452"/>
                        <a:gd name="connsiteX2" fmla="*/ 1005490 w 2077545"/>
                        <a:gd name="connsiteY2" fmla="*/ 126124 h 903452"/>
                        <a:gd name="connsiteX3" fmla="*/ 1667641 w 2077545"/>
                        <a:gd name="connsiteY3" fmla="*/ 252248 h 903452"/>
                        <a:gd name="connsiteX4" fmla="*/ 2077545 w 2077545"/>
                        <a:gd name="connsiteY4" fmla="*/ 0 h 903452"/>
                        <a:gd name="connsiteX5" fmla="*/ 2077545 w 2077545"/>
                        <a:gd name="connsiteY5" fmla="*/ 0 h 90345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65935 w 2026745"/>
                        <a:gd name="connsiteY1" fmla="*/ 5795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58495"/>
                        <a:gd name="connsiteY0" fmla="*/ 585952 h 630466"/>
                        <a:gd name="connsiteX1" fmla="*/ 397685 w 2058495"/>
                        <a:gd name="connsiteY1" fmla="*/ 579564 h 630466"/>
                        <a:gd name="connsiteX2" fmla="*/ 986440 w 2058495"/>
                        <a:gd name="connsiteY2" fmla="*/ 126124 h 630466"/>
                        <a:gd name="connsiteX3" fmla="*/ 1648591 w 2058495"/>
                        <a:gd name="connsiteY3" fmla="*/ 252248 h 630466"/>
                        <a:gd name="connsiteX4" fmla="*/ 2058495 w 2058495"/>
                        <a:gd name="connsiteY4" fmla="*/ 0 h 630466"/>
                        <a:gd name="connsiteX5" fmla="*/ 2058495 w 2058495"/>
                        <a:gd name="connsiteY5" fmla="*/ 0 h 630466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15401"/>
                        <a:gd name="connsiteX1" fmla="*/ 397685 w 2058495"/>
                        <a:gd name="connsiteY1" fmla="*/ 579564 h 615401"/>
                        <a:gd name="connsiteX2" fmla="*/ 986440 w 2058495"/>
                        <a:gd name="connsiteY2" fmla="*/ 126124 h 615401"/>
                        <a:gd name="connsiteX3" fmla="*/ 1648591 w 2058495"/>
                        <a:gd name="connsiteY3" fmla="*/ 252248 h 615401"/>
                        <a:gd name="connsiteX4" fmla="*/ 2058495 w 2058495"/>
                        <a:gd name="connsiteY4" fmla="*/ 0 h 615401"/>
                        <a:gd name="connsiteX5" fmla="*/ 2058495 w 2058495"/>
                        <a:gd name="connsiteY5" fmla="*/ 0 h 615401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28392"/>
                        <a:gd name="connsiteX1" fmla="*/ 397685 w 2058495"/>
                        <a:gd name="connsiteY1" fmla="*/ 579564 h 628392"/>
                        <a:gd name="connsiteX2" fmla="*/ 986440 w 2058495"/>
                        <a:gd name="connsiteY2" fmla="*/ 126124 h 628392"/>
                        <a:gd name="connsiteX3" fmla="*/ 1648591 w 2058495"/>
                        <a:gd name="connsiteY3" fmla="*/ 252248 h 628392"/>
                        <a:gd name="connsiteX4" fmla="*/ 2058495 w 2058495"/>
                        <a:gd name="connsiteY4" fmla="*/ 0 h 628392"/>
                        <a:gd name="connsiteX5" fmla="*/ 2058495 w 2058495"/>
                        <a:gd name="connsiteY5" fmla="*/ 0 h 62839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2058495 w 2058495"/>
                        <a:gd name="connsiteY5" fmla="*/ 0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0" fmla="*/ 0 w 1965626"/>
                        <a:gd name="connsiteY0" fmla="*/ 502608 h 537678"/>
                        <a:gd name="connsiteX1" fmla="*/ 397685 w 1965626"/>
                        <a:gd name="connsiteY1" fmla="*/ 496220 h 537678"/>
                        <a:gd name="connsiteX2" fmla="*/ 986440 w 1965626"/>
                        <a:gd name="connsiteY2" fmla="*/ 42780 h 537678"/>
                        <a:gd name="connsiteX3" fmla="*/ 1648591 w 1965626"/>
                        <a:gd name="connsiteY3" fmla="*/ 168904 h 537678"/>
                        <a:gd name="connsiteX4" fmla="*/ 1965626 w 1965626"/>
                        <a:gd name="connsiteY4" fmla="*/ 0 h 537678"/>
                        <a:gd name="connsiteX0" fmla="*/ 0 w 1648591"/>
                        <a:gd name="connsiteY0" fmla="*/ 469782 h 504852"/>
                        <a:gd name="connsiteX1" fmla="*/ 397685 w 1648591"/>
                        <a:gd name="connsiteY1" fmla="*/ 463394 h 504852"/>
                        <a:gd name="connsiteX2" fmla="*/ 986440 w 1648591"/>
                        <a:gd name="connsiteY2" fmla="*/ 9954 h 504852"/>
                        <a:gd name="connsiteX3" fmla="*/ 1648591 w 1648591"/>
                        <a:gd name="connsiteY3" fmla="*/ 136078 h 504852"/>
                        <a:gd name="connsiteX0" fmla="*/ 0 w 1648591"/>
                        <a:gd name="connsiteY0" fmla="*/ 478599 h 513669"/>
                        <a:gd name="connsiteX1" fmla="*/ 397685 w 1648591"/>
                        <a:gd name="connsiteY1" fmla="*/ 472211 h 513669"/>
                        <a:gd name="connsiteX2" fmla="*/ 986440 w 1648591"/>
                        <a:gd name="connsiteY2" fmla="*/ 18771 h 513669"/>
                        <a:gd name="connsiteX3" fmla="*/ 1648591 w 1648591"/>
                        <a:gd name="connsiteY3" fmla="*/ 144895 h 513669"/>
                        <a:gd name="connsiteX0" fmla="*/ 0 w 1419991"/>
                        <a:gd name="connsiteY0" fmla="*/ 488475 h 523545"/>
                        <a:gd name="connsiteX1" fmla="*/ 397685 w 1419991"/>
                        <a:gd name="connsiteY1" fmla="*/ 482087 h 523545"/>
                        <a:gd name="connsiteX2" fmla="*/ 986440 w 1419991"/>
                        <a:gd name="connsiteY2" fmla="*/ 28647 h 523545"/>
                        <a:gd name="connsiteX3" fmla="*/ 1419991 w 1419991"/>
                        <a:gd name="connsiteY3" fmla="*/ 116671 h 523545"/>
                        <a:gd name="connsiteX0" fmla="*/ 0 w 1419991"/>
                        <a:gd name="connsiteY0" fmla="*/ 479904 h 514974"/>
                        <a:gd name="connsiteX1" fmla="*/ 397685 w 1419991"/>
                        <a:gd name="connsiteY1" fmla="*/ 473516 h 514974"/>
                        <a:gd name="connsiteX2" fmla="*/ 986440 w 1419991"/>
                        <a:gd name="connsiteY2" fmla="*/ 20076 h 514974"/>
                        <a:gd name="connsiteX3" fmla="*/ 1419991 w 1419991"/>
                        <a:gd name="connsiteY3" fmla="*/ 108100 h 514974"/>
                        <a:gd name="connsiteX0" fmla="*/ 0 w 1419991"/>
                        <a:gd name="connsiteY0" fmla="*/ 478246 h 513316"/>
                        <a:gd name="connsiteX1" fmla="*/ 397685 w 1419991"/>
                        <a:gd name="connsiteY1" fmla="*/ 471858 h 513316"/>
                        <a:gd name="connsiteX2" fmla="*/ 986440 w 1419991"/>
                        <a:gd name="connsiteY2" fmla="*/ 18418 h 513316"/>
                        <a:gd name="connsiteX3" fmla="*/ 1419991 w 1419991"/>
                        <a:gd name="connsiteY3" fmla="*/ 106442 h 513316"/>
                        <a:gd name="connsiteX0" fmla="*/ 0 w 1419991"/>
                        <a:gd name="connsiteY0" fmla="*/ 481480 h 516550"/>
                        <a:gd name="connsiteX1" fmla="*/ 397685 w 1419991"/>
                        <a:gd name="connsiteY1" fmla="*/ 475092 h 516550"/>
                        <a:gd name="connsiteX2" fmla="*/ 986440 w 1419991"/>
                        <a:gd name="connsiteY2" fmla="*/ 21652 h 516550"/>
                        <a:gd name="connsiteX3" fmla="*/ 1419991 w 1419991"/>
                        <a:gd name="connsiteY3" fmla="*/ 109676 h 516550"/>
                        <a:gd name="connsiteX0" fmla="*/ 0 w 1419991"/>
                        <a:gd name="connsiteY0" fmla="*/ 480827 h 515897"/>
                        <a:gd name="connsiteX1" fmla="*/ 397685 w 1419991"/>
                        <a:gd name="connsiteY1" fmla="*/ 474439 h 515897"/>
                        <a:gd name="connsiteX2" fmla="*/ 986440 w 1419991"/>
                        <a:gd name="connsiteY2" fmla="*/ 20999 h 515897"/>
                        <a:gd name="connsiteX3" fmla="*/ 1419991 w 1419991"/>
                        <a:gd name="connsiteY3" fmla="*/ 109023 h 515897"/>
                        <a:gd name="connsiteX0" fmla="*/ 0 w 1419991"/>
                        <a:gd name="connsiteY0" fmla="*/ 474933 h 510003"/>
                        <a:gd name="connsiteX1" fmla="*/ 397685 w 1419991"/>
                        <a:gd name="connsiteY1" fmla="*/ 468545 h 510003"/>
                        <a:gd name="connsiteX2" fmla="*/ 986440 w 1419991"/>
                        <a:gd name="connsiteY2" fmla="*/ 15105 h 510003"/>
                        <a:gd name="connsiteX3" fmla="*/ 1419991 w 1419991"/>
                        <a:gd name="connsiteY3" fmla="*/ 103129 h 510003"/>
                        <a:gd name="connsiteX0" fmla="*/ 0 w 1419991"/>
                        <a:gd name="connsiteY0" fmla="*/ 469262 h 504332"/>
                        <a:gd name="connsiteX1" fmla="*/ 397685 w 1419991"/>
                        <a:gd name="connsiteY1" fmla="*/ 462874 h 504332"/>
                        <a:gd name="connsiteX2" fmla="*/ 986440 w 1419991"/>
                        <a:gd name="connsiteY2" fmla="*/ 9434 h 504332"/>
                        <a:gd name="connsiteX3" fmla="*/ 1419991 w 1419991"/>
                        <a:gd name="connsiteY3" fmla="*/ 97458 h 504332"/>
                        <a:gd name="connsiteX0" fmla="*/ 0 w 1419991"/>
                        <a:gd name="connsiteY0" fmla="*/ 469262 h 506123"/>
                        <a:gd name="connsiteX1" fmla="*/ 397685 w 1419991"/>
                        <a:gd name="connsiteY1" fmla="*/ 462874 h 506123"/>
                        <a:gd name="connsiteX2" fmla="*/ 986440 w 1419991"/>
                        <a:gd name="connsiteY2" fmla="*/ 9434 h 506123"/>
                        <a:gd name="connsiteX3" fmla="*/ 1419991 w 1419991"/>
                        <a:gd name="connsiteY3" fmla="*/ 97458 h 506123"/>
                        <a:gd name="connsiteX0" fmla="*/ 0 w 1419991"/>
                        <a:gd name="connsiteY0" fmla="*/ 450691 h 492130"/>
                        <a:gd name="connsiteX1" fmla="*/ 397685 w 1419991"/>
                        <a:gd name="connsiteY1" fmla="*/ 444303 h 492130"/>
                        <a:gd name="connsiteX2" fmla="*/ 986440 w 1419991"/>
                        <a:gd name="connsiteY2" fmla="*/ 12295 h 492130"/>
                        <a:gd name="connsiteX3" fmla="*/ 1419991 w 1419991"/>
                        <a:gd name="connsiteY3" fmla="*/ 78887 h 492130"/>
                        <a:gd name="connsiteX0" fmla="*/ 0 w 1419991"/>
                        <a:gd name="connsiteY0" fmla="*/ 445669 h 487108"/>
                        <a:gd name="connsiteX1" fmla="*/ 397685 w 1419991"/>
                        <a:gd name="connsiteY1" fmla="*/ 439281 h 487108"/>
                        <a:gd name="connsiteX2" fmla="*/ 986440 w 1419991"/>
                        <a:gd name="connsiteY2" fmla="*/ 7273 h 487108"/>
                        <a:gd name="connsiteX3" fmla="*/ 1419991 w 1419991"/>
                        <a:gd name="connsiteY3" fmla="*/ 73865 h 487108"/>
                        <a:gd name="connsiteX0" fmla="*/ 0 w 1419991"/>
                        <a:gd name="connsiteY0" fmla="*/ 445669 h 491901"/>
                        <a:gd name="connsiteX1" fmla="*/ 397685 w 1419991"/>
                        <a:gd name="connsiteY1" fmla="*/ 439281 h 491901"/>
                        <a:gd name="connsiteX2" fmla="*/ 986440 w 1419991"/>
                        <a:gd name="connsiteY2" fmla="*/ 7273 h 491901"/>
                        <a:gd name="connsiteX3" fmla="*/ 1419991 w 1419991"/>
                        <a:gd name="connsiteY3" fmla="*/ 73865 h 491901"/>
                        <a:gd name="connsiteX0" fmla="*/ 0 w 1451211"/>
                        <a:gd name="connsiteY0" fmla="*/ 445669 h 491901"/>
                        <a:gd name="connsiteX1" fmla="*/ 397685 w 1451211"/>
                        <a:gd name="connsiteY1" fmla="*/ 439281 h 491901"/>
                        <a:gd name="connsiteX2" fmla="*/ 986440 w 1451211"/>
                        <a:gd name="connsiteY2" fmla="*/ 7273 h 491901"/>
                        <a:gd name="connsiteX3" fmla="*/ 1419991 w 1451211"/>
                        <a:gd name="connsiteY3" fmla="*/ 73865 h 491901"/>
                        <a:gd name="connsiteX4" fmla="*/ 1416825 w 1451211"/>
                        <a:gd name="connsiteY4" fmla="*/ 66539 h 491901"/>
                        <a:gd name="connsiteX0" fmla="*/ 0 w 1419991"/>
                        <a:gd name="connsiteY0" fmla="*/ 445669 h 491901"/>
                        <a:gd name="connsiteX1" fmla="*/ 397685 w 1419991"/>
                        <a:gd name="connsiteY1" fmla="*/ 439281 h 491901"/>
                        <a:gd name="connsiteX2" fmla="*/ 986440 w 1419991"/>
                        <a:gd name="connsiteY2" fmla="*/ 7273 h 491901"/>
                        <a:gd name="connsiteX3" fmla="*/ 1419991 w 1419991"/>
                        <a:gd name="connsiteY3" fmla="*/ 73865 h 491901"/>
                        <a:gd name="connsiteX0" fmla="*/ 0 w 986440"/>
                        <a:gd name="connsiteY0" fmla="*/ 438396 h 484628"/>
                        <a:gd name="connsiteX1" fmla="*/ 397685 w 986440"/>
                        <a:gd name="connsiteY1" fmla="*/ 432008 h 484628"/>
                        <a:gd name="connsiteX2" fmla="*/ 986440 w 986440"/>
                        <a:gd name="connsiteY2" fmla="*/ 0 h 484628"/>
                        <a:gd name="connsiteX0" fmla="*/ 0 w 986440"/>
                        <a:gd name="connsiteY0" fmla="*/ 438396 h 484628"/>
                        <a:gd name="connsiteX1" fmla="*/ 397685 w 986440"/>
                        <a:gd name="connsiteY1" fmla="*/ 432008 h 484628"/>
                        <a:gd name="connsiteX2" fmla="*/ 986440 w 986440"/>
                        <a:gd name="connsiteY2" fmla="*/ 0 h 484628"/>
                        <a:gd name="connsiteX0" fmla="*/ 0 w 986440"/>
                        <a:gd name="connsiteY0" fmla="*/ 438396 h 491191"/>
                        <a:gd name="connsiteX1" fmla="*/ 397685 w 986440"/>
                        <a:gd name="connsiteY1" fmla="*/ 432008 h 491191"/>
                        <a:gd name="connsiteX2" fmla="*/ 986440 w 986440"/>
                        <a:gd name="connsiteY2" fmla="*/ 0 h 491191"/>
                        <a:gd name="connsiteX0" fmla="*/ 0 w 986440"/>
                        <a:gd name="connsiteY0" fmla="*/ 438396 h 478272"/>
                        <a:gd name="connsiteX1" fmla="*/ 397685 w 986440"/>
                        <a:gd name="connsiteY1" fmla="*/ 432008 h 478272"/>
                        <a:gd name="connsiteX2" fmla="*/ 986440 w 986440"/>
                        <a:gd name="connsiteY2" fmla="*/ 0 h 478272"/>
                        <a:gd name="connsiteX0" fmla="*/ 0 w 986440"/>
                        <a:gd name="connsiteY0" fmla="*/ 438396 h 471099"/>
                        <a:gd name="connsiteX1" fmla="*/ 397685 w 986440"/>
                        <a:gd name="connsiteY1" fmla="*/ 432008 h 471099"/>
                        <a:gd name="connsiteX2" fmla="*/ 986440 w 986440"/>
                        <a:gd name="connsiteY2" fmla="*/ 0 h 471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86440" h="471099">
                          <a:moveTo>
                            <a:pt x="0" y="438396"/>
                          </a:moveTo>
                          <a:cubicBezTo>
                            <a:pt x="291706" y="483898"/>
                            <a:pt x="296778" y="482056"/>
                            <a:pt x="397685" y="432008"/>
                          </a:cubicBezTo>
                          <a:cubicBezTo>
                            <a:pt x="498592" y="381960"/>
                            <a:pt x="760494" y="58522"/>
                            <a:pt x="986440" y="0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5" name="フリーフォーム 184"/>
                    <p:cNvSpPr/>
                    <p:nvPr/>
                  </p:nvSpPr>
                  <p:spPr>
                    <a:xfrm>
                      <a:off x="1223980" y="2992705"/>
                      <a:ext cx="382747" cy="247789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0" fmla="*/ 0 w 1261241"/>
                        <a:gd name="connsiteY0" fmla="*/ 549466 h 549466"/>
                        <a:gd name="connsiteX1" fmla="*/ 599090 w 1261241"/>
                        <a:gd name="connsiteY1" fmla="*/ 13438 h 549466"/>
                        <a:gd name="connsiteX2" fmla="*/ 1261241 w 1261241"/>
                        <a:gd name="connsiteY2" fmla="*/ 139562 h 549466"/>
                        <a:gd name="connsiteX0" fmla="*/ 0 w 1125646"/>
                        <a:gd name="connsiteY0" fmla="*/ 378503 h 378503"/>
                        <a:gd name="connsiteX1" fmla="*/ 463495 w 1125646"/>
                        <a:gd name="connsiteY1" fmla="*/ 5885 h 378503"/>
                        <a:gd name="connsiteX2" fmla="*/ 1125646 w 1125646"/>
                        <a:gd name="connsiteY2" fmla="*/ 132009 h 378503"/>
                        <a:gd name="connsiteX0" fmla="*/ 0 w 1125646"/>
                        <a:gd name="connsiteY0" fmla="*/ 372695 h 372695"/>
                        <a:gd name="connsiteX1" fmla="*/ 196666 w 1125646"/>
                        <a:gd name="connsiteY1" fmla="*/ 149960 h 372695"/>
                        <a:gd name="connsiteX2" fmla="*/ 463495 w 1125646"/>
                        <a:gd name="connsiteY2" fmla="*/ 77 h 372695"/>
                        <a:gd name="connsiteX3" fmla="*/ 1125646 w 1125646"/>
                        <a:gd name="connsiteY3" fmla="*/ 126201 h 372695"/>
                        <a:gd name="connsiteX0" fmla="*/ 0 w 972667"/>
                        <a:gd name="connsiteY0" fmla="*/ 372917 h 372917"/>
                        <a:gd name="connsiteX1" fmla="*/ 196666 w 972667"/>
                        <a:gd name="connsiteY1" fmla="*/ 150182 h 372917"/>
                        <a:gd name="connsiteX2" fmla="*/ 463495 w 972667"/>
                        <a:gd name="connsiteY2" fmla="*/ 299 h 372917"/>
                        <a:gd name="connsiteX3" fmla="*/ 972667 w 972667"/>
                        <a:gd name="connsiteY3" fmla="*/ 105562 h 372917"/>
                        <a:gd name="connsiteX0" fmla="*/ 0 w 972667"/>
                        <a:gd name="connsiteY0" fmla="*/ 373060 h 373060"/>
                        <a:gd name="connsiteX1" fmla="*/ 196666 w 972667"/>
                        <a:gd name="connsiteY1" fmla="*/ 150325 h 373060"/>
                        <a:gd name="connsiteX2" fmla="*/ 463495 w 972667"/>
                        <a:gd name="connsiteY2" fmla="*/ 442 h 373060"/>
                        <a:gd name="connsiteX3" fmla="*/ 972667 w 972667"/>
                        <a:gd name="connsiteY3" fmla="*/ 105705 h 373060"/>
                        <a:gd name="connsiteX0" fmla="*/ 0 w 1007435"/>
                        <a:gd name="connsiteY0" fmla="*/ 372808 h 372808"/>
                        <a:gd name="connsiteX1" fmla="*/ 196666 w 1007435"/>
                        <a:gd name="connsiteY1" fmla="*/ 150073 h 372808"/>
                        <a:gd name="connsiteX2" fmla="*/ 463495 w 1007435"/>
                        <a:gd name="connsiteY2" fmla="*/ 190 h 372808"/>
                        <a:gd name="connsiteX3" fmla="*/ 1007435 w 1007435"/>
                        <a:gd name="connsiteY3" fmla="*/ 119360 h 372808"/>
                        <a:gd name="connsiteX0" fmla="*/ 0 w 1007435"/>
                        <a:gd name="connsiteY0" fmla="*/ 362398 h 362398"/>
                        <a:gd name="connsiteX1" fmla="*/ 196666 w 1007435"/>
                        <a:gd name="connsiteY1" fmla="*/ 139663 h 362398"/>
                        <a:gd name="connsiteX2" fmla="*/ 546939 w 1007435"/>
                        <a:gd name="connsiteY2" fmla="*/ 211 h 362398"/>
                        <a:gd name="connsiteX3" fmla="*/ 1007435 w 1007435"/>
                        <a:gd name="connsiteY3" fmla="*/ 108950 h 362398"/>
                        <a:gd name="connsiteX0" fmla="*/ 0 w 1007435"/>
                        <a:gd name="connsiteY0" fmla="*/ 362470 h 362470"/>
                        <a:gd name="connsiteX1" fmla="*/ 196666 w 1007435"/>
                        <a:gd name="connsiteY1" fmla="*/ 139735 h 362470"/>
                        <a:gd name="connsiteX2" fmla="*/ 546939 w 1007435"/>
                        <a:gd name="connsiteY2" fmla="*/ 283 h 362470"/>
                        <a:gd name="connsiteX3" fmla="*/ 1007435 w 1007435"/>
                        <a:gd name="connsiteY3" fmla="*/ 109022 h 362470"/>
                        <a:gd name="connsiteX0" fmla="*/ 0 w 951806"/>
                        <a:gd name="connsiteY0" fmla="*/ 272073 h 272073"/>
                        <a:gd name="connsiteX1" fmla="*/ 141037 w 951806"/>
                        <a:gd name="connsiteY1" fmla="*/ 139735 h 272073"/>
                        <a:gd name="connsiteX2" fmla="*/ 491310 w 951806"/>
                        <a:gd name="connsiteY2" fmla="*/ 283 h 272073"/>
                        <a:gd name="connsiteX3" fmla="*/ 951806 w 951806"/>
                        <a:gd name="connsiteY3" fmla="*/ 109022 h 272073"/>
                        <a:gd name="connsiteX0" fmla="*/ 0 w 951806"/>
                        <a:gd name="connsiteY0" fmla="*/ 271823 h 271823"/>
                        <a:gd name="connsiteX1" fmla="*/ 151468 w 951806"/>
                        <a:gd name="connsiteY1" fmla="*/ 118624 h 271823"/>
                        <a:gd name="connsiteX2" fmla="*/ 491310 w 951806"/>
                        <a:gd name="connsiteY2" fmla="*/ 33 h 271823"/>
                        <a:gd name="connsiteX3" fmla="*/ 951806 w 951806"/>
                        <a:gd name="connsiteY3" fmla="*/ 108772 h 271823"/>
                        <a:gd name="connsiteX0" fmla="*/ 0 w 951806"/>
                        <a:gd name="connsiteY0" fmla="*/ 278772 h 278772"/>
                        <a:gd name="connsiteX1" fmla="*/ 151468 w 951806"/>
                        <a:gd name="connsiteY1" fmla="*/ 125573 h 278772"/>
                        <a:gd name="connsiteX2" fmla="*/ 466972 w 951806"/>
                        <a:gd name="connsiteY2" fmla="*/ 28 h 278772"/>
                        <a:gd name="connsiteX3" fmla="*/ 951806 w 951806"/>
                        <a:gd name="connsiteY3" fmla="*/ 115721 h 278772"/>
                        <a:gd name="connsiteX0" fmla="*/ 0 w 906608"/>
                        <a:gd name="connsiteY0" fmla="*/ 279010 h 279010"/>
                        <a:gd name="connsiteX1" fmla="*/ 151468 w 906608"/>
                        <a:gd name="connsiteY1" fmla="*/ 125811 h 279010"/>
                        <a:gd name="connsiteX2" fmla="*/ 466972 w 906608"/>
                        <a:gd name="connsiteY2" fmla="*/ 266 h 279010"/>
                        <a:gd name="connsiteX3" fmla="*/ 906608 w 906608"/>
                        <a:gd name="connsiteY3" fmla="*/ 98575 h 279010"/>
                        <a:gd name="connsiteX0" fmla="*/ 0 w 906608"/>
                        <a:gd name="connsiteY0" fmla="*/ 279189 h 279189"/>
                        <a:gd name="connsiteX1" fmla="*/ 151468 w 906608"/>
                        <a:gd name="connsiteY1" fmla="*/ 125990 h 279189"/>
                        <a:gd name="connsiteX2" fmla="*/ 466972 w 906608"/>
                        <a:gd name="connsiteY2" fmla="*/ 445 h 279189"/>
                        <a:gd name="connsiteX3" fmla="*/ 906608 w 906608"/>
                        <a:gd name="connsiteY3" fmla="*/ 98754 h 279189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0043 w 906608"/>
                        <a:gd name="connsiteY1" fmla="*/ 92653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2424 w 906608"/>
                        <a:gd name="connsiteY1" fmla="*/ 95034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7124 h 267124"/>
                        <a:gd name="connsiteX1" fmla="*/ 438397 w 906608"/>
                        <a:gd name="connsiteY1" fmla="*/ 5048 h 267124"/>
                        <a:gd name="connsiteX2" fmla="*/ 906608 w 906608"/>
                        <a:gd name="connsiteY2" fmla="*/ 93832 h 267124"/>
                        <a:gd name="connsiteX0" fmla="*/ 0 w 906608"/>
                        <a:gd name="connsiteY0" fmla="*/ 269810 h 269810"/>
                        <a:gd name="connsiteX1" fmla="*/ 438397 w 906608"/>
                        <a:gd name="connsiteY1" fmla="*/ 7734 h 269810"/>
                        <a:gd name="connsiteX2" fmla="*/ 906608 w 906608"/>
                        <a:gd name="connsiteY2" fmla="*/ 96518 h 269810"/>
                        <a:gd name="connsiteX0" fmla="*/ 0 w 906608"/>
                        <a:gd name="connsiteY0" fmla="*/ 268898 h 268898"/>
                        <a:gd name="connsiteX1" fmla="*/ 438397 w 906608"/>
                        <a:gd name="connsiteY1" fmla="*/ 6822 h 268898"/>
                        <a:gd name="connsiteX2" fmla="*/ 906608 w 906608"/>
                        <a:gd name="connsiteY2" fmla="*/ 95606 h 268898"/>
                        <a:gd name="connsiteX0" fmla="*/ 0 w 906608"/>
                        <a:gd name="connsiteY0" fmla="*/ 267125 h 267125"/>
                        <a:gd name="connsiteX1" fmla="*/ 438397 w 906608"/>
                        <a:gd name="connsiteY1" fmla="*/ 5049 h 267125"/>
                        <a:gd name="connsiteX2" fmla="*/ 906608 w 906608"/>
                        <a:gd name="connsiteY2" fmla="*/ 93833 h 267125"/>
                        <a:gd name="connsiteX0" fmla="*/ 0 w 899464"/>
                        <a:gd name="connsiteY0" fmla="*/ 270130 h 270130"/>
                        <a:gd name="connsiteX1" fmla="*/ 438397 w 899464"/>
                        <a:gd name="connsiteY1" fmla="*/ 8054 h 270130"/>
                        <a:gd name="connsiteX2" fmla="*/ 899464 w 899464"/>
                        <a:gd name="connsiteY2" fmla="*/ 101601 h 270130"/>
                        <a:gd name="connsiteX0" fmla="*/ 0 w 899464"/>
                        <a:gd name="connsiteY0" fmla="*/ 269511 h 269511"/>
                        <a:gd name="connsiteX1" fmla="*/ 438397 w 899464"/>
                        <a:gd name="connsiteY1" fmla="*/ 7435 h 269511"/>
                        <a:gd name="connsiteX2" fmla="*/ 899464 w 899464"/>
                        <a:gd name="connsiteY2" fmla="*/ 100982 h 269511"/>
                        <a:gd name="connsiteX0" fmla="*/ 0 w 899464"/>
                        <a:gd name="connsiteY0" fmla="*/ 266991 h 266991"/>
                        <a:gd name="connsiteX1" fmla="*/ 438397 w 899464"/>
                        <a:gd name="connsiteY1" fmla="*/ 4915 h 266991"/>
                        <a:gd name="connsiteX2" fmla="*/ 899464 w 899464"/>
                        <a:gd name="connsiteY2" fmla="*/ 98462 h 266991"/>
                        <a:gd name="connsiteX0" fmla="*/ 0 w 891805"/>
                        <a:gd name="connsiteY0" fmla="*/ 271483 h 271483"/>
                        <a:gd name="connsiteX1" fmla="*/ 438397 w 891805"/>
                        <a:gd name="connsiteY1" fmla="*/ 9407 h 271483"/>
                        <a:gd name="connsiteX2" fmla="*/ 891805 w 891805"/>
                        <a:gd name="connsiteY2" fmla="*/ 91047 h 271483"/>
                        <a:gd name="connsiteX0" fmla="*/ 0 w 891805"/>
                        <a:gd name="connsiteY0" fmla="*/ 261202 h 261202"/>
                        <a:gd name="connsiteX1" fmla="*/ 389894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91805"/>
                        <a:gd name="connsiteY0" fmla="*/ 261202 h 261202"/>
                        <a:gd name="connsiteX1" fmla="*/ 415421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651845"/>
                        <a:gd name="connsiteY0" fmla="*/ 284557 h 284557"/>
                        <a:gd name="connsiteX1" fmla="*/ 410316 w 651845"/>
                        <a:gd name="connsiteY1" fmla="*/ 36768 h 284557"/>
                        <a:gd name="connsiteX2" fmla="*/ 651845 w 651845"/>
                        <a:gd name="connsiteY2" fmla="*/ 43002 h 284557"/>
                        <a:gd name="connsiteX0" fmla="*/ 0 w 667872"/>
                        <a:gd name="connsiteY0" fmla="*/ 284557 h 284557"/>
                        <a:gd name="connsiteX1" fmla="*/ 410316 w 667872"/>
                        <a:gd name="connsiteY1" fmla="*/ 36768 h 284557"/>
                        <a:gd name="connsiteX2" fmla="*/ 651845 w 667872"/>
                        <a:gd name="connsiteY2" fmla="*/ 43002 h 284557"/>
                        <a:gd name="connsiteX3" fmla="*/ 644943 w 667872"/>
                        <a:gd name="connsiteY3" fmla="*/ 30473 h 284557"/>
                        <a:gd name="connsiteX0" fmla="*/ 0 w 651845"/>
                        <a:gd name="connsiteY0" fmla="*/ 284557 h 284557"/>
                        <a:gd name="connsiteX1" fmla="*/ 410316 w 651845"/>
                        <a:gd name="connsiteY1" fmla="*/ 36768 h 284557"/>
                        <a:gd name="connsiteX2" fmla="*/ 651845 w 651845"/>
                        <a:gd name="connsiteY2" fmla="*/ 43002 h 284557"/>
                        <a:gd name="connsiteX0" fmla="*/ 0 w 410317"/>
                        <a:gd name="connsiteY0" fmla="*/ 247789 h 247789"/>
                        <a:gd name="connsiteX1" fmla="*/ 410316 w 410317"/>
                        <a:gd name="connsiteY1" fmla="*/ 0 h 2477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0317" h="247789">
                          <a:moveTo>
                            <a:pt x="0" y="247789"/>
                          </a:moveTo>
                          <a:cubicBezTo>
                            <a:pt x="162266" y="88813"/>
                            <a:pt x="301675" y="40259"/>
                            <a:pt x="410316" y="0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99FF33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86" name="フリーフォーム 185"/>
                  <p:cNvSpPr/>
                  <p:nvPr/>
                </p:nvSpPr>
                <p:spPr>
                  <a:xfrm>
                    <a:off x="5196158" y="3024835"/>
                    <a:ext cx="216089" cy="81962"/>
                  </a:xfrm>
                  <a:custGeom>
                    <a:avLst/>
                    <a:gdLst>
                      <a:gd name="connsiteX0" fmla="*/ 0 w 158750"/>
                      <a:gd name="connsiteY0" fmla="*/ 63500 h 63500"/>
                      <a:gd name="connsiteX1" fmla="*/ 114300 w 158750"/>
                      <a:gd name="connsiteY1" fmla="*/ 50800 h 63500"/>
                      <a:gd name="connsiteX2" fmla="*/ 158750 w 158750"/>
                      <a:gd name="connsiteY2" fmla="*/ 0 h 63500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6089"/>
                      <a:gd name="connsiteY0" fmla="*/ 78588 h 78588"/>
                      <a:gd name="connsiteX1" fmla="*/ 114300 w 216089"/>
                      <a:gd name="connsiteY1" fmla="*/ 65888 h 78588"/>
                      <a:gd name="connsiteX2" fmla="*/ 216089 w 216089"/>
                      <a:gd name="connsiteY2" fmla="*/ 0 h 78588"/>
                      <a:gd name="connsiteX0" fmla="*/ 0 w 216089"/>
                      <a:gd name="connsiteY0" fmla="*/ 78588 h 82063"/>
                      <a:gd name="connsiteX1" fmla="*/ 114300 w 216089"/>
                      <a:gd name="connsiteY1" fmla="*/ 65888 h 82063"/>
                      <a:gd name="connsiteX2" fmla="*/ 216089 w 216089"/>
                      <a:gd name="connsiteY2" fmla="*/ 0 h 82063"/>
                      <a:gd name="connsiteX0" fmla="*/ 0 w 216089"/>
                      <a:gd name="connsiteY0" fmla="*/ 78588 h 83251"/>
                      <a:gd name="connsiteX1" fmla="*/ 121444 w 216089"/>
                      <a:gd name="connsiteY1" fmla="*/ 70651 h 83251"/>
                      <a:gd name="connsiteX2" fmla="*/ 216089 w 216089"/>
                      <a:gd name="connsiteY2" fmla="*/ 0 h 83251"/>
                      <a:gd name="connsiteX0" fmla="*/ 0 w 216089"/>
                      <a:gd name="connsiteY0" fmla="*/ 78588 h 81307"/>
                      <a:gd name="connsiteX1" fmla="*/ 119062 w 216089"/>
                      <a:gd name="connsiteY1" fmla="*/ 61126 h 81307"/>
                      <a:gd name="connsiteX2" fmla="*/ 216089 w 216089"/>
                      <a:gd name="connsiteY2" fmla="*/ 0 h 81307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089" h="81962">
                        <a:moveTo>
                          <a:pt x="0" y="78588"/>
                        </a:moveTo>
                        <a:cubicBezTo>
                          <a:pt x="60589" y="87054"/>
                          <a:pt x="78284" y="78987"/>
                          <a:pt x="119062" y="61126"/>
                        </a:cubicBezTo>
                        <a:cubicBezTo>
                          <a:pt x="159840" y="43265"/>
                          <a:pt x="167861" y="35198"/>
                          <a:pt x="216089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89" name="直線コネクタ 188"/>
              <p:cNvCxnSpPr/>
              <p:nvPr/>
            </p:nvCxnSpPr>
            <p:spPr>
              <a:xfrm>
                <a:off x="181939" y="2420898"/>
                <a:ext cx="253348" cy="353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/>
              <p:nvPr/>
            </p:nvCxnSpPr>
            <p:spPr>
              <a:xfrm>
                <a:off x="807820" y="2213577"/>
                <a:ext cx="253348" cy="353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フリーフォーム 105"/>
              <p:cNvSpPr/>
              <p:nvPr/>
            </p:nvSpPr>
            <p:spPr>
              <a:xfrm rot="927377">
                <a:off x="823349" y="2258045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cxnSp>
          <p:nvCxnSpPr>
            <p:cNvPr id="211" name="直線コネクタ 210"/>
            <p:cNvCxnSpPr/>
            <p:nvPr/>
          </p:nvCxnSpPr>
          <p:spPr>
            <a:xfrm>
              <a:off x="1383362" y="2446950"/>
              <a:ext cx="110241" cy="110241"/>
            </a:xfrm>
            <a:prstGeom prst="line">
              <a:avLst/>
            </a:prstGeom>
            <a:ln w="12700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円柱 211"/>
            <p:cNvSpPr/>
            <p:nvPr/>
          </p:nvSpPr>
          <p:spPr>
            <a:xfrm rot="18573572">
              <a:off x="1681966" y="4258629"/>
              <a:ext cx="380555" cy="434471"/>
            </a:xfrm>
            <a:prstGeom prst="can">
              <a:avLst/>
            </a:prstGeom>
            <a:solidFill>
              <a:srgbClr val="99FF33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49" name="グループ化 248"/>
            <p:cNvGrpSpPr/>
            <p:nvPr/>
          </p:nvGrpSpPr>
          <p:grpSpPr>
            <a:xfrm>
              <a:off x="761652" y="5406906"/>
              <a:ext cx="1191866" cy="1446532"/>
              <a:chOff x="5085948" y="5458275"/>
              <a:chExt cx="1191866" cy="1446532"/>
            </a:xfrm>
          </p:grpSpPr>
          <p:pic>
            <p:nvPicPr>
              <p:cNvPr id="219" name="図 21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085948" y="5458275"/>
                <a:ext cx="964354" cy="1446532"/>
              </a:xfrm>
              <a:prstGeom prst="rect">
                <a:avLst/>
              </a:prstGeom>
            </p:spPr>
          </p:pic>
          <p:pic>
            <p:nvPicPr>
              <p:cNvPr id="221" name="図 22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rgbClr val="99FF3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036" t="69442" r="30630"/>
              <a:stretch/>
            </p:blipFill>
            <p:spPr>
              <a:xfrm rot="18900000">
                <a:off x="5822632" y="6290901"/>
                <a:ext cx="282879" cy="442034"/>
              </a:xfrm>
              <a:prstGeom prst="rect">
                <a:avLst/>
              </a:prstGeom>
            </p:spPr>
          </p:pic>
          <p:grpSp>
            <p:nvGrpSpPr>
              <p:cNvPr id="241" name="グループ化 240"/>
              <p:cNvGrpSpPr/>
              <p:nvPr/>
            </p:nvGrpSpPr>
            <p:grpSpPr>
              <a:xfrm>
                <a:off x="5786711" y="6282487"/>
                <a:ext cx="491103" cy="485727"/>
                <a:chOff x="5786711" y="6282487"/>
                <a:chExt cx="491103" cy="485727"/>
              </a:xfrm>
            </p:grpSpPr>
            <p:cxnSp>
              <p:nvCxnSpPr>
                <p:cNvPr id="226" name="直線コネクタ 225"/>
                <p:cNvCxnSpPr/>
                <p:nvPr/>
              </p:nvCxnSpPr>
              <p:spPr>
                <a:xfrm flipV="1">
                  <a:off x="6014526" y="6282487"/>
                  <a:ext cx="46992" cy="1262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線コネクタ 226"/>
                <p:cNvCxnSpPr/>
                <p:nvPr/>
              </p:nvCxnSpPr>
              <p:spPr>
                <a:xfrm flipV="1">
                  <a:off x="5786711" y="6541295"/>
                  <a:ext cx="109906" cy="50005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線コネクタ 227"/>
                <p:cNvCxnSpPr/>
                <p:nvPr/>
              </p:nvCxnSpPr>
              <p:spPr>
                <a:xfrm flipV="1">
                  <a:off x="6098367" y="6376207"/>
                  <a:ext cx="98173" cy="881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線コネクタ 228"/>
                <p:cNvCxnSpPr/>
                <p:nvPr/>
              </p:nvCxnSpPr>
              <p:spPr>
                <a:xfrm flipV="1">
                  <a:off x="6162920" y="6523826"/>
                  <a:ext cx="114894" cy="3493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/>
                <p:cNvCxnSpPr/>
                <p:nvPr/>
              </p:nvCxnSpPr>
              <p:spPr>
                <a:xfrm flipV="1">
                  <a:off x="5907881" y="6601872"/>
                  <a:ext cx="57853" cy="8467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/>
                <p:cNvCxnSpPr/>
                <p:nvPr/>
              </p:nvCxnSpPr>
              <p:spPr>
                <a:xfrm flipV="1">
                  <a:off x="6044857" y="6661403"/>
                  <a:ext cx="10861" cy="106811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0" name="テキスト ボックス 259"/>
            <p:cNvSpPr txBox="1"/>
            <p:nvPr/>
          </p:nvSpPr>
          <p:spPr>
            <a:xfrm>
              <a:off x="1364029" y="5548933"/>
              <a:ext cx="1421722" cy="47838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wrap="square" t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どの器官や細胞で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転写されるか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493503" y="5005162"/>
              <a:ext cx="16006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クラゲ由来</a:t>
              </a:r>
              <a:r>
                <a:rPr lang="ja-JP" altLang="en-US" sz="10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の緑色蛍光</a:t>
              </a:r>
              <a:r>
                <a:rPr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タンパク質</a:t>
              </a:r>
              <a:endPara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7" name="フリーフォーム 106"/>
            <p:cNvSpPr/>
            <p:nvPr/>
          </p:nvSpPr>
          <p:spPr>
            <a:xfrm>
              <a:off x="719462" y="2732735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429412" y="3933324"/>
            <a:ext cx="16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miRNA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1161" y="2815496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7441161" y="3614463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 4"/>
          <p:cNvSpPr/>
          <p:nvPr/>
        </p:nvSpPr>
        <p:spPr>
          <a:xfrm rot="20700000">
            <a:off x="7078284" y="3374263"/>
            <a:ext cx="855824" cy="140752"/>
          </a:xfrm>
          <a:custGeom>
            <a:avLst/>
            <a:gdLst>
              <a:gd name="connsiteX0" fmla="*/ 0 w 1004797"/>
              <a:gd name="connsiteY0" fmla="*/ 305444 h 305444"/>
              <a:gd name="connsiteX1" fmla="*/ 267714 w 1004797"/>
              <a:gd name="connsiteY1" fmla="*/ 2962 h 305444"/>
              <a:gd name="connsiteX2" fmla="*/ 799665 w 1004797"/>
              <a:gd name="connsiteY2" fmla="*/ 148988 h 305444"/>
              <a:gd name="connsiteX3" fmla="*/ 1004797 w 1004797"/>
              <a:gd name="connsiteY3" fmla="*/ 110743 h 305444"/>
              <a:gd name="connsiteX0" fmla="*/ 0 w 1004797"/>
              <a:gd name="connsiteY0" fmla="*/ 281504 h 281504"/>
              <a:gd name="connsiteX1" fmla="*/ 267714 w 1004797"/>
              <a:gd name="connsiteY1" fmla="*/ 3360 h 281504"/>
              <a:gd name="connsiteX2" fmla="*/ 799665 w 1004797"/>
              <a:gd name="connsiteY2" fmla="*/ 125048 h 281504"/>
              <a:gd name="connsiteX3" fmla="*/ 1004797 w 1004797"/>
              <a:gd name="connsiteY3" fmla="*/ 86803 h 28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797" h="281504">
                <a:moveTo>
                  <a:pt x="0" y="281504"/>
                </a:moveTo>
                <a:cubicBezTo>
                  <a:pt x="67218" y="143301"/>
                  <a:pt x="134437" y="29436"/>
                  <a:pt x="267714" y="3360"/>
                </a:cubicBezTo>
                <a:cubicBezTo>
                  <a:pt x="400991" y="-22716"/>
                  <a:pt x="676818" y="111141"/>
                  <a:pt x="799665" y="125048"/>
                </a:cubicBezTo>
                <a:cubicBezTo>
                  <a:pt x="922512" y="138955"/>
                  <a:pt x="963654" y="114907"/>
                  <a:pt x="1004797" y="86803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404261" y="1836526"/>
            <a:ext cx="1995749" cy="672920"/>
            <a:chOff x="287674" y="2215243"/>
            <a:chExt cx="1995749" cy="67292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7674" y="2267940"/>
              <a:ext cx="1965626" cy="537678"/>
              <a:chOff x="618315" y="2932780"/>
              <a:chExt cx="1965626" cy="537678"/>
            </a:xfrm>
          </p:grpSpPr>
          <p:sp>
            <p:nvSpPr>
              <p:cNvPr id="14" name="フリーフォーム 13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17797" y="2350177"/>
              <a:ext cx="1965626" cy="537678"/>
              <a:chOff x="618315" y="2932780"/>
              <a:chExt cx="1965626" cy="537678"/>
            </a:xfrm>
          </p:grpSpPr>
          <p:sp>
            <p:nvSpPr>
              <p:cNvPr id="12" name="フリーフォーム 11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9" name="フリーフォーム 8"/>
            <p:cNvSpPr/>
            <p:nvPr/>
          </p:nvSpPr>
          <p:spPr>
            <a:xfrm rot="927377">
              <a:off x="632318" y="2215243"/>
              <a:ext cx="316514" cy="502026"/>
            </a:xfrm>
            <a:custGeom>
              <a:avLst/>
              <a:gdLst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25226 w 291926"/>
                <a:gd name="connsiteY0" fmla="*/ 496570 h 496570"/>
                <a:gd name="connsiteX1" fmla="*/ 40466 w 291926"/>
                <a:gd name="connsiteY1" fmla="*/ 31750 h 496570"/>
                <a:gd name="connsiteX2" fmla="*/ 291926 w 291926"/>
                <a:gd name="connsiteY2" fmla="*/ 100330 h 496570"/>
                <a:gd name="connsiteX0" fmla="*/ 40203 w 306903"/>
                <a:gd name="connsiteY0" fmla="*/ 503736 h 503736"/>
                <a:gd name="connsiteX1" fmla="*/ 55443 w 306903"/>
                <a:gd name="connsiteY1" fmla="*/ 38916 h 503736"/>
                <a:gd name="connsiteX2" fmla="*/ 306903 w 306903"/>
                <a:gd name="connsiteY2" fmla="*/ 107496 h 503736"/>
                <a:gd name="connsiteX0" fmla="*/ 49814 w 316514"/>
                <a:gd name="connsiteY0" fmla="*/ 503736 h 503736"/>
                <a:gd name="connsiteX1" fmla="*/ 65054 w 316514"/>
                <a:gd name="connsiteY1" fmla="*/ 38916 h 503736"/>
                <a:gd name="connsiteX2" fmla="*/ 316514 w 316514"/>
                <a:gd name="connsiteY2" fmla="*/ 107496 h 503736"/>
                <a:gd name="connsiteX0" fmla="*/ 49814 w 316514"/>
                <a:gd name="connsiteY0" fmla="*/ 502026 h 502026"/>
                <a:gd name="connsiteX1" fmla="*/ 65054 w 316514"/>
                <a:gd name="connsiteY1" fmla="*/ 37206 h 502026"/>
                <a:gd name="connsiteX2" fmla="*/ 316514 w 316514"/>
                <a:gd name="connsiteY2" fmla="*/ 105786 h 5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514" h="502026">
                  <a:moveTo>
                    <a:pt x="49814" y="502026"/>
                  </a:moveTo>
                  <a:cubicBezTo>
                    <a:pt x="4283" y="298011"/>
                    <a:pt x="-41121" y="130196"/>
                    <a:pt x="65054" y="37206"/>
                  </a:cubicBezTo>
                  <a:cubicBezTo>
                    <a:pt x="171229" y="-55784"/>
                    <a:pt x="238661" y="47854"/>
                    <a:pt x="316514" y="10578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528431" y="2727030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43492" y="2806201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621283" y="1560565"/>
            <a:ext cx="57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調節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-2005837" y="5000982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22916" y="2288879"/>
            <a:ext cx="222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i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</a:t>
            </a:r>
            <a:r>
              <a:rPr kumimoji="1" lang="en-US" altLang="ja-JP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40224" y="28249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転写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433230" y="851072"/>
            <a:ext cx="2900349" cy="2663944"/>
            <a:chOff x="3433230" y="851072"/>
            <a:chExt cx="2900349" cy="2663944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840814" y="851072"/>
              <a:ext cx="1376269" cy="52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抑制される標的遺伝子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3433230" y="1560565"/>
              <a:ext cx="2900349" cy="1954451"/>
              <a:chOff x="3433230" y="1560565"/>
              <a:chExt cx="2900349" cy="1954451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3433230" y="1560565"/>
                <a:ext cx="2067048" cy="1954451"/>
                <a:chOff x="3433230" y="1560565"/>
                <a:chExt cx="2067048" cy="1954451"/>
              </a:xfrm>
            </p:grpSpPr>
            <p:sp>
              <p:nvSpPr>
                <p:cNvPr id="25" name="下矢印 24"/>
                <p:cNvSpPr/>
                <p:nvPr/>
              </p:nvSpPr>
              <p:spPr>
                <a:xfrm>
                  <a:off x="4446937" y="2815496"/>
                  <a:ext cx="138391" cy="351565"/>
                </a:xfrm>
                <a:prstGeom prst="downArrow">
                  <a:avLst>
                    <a:gd name="adj1" fmla="val 50000"/>
                    <a:gd name="adj2" fmla="val 108666"/>
                  </a:avLst>
                </a:prstGeom>
                <a:solidFill>
                  <a:schemeClr val="tx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6" name="フリーフォーム 25"/>
                <p:cNvSpPr/>
                <p:nvPr/>
              </p:nvSpPr>
              <p:spPr>
                <a:xfrm rot="20700000">
                  <a:off x="4095087" y="3374264"/>
                  <a:ext cx="855824" cy="140752"/>
                </a:xfrm>
                <a:custGeom>
                  <a:avLst/>
                  <a:gdLst>
                    <a:gd name="connsiteX0" fmla="*/ 0 w 1004797"/>
                    <a:gd name="connsiteY0" fmla="*/ 305444 h 305444"/>
                    <a:gd name="connsiteX1" fmla="*/ 267714 w 1004797"/>
                    <a:gd name="connsiteY1" fmla="*/ 2962 h 305444"/>
                    <a:gd name="connsiteX2" fmla="*/ 799665 w 1004797"/>
                    <a:gd name="connsiteY2" fmla="*/ 148988 h 305444"/>
                    <a:gd name="connsiteX3" fmla="*/ 1004797 w 1004797"/>
                    <a:gd name="connsiteY3" fmla="*/ 110743 h 305444"/>
                    <a:gd name="connsiteX0" fmla="*/ 0 w 1004797"/>
                    <a:gd name="connsiteY0" fmla="*/ 281504 h 281504"/>
                    <a:gd name="connsiteX1" fmla="*/ 267714 w 1004797"/>
                    <a:gd name="connsiteY1" fmla="*/ 3360 h 281504"/>
                    <a:gd name="connsiteX2" fmla="*/ 799665 w 1004797"/>
                    <a:gd name="connsiteY2" fmla="*/ 125048 h 281504"/>
                    <a:gd name="connsiteX3" fmla="*/ 1004797 w 1004797"/>
                    <a:gd name="connsiteY3" fmla="*/ 86803 h 28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797" h="281504">
                      <a:moveTo>
                        <a:pt x="0" y="281504"/>
                      </a:moveTo>
                      <a:cubicBezTo>
                        <a:pt x="67218" y="143301"/>
                        <a:pt x="134437" y="29436"/>
                        <a:pt x="267714" y="3360"/>
                      </a:cubicBezTo>
                      <a:cubicBezTo>
                        <a:pt x="400991" y="-22716"/>
                        <a:pt x="676818" y="111141"/>
                        <a:pt x="799665" y="125048"/>
                      </a:cubicBezTo>
                      <a:cubicBezTo>
                        <a:pt x="922512" y="138955"/>
                        <a:pt x="963654" y="114907"/>
                        <a:pt x="1004797" y="86803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4230437" y="2259157"/>
                  <a:ext cx="12698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rPr>
                    <a:t>標的遺伝子</a:t>
                  </a:r>
                  <a:endParaRPr kumimoji="1" lang="en-US" altLang="ja-JP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4622048" y="2824968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rPr>
                    <a:t>転写</a:t>
                  </a:r>
                  <a:endPara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3433230" y="1836526"/>
                  <a:ext cx="1995749" cy="672920"/>
                  <a:chOff x="287674" y="2215243"/>
                  <a:chExt cx="1995749" cy="672920"/>
                </a:xfrm>
              </p:grpSpPr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287674" y="2267940"/>
                    <a:ext cx="1965626" cy="537678"/>
                    <a:chOff x="618315" y="2932780"/>
                    <a:chExt cx="1965626" cy="537678"/>
                  </a:xfrm>
                </p:grpSpPr>
                <p:sp>
                  <p:nvSpPr>
                    <p:cNvPr id="38" name="フリーフォーム 37"/>
                    <p:cNvSpPr/>
                    <p:nvPr/>
                  </p:nvSpPr>
                  <p:spPr>
                    <a:xfrm>
                      <a:off x="618315" y="2932780"/>
                      <a:ext cx="1965626" cy="537678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2033095"/>
                        <a:gd name="connsiteY0" fmla="*/ 1017752 h 1017752"/>
                        <a:gd name="connsiteX1" fmla="*/ 961040 w 2033095"/>
                        <a:gd name="connsiteY1" fmla="*/ 126124 h 1017752"/>
                        <a:gd name="connsiteX2" fmla="*/ 1623191 w 2033095"/>
                        <a:gd name="connsiteY2" fmla="*/ 252248 h 1017752"/>
                        <a:gd name="connsiteX3" fmla="*/ 2033095 w 2033095"/>
                        <a:gd name="connsiteY3" fmla="*/ 0 h 1017752"/>
                        <a:gd name="connsiteX4" fmla="*/ 2033095 w 2033095"/>
                        <a:gd name="connsiteY4" fmla="*/ 0 h 1017752"/>
                        <a:gd name="connsiteX0" fmla="*/ 0 w 2033095"/>
                        <a:gd name="connsiteY0" fmla="*/ 1017752 h 1017752"/>
                        <a:gd name="connsiteX1" fmla="*/ 289735 w 2033095"/>
                        <a:gd name="connsiteY1" fmla="*/ 712914 h 1017752"/>
                        <a:gd name="connsiteX2" fmla="*/ 961040 w 2033095"/>
                        <a:gd name="connsiteY2" fmla="*/ 126124 h 1017752"/>
                        <a:gd name="connsiteX3" fmla="*/ 1623191 w 2033095"/>
                        <a:gd name="connsiteY3" fmla="*/ 252248 h 1017752"/>
                        <a:gd name="connsiteX4" fmla="*/ 2033095 w 2033095"/>
                        <a:gd name="connsiteY4" fmla="*/ 0 h 1017752"/>
                        <a:gd name="connsiteX5" fmla="*/ 2033095 w 2033095"/>
                        <a:gd name="connsiteY5" fmla="*/ 0 h 1017752"/>
                        <a:gd name="connsiteX0" fmla="*/ 0 w 2096595"/>
                        <a:gd name="connsiteY0" fmla="*/ 897102 h 897102"/>
                        <a:gd name="connsiteX1" fmla="*/ 353235 w 2096595"/>
                        <a:gd name="connsiteY1" fmla="*/ 71291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96595"/>
                        <a:gd name="connsiteY0" fmla="*/ 897102 h 897102"/>
                        <a:gd name="connsiteX1" fmla="*/ 416735 w 2096595"/>
                        <a:gd name="connsiteY1" fmla="*/ 60496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77545"/>
                        <a:gd name="connsiteY0" fmla="*/ 903452 h 903452"/>
                        <a:gd name="connsiteX1" fmla="*/ 397685 w 2077545"/>
                        <a:gd name="connsiteY1" fmla="*/ 604964 h 903452"/>
                        <a:gd name="connsiteX2" fmla="*/ 1005490 w 2077545"/>
                        <a:gd name="connsiteY2" fmla="*/ 126124 h 903452"/>
                        <a:gd name="connsiteX3" fmla="*/ 1667641 w 2077545"/>
                        <a:gd name="connsiteY3" fmla="*/ 252248 h 903452"/>
                        <a:gd name="connsiteX4" fmla="*/ 2077545 w 2077545"/>
                        <a:gd name="connsiteY4" fmla="*/ 0 h 903452"/>
                        <a:gd name="connsiteX5" fmla="*/ 2077545 w 2077545"/>
                        <a:gd name="connsiteY5" fmla="*/ 0 h 90345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65935 w 2026745"/>
                        <a:gd name="connsiteY1" fmla="*/ 5795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58495"/>
                        <a:gd name="connsiteY0" fmla="*/ 585952 h 630466"/>
                        <a:gd name="connsiteX1" fmla="*/ 397685 w 2058495"/>
                        <a:gd name="connsiteY1" fmla="*/ 579564 h 630466"/>
                        <a:gd name="connsiteX2" fmla="*/ 986440 w 2058495"/>
                        <a:gd name="connsiteY2" fmla="*/ 126124 h 630466"/>
                        <a:gd name="connsiteX3" fmla="*/ 1648591 w 2058495"/>
                        <a:gd name="connsiteY3" fmla="*/ 252248 h 630466"/>
                        <a:gd name="connsiteX4" fmla="*/ 2058495 w 2058495"/>
                        <a:gd name="connsiteY4" fmla="*/ 0 h 630466"/>
                        <a:gd name="connsiteX5" fmla="*/ 2058495 w 2058495"/>
                        <a:gd name="connsiteY5" fmla="*/ 0 h 630466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15401"/>
                        <a:gd name="connsiteX1" fmla="*/ 397685 w 2058495"/>
                        <a:gd name="connsiteY1" fmla="*/ 579564 h 615401"/>
                        <a:gd name="connsiteX2" fmla="*/ 986440 w 2058495"/>
                        <a:gd name="connsiteY2" fmla="*/ 126124 h 615401"/>
                        <a:gd name="connsiteX3" fmla="*/ 1648591 w 2058495"/>
                        <a:gd name="connsiteY3" fmla="*/ 252248 h 615401"/>
                        <a:gd name="connsiteX4" fmla="*/ 2058495 w 2058495"/>
                        <a:gd name="connsiteY4" fmla="*/ 0 h 615401"/>
                        <a:gd name="connsiteX5" fmla="*/ 2058495 w 2058495"/>
                        <a:gd name="connsiteY5" fmla="*/ 0 h 615401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28392"/>
                        <a:gd name="connsiteX1" fmla="*/ 397685 w 2058495"/>
                        <a:gd name="connsiteY1" fmla="*/ 579564 h 628392"/>
                        <a:gd name="connsiteX2" fmla="*/ 986440 w 2058495"/>
                        <a:gd name="connsiteY2" fmla="*/ 126124 h 628392"/>
                        <a:gd name="connsiteX3" fmla="*/ 1648591 w 2058495"/>
                        <a:gd name="connsiteY3" fmla="*/ 252248 h 628392"/>
                        <a:gd name="connsiteX4" fmla="*/ 2058495 w 2058495"/>
                        <a:gd name="connsiteY4" fmla="*/ 0 h 628392"/>
                        <a:gd name="connsiteX5" fmla="*/ 2058495 w 2058495"/>
                        <a:gd name="connsiteY5" fmla="*/ 0 h 62839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2058495 w 2058495"/>
                        <a:gd name="connsiteY5" fmla="*/ 0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0" fmla="*/ 0 w 1965626"/>
                        <a:gd name="connsiteY0" fmla="*/ 502608 h 537678"/>
                        <a:gd name="connsiteX1" fmla="*/ 397685 w 1965626"/>
                        <a:gd name="connsiteY1" fmla="*/ 496220 h 537678"/>
                        <a:gd name="connsiteX2" fmla="*/ 986440 w 1965626"/>
                        <a:gd name="connsiteY2" fmla="*/ 42780 h 537678"/>
                        <a:gd name="connsiteX3" fmla="*/ 1648591 w 1965626"/>
                        <a:gd name="connsiteY3" fmla="*/ 168904 h 537678"/>
                        <a:gd name="connsiteX4" fmla="*/ 1965626 w 1965626"/>
                        <a:gd name="connsiteY4" fmla="*/ 0 h 5376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65626" h="537678">
                          <a:moveTo>
                            <a:pt x="0" y="502608"/>
                          </a:moveTo>
                          <a:cubicBezTo>
                            <a:pt x="291706" y="548110"/>
                            <a:pt x="285137" y="552750"/>
                            <a:pt x="397685" y="496220"/>
                          </a:cubicBezTo>
                          <a:cubicBezTo>
                            <a:pt x="510233" y="439690"/>
                            <a:pt x="777956" y="97333"/>
                            <a:pt x="986440" y="42780"/>
                          </a:cubicBezTo>
                          <a:cubicBezTo>
                            <a:pt x="1194924" y="-11773"/>
                            <a:pt x="1485393" y="176034"/>
                            <a:pt x="1648591" y="168904"/>
                          </a:cubicBezTo>
                          <a:cubicBezTo>
                            <a:pt x="1811789" y="161774"/>
                            <a:pt x="1965626" y="0"/>
                            <a:pt x="1965626" y="0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9" name="フリーフォーム 38"/>
                    <p:cNvSpPr/>
                    <p:nvPr/>
                  </p:nvSpPr>
                  <p:spPr>
                    <a:xfrm>
                      <a:off x="1223981" y="2981841"/>
                      <a:ext cx="827122" cy="258653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0" fmla="*/ 0 w 1261241"/>
                        <a:gd name="connsiteY0" fmla="*/ 549466 h 549466"/>
                        <a:gd name="connsiteX1" fmla="*/ 599090 w 1261241"/>
                        <a:gd name="connsiteY1" fmla="*/ 13438 h 549466"/>
                        <a:gd name="connsiteX2" fmla="*/ 1261241 w 1261241"/>
                        <a:gd name="connsiteY2" fmla="*/ 139562 h 549466"/>
                        <a:gd name="connsiteX0" fmla="*/ 0 w 1125646"/>
                        <a:gd name="connsiteY0" fmla="*/ 378503 h 378503"/>
                        <a:gd name="connsiteX1" fmla="*/ 463495 w 1125646"/>
                        <a:gd name="connsiteY1" fmla="*/ 5885 h 378503"/>
                        <a:gd name="connsiteX2" fmla="*/ 1125646 w 1125646"/>
                        <a:gd name="connsiteY2" fmla="*/ 132009 h 378503"/>
                        <a:gd name="connsiteX0" fmla="*/ 0 w 1125646"/>
                        <a:gd name="connsiteY0" fmla="*/ 372695 h 372695"/>
                        <a:gd name="connsiteX1" fmla="*/ 196666 w 1125646"/>
                        <a:gd name="connsiteY1" fmla="*/ 149960 h 372695"/>
                        <a:gd name="connsiteX2" fmla="*/ 463495 w 1125646"/>
                        <a:gd name="connsiteY2" fmla="*/ 77 h 372695"/>
                        <a:gd name="connsiteX3" fmla="*/ 1125646 w 1125646"/>
                        <a:gd name="connsiteY3" fmla="*/ 126201 h 372695"/>
                        <a:gd name="connsiteX0" fmla="*/ 0 w 972667"/>
                        <a:gd name="connsiteY0" fmla="*/ 372917 h 372917"/>
                        <a:gd name="connsiteX1" fmla="*/ 196666 w 972667"/>
                        <a:gd name="connsiteY1" fmla="*/ 150182 h 372917"/>
                        <a:gd name="connsiteX2" fmla="*/ 463495 w 972667"/>
                        <a:gd name="connsiteY2" fmla="*/ 299 h 372917"/>
                        <a:gd name="connsiteX3" fmla="*/ 972667 w 972667"/>
                        <a:gd name="connsiteY3" fmla="*/ 105562 h 372917"/>
                        <a:gd name="connsiteX0" fmla="*/ 0 w 972667"/>
                        <a:gd name="connsiteY0" fmla="*/ 373060 h 373060"/>
                        <a:gd name="connsiteX1" fmla="*/ 196666 w 972667"/>
                        <a:gd name="connsiteY1" fmla="*/ 150325 h 373060"/>
                        <a:gd name="connsiteX2" fmla="*/ 463495 w 972667"/>
                        <a:gd name="connsiteY2" fmla="*/ 442 h 373060"/>
                        <a:gd name="connsiteX3" fmla="*/ 972667 w 972667"/>
                        <a:gd name="connsiteY3" fmla="*/ 105705 h 373060"/>
                        <a:gd name="connsiteX0" fmla="*/ 0 w 1007435"/>
                        <a:gd name="connsiteY0" fmla="*/ 372808 h 372808"/>
                        <a:gd name="connsiteX1" fmla="*/ 196666 w 1007435"/>
                        <a:gd name="connsiteY1" fmla="*/ 150073 h 372808"/>
                        <a:gd name="connsiteX2" fmla="*/ 463495 w 1007435"/>
                        <a:gd name="connsiteY2" fmla="*/ 190 h 372808"/>
                        <a:gd name="connsiteX3" fmla="*/ 1007435 w 1007435"/>
                        <a:gd name="connsiteY3" fmla="*/ 119360 h 372808"/>
                        <a:gd name="connsiteX0" fmla="*/ 0 w 1007435"/>
                        <a:gd name="connsiteY0" fmla="*/ 362398 h 362398"/>
                        <a:gd name="connsiteX1" fmla="*/ 196666 w 1007435"/>
                        <a:gd name="connsiteY1" fmla="*/ 139663 h 362398"/>
                        <a:gd name="connsiteX2" fmla="*/ 546939 w 1007435"/>
                        <a:gd name="connsiteY2" fmla="*/ 211 h 362398"/>
                        <a:gd name="connsiteX3" fmla="*/ 1007435 w 1007435"/>
                        <a:gd name="connsiteY3" fmla="*/ 108950 h 362398"/>
                        <a:gd name="connsiteX0" fmla="*/ 0 w 1007435"/>
                        <a:gd name="connsiteY0" fmla="*/ 362470 h 362470"/>
                        <a:gd name="connsiteX1" fmla="*/ 196666 w 1007435"/>
                        <a:gd name="connsiteY1" fmla="*/ 139735 h 362470"/>
                        <a:gd name="connsiteX2" fmla="*/ 546939 w 1007435"/>
                        <a:gd name="connsiteY2" fmla="*/ 283 h 362470"/>
                        <a:gd name="connsiteX3" fmla="*/ 1007435 w 1007435"/>
                        <a:gd name="connsiteY3" fmla="*/ 109022 h 362470"/>
                        <a:gd name="connsiteX0" fmla="*/ 0 w 951806"/>
                        <a:gd name="connsiteY0" fmla="*/ 272073 h 272073"/>
                        <a:gd name="connsiteX1" fmla="*/ 141037 w 951806"/>
                        <a:gd name="connsiteY1" fmla="*/ 139735 h 272073"/>
                        <a:gd name="connsiteX2" fmla="*/ 491310 w 951806"/>
                        <a:gd name="connsiteY2" fmla="*/ 283 h 272073"/>
                        <a:gd name="connsiteX3" fmla="*/ 951806 w 951806"/>
                        <a:gd name="connsiteY3" fmla="*/ 109022 h 272073"/>
                        <a:gd name="connsiteX0" fmla="*/ 0 w 951806"/>
                        <a:gd name="connsiteY0" fmla="*/ 271823 h 271823"/>
                        <a:gd name="connsiteX1" fmla="*/ 151468 w 951806"/>
                        <a:gd name="connsiteY1" fmla="*/ 118624 h 271823"/>
                        <a:gd name="connsiteX2" fmla="*/ 491310 w 951806"/>
                        <a:gd name="connsiteY2" fmla="*/ 33 h 271823"/>
                        <a:gd name="connsiteX3" fmla="*/ 951806 w 951806"/>
                        <a:gd name="connsiteY3" fmla="*/ 108772 h 271823"/>
                        <a:gd name="connsiteX0" fmla="*/ 0 w 951806"/>
                        <a:gd name="connsiteY0" fmla="*/ 278772 h 278772"/>
                        <a:gd name="connsiteX1" fmla="*/ 151468 w 951806"/>
                        <a:gd name="connsiteY1" fmla="*/ 125573 h 278772"/>
                        <a:gd name="connsiteX2" fmla="*/ 466972 w 951806"/>
                        <a:gd name="connsiteY2" fmla="*/ 28 h 278772"/>
                        <a:gd name="connsiteX3" fmla="*/ 951806 w 951806"/>
                        <a:gd name="connsiteY3" fmla="*/ 115721 h 278772"/>
                        <a:gd name="connsiteX0" fmla="*/ 0 w 906608"/>
                        <a:gd name="connsiteY0" fmla="*/ 279010 h 279010"/>
                        <a:gd name="connsiteX1" fmla="*/ 151468 w 906608"/>
                        <a:gd name="connsiteY1" fmla="*/ 125811 h 279010"/>
                        <a:gd name="connsiteX2" fmla="*/ 466972 w 906608"/>
                        <a:gd name="connsiteY2" fmla="*/ 266 h 279010"/>
                        <a:gd name="connsiteX3" fmla="*/ 906608 w 906608"/>
                        <a:gd name="connsiteY3" fmla="*/ 98575 h 279010"/>
                        <a:gd name="connsiteX0" fmla="*/ 0 w 906608"/>
                        <a:gd name="connsiteY0" fmla="*/ 279189 h 279189"/>
                        <a:gd name="connsiteX1" fmla="*/ 151468 w 906608"/>
                        <a:gd name="connsiteY1" fmla="*/ 125990 h 279189"/>
                        <a:gd name="connsiteX2" fmla="*/ 466972 w 906608"/>
                        <a:gd name="connsiteY2" fmla="*/ 445 h 279189"/>
                        <a:gd name="connsiteX3" fmla="*/ 906608 w 906608"/>
                        <a:gd name="connsiteY3" fmla="*/ 98754 h 279189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0043 w 906608"/>
                        <a:gd name="connsiteY1" fmla="*/ 92653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2424 w 906608"/>
                        <a:gd name="connsiteY1" fmla="*/ 95034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7124 h 267124"/>
                        <a:gd name="connsiteX1" fmla="*/ 438397 w 906608"/>
                        <a:gd name="connsiteY1" fmla="*/ 5048 h 267124"/>
                        <a:gd name="connsiteX2" fmla="*/ 906608 w 906608"/>
                        <a:gd name="connsiteY2" fmla="*/ 93832 h 267124"/>
                        <a:gd name="connsiteX0" fmla="*/ 0 w 906608"/>
                        <a:gd name="connsiteY0" fmla="*/ 269810 h 269810"/>
                        <a:gd name="connsiteX1" fmla="*/ 438397 w 906608"/>
                        <a:gd name="connsiteY1" fmla="*/ 7734 h 269810"/>
                        <a:gd name="connsiteX2" fmla="*/ 906608 w 906608"/>
                        <a:gd name="connsiteY2" fmla="*/ 96518 h 269810"/>
                        <a:gd name="connsiteX0" fmla="*/ 0 w 906608"/>
                        <a:gd name="connsiteY0" fmla="*/ 268898 h 268898"/>
                        <a:gd name="connsiteX1" fmla="*/ 438397 w 906608"/>
                        <a:gd name="connsiteY1" fmla="*/ 6822 h 268898"/>
                        <a:gd name="connsiteX2" fmla="*/ 906608 w 906608"/>
                        <a:gd name="connsiteY2" fmla="*/ 95606 h 268898"/>
                        <a:gd name="connsiteX0" fmla="*/ 0 w 906608"/>
                        <a:gd name="connsiteY0" fmla="*/ 267125 h 267125"/>
                        <a:gd name="connsiteX1" fmla="*/ 438397 w 906608"/>
                        <a:gd name="connsiteY1" fmla="*/ 5049 h 267125"/>
                        <a:gd name="connsiteX2" fmla="*/ 906608 w 906608"/>
                        <a:gd name="connsiteY2" fmla="*/ 93833 h 267125"/>
                        <a:gd name="connsiteX0" fmla="*/ 0 w 899464"/>
                        <a:gd name="connsiteY0" fmla="*/ 270130 h 270130"/>
                        <a:gd name="connsiteX1" fmla="*/ 438397 w 899464"/>
                        <a:gd name="connsiteY1" fmla="*/ 8054 h 270130"/>
                        <a:gd name="connsiteX2" fmla="*/ 899464 w 899464"/>
                        <a:gd name="connsiteY2" fmla="*/ 101601 h 270130"/>
                        <a:gd name="connsiteX0" fmla="*/ 0 w 899464"/>
                        <a:gd name="connsiteY0" fmla="*/ 269511 h 269511"/>
                        <a:gd name="connsiteX1" fmla="*/ 438397 w 899464"/>
                        <a:gd name="connsiteY1" fmla="*/ 7435 h 269511"/>
                        <a:gd name="connsiteX2" fmla="*/ 899464 w 899464"/>
                        <a:gd name="connsiteY2" fmla="*/ 100982 h 269511"/>
                        <a:gd name="connsiteX0" fmla="*/ 0 w 899464"/>
                        <a:gd name="connsiteY0" fmla="*/ 266991 h 266991"/>
                        <a:gd name="connsiteX1" fmla="*/ 438397 w 899464"/>
                        <a:gd name="connsiteY1" fmla="*/ 4915 h 266991"/>
                        <a:gd name="connsiteX2" fmla="*/ 899464 w 899464"/>
                        <a:gd name="connsiteY2" fmla="*/ 98462 h 266991"/>
                        <a:gd name="connsiteX0" fmla="*/ 0 w 891805"/>
                        <a:gd name="connsiteY0" fmla="*/ 271483 h 271483"/>
                        <a:gd name="connsiteX1" fmla="*/ 438397 w 891805"/>
                        <a:gd name="connsiteY1" fmla="*/ 9407 h 271483"/>
                        <a:gd name="connsiteX2" fmla="*/ 891805 w 891805"/>
                        <a:gd name="connsiteY2" fmla="*/ 91047 h 271483"/>
                        <a:gd name="connsiteX0" fmla="*/ 0 w 891805"/>
                        <a:gd name="connsiteY0" fmla="*/ 261202 h 261202"/>
                        <a:gd name="connsiteX1" fmla="*/ 389894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91805"/>
                        <a:gd name="connsiteY0" fmla="*/ 261202 h 261202"/>
                        <a:gd name="connsiteX1" fmla="*/ 415421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6700" h="258653">
                          <a:moveTo>
                            <a:pt x="0" y="258653"/>
                          </a:moveTo>
                          <a:cubicBezTo>
                            <a:pt x="162266" y="99677"/>
                            <a:pt x="262533" y="40540"/>
                            <a:pt x="410316" y="10864"/>
                          </a:cubicBezTo>
                          <a:cubicBezTo>
                            <a:pt x="558099" y="-18812"/>
                            <a:pt x="680210" y="14889"/>
                            <a:pt x="886700" y="80598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CC66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317797" y="2350177"/>
                    <a:ext cx="1965626" cy="537678"/>
                    <a:chOff x="618315" y="2932780"/>
                    <a:chExt cx="1965626" cy="537678"/>
                  </a:xfrm>
                </p:grpSpPr>
                <p:sp>
                  <p:nvSpPr>
                    <p:cNvPr id="36" name="フリーフォーム 35"/>
                    <p:cNvSpPr/>
                    <p:nvPr/>
                  </p:nvSpPr>
                  <p:spPr>
                    <a:xfrm>
                      <a:off x="618315" y="2932780"/>
                      <a:ext cx="1965626" cy="537678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2033095"/>
                        <a:gd name="connsiteY0" fmla="*/ 1017752 h 1017752"/>
                        <a:gd name="connsiteX1" fmla="*/ 961040 w 2033095"/>
                        <a:gd name="connsiteY1" fmla="*/ 126124 h 1017752"/>
                        <a:gd name="connsiteX2" fmla="*/ 1623191 w 2033095"/>
                        <a:gd name="connsiteY2" fmla="*/ 252248 h 1017752"/>
                        <a:gd name="connsiteX3" fmla="*/ 2033095 w 2033095"/>
                        <a:gd name="connsiteY3" fmla="*/ 0 h 1017752"/>
                        <a:gd name="connsiteX4" fmla="*/ 2033095 w 2033095"/>
                        <a:gd name="connsiteY4" fmla="*/ 0 h 1017752"/>
                        <a:gd name="connsiteX0" fmla="*/ 0 w 2033095"/>
                        <a:gd name="connsiteY0" fmla="*/ 1017752 h 1017752"/>
                        <a:gd name="connsiteX1" fmla="*/ 289735 w 2033095"/>
                        <a:gd name="connsiteY1" fmla="*/ 712914 h 1017752"/>
                        <a:gd name="connsiteX2" fmla="*/ 961040 w 2033095"/>
                        <a:gd name="connsiteY2" fmla="*/ 126124 h 1017752"/>
                        <a:gd name="connsiteX3" fmla="*/ 1623191 w 2033095"/>
                        <a:gd name="connsiteY3" fmla="*/ 252248 h 1017752"/>
                        <a:gd name="connsiteX4" fmla="*/ 2033095 w 2033095"/>
                        <a:gd name="connsiteY4" fmla="*/ 0 h 1017752"/>
                        <a:gd name="connsiteX5" fmla="*/ 2033095 w 2033095"/>
                        <a:gd name="connsiteY5" fmla="*/ 0 h 1017752"/>
                        <a:gd name="connsiteX0" fmla="*/ 0 w 2096595"/>
                        <a:gd name="connsiteY0" fmla="*/ 897102 h 897102"/>
                        <a:gd name="connsiteX1" fmla="*/ 353235 w 2096595"/>
                        <a:gd name="connsiteY1" fmla="*/ 71291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96595"/>
                        <a:gd name="connsiteY0" fmla="*/ 897102 h 897102"/>
                        <a:gd name="connsiteX1" fmla="*/ 416735 w 2096595"/>
                        <a:gd name="connsiteY1" fmla="*/ 60496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77545"/>
                        <a:gd name="connsiteY0" fmla="*/ 903452 h 903452"/>
                        <a:gd name="connsiteX1" fmla="*/ 397685 w 2077545"/>
                        <a:gd name="connsiteY1" fmla="*/ 604964 h 903452"/>
                        <a:gd name="connsiteX2" fmla="*/ 1005490 w 2077545"/>
                        <a:gd name="connsiteY2" fmla="*/ 126124 h 903452"/>
                        <a:gd name="connsiteX3" fmla="*/ 1667641 w 2077545"/>
                        <a:gd name="connsiteY3" fmla="*/ 252248 h 903452"/>
                        <a:gd name="connsiteX4" fmla="*/ 2077545 w 2077545"/>
                        <a:gd name="connsiteY4" fmla="*/ 0 h 903452"/>
                        <a:gd name="connsiteX5" fmla="*/ 2077545 w 2077545"/>
                        <a:gd name="connsiteY5" fmla="*/ 0 h 90345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65935 w 2026745"/>
                        <a:gd name="connsiteY1" fmla="*/ 5795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58495"/>
                        <a:gd name="connsiteY0" fmla="*/ 585952 h 630466"/>
                        <a:gd name="connsiteX1" fmla="*/ 397685 w 2058495"/>
                        <a:gd name="connsiteY1" fmla="*/ 579564 h 630466"/>
                        <a:gd name="connsiteX2" fmla="*/ 986440 w 2058495"/>
                        <a:gd name="connsiteY2" fmla="*/ 126124 h 630466"/>
                        <a:gd name="connsiteX3" fmla="*/ 1648591 w 2058495"/>
                        <a:gd name="connsiteY3" fmla="*/ 252248 h 630466"/>
                        <a:gd name="connsiteX4" fmla="*/ 2058495 w 2058495"/>
                        <a:gd name="connsiteY4" fmla="*/ 0 h 630466"/>
                        <a:gd name="connsiteX5" fmla="*/ 2058495 w 2058495"/>
                        <a:gd name="connsiteY5" fmla="*/ 0 h 630466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15401"/>
                        <a:gd name="connsiteX1" fmla="*/ 397685 w 2058495"/>
                        <a:gd name="connsiteY1" fmla="*/ 579564 h 615401"/>
                        <a:gd name="connsiteX2" fmla="*/ 986440 w 2058495"/>
                        <a:gd name="connsiteY2" fmla="*/ 126124 h 615401"/>
                        <a:gd name="connsiteX3" fmla="*/ 1648591 w 2058495"/>
                        <a:gd name="connsiteY3" fmla="*/ 252248 h 615401"/>
                        <a:gd name="connsiteX4" fmla="*/ 2058495 w 2058495"/>
                        <a:gd name="connsiteY4" fmla="*/ 0 h 615401"/>
                        <a:gd name="connsiteX5" fmla="*/ 2058495 w 2058495"/>
                        <a:gd name="connsiteY5" fmla="*/ 0 h 615401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28392"/>
                        <a:gd name="connsiteX1" fmla="*/ 397685 w 2058495"/>
                        <a:gd name="connsiteY1" fmla="*/ 579564 h 628392"/>
                        <a:gd name="connsiteX2" fmla="*/ 986440 w 2058495"/>
                        <a:gd name="connsiteY2" fmla="*/ 126124 h 628392"/>
                        <a:gd name="connsiteX3" fmla="*/ 1648591 w 2058495"/>
                        <a:gd name="connsiteY3" fmla="*/ 252248 h 628392"/>
                        <a:gd name="connsiteX4" fmla="*/ 2058495 w 2058495"/>
                        <a:gd name="connsiteY4" fmla="*/ 0 h 628392"/>
                        <a:gd name="connsiteX5" fmla="*/ 2058495 w 2058495"/>
                        <a:gd name="connsiteY5" fmla="*/ 0 h 62839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2058495 w 2058495"/>
                        <a:gd name="connsiteY5" fmla="*/ 0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0" fmla="*/ 0 w 1965626"/>
                        <a:gd name="connsiteY0" fmla="*/ 502608 h 537678"/>
                        <a:gd name="connsiteX1" fmla="*/ 397685 w 1965626"/>
                        <a:gd name="connsiteY1" fmla="*/ 496220 h 537678"/>
                        <a:gd name="connsiteX2" fmla="*/ 986440 w 1965626"/>
                        <a:gd name="connsiteY2" fmla="*/ 42780 h 537678"/>
                        <a:gd name="connsiteX3" fmla="*/ 1648591 w 1965626"/>
                        <a:gd name="connsiteY3" fmla="*/ 168904 h 537678"/>
                        <a:gd name="connsiteX4" fmla="*/ 1965626 w 1965626"/>
                        <a:gd name="connsiteY4" fmla="*/ 0 h 5376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65626" h="537678">
                          <a:moveTo>
                            <a:pt x="0" y="502608"/>
                          </a:moveTo>
                          <a:cubicBezTo>
                            <a:pt x="291706" y="548110"/>
                            <a:pt x="285137" y="552750"/>
                            <a:pt x="397685" y="496220"/>
                          </a:cubicBezTo>
                          <a:cubicBezTo>
                            <a:pt x="510233" y="439690"/>
                            <a:pt x="777956" y="97333"/>
                            <a:pt x="986440" y="42780"/>
                          </a:cubicBezTo>
                          <a:cubicBezTo>
                            <a:pt x="1194924" y="-11773"/>
                            <a:pt x="1485393" y="176034"/>
                            <a:pt x="1648591" y="168904"/>
                          </a:cubicBezTo>
                          <a:cubicBezTo>
                            <a:pt x="1811789" y="161774"/>
                            <a:pt x="1965626" y="0"/>
                            <a:pt x="1965626" y="0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7" name="フリーフォーム 36"/>
                    <p:cNvSpPr/>
                    <p:nvPr/>
                  </p:nvSpPr>
                  <p:spPr>
                    <a:xfrm>
                      <a:off x="1223981" y="2981841"/>
                      <a:ext cx="827122" cy="258653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0" fmla="*/ 0 w 1261241"/>
                        <a:gd name="connsiteY0" fmla="*/ 549466 h 549466"/>
                        <a:gd name="connsiteX1" fmla="*/ 599090 w 1261241"/>
                        <a:gd name="connsiteY1" fmla="*/ 13438 h 549466"/>
                        <a:gd name="connsiteX2" fmla="*/ 1261241 w 1261241"/>
                        <a:gd name="connsiteY2" fmla="*/ 139562 h 549466"/>
                        <a:gd name="connsiteX0" fmla="*/ 0 w 1125646"/>
                        <a:gd name="connsiteY0" fmla="*/ 378503 h 378503"/>
                        <a:gd name="connsiteX1" fmla="*/ 463495 w 1125646"/>
                        <a:gd name="connsiteY1" fmla="*/ 5885 h 378503"/>
                        <a:gd name="connsiteX2" fmla="*/ 1125646 w 1125646"/>
                        <a:gd name="connsiteY2" fmla="*/ 132009 h 378503"/>
                        <a:gd name="connsiteX0" fmla="*/ 0 w 1125646"/>
                        <a:gd name="connsiteY0" fmla="*/ 372695 h 372695"/>
                        <a:gd name="connsiteX1" fmla="*/ 196666 w 1125646"/>
                        <a:gd name="connsiteY1" fmla="*/ 149960 h 372695"/>
                        <a:gd name="connsiteX2" fmla="*/ 463495 w 1125646"/>
                        <a:gd name="connsiteY2" fmla="*/ 77 h 372695"/>
                        <a:gd name="connsiteX3" fmla="*/ 1125646 w 1125646"/>
                        <a:gd name="connsiteY3" fmla="*/ 126201 h 372695"/>
                        <a:gd name="connsiteX0" fmla="*/ 0 w 972667"/>
                        <a:gd name="connsiteY0" fmla="*/ 372917 h 372917"/>
                        <a:gd name="connsiteX1" fmla="*/ 196666 w 972667"/>
                        <a:gd name="connsiteY1" fmla="*/ 150182 h 372917"/>
                        <a:gd name="connsiteX2" fmla="*/ 463495 w 972667"/>
                        <a:gd name="connsiteY2" fmla="*/ 299 h 372917"/>
                        <a:gd name="connsiteX3" fmla="*/ 972667 w 972667"/>
                        <a:gd name="connsiteY3" fmla="*/ 105562 h 372917"/>
                        <a:gd name="connsiteX0" fmla="*/ 0 w 972667"/>
                        <a:gd name="connsiteY0" fmla="*/ 373060 h 373060"/>
                        <a:gd name="connsiteX1" fmla="*/ 196666 w 972667"/>
                        <a:gd name="connsiteY1" fmla="*/ 150325 h 373060"/>
                        <a:gd name="connsiteX2" fmla="*/ 463495 w 972667"/>
                        <a:gd name="connsiteY2" fmla="*/ 442 h 373060"/>
                        <a:gd name="connsiteX3" fmla="*/ 972667 w 972667"/>
                        <a:gd name="connsiteY3" fmla="*/ 105705 h 373060"/>
                        <a:gd name="connsiteX0" fmla="*/ 0 w 1007435"/>
                        <a:gd name="connsiteY0" fmla="*/ 372808 h 372808"/>
                        <a:gd name="connsiteX1" fmla="*/ 196666 w 1007435"/>
                        <a:gd name="connsiteY1" fmla="*/ 150073 h 372808"/>
                        <a:gd name="connsiteX2" fmla="*/ 463495 w 1007435"/>
                        <a:gd name="connsiteY2" fmla="*/ 190 h 372808"/>
                        <a:gd name="connsiteX3" fmla="*/ 1007435 w 1007435"/>
                        <a:gd name="connsiteY3" fmla="*/ 119360 h 372808"/>
                        <a:gd name="connsiteX0" fmla="*/ 0 w 1007435"/>
                        <a:gd name="connsiteY0" fmla="*/ 362398 h 362398"/>
                        <a:gd name="connsiteX1" fmla="*/ 196666 w 1007435"/>
                        <a:gd name="connsiteY1" fmla="*/ 139663 h 362398"/>
                        <a:gd name="connsiteX2" fmla="*/ 546939 w 1007435"/>
                        <a:gd name="connsiteY2" fmla="*/ 211 h 362398"/>
                        <a:gd name="connsiteX3" fmla="*/ 1007435 w 1007435"/>
                        <a:gd name="connsiteY3" fmla="*/ 108950 h 362398"/>
                        <a:gd name="connsiteX0" fmla="*/ 0 w 1007435"/>
                        <a:gd name="connsiteY0" fmla="*/ 362470 h 362470"/>
                        <a:gd name="connsiteX1" fmla="*/ 196666 w 1007435"/>
                        <a:gd name="connsiteY1" fmla="*/ 139735 h 362470"/>
                        <a:gd name="connsiteX2" fmla="*/ 546939 w 1007435"/>
                        <a:gd name="connsiteY2" fmla="*/ 283 h 362470"/>
                        <a:gd name="connsiteX3" fmla="*/ 1007435 w 1007435"/>
                        <a:gd name="connsiteY3" fmla="*/ 109022 h 362470"/>
                        <a:gd name="connsiteX0" fmla="*/ 0 w 951806"/>
                        <a:gd name="connsiteY0" fmla="*/ 272073 h 272073"/>
                        <a:gd name="connsiteX1" fmla="*/ 141037 w 951806"/>
                        <a:gd name="connsiteY1" fmla="*/ 139735 h 272073"/>
                        <a:gd name="connsiteX2" fmla="*/ 491310 w 951806"/>
                        <a:gd name="connsiteY2" fmla="*/ 283 h 272073"/>
                        <a:gd name="connsiteX3" fmla="*/ 951806 w 951806"/>
                        <a:gd name="connsiteY3" fmla="*/ 109022 h 272073"/>
                        <a:gd name="connsiteX0" fmla="*/ 0 w 951806"/>
                        <a:gd name="connsiteY0" fmla="*/ 271823 h 271823"/>
                        <a:gd name="connsiteX1" fmla="*/ 151468 w 951806"/>
                        <a:gd name="connsiteY1" fmla="*/ 118624 h 271823"/>
                        <a:gd name="connsiteX2" fmla="*/ 491310 w 951806"/>
                        <a:gd name="connsiteY2" fmla="*/ 33 h 271823"/>
                        <a:gd name="connsiteX3" fmla="*/ 951806 w 951806"/>
                        <a:gd name="connsiteY3" fmla="*/ 108772 h 271823"/>
                        <a:gd name="connsiteX0" fmla="*/ 0 w 951806"/>
                        <a:gd name="connsiteY0" fmla="*/ 278772 h 278772"/>
                        <a:gd name="connsiteX1" fmla="*/ 151468 w 951806"/>
                        <a:gd name="connsiteY1" fmla="*/ 125573 h 278772"/>
                        <a:gd name="connsiteX2" fmla="*/ 466972 w 951806"/>
                        <a:gd name="connsiteY2" fmla="*/ 28 h 278772"/>
                        <a:gd name="connsiteX3" fmla="*/ 951806 w 951806"/>
                        <a:gd name="connsiteY3" fmla="*/ 115721 h 278772"/>
                        <a:gd name="connsiteX0" fmla="*/ 0 w 906608"/>
                        <a:gd name="connsiteY0" fmla="*/ 279010 h 279010"/>
                        <a:gd name="connsiteX1" fmla="*/ 151468 w 906608"/>
                        <a:gd name="connsiteY1" fmla="*/ 125811 h 279010"/>
                        <a:gd name="connsiteX2" fmla="*/ 466972 w 906608"/>
                        <a:gd name="connsiteY2" fmla="*/ 266 h 279010"/>
                        <a:gd name="connsiteX3" fmla="*/ 906608 w 906608"/>
                        <a:gd name="connsiteY3" fmla="*/ 98575 h 279010"/>
                        <a:gd name="connsiteX0" fmla="*/ 0 w 906608"/>
                        <a:gd name="connsiteY0" fmla="*/ 279189 h 279189"/>
                        <a:gd name="connsiteX1" fmla="*/ 151468 w 906608"/>
                        <a:gd name="connsiteY1" fmla="*/ 125990 h 279189"/>
                        <a:gd name="connsiteX2" fmla="*/ 466972 w 906608"/>
                        <a:gd name="connsiteY2" fmla="*/ 445 h 279189"/>
                        <a:gd name="connsiteX3" fmla="*/ 906608 w 906608"/>
                        <a:gd name="connsiteY3" fmla="*/ 98754 h 279189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0043 w 906608"/>
                        <a:gd name="connsiteY1" fmla="*/ 92653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2424 w 906608"/>
                        <a:gd name="connsiteY1" fmla="*/ 95034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7124 h 267124"/>
                        <a:gd name="connsiteX1" fmla="*/ 438397 w 906608"/>
                        <a:gd name="connsiteY1" fmla="*/ 5048 h 267124"/>
                        <a:gd name="connsiteX2" fmla="*/ 906608 w 906608"/>
                        <a:gd name="connsiteY2" fmla="*/ 93832 h 267124"/>
                        <a:gd name="connsiteX0" fmla="*/ 0 w 906608"/>
                        <a:gd name="connsiteY0" fmla="*/ 269810 h 269810"/>
                        <a:gd name="connsiteX1" fmla="*/ 438397 w 906608"/>
                        <a:gd name="connsiteY1" fmla="*/ 7734 h 269810"/>
                        <a:gd name="connsiteX2" fmla="*/ 906608 w 906608"/>
                        <a:gd name="connsiteY2" fmla="*/ 96518 h 269810"/>
                        <a:gd name="connsiteX0" fmla="*/ 0 w 906608"/>
                        <a:gd name="connsiteY0" fmla="*/ 268898 h 268898"/>
                        <a:gd name="connsiteX1" fmla="*/ 438397 w 906608"/>
                        <a:gd name="connsiteY1" fmla="*/ 6822 h 268898"/>
                        <a:gd name="connsiteX2" fmla="*/ 906608 w 906608"/>
                        <a:gd name="connsiteY2" fmla="*/ 95606 h 268898"/>
                        <a:gd name="connsiteX0" fmla="*/ 0 w 906608"/>
                        <a:gd name="connsiteY0" fmla="*/ 267125 h 267125"/>
                        <a:gd name="connsiteX1" fmla="*/ 438397 w 906608"/>
                        <a:gd name="connsiteY1" fmla="*/ 5049 h 267125"/>
                        <a:gd name="connsiteX2" fmla="*/ 906608 w 906608"/>
                        <a:gd name="connsiteY2" fmla="*/ 93833 h 267125"/>
                        <a:gd name="connsiteX0" fmla="*/ 0 w 899464"/>
                        <a:gd name="connsiteY0" fmla="*/ 270130 h 270130"/>
                        <a:gd name="connsiteX1" fmla="*/ 438397 w 899464"/>
                        <a:gd name="connsiteY1" fmla="*/ 8054 h 270130"/>
                        <a:gd name="connsiteX2" fmla="*/ 899464 w 899464"/>
                        <a:gd name="connsiteY2" fmla="*/ 101601 h 270130"/>
                        <a:gd name="connsiteX0" fmla="*/ 0 w 899464"/>
                        <a:gd name="connsiteY0" fmla="*/ 269511 h 269511"/>
                        <a:gd name="connsiteX1" fmla="*/ 438397 w 899464"/>
                        <a:gd name="connsiteY1" fmla="*/ 7435 h 269511"/>
                        <a:gd name="connsiteX2" fmla="*/ 899464 w 899464"/>
                        <a:gd name="connsiteY2" fmla="*/ 100982 h 269511"/>
                        <a:gd name="connsiteX0" fmla="*/ 0 w 899464"/>
                        <a:gd name="connsiteY0" fmla="*/ 266991 h 266991"/>
                        <a:gd name="connsiteX1" fmla="*/ 438397 w 899464"/>
                        <a:gd name="connsiteY1" fmla="*/ 4915 h 266991"/>
                        <a:gd name="connsiteX2" fmla="*/ 899464 w 899464"/>
                        <a:gd name="connsiteY2" fmla="*/ 98462 h 266991"/>
                        <a:gd name="connsiteX0" fmla="*/ 0 w 891805"/>
                        <a:gd name="connsiteY0" fmla="*/ 271483 h 271483"/>
                        <a:gd name="connsiteX1" fmla="*/ 438397 w 891805"/>
                        <a:gd name="connsiteY1" fmla="*/ 9407 h 271483"/>
                        <a:gd name="connsiteX2" fmla="*/ 891805 w 891805"/>
                        <a:gd name="connsiteY2" fmla="*/ 91047 h 271483"/>
                        <a:gd name="connsiteX0" fmla="*/ 0 w 891805"/>
                        <a:gd name="connsiteY0" fmla="*/ 261202 h 261202"/>
                        <a:gd name="connsiteX1" fmla="*/ 389894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91805"/>
                        <a:gd name="connsiteY0" fmla="*/ 261202 h 261202"/>
                        <a:gd name="connsiteX1" fmla="*/ 415421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6700" h="258653">
                          <a:moveTo>
                            <a:pt x="0" y="258653"/>
                          </a:moveTo>
                          <a:cubicBezTo>
                            <a:pt x="162266" y="99677"/>
                            <a:pt x="262533" y="40540"/>
                            <a:pt x="410316" y="10864"/>
                          </a:cubicBezTo>
                          <a:cubicBezTo>
                            <a:pt x="558099" y="-18812"/>
                            <a:pt x="680210" y="14889"/>
                            <a:pt x="886700" y="80598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CC66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33" name="フリーフォーム 32"/>
                  <p:cNvSpPr/>
                  <p:nvPr/>
                </p:nvSpPr>
                <p:spPr>
                  <a:xfrm rot="927377">
                    <a:off x="632318" y="2215243"/>
                    <a:ext cx="316514" cy="502026"/>
                  </a:xfrm>
                  <a:custGeom>
                    <a:avLst/>
                    <a:gdLst>
                      <a:gd name="connsiteX0" fmla="*/ 14526 w 281226"/>
                      <a:gd name="connsiteY0" fmla="*/ 491882 h 491882"/>
                      <a:gd name="connsiteX1" fmla="*/ 29766 w 281226"/>
                      <a:gd name="connsiteY1" fmla="*/ 27062 h 491882"/>
                      <a:gd name="connsiteX2" fmla="*/ 281226 w 281226"/>
                      <a:gd name="connsiteY2" fmla="*/ 95642 h 491882"/>
                      <a:gd name="connsiteX0" fmla="*/ 14526 w 281226"/>
                      <a:gd name="connsiteY0" fmla="*/ 491882 h 491882"/>
                      <a:gd name="connsiteX1" fmla="*/ 29766 w 281226"/>
                      <a:gd name="connsiteY1" fmla="*/ 27062 h 491882"/>
                      <a:gd name="connsiteX2" fmla="*/ 281226 w 281226"/>
                      <a:gd name="connsiteY2" fmla="*/ 95642 h 491882"/>
                      <a:gd name="connsiteX0" fmla="*/ 25226 w 291926"/>
                      <a:gd name="connsiteY0" fmla="*/ 496570 h 496570"/>
                      <a:gd name="connsiteX1" fmla="*/ 40466 w 291926"/>
                      <a:gd name="connsiteY1" fmla="*/ 31750 h 496570"/>
                      <a:gd name="connsiteX2" fmla="*/ 291926 w 291926"/>
                      <a:gd name="connsiteY2" fmla="*/ 100330 h 496570"/>
                      <a:gd name="connsiteX0" fmla="*/ 40203 w 306903"/>
                      <a:gd name="connsiteY0" fmla="*/ 503736 h 503736"/>
                      <a:gd name="connsiteX1" fmla="*/ 55443 w 306903"/>
                      <a:gd name="connsiteY1" fmla="*/ 38916 h 503736"/>
                      <a:gd name="connsiteX2" fmla="*/ 306903 w 306903"/>
                      <a:gd name="connsiteY2" fmla="*/ 107496 h 503736"/>
                      <a:gd name="connsiteX0" fmla="*/ 49814 w 316514"/>
                      <a:gd name="connsiteY0" fmla="*/ 503736 h 503736"/>
                      <a:gd name="connsiteX1" fmla="*/ 65054 w 316514"/>
                      <a:gd name="connsiteY1" fmla="*/ 38916 h 503736"/>
                      <a:gd name="connsiteX2" fmla="*/ 316514 w 316514"/>
                      <a:gd name="connsiteY2" fmla="*/ 107496 h 503736"/>
                      <a:gd name="connsiteX0" fmla="*/ 49814 w 316514"/>
                      <a:gd name="connsiteY0" fmla="*/ 502026 h 502026"/>
                      <a:gd name="connsiteX1" fmla="*/ 65054 w 316514"/>
                      <a:gd name="connsiteY1" fmla="*/ 37206 h 502026"/>
                      <a:gd name="connsiteX2" fmla="*/ 316514 w 316514"/>
                      <a:gd name="connsiteY2" fmla="*/ 105786 h 502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6514" h="502026">
                        <a:moveTo>
                          <a:pt x="49814" y="502026"/>
                        </a:moveTo>
                        <a:cubicBezTo>
                          <a:pt x="4283" y="298011"/>
                          <a:pt x="-41121" y="130196"/>
                          <a:pt x="65054" y="37206"/>
                        </a:cubicBezTo>
                        <a:cubicBezTo>
                          <a:pt x="171229" y="-55784"/>
                          <a:pt x="238661" y="47854"/>
                          <a:pt x="316514" y="105786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FF00"/>
                    </a:solidFill>
                    <a:headEnd type="none" w="med" len="med"/>
                    <a:tailEnd type="stealth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4" name="フリーフォーム 33"/>
                  <p:cNvSpPr/>
                  <p:nvPr/>
                </p:nvSpPr>
                <p:spPr>
                  <a:xfrm>
                    <a:off x="528431" y="2727030"/>
                    <a:ext cx="216089" cy="81962"/>
                  </a:xfrm>
                  <a:custGeom>
                    <a:avLst/>
                    <a:gdLst>
                      <a:gd name="connsiteX0" fmla="*/ 0 w 158750"/>
                      <a:gd name="connsiteY0" fmla="*/ 63500 h 63500"/>
                      <a:gd name="connsiteX1" fmla="*/ 114300 w 158750"/>
                      <a:gd name="connsiteY1" fmla="*/ 50800 h 63500"/>
                      <a:gd name="connsiteX2" fmla="*/ 158750 w 158750"/>
                      <a:gd name="connsiteY2" fmla="*/ 0 h 63500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6089"/>
                      <a:gd name="connsiteY0" fmla="*/ 78588 h 78588"/>
                      <a:gd name="connsiteX1" fmla="*/ 114300 w 216089"/>
                      <a:gd name="connsiteY1" fmla="*/ 65888 h 78588"/>
                      <a:gd name="connsiteX2" fmla="*/ 216089 w 216089"/>
                      <a:gd name="connsiteY2" fmla="*/ 0 h 78588"/>
                      <a:gd name="connsiteX0" fmla="*/ 0 w 216089"/>
                      <a:gd name="connsiteY0" fmla="*/ 78588 h 82063"/>
                      <a:gd name="connsiteX1" fmla="*/ 114300 w 216089"/>
                      <a:gd name="connsiteY1" fmla="*/ 65888 h 82063"/>
                      <a:gd name="connsiteX2" fmla="*/ 216089 w 216089"/>
                      <a:gd name="connsiteY2" fmla="*/ 0 h 82063"/>
                      <a:gd name="connsiteX0" fmla="*/ 0 w 216089"/>
                      <a:gd name="connsiteY0" fmla="*/ 78588 h 83251"/>
                      <a:gd name="connsiteX1" fmla="*/ 121444 w 216089"/>
                      <a:gd name="connsiteY1" fmla="*/ 70651 h 83251"/>
                      <a:gd name="connsiteX2" fmla="*/ 216089 w 216089"/>
                      <a:gd name="connsiteY2" fmla="*/ 0 h 83251"/>
                      <a:gd name="connsiteX0" fmla="*/ 0 w 216089"/>
                      <a:gd name="connsiteY0" fmla="*/ 78588 h 81307"/>
                      <a:gd name="connsiteX1" fmla="*/ 119062 w 216089"/>
                      <a:gd name="connsiteY1" fmla="*/ 61126 h 81307"/>
                      <a:gd name="connsiteX2" fmla="*/ 216089 w 216089"/>
                      <a:gd name="connsiteY2" fmla="*/ 0 h 81307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089" h="81962">
                        <a:moveTo>
                          <a:pt x="0" y="78588"/>
                        </a:moveTo>
                        <a:cubicBezTo>
                          <a:pt x="60589" y="87054"/>
                          <a:pt x="78284" y="78987"/>
                          <a:pt x="119062" y="61126"/>
                        </a:cubicBezTo>
                        <a:cubicBezTo>
                          <a:pt x="159840" y="43265"/>
                          <a:pt x="167861" y="35198"/>
                          <a:pt x="216089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5" name="フリーフォーム 34"/>
                  <p:cNvSpPr/>
                  <p:nvPr/>
                </p:nvSpPr>
                <p:spPr>
                  <a:xfrm>
                    <a:off x="543492" y="2806201"/>
                    <a:ext cx="216089" cy="81962"/>
                  </a:xfrm>
                  <a:custGeom>
                    <a:avLst/>
                    <a:gdLst>
                      <a:gd name="connsiteX0" fmla="*/ 0 w 158750"/>
                      <a:gd name="connsiteY0" fmla="*/ 63500 h 63500"/>
                      <a:gd name="connsiteX1" fmla="*/ 114300 w 158750"/>
                      <a:gd name="connsiteY1" fmla="*/ 50800 h 63500"/>
                      <a:gd name="connsiteX2" fmla="*/ 158750 w 158750"/>
                      <a:gd name="connsiteY2" fmla="*/ 0 h 63500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188928"/>
                      <a:gd name="connsiteY0" fmla="*/ 57464 h 57464"/>
                      <a:gd name="connsiteX1" fmla="*/ 114300 w 188928"/>
                      <a:gd name="connsiteY1" fmla="*/ 44764 h 57464"/>
                      <a:gd name="connsiteX2" fmla="*/ 188928 w 188928"/>
                      <a:gd name="connsiteY2" fmla="*/ 0 h 57464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0053"/>
                      <a:gd name="connsiteY0" fmla="*/ 69535 h 69535"/>
                      <a:gd name="connsiteX1" fmla="*/ 114300 w 210053"/>
                      <a:gd name="connsiteY1" fmla="*/ 56835 h 69535"/>
                      <a:gd name="connsiteX2" fmla="*/ 210053 w 210053"/>
                      <a:gd name="connsiteY2" fmla="*/ 0 h 69535"/>
                      <a:gd name="connsiteX0" fmla="*/ 0 w 216089"/>
                      <a:gd name="connsiteY0" fmla="*/ 78588 h 78588"/>
                      <a:gd name="connsiteX1" fmla="*/ 114300 w 216089"/>
                      <a:gd name="connsiteY1" fmla="*/ 65888 h 78588"/>
                      <a:gd name="connsiteX2" fmla="*/ 216089 w 216089"/>
                      <a:gd name="connsiteY2" fmla="*/ 0 h 78588"/>
                      <a:gd name="connsiteX0" fmla="*/ 0 w 216089"/>
                      <a:gd name="connsiteY0" fmla="*/ 78588 h 82063"/>
                      <a:gd name="connsiteX1" fmla="*/ 114300 w 216089"/>
                      <a:gd name="connsiteY1" fmla="*/ 65888 h 82063"/>
                      <a:gd name="connsiteX2" fmla="*/ 216089 w 216089"/>
                      <a:gd name="connsiteY2" fmla="*/ 0 h 82063"/>
                      <a:gd name="connsiteX0" fmla="*/ 0 w 216089"/>
                      <a:gd name="connsiteY0" fmla="*/ 78588 h 83251"/>
                      <a:gd name="connsiteX1" fmla="*/ 121444 w 216089"/>
                      <a:gd name="connsiteY1" fmla="*/ 70651 h 83251"/>
                      <a:gd name="connsiteX2" fmla="*/ 216089 w 216089"/>
                      <a:gd name="connsiteY2" fmla="*/ 0 h 83251"/>
                      <a:gd name="connsiteX0" fmla="*/ 0 w 216089"/>
                      <a:gd name="connsiteY0" fmla="*/ 78588 h 81307"/>
                      <a:gd name="connsiteX1" fmla="*/ 119062 w 216089"/>
                      <a:gd name="connsiteY1" fmla="*/ 61126 h 81307"/>
                      <a:gd name="connsiteX2" fmla="*/ 216089 w 216089"/>
                      <a:gd name="connsiteY2" fmla="*/ 0 h 81307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  <a:gd name="connsiteX0" fmla="*/ 0 w 216089"/>
                      <a:gd name="connsiteY0" fmla="*/ 78588 h 81962"/>
                      <a:gd name="connsiteX1" fmla="*/ 119062 w 216089"/>
                      <a:gd name="connsiteY1" fmla="*/ 61126 h 81962"/>
                      <a:gd name="connsiteX2" fmla="*/ 216089 w 216089"/>
                      <a:gd name="connsiteY2" fmla="*/ 0 h 8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089" h="81962">
                        <a:moveTo>
                          <a:pt x="0" y="78588"/>
                        </a:moveTo>
                        <a:cubicBezTo>
                          <a:pt x="60589" y="87054"/>
                          <a:pt x="78284" y="78987"/>
                          <a:pt x="119062" y="61126"/>
                        </a:cubicBezTo>
                        <a:cubicBezTo>
                          <a:pt x="159840" y="43265"/>
                          <a:pt x="167861" y="35198"/>
                          <a:pt x="216089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3650252" y="1560565"/>
                  <a:ext cx="5717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rPr>
                    <a:t>調節</a:t>
                  </a:r>
                  <a:endPara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24" name="テキスト ボックス 23"/>
              <p:cNvSpPr txBox="1"/>
              <p:nvPr/>
            </p:nvSpPr>
            <p:spPr>
              <a:xfrm>
                <a:off x="4912109" y="3123462"/>
                <a:ext cx="1421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標的</a:t>
                </a:r>
                <a:r>
                  <a:rPr kumimoji="1" lang="en-US" altLang="ja-JP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 </a:t>
                </a:r>
                <a:r>
                  <a:rPr kumimoji="1" lang="en-US" altLang="ja-JP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mRNA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</p:grpSp>
      <p:grpSp>
        <p:nvGrpSpPr>
          <p:cNvPr id="40" name="グループ化 39"/>
          <p:cNvGrpSpPr/>
          <p:nvPr/>
        </p:nvGrpSpPr>
        <p:grpSpPr>
          <a:xfrm>
            <a:off x="4012863" y="3790246"/>
            <a:ext cx="2061234" cy="3099823"/>
            <a:chOff x="4012863" y="3790246"/>
            <a:chExt cx="2061234" cy="3099823"/>
          </a:xfrm>
        </p:grpSpPr>
        <p:sp>
          <p:nvSpPr>
            <p:cNvPr id="41" name="下矢印 40"/>
            <p:cNvSpPr/>
            <p:nvPr/>
          </p:nvSpPr>
          <p:spPr>
            <a:xfrm>
              <a:off x="4446937" y="380396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2" name="円/楕円 3"/>
            <p:cNvSpPr/>
            <p:nvPr/>
          </p:nvSpPr>
          <p:spPr>
            <a:xfrm>
              <a:off x="4191963" y="4295169"/>
              <a:ext cx="605216" cy="504056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567940" y="379024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翻訳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4" name="下矢印 43"/>
            <p:cNvSpPr/>
            <p:nvPr/>
          </p:nvSpPr>
          <p:spPr>
            <a:xfrm>
              <a:off x="4446937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619248" y="5806694"/>
              <a:ext cx="1323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野生型形質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4012863" y="5443537"/>
              <a:ext cx="964354" cy="1446532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4844625" y="4299231"/>
              <a:ext cx="1229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タンパク質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609033" y="3424235"/>
            <a:ext cx="2523087" cy="642252"/>
            <a:chOff x="4609033" y="3424235"/>
            <a:chExt cx="2523087" cy="642252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5458662" y="354526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阻害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0" name="フリーフォーム 49"/>
            <p:cNvSpPr/>
            <p:nvPr/>
          </p:nvSpPr>
          <p:spPr>
            <a:xfrm rot="21312980" flipV="1">
              <a:off x="4609033" y="3424235"/>
              <a:ext cx="278876" cy="29478"/>
            </a:xfrm>
            <a:custGeom>
              <a:avLst/>
              <a:gdLst>
                <a:gd name="connsiteX0" fmla="*/ 0 w 1004797"/>
                <a:gd name="connsiteY0" fmla="*/ 305444 h 305444"/>
                <a:gd name="connsiteX1" fmla="*/ 267714 w 1004797"/>
                <a:gd name="connsiteY1" fmla="*/ 2962 h 305444"/>
                <a:gd name="connsiteX2" fmla="*/ 799665 w 1004797"/>
                <a:gd name="connsiteY2" fmla="*/ 148988 h 305444"/>
                <a:gd name="connsiteX3" fmla="*/ 1004797 w 1004797"/>
                <a:gd name="connsiteY3" fmla="*/ 110743 h 305444"/>
                <a:gd name="connsiteX0" fmla="*/ 0 w 1004797"/>
                <a:gd name="connsiteY0" fmla="*/ 281504 h 281504"/>
                <a:gd name="connsiteX1" fmla="*/ 267714 w 1004797"/>
                <a:gd name="connsiteY1" fmla="*/ 3360 h 281504"/>
                <a:gd name="connsiteX2" fmla="*/ 799665 w 1004797"/>
                <a:gd name="connsiteY2" fmla="*/ 125048 h 281504"/>
                <a:gd name="connsiteX3" fmla="*/ 1004797 w 1004797"/>
                <a:gd name="connsiteY3" fmla="*/ 86803 h 281504"/>
                <a:gd name="connsiteX0" fmla="*/ 0 w 799665"/>
                <a:gd name="connsiteY0" fmla="*/ 281504 h 281504"/>
                <a:gd name="connsiteX1" fmla="*/ 267714 w 799665"/>
                <a:gd name="connsiteY1" fmla="*/ 3360 h 281504"/>
                <a:gd name="connsiteX2" fmla="*/ 799665 w 799665"/>
                <a:gd name="connsiteY2" fmla="*/ 125048 h 281504"/>
                <a:gd name="connsiteX0" fmla="*/ 0 w 531951"/>
                <a:gd name="connsiteY0" fmla="*/ 3360 h 125048"/>
                <a:gd name="connsiteX1" fmla="*/ 531951 w 531951"/>
                <a:gd name="connsiteY1" fmla="*/ 125048 h 125048"/>
                <a:gd name="connsiteX0" fmla="*/ 0 w 327420"/>
                <a:gd name="connsiteY0" fmla="*/ 6472 h 54526"/>
                <a:gd name="connsiteX1" fmla="*/ 327420 w 327420"/>
                <a:gd name="connsiteY1" fmla="*/ 54526 h 54526"/>
                <a:gd name="connsiteX0" fmla="*/ 0 w 327420"/>
                <a:gd name="connsiteY0" fmla="*/ 10902 h 58956"/>
                <a:gd name="connsiteX1" fmla="*/ 327420 w 327420"/>
                <a:gd name="connsiteY1" fmla="*/ 58956 h 5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420" h="58956">
                  <a:moveTo>
                    <a:pt x="0" y="10902"/>
                  </a:moveTo>
                  <a:cubicBezTo>
                    <a:pt x="133277" y="-15174"/>
                    <a:pt x="179628" y="7365"/>
                    <a:pt x="327420" y="58956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 rot="301011">
              <a:off x="4752902" y="3609287"/>
              <a:ext cx="2379218" cy="457200"/>
            </a:xfrm>
            <a:custGeom>
              <a:avLst/>
              <a:gdLst>
                <a:gd name="connsiteX0" fmla="*/ 2200275 w 2200275"/>
                <a:gd name="connsiteY0" fmla="*/ 457200 h 457200"/>
                <a:gd name="connsiteX1" fmla="*/ 676275 w 2200275"/>
                <a:gd name="connsiteY1" fmla="*/ 352425 h 457200"/>
                <a:gd name="connsiteX2" fmla="*/ 0 w 2200275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0275" h="457200">
                  <a:moveTo>
                    <a:pt x="2200275" y="457200"/>
                  </a:moveTo>
                  <a:cubicBezTo>
                    <a:pt x="1621631" y="442912"/>
                    <a:pt x="1042987" y="428625"/>
                    <a:pt x="676275" y="352425"/>
                  </a:cubicBezTo>
                  <a:cubicBezTo>
                    <a:pt x="309563" y="276225"/>
                    <a:pt x="154781" y="1381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2" name="フリーフォーム 51"/>
          <p:cNvSpPr/>
          <p:nvPr/>
        </p:nvSpPr>
        <p:spPr>
          <a:xfrm rot="21312980" flipV="1">
            <a:off x="7417940" y="4128587"/>
            <a:ext cx="278876" cy="29478"/>
          </a:xfrm>
          <a:custGeom>
            <a:avLst/>
            <a:gdLst>
              <a:gd name="connsiteX0" fmla="*/ 0 w 1004797"/>
              <a:gd name="connsiteY0" fmla="*/ 305444 h 305444"/>
              <a:gd name="connsiteX1" fmla="*/ 267714 w 1004797"/>
              <a:gd name="connsiteY1" fmla="*/ 2962 h 305444"/>
              <a:gd name="connsiteX2" fmla="*/ 799665 w 1004797"/>
              <a:gd name="connsiteY2" fmla="*/ 148988 h 305444"/>
              <a:gd name="connsiteX3" fmla="*/ 1004797 w 1004797"/>
              <a:gd name="connsiteY3" fmla="*/ 110743 h 305444"/>
              <a:gd name="connsiteX0" fmla="*/ 0 w 1004797"/>
              <a:gd name="connsiteY0" fmla="*/ 281504 h 281504"/>
              <a:gd name="connsiteX1" fmla="*/ 267714 w 1004797"/>
              <a:gd name="connsiteY1" fmla="*/ 3360 h 281504"/>
              <a:gd name="connsiteX2" fmla="*/ 799665 w 1004797"/>
              <a:gd name="connsiteY2" fmla="*/ 125048 h 281504"/>
              <a:gd name="connsiteX3" fmla="*/ 1004797 w 1004797"/>
              <a:gd name="connsiteY3" fmla="*/ 86803 h 281504"/>
              <a:gd name="connsiteX0" fmla="*/ 0 w 799665"/>
              <a:gd name="connsiteY0" fmla="*/ 281504 h 281504"/>
              <a:gd name="connsiteX1" fmla="*/ 267714 w 799665"/>
              <a:gd name="connsiteY1" fmla="*/ 3360 h 281504"/>
              <a:gd name="connsiteX2" fmla="*/ 799665 w 799665"/>
              <a:gd name="connsiteY2" fmla="*/ 125048 h 281504"/>
              <a:gd name="connsiteX0" fmla="*/ 0 w 531951"/>
              <a:gd name="connsiteY0" fmla="*/ 3360 h 125048"/>
              <a:gd name="connsiteX1" fmla="*/ 531951 w 531951"/>
              <a:gd name="connsiteY1" fmla="*/ 125048 h 125048"/>
              <a:gd name="connsiteX0" fmla="*/ 0 w 327420"/>
              <a:gd name="connsiteY0" fmla="*/ 6472 h 54526"/>
              <a:gd name="connsiteX1" fmla="*/ 327420 w 327420"/>
              <a:gd name="connsiteY1" fmla="*/ 54526 h 54526"/>
              <a:gd name="connsiteX0" fmla="*/ 0 w 327420"/>
              <a:gd name="connsiteY0" fmla="*/ 10902 h 58956"/>
              <a:gd name="connsiteX1" fmla="*/ 327420 w 327420"/>
              <a:gd name="connsiteY1" fmla="*/ 58956 h 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420" h="58956">
                <a:moveTo>
                  <a:pt x="0" y="10902"/>
                </a:moveTo>
                <a:cubicBezTo>
                  <a:pt x="133277" y="-15174"/>
                  <a:pt x="179628" y="7365"/>
                  <a:pt x="327420" y="5895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554682" y="851072"/>
            <a:ext cx="3076763" cy="1716900"/>
            <a:chOff x="554682" y="851072"/>
            <a:chExt cx="3076763" cy="1716900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1159241" y="2260195"/>
              <a:ext cx="2111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変異型</a:t>
              </a:r>
              <a:r>
                <a:rPr lang="ja-JP" altLang="en-US" sz="1400" i="1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標的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55" name="グループ化 54"/>
            <p:cNvGrpSpPr/>
            <p:nvPr/>
          </p:nvGrpSpPr>
          <p:grpSpPr>
            <a:xfrm>
              <a:off x="554682" y="1837564"/>
              <a:ext cx="1995749" cy="672920"/>
              <a:chOff x="287674" y="2215243"/>
              <a:chExt cx="1995749" cy="672920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287674" y="2267940"/>
                <a:ext cx="1965626" cy="537678"/>
                <a:chOff x="618315" y="2932780"/>
                <a:chExt cx="1965626" cy="537678"/>
              </a:xfrm>
            </p:grpSpPr>
            <p:sp>
              <p:nvSpPr>
                <p:cNvPr id="69" name="フリーフォーム 68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70" name="フリーフォーム 69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3" name="グループ化 62"/>
              <p:cNvGrpSpPr/>
              <p:nvPr/>
            </p:nvGrpSpPr>
            <p:grpSpPr>
              <a:xfrm>
                <a:off x="317797" y="2350177"/>
                <a:ext cx="1965626" cy="537678"/>
                <a:chOff x="618315" y="2932780"/>
                <a:chExt cx="1965626" cy="537678"/>
              </a:xfrm>
            </p:grpSpPr>
            <p:sp>
              <p:nvSpPr>
                <p:cNvPr id="67" name="フリーフォーム 66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68" name="フリーフォーム 67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64" name="フリーフォーム 63"/>
              <p:cNvSpPr/>
              <p:nvPr/>
            </p:nvSpPr>
            <p:spPr>
              <a:xfrm rot="927377">
                <a:off x="632318" y="2215243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" name="フリーフォーム 64"/>
              <p:cNvSpPr/>
              <p:nvPr/>
            </p:nvSpPr>
            <p:spPr>
              <a:xfrm>
                <a:off x="528431" y="2727030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6" name="フリーフォーム 65"/>
              <p:cNvSpPr/>
              <p:nvPr/>
            </p:nvSpPr>
            <p:spPr>
              <a:xfrm>
                <a:off x="543492" y="2806201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771704" y="1561603"/>
              <a:ext cx="571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調節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57" name="稲妻 56"/>
            <p:cNvSpPr/>
            <p:nvPr/>
          </p:nvSpPr>
          <p:spPr>
            <a:xfrm rot="2720184">
              <a:off x="1810433" y="1496892"/>
              <a:ext cx="283630" cy="351129"/>
            </a:xfrm>
            <a:prstGeom prst="lightningBolt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二等辺三角形 57"/>
            <p:cNvSpPr/>
            <p:nvPr/>
          </p:nvSpPr>
          <p:spPr>
            <a:xfrm>
              <a:off x="1810011" y="2025895"/>
              <a:ext cx="75260" cy="64879"/>
            </a:xfrm>
            <a:prstGeom prst="triangle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二等辺三角形 58"/>
            <p:cNvSpPr/>
            <p:nvPr/>
          </p:nvSpPr>
          <p:spPr>
            <a:xfrm>
              <a:off x="1822141" y="1929285"/>
              <a:ext cx="75260" cy="64879"/>
            </a:xfrm>
            <a:prstGeom prst="triangle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061541" y="1517635"/>
              <a:ext cx="156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変異（機能は保存）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055273" y="851072"/>
              <a:ext cx="1376269" cy="52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標的遺伝子</a:t>
              </a:r>
              <a:endPara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の</a:t>
              </a: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011528" y="2816534"/>
            <a:ext cx="3077219" cy="3774766"/>
            <a:chOff x="1011528" y="2816534"/>
            <a:chExt cx="3077219" cy="3774766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2033561" y="3124500"/>
              <a:ext cx="2055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変異型</a:t>
              </a:r>
              <a:r>
                <a:rPr kumimoji="1" lang="ja-JP" altLang="en-US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標的</a:t>
              </a:r>
              <a:r>
                <a:rPr kumimoji="1" lang="en-US" altLang="ja-JP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 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1011528" y="2816534"/>
              <a:ext cx="2253371" cy="3774766"/>
              <a:chOff x="1011528" y="2816534"/>
              <a:chExt cx="2253371" cy="3774766"/>
            </a:xfrm>
          </p:grpSpPr>
          <p:sp>
            <p:nvSpPr>
              <p:cNvPr id="74" name="円/楕円 3"/>
              <p:cNvSpPr/>
              <p:nvPr/>
            </p:nvSpPr>
            <p:spPr>
              <a:xfrm>
                <a:off x="1304367" y="4295169"/>
                <a:ext cx="605216" cy="5040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5000">
                    <a:srgbClr val="FFAE5D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75" name="グループ化 74"/>
              <p:cNvGrpSpPr/>
              <p:nvPr/>
            </p:nvGrpSpPr>
            <p:grpSpPr>
              <a:xfrm>
                <a:off x="1011528" y="5494439"/>
                <a:ext cx="850293" cy="1096861"/>
                <a:chOff x="5049172" y="5494439"/>
                <a:chExt cx="850293" cy="1096861"/>
              </a:xfrm>
            </p:grpSpPr>
            <p:pic>
              <p:nvPicPr>
                <p:cNvPr id="89" name="図 8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7894" t="81261" r="35693" b="2"/>
                <a:stretch/>
              </p:blipFill>
              <p:spPr>
                <a:xfrm rot="18900000">
                  <a:off x="5294163" y="6094598"/>
                  <a:ext cx="298320" cy="271031"/>
                </a:xfrm>
                <a:prstGeom prst="rect">
                  <a:avLst/>
                </a:prstGeom>
              </p:spPr>
            </p:pic>
            <p:grpSp>
              <p:nvGrpSpPr>
                <p:cNvPr id="90" name="グループ化 89"/>
                <p:cNvGrpSpPr/>
                <p:nvPr/>
              </p:nvGrpSpPr>
              <p:grpSpPr>
                <a:xfrm>
                  <a:off x="5049172" y="5494439"/>
                  <a:ext cx="850293" cy="1096861"/>
                  <a:chOff x="5049172" y="5494439"/>
                  <a:chExt cx="850293" cy="1096861"/>
                </a:xfrm>
              </p:grpSpPr>
              <p:pic>
                <p:nvPicPr>
                  <p:cNvPr id="91" name="図 90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26249" b="66275"/>
                  <a:stretch/>
                </p:blipFill>
                <p:spPr>
                  <a:xfrm rot="18900000">
                    <a:off x="5049172" y="5494439"/>
                    <a:ext cx="711218" cy="487826"/>
                  </a:xfrm>
                  <a:prstGeom prst="rect">
                    <a:avLst/>
                  </a:prstGeom>
                </p:spPr>
              </p:pic>
              <p:grpSp>
                <p:nvGrpSpPr>
                  <p:cNvPr id="92" name="グループ化 91"/>
                  <p:cNvGrpSpPr/>
                  <p:nvPr/>
                </p:nvGrpSpPr>
                <p:grpSpPr>
                  <a:xfrm>
                    <a:off x="5408362" y="6105573"/>
                    <a:ext cx="491103" cy="485727"/>
                    <a:chOff x="5786711" y="6282487"/>
                    <a:chExt cx="491103" cy="485727"/>
                  </a:xfrm>
                </p:grpSpPr>
                <p:cxnSp>
                  <p:nvCxnSpPr>
                    <p:cNvPr id="93" name="直線コネクタ 92"/>
                    <p:cNvCxnSpPr/>
                    <p:nvPr/>
                  </p:nvCxnSpPr>
                  <p:spPr>
                    <a:xfrm flipV="1">
                      <a:off x="6014526" y="6282487"/>
                      <a:ext cx="46992" cy="12620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線コネクタ 93"/>
                    <p:cNvCxnSpPr/>
                    <p:nvPr/>
                  </p:nvCxnSpPr>
                  <p:spPr>
                    <a:xfrm flipV="1">
                      <a:off x="5786711" y="6541295"/>
                      <a:ext cx="109906" cy="50005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線コネクタ 94"/>
                    <p:cNvCxnSpPr/>
                    <p:nvPr/>
                  </p:nvCxnSpPr>
                  <p:spPr>
                    <a:xfrm flipV="1">
                      <a:off x="6098367" y="6376207"/>
                      <a:ext cx="98173" cy="8810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線コネクタ 95"/>
                    <p:cNvCxnSpPr/>
                    <p:nvPr/>
                  </p:nvCxnSpPr>
                  <p:spPr>
                    <a:xfrm flipV="1">
                      <a:off x="6162920" y="6523826"/>
                      <a:ext cx="114894" cy="3493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線コネクタ 96"/>
                    <p:cNvCxnSpPr/>
                    <p:nvPr/>
                  </p:nvCxnSpPr>
                  <p:spPr>
                    <a:xfrm flipV="1">
                      <a:off x="5907881" y="6601872"/>
                      <a:ext cx="57853" cy="8467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コネクタ 97"/>
                    <p:cNvCxnSpPr/>
                    <p:nvPr/>
                  </p:nvCxnSpPr>
                  <p:spPr>
                    <a:xfrm flipV="1">
                      <a:off x="6044857" y="6661403"/>
                      <a:ext cx="10861" cy="106811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6" name="テキスト ボックス 75"/>
              <p:cNvSpPr txBox="1"/>
              <p:nvPr/>
            </p:nvSpPr>
            <p:spPr>
              <a:xfrm>
                <a:off x="1674212" y="5806695"/>
                <a:ext cx="1064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変異</a:t>
                </a:r>
                <a:r>
                  <a:rPr kumimoji="1" lang="ja-JP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形質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1961999" y="4397798"/>
                <a:ext cx="130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タンパク質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78" name="下矢印 77"/>
              <p:cNvSpPr/>
              <p:nvPr/>
            </p:nvSpPr>
            <p:spPr>
              <a:xfrm>
                <a:off x="1568389" y="3805003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79" name="下矢印 78"/>
              <p:cNvSpPr/>
              <p:nvPr/>
            </p:nvSpPr>
            <p:spPr>
              <a:xfrm>
                <a:off x="1568389" y="2816534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0" name="フリーフォーム 79"/>
              <p:cNvSpPr/>
              <p:nvPr/>
            </p:nvSpPr>
            <p:spPr>
              <a:xfrm rot="20700000">
                <a:off x="1216539" y="3375302"/>
                <a:ext cx="855824" cy="140752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4797" h="281504">
                    <a:moveTo>
                      <a:pt x="0" y="281504"/>
                    </a:moveTo>
                    <a:cubicBezTo>
                      <a:pt x="67218" y="143301"/>
                      <a:pt x="134437" y="29436"/>
                      <a:pt x="267714" y="3360"/>
                    </a:cubicBezTo>
                    <a:cubicBezTo>
                      <a:pt x="400991" y="-22716"/>
                      <a:pt x="676818" y="111141"/>
                      <a:pt x="799665" y="125048"/>
                    </a:cubicBezTo>
                    <a:cubicBezTo>
                      <a:pt x="922512" y="138955"/>
                      <a:pt x="963654" y="114907"/>
                      <a:pt x="1004797" y="8680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1743500" y="282600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転写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1689392" y="3791284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翻訳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3" name="下矢印 82"/>
              <p:cNvSpPr/>
              <p:nvPr/>
            </p:nvSpPr>
            <p:spPr>
              <a:xfrm>
                <a:off x="1568389" y="5002020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4" name="フリーフォーム 83"/>
              <p:cNvSpPr/>
              <p:nvPr/>
            </p:nvSpPr>
            <p:spPr>
              <a:xfrm rot="1352814" flipV="1">
                <a:off x="1757964" y="3573502"/>
                <a:ext cx="278876" cy="29478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  <a:gd name="connsiteX0" fmla="*/ 0 w 799665"/>
                  <a:gd name="connsiteY0" fmla="*/ 281504 h 281504"/>
                  <a:gd name="connsiteX1" fmla="*/ 267714 w 799665"/>
                  <a:gd name="connsiteY1" fmla="*/ 3360 h 281504"/>
                  <a:gd name="connsiteX2" fmla="*/ 799665 w 799665"/>
                  <a:gd name="connsiteY2" fmla="*/ 125048 h 281504"/>
                  <a:gd name="connsiteX0" fmla="*/ 0 w 531951"/>
                  <a:gd name="connsiteY0" fmla="*/ 3360 h 125048"/>
                  <a:gd name="connsiteX1" fmla="*/ 531951 w 531951"/>
                  <a:gd name="connsiteY1" fmla="*/ 125048 h 125048"/>
                  <a:gd name="connsiteX0" fmla="*/ 0 w 327420"/>
                  <a:gd name="connsiteY0" fmla="*/ 6472 h 54526"/>
                  <a:gd name="connsiteX1" fmla="*/ 327420 w 327420"/>
                  <a:gd name="connsiteY1" fmla="*/ 54526 h 54526"/>
                  <a:gd name="connsiteX0" fmla="*/ 0 w 327420"/>
                  <a:gd name="connsiteY0" fmla="*/ 10902 h 58956"/>
                  <a:gd name="connsiteX1" fmla="*/ 327420 w 327420"/>
                  <a:gd name="connsiteY1" fmla="*/ 58956 h 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420" h="58956">
                    <a:moveTo>
                      <a:pt x="0" y="10902"/>
                    </a:moveTo>
                    <a:cubicBezTo>
                      <a:pt x="133277" y="-15174"/>
                      <a:pt x="179628" y="7365"/>
                      <a:pt x="327420" y="5895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5" name="二等辺三角形 84"/>
              <p:cNvSpPr/>
              <p:nvPr/>
            </p:nvSpPr>
            <p:spPr>
              <a:xfrm>
                <a:off x="1824191" y="3339988"/>
                <a:ext cx="75260" cy="64879"/>
              </a:xfrm>
              <a:prstGeom prst="triangle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6" name="二等辺三角形 85"/>
              <p:cNvSpPr/>
              <p:nvPr/>
            </p:nvSpPr>
            <p:spPr>
              <a:xfrm>
                <a:off x="1765561" y="4438895"/>
                <a:ext cx="75260" cy="64879"/>
              </a:xfrm>
              <a:prstGeom prst="triangle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2143634" y="3495157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阻害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88" name="禁止 87"/>
              <p:cNvSpPr/>
              <p:nvPr/>
            </p:nvSpPr>
            <p:spPr>
              <a:xfrm>
                <a:off x="2298887" y="3616642"/>
                <a:ext cx="302431" cy="302431"/>
              </a:xfrm>
              <a:prstGeom prst="noSmoking">
                <a:avLst>
                  <a:gd name="adj" fmla="val 12303"/>
                </a:avLst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99" name="テキスト ボックス 98"/>
          <p:cNvSpPr txBox="1"/>
          <p:nvPr/>
        </p:nvSpPr>
        <p:spPr>
          <a:xfrm>
            <a:off x="6496781" y="851072"/>
            <a:ext cx="1840830" cy="528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 (miRNA)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419298" y="166962"/>
            <a:ext cx="56564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1932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セントラルドグマに従わない制御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5903707" y="166962"/>
            <a:ext cx="26148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1932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7619" y="174782"/>
            <a:ext cx="8248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1932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のはたらきを可視化する方法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7441161" y="2815496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7441161" y="3614463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フリーフォーム 5"/>
          <p:cNvSpPr/>
          <p:nvPr/>
        </p:nvSpPr>
        <p:spPr>
          <a:xfrm rot="20700000">
            <a:off x="7078284" y="3374263"/>
            <a:ext cx="855824" cy="140752"/>
          </a:xfrm>
          <a:custGeom>
            <a:avLst/>
            <a:gdLst>
              <a:gd name="connsiteX0" fmla="*/ 0 w 1004797"/>
              <a:gd name="connsiteY0" fmla="*/ 305444 h 305444"/>
              <a:gd name="connsiteX1" fmla="*/ 267714 w 1004797"/>
              <a:gd name="connsiteY1" fmla="*/ 2962 h 305444"/>
              <a:gd name="connsiteX2" fmla="*/ 799665 w 1004797"/>
              <a:gd name="connsiteY2" fmla="*/ 148988 h 305444"/>
              <a:gd name="connsiteX3" fmla="*/ 1004797 w 1004797"/>
              <a:gd name="connsiteY3" fmla="*/ 110743 h 305444"/>
              <a:gd name="connsiteX0" fmla="*/ 0 w 1004797"/>
              <a:gd name="connsiteY0" fmla="*/ 281504 h 281504"/>
              <a:gd name="connsiteX1" fmla="*/ 267714 w 1004797"/>
              <a:gd name="connsiteY1" fmla="*/ 3360 h 281504"/>
              <a:gd name="connsiteX2" fmla="*/ 799665 w 1004797"/>
              <a:gd name="connsiteY2" fmla="*/ 125048 h 281504"/>
              <a:gd name="connsiteX3" fmla="*/ 1004797 w 1004797"/>
              <a:gd name="connsiteY3" fmla="*/ 86803 h 28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797" h="281504">
                <a:moveTo>
                  <a:pt x="0" y="281504"/>
                </a:moveTo>
                <a:cubicBezTo>
                  <a:pt x="67218" y="143301"/>
                  <a:pt x="134437" y="29436"/>
                  <a:pt x="267714" y="3360"/>
                </a:cubicBezTo>
                <a:cubicBezTo>
                  <a:pt x="400991" y="-22716"/>
                  <a:pt x="676818" y="111141"/>
                  <a:pt x="799665" y="125048"/>
                </a:cubicBezTo>
                <a:cubicBezTo>
                  <a:pt x="922512" y="138955"/>
                  <a:pt x="963654" y="114907"/>
                  <a:pt x="1004797" y="86803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404261" y="1836526"/>
            <a:ext cx="1995749" cy="672920"/>
            <a:chOff x="287674" y="2215243"/>
            <a:chExt cx="1995749" cy="67292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7674" y="2267940"/>
              <a:ext cx="1965626" cy="537678"/>
              <a:chOff x="618315" y="2932780"/>
              <a:chExt cx="1965626" cy="537678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317797" y="2350177"/>
              <a:ext cx="1965626" cy="537678"/>
              <a:chOff x="618315" y="2932780"/>
              <a:chExt cx="1965626" cy="537678"/>
            </a:xfrm>
          </p:grpSpPr>
          <p:sp>
            <p:nvSpPr>
              <p:cNvPr id="13" name="フリーフォーム 12"/>
              <p:cNvSpPr/>
              <p:nvPr/>
            </p:nvSpPr>
            <p:spPr>
              <a:xfrm>
                <a:off x="618315" y="2932780"/>
                <a:ext cx="1965626" cy="537678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2033095"/>
                  <a:gd name="connsiteY0" fmla="*/ 1017752 h 1017752"/>
                  <a:gd name="connsiteX1" fmla="*/ 961040 w 2033095"/>
                  <a:gd name="connsiteY1" fmla="*/ 126124 h 1017752"/>
                  <a:gd name="connsiteX2" fmla="*/ 1623191 w 2033095"/>
                  <a:gd name="connsiteY2" fmla="*/ 252248 h 1017752"/>
                  <a:gd name="connsiteX3" fmla="*/ 2033095 w 2033095"/>
                  <a:gd name="connsiteY3" fmla="*/ 0 h 1017752"/>
                  <a:gd name="connsiteX4" fmla="*/ 2033095 w 2033095"/>
                  <a:gd name="connsiteY4" fmla="*/ 0 h 1017752"/>
                  <a:gd name="connsiteX0" fmla="*/ 0 w 2033095"/>
                  <a:gd name="connsiteY0" fmla="*/ 1017752 h 1017752"/>
                  <a:gd name="connsiteX1" fmla="*/ 289735 w 2033095"/>
                  <a:gd name="connsiteY1" fmla="*/ 712914 h 1017752"/>
                  <a:gd name="connsiteX2" fmla="*/ 961040 w 2033095"/>
                  <a:gd name="connsiteY2" fmla="*/ 126124 h 1017752"/>
                  <a:gd name="connsiteX3" fmla="*/ 1623191 w 2033095"/>
                  <a:gd name="connsiteY3" fmla="*/ 252248 h 1017752"/>
                  <a:gd name="connsiteX4" fmla="*/ 2033095 w 2033095"/>
                  <a:gd name="connsiteY4" fmla="*/ 0 h 1017752"/>
                  <a:gd name="connsiteX5" fmla="*/ 2033095 w 2033095"/>
                  <a:gd name="connsiteY5" fmla="*/ 0 h 1017752"/>
                  <a:gd name="connsiteX0" fmla="*/ 0 w 2096595"/>
                  <a:gd name="connsiteY0" fmla="*/ 897102 h 897102"/>
                  <a:gd name="connsiteX1" fmla="*/ 353235 w 2096595"/>
                  <a:gd name="connsiteY1" fmla="*/ 71291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96595"/>
                  <a:gd name="connsiteY0" fmla="*/ 897102 h 897102"/>
                  <a:gd name="connsiteX1" fmla="*/ 416735 w 2096595"/>
                  <a:gd name="connsiteY1" fmla="*/ 604964 h 897102"/>
                  <a:gd name="connsiteX2" fmla="*/ 1024540 w 2096595"/>
                  <a:gd name="connsiteY2" fmla="*/ 126124 h 897102"/>
                  <a:gd name="connsiteX3" fmla="*/ 1686691 w 2096595"/>
                  <a:gd name="connsiteY3" fmla="*/ 252248 h 897102"/>
                  <a:gd name="connsiteX4" fmla="*/ 2096595 w 2096595"/>
                  <a:gd name="connsiteY4" fmla="*/ 0 h 897102"/>
                  <a:gd name="connsiteX5" fmla="*/ 2096595 w 2096595"/>
                  <a:gd name="connsiteY5" fmla="*/ 0 h 897102"/>
                  <a:gd name="connsiteX0" fmla="*/ 0 w 2077545"/>
                  <a:gd name="connsiteY0" fmla="*/ 903452 h 903452"/>
                  <a:gd name="connsiteX1" fmla="*/ 397685 w 2077545"/>
                  <a:gd name="connsiteY1" fmla="*/ 604964 h 903452"/>
                  <a:gd name="connsiteX2" fmla="*/ 1005490 w 2077545"/>
                  <a:gd name="connsiteY2" fmla="*/ 126124 h 903452"/>
                  <a:gd name="connsiteX3" fmla="*/ 1667641 w 2077545"/>
                  <a:gd name="connsiteY3" fmla="*/ 252248 h 903452"/>
                  <a:gd name="connsiteX4" fmla="*/ 2077545 w 2077545"/>
                  <a:gd name="connsiteY4" fmla="*/ 0 h 903452"/>
                  <a:gd name="connsiteX5" fmla="*/ 2077545 w 2077545"/>
                  <a:gd name="connsiteY5" fmla="*/ 0 h 90345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46885 w 2026745"/>
                  <a:gd name="connsiteY1" fmla="*/ 6049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26745"/>
                  <a:gd name="connsiteY0" fmla="*/ 795502 h 795502"/>
                  <a:gd name="connsiteX1" fmla="*/ 365935 w 2026745"/>
                  <a:gd name="connsiteY1" fmla="*/ 579564 h 795502"/>
                  <a:gd name="connsiteX2" fmla="*/ 954690 w 2026745"/>
                  <a:gd name="connsiteY2" fmla="*/ 126124 h 795502"/>
                  <a:gd name="connsiteX3" fmla="*/ 1616841 w 2026745"/>
                  <a:gd name="connsiteY3" fmla="*/ 252248 h 795502"/>
                  <a:gd name="connsiteX4" fmla="*/ 2026745 w 2026745"/>
                  <a:gd name="connsiteY4" fmla="*/ 0 h 795502"/>
                  <a:gd name="connsiteX5" fmla="*/ 2026745 w 2026745"/>
                  <a:gd name="connsiteY5" fmla="*/ 0 h 795502"/>
                  <a:gd name="connsiteX0" fmla="*/ 0 w 2058495"/>
                  <a:gd name="connsiteY0" fmla="*/ 585952 h 630466"/>
                  <a:gd name="connsiteX1" fmla="*/ 397685 w 2058495"/>
                  <a:gd name="connsiteY1" fmla="*/ 579564 h 630466"/>
                  <a:gd name="connsiteX2" fmla="*/ 986440 w 2058495"/>
                  <a:gd name="connsiteY2" fmla="*/ 126124 h 630466"/>
                  <a:gd name="connsiteX3" fmla="*/ 1648591 w 2058495"/>
                  <a:gd name="connsiteY3" fmla="*/ 252248 h 630466"/>
                  <a:gd name="connsiteX4" fmla="*/ 2058495 w 2058495"/>
                  <a:gd name="connsiteY4" fmla="*/ 0 h 630466"/>
                  <a:gd name="connsiteX5" fmla="*/ 2058495 w 2058495"/>
                  <a:gd name="connsiteY5" fmla="*/ 0 h 630466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15401"/>
                  <a:gd name="connsiteX1" fmla="*/ 397685 w 2058495"/>
                  <a:gd name="connsiteY1" fmla="*/ 579564 h 615401"/>
                  <a:gd name="connsiteX2" fmla="*/ 986440 w 2058495"/>
                  <a:gd name="connsiteY2" fmla="*/ 126124 h 615401"/>
                  <a:gd name="connsiteX3" fmla="*/ 1648591 w 2058495"/>
                  <a:gd name="connsiteY3" fmla="*/ 252248 h 615401"/>
                  <a:gd name="connsiteX4" fmla="*/ 2058495 w 2058495"/>
                  <a:gd name="connsiteY4" fmla="*/ 0 h 615401"/>
                  <a:gd name="connsiteX5" fmla="*/ 2058495 w 2058495"/>
                  <a:gd name="connsiteY5" fmla="*/ 0 h 615401"/>
                  <a:gd name="connsiteX0" fmla="*/ 0 w 2058495"/>
                  <a:gd name="connsiteY0" fmla="*/ 585952 h 659114"/>
                  <a:gd name="connsiteX1" fmla="*/ 397685 w 2058495"/>
                  <a:gd name="connsiteY1" fmla="*/ 579564 h 659114"/>
                  <a:gd name="connsiteX2" fmla="*/ 986440 w 2058495"/>
                  <a:gd name="connsiteY2" fmla="*/ 126124 h 659114"/>
                  <a:gd name="connsiteX3" fmla="*/ 1648591 w 2058495"/>
                  <a:gd name="connsiteY3" fmla="*/ 252248 h 659114"/>
                  <a:gd name="connsiteX4" fmla="*/ 2058495 w 2058495"/>
                  <a:gd name="connsiteY4" fmla="*/ 0 h 659114"/>
                  <a:gd name="connsiteX5" fmla="*/ 2058495 w 2058495"/>
                  <a:gd name="connsiteY5" fmla="*/ 0 h 659114"/>
                  <a:gd name="connsiteX0" fmla="*/ 0 w 2058495"/>
                  <a:gd name="connsiteY0" fmla="*/ 585952 h 628392"/>
                  <a:gd name="connsiteX1" fmla="*/ 397685 w 2058495"/>
                  <a:gd name="connsiteY1" fmla="*/ 579564 h 628392"/>
                  <a:gd name="connsiteX2" fmla="*/ 986440 w 2058495"/>
                  <a:gd name="connsiteY2" fmla="*/ 126124 h 628392"/>
                  <a:gd name="connsiteX3" fmla="*/ 1648591 w 2058495"/>
                  <a:gd name="connsiteY3" fmla="*/ 252248 h 628392"/>
                  <a:gd name="connsiteX4" fmla="*/ 2058495 w 2058495"/>
                  <a:gd name="connsiteY4" fmla="*/ 0 h 628392"/>
                  <a:gd name="connsiteX5" fmla="*/ 2058495 w 2058495"/>
                  <a:gd name="connsiteY5" fmla="*/ 0 h 62839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2058495 w 2058495"/>
                  <a:gd name="connsiteY5" fmla="*/ 0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5" fmla="*/ 1825132 w 2058495"/>
                  <a:gd name="connsiteY5" fmla="*/ 178594 h 621022"/>
                  <a:gd name="connsiteX0" fmla="*/ 0 w 2058495"/>
                  <a:gd name="connsiteY0" fmla="*/ 585952 h 621022"/>
                  <a:gd name="connsiteX1" fmla="*/ 397685 w 2058495"/>
                  <a:gd name="connsiteY1" fmla="*/ 579564 h 621022"/>
                  <a:gd name="connsiteX2" fmla="*/ 986440 w 2058495"/>
                  <a:gd name="connsiteY2" fmla="*/ 126124 h 621022"/>
                  <a:gd name="connsiteX3" fmla="*/ 1648591 w 2058495"/>
                  <a:gd name="connsiteY3" fmla="*/ 252248 h 621022"/>
                  <a:gd name="connsiteX4" fmla="*/ 2058495 w 2058495"/>
                  <a:gd name="connsiteY4" fmla="*/ 0 h 621022"/>
                  <a:gd name="connsiteX0" fmla="*/ 0 w 1965626"/>
                  <a:gd name="connsiteY0" fmla="*/ 502608 h 537678"/>
                  <a:gd name="connsiteX1" fmla="*/ 397685 w 1965626"/>
                  <a:gd name="connsiteY1" fmla="*/ 496220 h 537678"/>
                  <a:gd name="connsiteX2" fmla="*/ 986440 w 1965626"/>
                  <a:gd name="connsiteY2" fmla="*/ 42780 h 537678"/>
                  <a:gd name="connsiteX3" fmla="*/ 1648591 w 1965626"/>
                  <a:gd name="connsiteY3" fmla="*/ 168904 h 537678"/>
                  <a:gd name="connsiteX4" fmla="*/ 1965626 w 1965626"/>
                  <a:gd name="connsiteY4" fmla="*/ 0 h 53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626" h="537678">
                    <a:moveTo>
                      <a:pt x="0" y="502608"/>
                    </a:moveTo>
                    <a:cubicBezTo>
                      <a:pt x="291706" y="548110"/>
                      <a:pt x="285137" y="552750"/>
                      <a:pt x="397685" y="496220"/>
                    </a:cubicBezTo>
                    <a:cubicBezTo>
                      <a:pt x="510233" y="439690"/>
                      <a:pt x="777956" y="97333"/>
                      <a:pt x="986440" y="42780"/>
                    </a:cubicBezTo>
                    <a:cubicBezTo>
                      <a:pt x="1194924" y="-11773"/>
                      <a:pt x="1485393" y="176034"/>
                      <a:pt x="1648591" y="168904"/>
                    </a:cubicBezTo>
                    <a:cubicBezTo>
                      <a:pt x="1811789" y="161774"/>
                      <a:pt x="1965626" y="0"/>
                      <a:pt x="1965626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1223981" y="2981841"/>
                <a:ext cx="827122" cy="258653"/>
              </a:xfrm>
              <a:custGeom>
                <a:avLst/>
                <a:gdLst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4" fmla="*/ 1671145 w 1671145"/>
                  <a:gd name="connsiteY4" fmla="*/ 0 h 662152"/>
                  <a:gd name="connsiteX0" fmla="*/ 0 w 1671145"/>
                  <a:gd name="connsiteY0" fmla="*/ 662152 h 662152"/>
                  <a:gd name="connsiteX1" fmla="*/ 599090 w 1671145"/>
                  <a:gd name="connsiteY1" fmla="*/ 126124 h 662152"/>
                  <a:gd name="connsiteX2" fmla="*/ 1261241 w 1671145"/>
                  <a:gd name="connsiteY2" fmla="*/ 252248 h 662152"/>
                  <a:gd name="connsiteX3" fmla="*/ 1671145 w 1671145"/>
                  <a:gd name="connsiteY3" fmla="*/ 0 h 662152"/>
                  <a:gd name="connsiteX0" fmla="*/ 0 w 1261241"/>
                  <a:gd name="connsiteY0" fmla="*/ 549466 h 549466"/>
                  <a:gd name="connsiteX1" fmla="*/ 599090 w 1261241"/>
                  <a:gd name="connsiteY1" fmla="*/ 13438 h 549466"/>
                  <a:gd name="connsiteX2" fmla="*/ 1261241 w 1261241"/>
                  <a:gd name="connsiteY2" fmla="*/ 139562 h 549466"/>
                  <a:gd name="connsiteX0" fmla="*/ 0 w 1125646"/>
                  <a:gd name="connsiteY0" fmla="*/ 378503 h 378503"/>
                  <a:gd name="connsiteX1" fmla="*/ 463495 w 1125646"/>
                  <a:gd name="connsiteY1" fmla="*/ 5885 h 378503"/>
                  <a:gd name="connsiteX2" fmla="*/ 1125646 w 1125646"/>
                  <a:gd name="connsiteY2" fmla="*/ 132009 h 378503"/>
                  <a:gd name="connsiteX0" fmla="*/ 0 w 1125646"/>
                  <a:gd name="connsiteY0" fmla="*/ 372695 h 372695"/>
                  <a:gd name="connsiteX1" fmla="*/ 196666 w 1125646"/>
                  <a:gd name="connsiteY1" fmla="*/ 149960 h 372695"/>
                  <a:gd name="connsiteX2" fmla="*/ 463495 w 1125646"/>
                  <a:gd name="connsiteY2" fmla="*/ 77 h 372695"/>
                  <a:gd name="connsiteX3" fmla="*/ 1125646 w 1125646"/>
                  <a:gd name="connsiteY3" fmla="*/ 126201 h 372695"/>
                  <a:gd name="connsiteX0" fmla="*/ 0 w 972667"/>
                  <a:gd name="connsiteY0" fmla="*/ 372917 h 372917"/>
                  <a:gd name="connsiteX1" fmla="*/ 196666 w 972667"/>
                  <a:gd name="connsiteY1" fmla="*/ 150182 h 372917"/>
                  <a:gd name="connsiteX2" fmla="*/ 463495 w 972667"/>
                  <a:gd name="connsiteY2" fmla="*/ 299 h 372917"/>
                  <a:gd name="connsiteX3" fmla="*/ 972667 w 972667"/>
                  <a:gd name="connsiteY3" fmla="*/ 105562 h 372917"/>
                  <a:gd name="connsiteX0" fmla="*/ 0 w 972667"/>
                  <a:gd name="connsiteY0" fmla="*/ 373060 h 373060"/>
                  <a:gd name="connsiteX1" fmla="*/ 196666 w 972667"/>
                  <a:gd name="connsiteY1" fmla="*/ 150325 h 373060"/>
                  <a:gd name="connsiteX2" fmla="*/ 463495 w 972667"/>
                  <a:gd name="connsiteY2" fmla="*/ 442 h 373060"/>
                  <a:gd name="connsiteX3" fmla="*/ 972667 w 972667"/>
                  <a:gd name="connsiteY3" fmla="*/ 105705 h 373060"/>
                  <a:gd name="connsiteX0" fmla="*/ 0 w 1007435"/>
                  <a:gd name="connsiteY0" fmla="*/ 372808 h 372808"/>
                  <a:gd name="connsiteX1" fmla="*/ 196666 w 1007435"/>
                  <a:gd name="connsiteY1" fmla="*/ 150073 h 372808"/>
                  <a:gd name="connsiteX2" fmla="*/ 463495 w 1007435"/>
                  <a:gd name="connsiteY2" fmla="*/ 190 h 372808"/>
                  <a:gd name="connsiteX3" fmla="*/ 1007435 w 1007435"/>
                  <a:gd name="connsiteY3" fmla="*/ 119360 h 372808"/>
                  <a:gd name="connsiteX0" fmla="*/ 0 w 1007435"/>
                  <a:gd name="connsiteY0" fmla="*/ 362398 h 362398"/>
                  <a:gd name="connsiteX1" fmla="*/ 196666 w 1007435"/>
                  <a:gd name="connsiteY1" fmla="*/ 139663 h 362398"/>
                  <a:gd name="connsiteX2" fmla="*/ 546939 w 1007435"/>
                  <a:gd name="connsiteY2" fmla="*/ 211 h 362398"/>
                  <a:gd name="connsiteX3" fmla="*/ 1007435 w 1007435"/>
                  <a:gd name="connsiteY3" fmla="*/ 108950 h 362398"/>
                  <a:gd name="connsiteX0" fmla="*/ 0 w 1007435"/>
                  <a:gd name="connsiteY0" fmla="*/ 362470 h 362470"/>
                  <a:gd name="connsiteX1" fmla="*/ 196666 w 1007435"/>
                  <a:gd name="connsiteY1" fmla="*/ 139735 h 362470"/>
                  <a:gd name="connsiteX2" fmla="*/ 546939 w 1007435"/>
                  <a:gd name="connsiteY2" fmla="*/ 283 h 362470"/>
                  <a:gd name="connsiteX3" fmla="*/ 1007435 w 1007435"/>
                  <a:gd name="connsiteY3" fmla="*/ 109022 h 362470"/>
                  <a:gd name="connsiteX0" fmla="*/ 0 w 951806"/>
                  <a:gd name="connsiteY0" fmla="*/ 272073 h 272073"/>
                  <a:gd name="connsiteX1" fmla="*/ 141037 w 951806"/>
                  <a:gd name="connsiteY1" fmla="*/ 139735 h 272073"/>
                  <a:gd name="connsiteX2" fmla="*/ 491310 w 951806"/>
                  <a:gd name="connsiteY2" fmla="*/ 283 h 272073"/>
                  <a:gd name="connsiteX3" fmla="*/ 951806 w 951806"/>
                  <a:gd name="connsiteY3" fmla="*/ 109022 h 272073"/>
                  <a:gd name="connsiteX0" fmla="*/ 0 w 951806"/>
                  <a:gd name="connsiteY0" fmla="*/ 271823 h 271823"/>
                  <a:gd name="connsiteX1" fmla="*/ 151468 w 951806"/>
                  <a:gd name="connsiteY1" fmla="*/ 118624 h 271823"/>
                  <a:gd name="connsiteX2" fmla="*/ 491310 w 951806"/>
                  <a:gd name="connsiteY2" fmla="*/ 33 h 271823"/>
                  <a:gd name="connsiteX3" fmla="*/ 951806 w 951806"/>
                  <a:gd name="connsiteY3" fmla="*/ 108772 h 271823"/>
                  <a:gd name="connsiteX0" fmla="*/ 0 w 951806"/>
                  <a:gd name="connsiteY0" fmla="*/ 278772 h 278772"/>
                  <a:gd name="connsiteX1" fmla="*/ 151468 w 951806"/>
                  <a:gd name="connsiteY1" fmla="*/ 125573 h 278772"/>
                  <a:gd name="connsiteX2" fmla="*/ 466972 w 951806"/>
                  <a:gd name="connsiteY2" fmla="*/ 28 h 278772"/>
                  <a:gd name="connsiteX3" fmla="*/ 951806 w 951806"/>
                  <a:gd name="connsiteY3" fmla="*/ 115721 h 278772"/>
                  <a:gd name="connsiteX0" fmla="*/ 0 w 906608"/>
                  <a:gd name="connsiteY0" fmla="*/ 279010 h 279010"/>
                  <a:gd name="connsiteX1" fmla="*/ 151468 w 906608"/>
                  <a:gd name="connsiteY1" fmla="*/ 125811 h 279010"/>
                  <a:gd name="connsiteX2" fmla="*/ 466972 w 906608"/>
                  <a:gd name="connsiteY2" fmla="*/ 266 h 279010"/>
                  <a:gd name="connsiteX3" fmla="*/ 906608 w 906608"/>
                  <a:gd name="connsiteY3" fmla="*/ 98575 h 279010"/>
                  <a:gd name="connsiteX0" fmla="*/ 0 w 906608"/>
                  <a:gd name="connsiteY0" fmla="*/ 279189 h 279189"/>
                  <a:gd name="connsiteX1" fmla="*/ 151468 w 906608"/>
                  <a:gd name="connsiteY1" fmla="*/ 125990 h 279189"/>
                  <a:gd name="connsiteX2" fmla="*/ 466972 w 906608"/>
                  <a:gd name="connsiteY2" fmla="*/ 445 h 279189"/>
                  <a:gd name="connsiteX3" fmla="*/ 906608 w 906608"/>
                  <a:gd name="connsiteY3" fmla="*/ 98754 h 279189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51468 w 906608"/>
                  <a:gd name="connsiteY1" fmla="*/ 125990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0043 w 906608"/>
                  <a:gd name="connsiteY1" fmla="*/ 92653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182424 w 906608"/>
                  <a:gd name="connsiteY1" fmla="*/ 95034 h 272046"/>
                  <a:gd name="connsiteX2" fmla="*/ 466972 w 906608"/>
                  <a:gd name="connsiteY2" fmla="*/ 445 h 272046"/>
                  <a:gd name="connsiteX3" fmla="*/ 906608 w 906608"/>
                  <a:gd name="connsiteY3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72046 h 272046"/>
                  <a:gd name="connsiteX1" fmla="*/ 466972 w 906608"/>
                  <a:gd name="connsiteY1" fmla="*/ 445 h 272046"/>
                  <a:gd name="connsiteX2" fmla="*/ 906608 w 906608"/>
                  <a:gd name="connsiteY2" fmla="*/ 98754 h 272046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2675 h 262675"/>
                  <a:gd name="connsiteX1" fmla="*/ 438397 w 906608"/>
                  <a:gd name="connsiteY1" fmla="*/ 599 h 262675"/>
                  <a:gd name="connsiteX2" fmla="*/ 906608 w 906608"/>
                  <a:gd name="connsiteY2" fmla="*/ 89383 h 262675"/>
                  <a:gd name="connsiteX0" fmla="*/ 0 w 906608"/>
                  <a:gd name="connsiteY0" fmla="*/ 267124 h 267124"/>
                  <a:gd name="connsiteX1" fmla="*/ 438397 w 906608"/>
                  <a:gd name="connsiteY1" fmla="*/ 5048 h 267124"/>
                  <a:gd name="connsiteX2" fmla="*/ 906608 w 906608"/>
                  <a:gd name="connsiteY2" fmla="*/ 93832 h 267124"/>
                  <a:gd name="connsiteX0" fmla="*/ 0 w 906608"/>
                  <a:gd name="connsiteY0" fmla="*/ 269810 h 269810"/>
                  <a:gd name="connsiteX1" fmla="*/ 438397 w 906608"/>
                  <a:gd name="connsiteY1" fmla="*/ 7734 h 269810"/>
                  <a:gd name="connsiteX2" fmla="*/ 906608 w 906608"/>
                  <a:gd name="connsiteY2" fmla="*/ 96518 h 269810"/>
                  <a:gd name="connsiteX0" fmla="*/ 0 w 906608"/>
                  <a:gd name="connsiteY0" fmla="*/ 268898 h 268898"/>
                  <a:gd name="connsiteX1" fmla="*/ 438397 w 906608"/>
                  <a:gd name="connsiteY1" fmla="*/ 6822 h 268898"/>
                  <a:gd name="connsiteX2" fmla="*/ 906608 w 906608"/>
                  <a:gd name="connsiteY2" fmla="*/ 95606 h 268898"/>
                  <a:gd name="connsiteX0" fmla="*/ 0 w 906608"/>
                  <a:gd name="connsiteY0" fmla="*/ 267125 h 267125"/>
                  <a:gd name="connsiteX1" fmla="*/ 438397 w 906608"/>
                  <a:gd name="connsiteY1" fmla="*/ 5049 h 267125"/>
                  <a:gd name="connsiteX2" fmla="*/ 906608 w 906608"/>
                  <a:gd name="connsiteY2" fmla="*/ 93833 h 267125"/>
                  <a:gd name="connsiteX0" fmla="*/ 0 w 899464"/>
                  <a:gd name="connsiteY0" fmla="*/ 270130 h 270130"/>
                  <a:gd name="connsiteX1" fmla="*/ 438397 w 899464"/>
                  <a:gd name="connsiteY1" fmla="*/ 8054 h 270130"/>
                  <a:gd name="connsiteX2" fmla="*/ 899464 w 899464"/>
                  <a:gd name="connsiteY2" fmla="*/ 101601 h 270130"/>
                  <a:gd name="connsiteX0" fmla="*/ 0 w 899464"/>
                  <a:gd name="connsiteY0" fmla="*/ 269511 h 269511"/>
                  <a:gd name="connsiteX1" fmla="*/ 438397 w 899464"/>
                  <a:gd name="connsiteY1" fmla="*/ 7435 h 269511"/>
                  <a:gd name="connsiteX2" fmla="*/ 899464 w 899464"/>
                  <a:gd name="connsiteY2" fmla="*/ 100982 h 269511"/>
                  <a:gd name="connsiteX0" fmla="*/ 0 w 899464"/>
                  <a:gd name="connsiteY0" fmla="*/ 266991 h 266991"/>
                  <a:gd name="connsiteX1" fmla="*/ 438397 w 899464"/>
                  <a:gd name="connsiteY1" fmla="*/ 4915 h 266991"/>
                  <a:gd name="connsiteX2" fmla="*/ 899464 w 899464"/>
                  <a:gd name="connsiteY2" fmla="*/ 98462 h 266991"/>
                  <a:gd name="connsiteX0" fmla="*/ 0 w 891805"/>
                  <a:gd name="connsiteY0" fmla="*/ 271483 h 271483"/>
                  <a:gd name="connsiteX1" fmla="*/ 438397 w 891805"/>
                  <a:gd name="connsiteY1" fmla="*/ 9407 h 271483"/>
                  <a:gd name="connsiteX2" fmla="*/ 891805 w 891805"/>
                  <a:gd name="connsiteY2" fmla="*/ 91047 h 271483"/>
                  <a:gd name="connsiteX0" fmla="*/ 0 w 891805"/>
                  <a:gd name="connsiteY0" fmla="*/ 261202 h 261202"/>
                  <a:gd name="connsiteX1" fmla="*/ 389894 w 891805"/>
                  <a:gd name="connsiteY1" fmla="*/ 11032 h 261202"/>
                  <a:gd name="connsiteX2" fmla="*/ 891805 w 891805"/>
                  <a:gd name="connsiteY2" fmla="*/ 80766 h 261202"/>
                  <a:gd name="connsiteX0" fmla="*/ 0 w 891805"/>
                  <a:gd name="connsiteY0" fmla="*/ 261202 h 261202"/>
                  <a:gd name="connsiteX1" fmla="*/ 415421 w 891805"/>
                  <a:gd name="connsiteY1" fmla="*/ 11032 h 261202"/>
                  <a:gd name="connsiteX2" fmla="*/ 891805 w 891805"/>
                  <a:gd name="connsiteY2" fmla="*/ 80766 h 261202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  <a:gd name="connsiteX0" fmla="*/ 0 w 886700"/>
                  <a:gd name="connsiteY0" fmla="*/ 258653 h 258653"/>
                  <a:gd name="connsiteX1" fmla="*/ 410316 w 886700"/>
                  <a:gd name="connsiteY1" fmla="*/ 10864 h 258653"/>
                  <a:gd name="connsiteX2" fmla="*/ 886700 w 886700"/>
                  <a:gd name="connsiteY2" fmla="*/ 80598 h 25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700" h="258653">
                    <a:moveTo>
                      <a:pt x="0" y="258653"/>
                    </a:moveTo>
                    <a:cubicBezTo>
                      <a:pt x="162266" y="99677"/>
                      <a:pt x="262533" y="40540"/>
                      <a:pt x="410316" y="10864"/>
                    </a:cubicBezTo>
                    <a:cubicBezTo>
                      <a:pt x="558099" y="-18812"/>
                      <a:pt x="680210" y="14889"/>
                      <a:pt x="886700" y="8059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10" name="フリーフォーム 9"/>
            <p:cNvSpPr/>
            <p:nvPr/>
          </p:nvSpPr>
          <p:spPr>
            <a:xfrm rot="927377">
              <a:off x="632318" y="2215243"/>
              <a:ext cx="316514" cy="502026"/>
            </a:xfrm>
            <a:custGeom>
              <a:avLst/>
              <a:gdLst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14526 w 281226"/>
                <a:gd name="connsiteY0" fmla="*/ 491882 h 491882"/>
                <a:gd name="connsiteX1" fmla="*/ 29766 w 281226"/>
                <a:gd name="connsiteY1" fmla="*/ 27062 h 491882"/>
                <a:gd name="connsiteX2" fmla="*/ 281226 w 281226"/>
                <a:gd name="connsiteY2" fmla="*/ 95642 h 491882"/>
                <a:gd name="connsiteX0" fmla="*/ 25226 w 291926"/>
                <a:gd name="connsiteY0" fmla="*/ 496570 h 496570"/>
                <a:gd name="connsiteX1" fmla="*/ 40466 w 291926"/>
                <a:gd name="connsiteY1" fmla="*/ 31750 h 496570"/>
                <a:gd name="connsiteX2" fmla="*/ 291926 w 291926"/>
                <a:gd name="connsiteY2" fmla="*/ 100330 h 496570"/>
                <a:gd name="connsiteX0" fmla="*/ 40203 w 306903"/>
                <a:gd name="connsiteY0" fmla="*/ 503736 h 503736"/>
                <a:gd name="connsiteX1" fmla="*/ 55443 w 306903"/>
                <a:gd name="connsiteY1" fmla="*/ 38916 h 503736"/>
                <a:gd name="connsiteX2" fmla="*/ 306903 w 306903"/>
                <a:gd name="connsiteY2" fmla="*/ 107496 h 503736"/>
                <a:gd name="connsiteX0" fmla="*/ 49814 w 316514"/>
                <a:gd name="connsiteY0" fmla="*/ 503736 h 503736"/>
                <a:gd name="connsiteX1" fmla="*/ 65054 w 316514"/>
                <a:gd name="connsiteY1" fmla="*/ 38916 h 503736"/>
                <a:gd name="connsiteX2" fmla="*/ 316514 w 316514"/>
                <a:gd name="connsiteY2" fmla="*/ 107496 h 503736"/>
                <a:gd name="connsiteX0" fmla="*/ 49814 w 316514"/>
                <a:gd name="connsiteY0" fmla="*/ 502026 h 502026"/>
                <a:gd name="connsiteX1" fmla="*/ 65054 w 316514"/>
                <a:gd name="connsiteY1" fmla="*/ 37206 h 502026"/>
                <a:gd name="connsiteX2" fmla="*/ 316514 w 316514"/>
                <a:gd name="connsiteY2" fmla="*/ 105786 h 5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514" h="502026">
                  <a:moveTo>
                    <a:pt x="49814" y="502026"/>
                  </a:moveTo>
                  <a:cubicBezTo>
                    <a:pt x="4283" y="298011"/>
                    <a:pt x="-41121" y="130196"/>
                    <a:pt x="65054" y="37206"/>
                  </a:cubicBezTo>
                  <a:cubicBezTo>
                    <a:pt x="171229" y="-55784"/>
                    <a:pt x="238661" y="47854"/>
                    <a:pt x="316514" y="10578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28431" y="2727030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543492" y="2806201"/>
              <a:ext cx="216089" cy="81962"/>
            </a:xfrm>
            <a:custGeom>
              <a:avLst/>
              <a:gdLst>
                <a:gd name="connsiteX0" fmla="*/ 0 w 158750"/>
                <a:gd name="connsiteY0" fmla="*/ 63500 h 63500"/>
                <a:gd name="connsiteX1" fmla="*/ 114300 w 158750"/>
                <a:gd name="connsiteY1" fmla="*/ 50800 h 63500"/>
                <a:gd name="connsiteX2" fmla="*/ 158750 w 158750"/>
                <a:gd name="connsiteY2" fmla="*/ 0 h 63500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188928"/>
                <a:gd name="connsiteY0" fmla="*/ 57464 h 57464"/>
                <a:gd name="connsiteX1" fmla="*/ 114300 w 188928"/>
                <a:gd name="connsiteY1" fmla="*/ 44764 h 57464"/>
                <a:gd name="connsiteX2" fmla="*/ 188928 w 188928"/>
                <a:gd name="connsiteY2" fmla="*/ 0 h 57464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0053"/>
                <a:gd name="connsiteY0" fmla="*/ 69535 h 69535"/>
                <a:gd name="connsiteX1" fmla="*/ 114300 w 210053"/>
                <a:gd name="connsiteY1" fmla="*/ 56835 h 69535"/>
                <a:gd name="connsiteX2" fmla="*/ 210053 w 210053"/>
                <a:gd name="connsiteY2" fmla="*/ 0 h 69535"/>
                <a:gd name="connsiteX0" fmla="*/ 0 w 216089"/>
                <a:gd name="connsiteY0" fmla="*/ 78588 h 78588"/>
                <a:gd name="connsiteX1" fmla="*/ 114300 w 216089"/>
                <a:gd name="connsiteY1" fmla="*/ 65888 h 78588"/>
                <a:gd name="connsiteX2" fmla="*/ 216089 w 216089"/>
                <a:gd name="connsiteY2" fmla="*/ 0 h 78588"/>
                <a:gd name="connsiteX0" fmla="*/ 0 w 216089"/>
                <a:gd name="connsiteY0" fmla="*/ 78588 h 82063"/>
                <a:gd name="connsiteX1" fmla="*/ 114300 w 216089"/>
                <a:gd name="connsiteY1" fmla="*/ 65888 h 82063"/>
                <a:gd name="connsiteX2" fmla="*/ 216089 w 216089"/>
                <a:gd name="connsiteY2" fmla="*/ 0 h 82063"/>
                <a:gd name="connsiteX0" fmla="*/ 0 w 216089"/>
                <a:gd name="connsiteY0" fmla="*/ 78588 h 83251"/>
                <a:gd name="connsiteX1" fmla="*/ 121444 w 216089"/>
                <a:gd name="connsiteY1" fmla="*/ 70651 h 83251"/>
                <a:gd name="connsiteX2" fmla="*/ 216089 w 216089"/>
                <a:gd name="connsiteY2" fmla="*/ 0 h 83251"/>
                <a:gd name="connsiteX0" fmla="*/ 0 w 216089"/>
                <a:gd name="connsiteY0" fmla="*/ 78588 h 81307"/>
                <a:gd name="connsiteX1" fmla="*/ 119062 w 216089"/>
                <a:gd name="connsiteY1" fmla="*/ 61126 h 81307"/>
                <a:gd name="connsiteX2" fmla="*/ 216089 w 216089"/>
                <a:gd name="connsiteY2" fmla="*/ 0 h 81307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  <a:gd name="connsiteX0" fmla="*/ 0 w 216089"/>
                <a:gd name="connsiteY0" fmla="*/ 78588 h 81962"/>
                <a:gd name="connsiteX1" fmla="*/ 119062 w 216089"/>
                <a:gd name="connsiteY1" fmla="*/ 61126 h 81962"/>
                <a:gd name="connsiteX2" fmla="*/ 216089 w 216089"/>
                <a:gd name="connsiteY2" fmla="*/ 0 h 8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89" h="81962">
                  <a:moveTo>
                    <a:pt x="0" y="78588"/>
                  </a:moveTo>
                  <a:cubicBezTo>
                    <a:pt x="60589" y="87054"/>
                    <a:pt x="78284" y="78987"/>
                    <a:pt x="119062" y="61126"/>
                  </a:cubicBezTo>
                  <a:cubicBezTo>
                    <a:pt x="159840" y="43265"/>
                    <a:pt x="167861" y="35198"/>
                    <a:pt x="216089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621283" y="1560565"/>
            <a:ext cx="57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調節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-2005837" y="5000982"/>
            <a:ext cx="138391" cy="351565"/>
          </a:xfrm>
          <a:prstGeom prst="downArrow">
            <a:avLst>
              <a:gd name="adj1" fmla="val 50000"/>
              <a:gd name="adj2" fmla="val 10866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22916" y="2288879"/>
            <a:ext cx="222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ja-JP" sz="1400" i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MicroRNA</a:t>
            </a: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en-US" altLang="ja-JP" sz="14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40224" y="28249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転写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4091262" y="2815496"/>
            <a:ext cx="2477873" cy="1012061"/>
            <a:chOff x="4091262" y="2815496"/>
            <a:chExt cx="2477873" cy="1012061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4091262" y="2815496"/>
              <a:ext cx="1282691" cy="685907"/>
              <a:chOff x="4091262" y="2815496"/>
              <a:chExt cx="1282691" cy="685907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4091262" y="3218766"/>
                <a:ext cx="1282691" cy="282637"/>
                <a:chOff x="7572488" y="3267701"/>
                <a:chExt cx="1282691" cy="282637"/>
              </a:xfrm>
            </p:grpSpPr>
            <p:sp>
              <p:nvSpPr>
                <p:cNvPr id="27" name="フリーフォーム 26"/>
                <p:cNvSpPr/>
                <p:nvPr/>
              </p:nvSpPr>
              <p:spPr>
                <a:xfrm rot="20700000">
                  <a:off x="7572488" y="3409586"/>
                  <a:ext cx="855824" cy="140752"/>
                </a:xfrm>
                <a:custGeom>
                  <a:avLst/>
                  <a:gdLst>
                    <a:gd name="connsiteX0" fmla="*/ 0 w 1004797"/>
                    <a:gd name="connsiteY0" fmla="*/ 305444 h 305444"/>
                    <a:gd name="connsiteX1" fmla="*/ 267714 w 1004797"/>
                    <a:gd name="connsiteY1" fmla="*/ 2962 h 305444"/>
                    <a:gd name="connsiteX2" fmla="*/ 799665 w 1004797"/>
                    <a:gd name="connsiteY2" fmla="*/ 148988 h 305444"/>
                    <a:gd name="connsiteX3" fmla="*/ 1004797 w 1004797"/>
                    <a:gd name="connsiteY3" fmla="*/ 110743 h 305444"/>
                    <a:gd name="connsiteX0" fmla="*/ 0 w 1004797"/>
                    <a:gd name="connsiteY0" fmla="*/ 281504 h 281504"/>
                    <a:gd name="connsiteX1" fmla="*/ 267714 w 1004797"/>
                    <a:gd name="connsiteY1" fmla="*/ 3360 h 281504"/>
                    <a:gd name="connsiteX2" fmla="*/ 799665 w 1004797"/>
                    <a:gd name="connsiteY2" fmla="*/ 125048 h 281504"/>
                    <a:gd name="connsiteX3" fmla="*/ 1004797 w 1004797"/>
                    <a:gd name="connsiteY3" fmla="*/ 86803 h 28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797" h="281504">
                      <a:moveTo>
                        <a:pt x="0" y="281504"/>
                      </a:moveTo>
                      <a:cubicBezTo>
                        <a:pt x="67218" y="143301"/>
                        <a:pt x="134437" y="29436"/>
                        <a:pt x="267714" y="3360"/>
                      </a:cubicBezTo>
                      <a:cubicBezTo>
                        <a:pt x="400991" y="-22716"/>
                        <a:pt x="676818" y="111141"/>
                        <a:pt x="799665" y="125048"/>
                      </a:cubicBezTo>
                      <a:cubicBezTo>
                        <a:pt x="922512" y="138955"/>
                        <a:pt x="963654" y="114907"/>
                        <a:pt x="1004797" y="86803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 rot="780822">
                  <a:off x="8396456" y="3267701"/>
                  <a:ext cx="458723" cy="141691"/>
                </a:xfrm>
                <a:custGeom>
                  <a:avLst/>
                  <a:gdLst>
                    <a:gd name="connsiteX0" fmla="*/ 0 w 1004797"/>
                    <a:gd name="connsiteY0" fmla="*/ 305444 h 305444"/>
                    <a:gd name="connsiteX1" fmla="*/ 267714 w 1004797"/>
                    <a:gd name="connsiteY1" fmla="*/ 2962 h 305444"/>
                    <a:gd name="connsiteX2" fmla="*/ 799665 w 1004797"/>
                    <a:gd name="connsiteY2" fmla="*/ 148988 h 305444"/>
                    <a:gd name="connsiteX3" fmla="*/ 1004797 w 1004797"/>
                    <a:gd name="connsiteY3" fmla="*/ 110743 h 305444"/>
                    <a:gd name="connsiteX0" fmla="*/ 0 w 1004797"/>
                    <a:gd name="connsiteY0" fmla="*/ 281504 h 281504"/>
                    <a:gd name="connsiteX1" fmla="*/ 267714 w 1004797"/>
                    <a:gd name="connsiteY1" fmla="*/ 3360 h 281504"/>
                    <a:gd name="connsiteX2" fmla="*/ 799665 w 1004797"/>
                    <a:gd name="connsiteY2" fmla="*/ 125048 h 281504"/>
                    <a:gd name="connsiteX3" fmla="*/ 1004797 w 1004797"/>
                    <a:gd name="connsiteY3" fmla="*/ 86803 h 281504"/>
                    <a:gd name="connsiteX0" fmla="*/ 0 w 799665"/>
                    <a:gd name="connsiteY0" fmla="*/ 281504 h 281504"/>
                    <a:gd name="connsiteX1" fmla="*/ 267714 w 799665"/>
                    <a:gd name="connsiteY1" fmla="*/ 3360 h 281504"/>
                    <a:gd name="connsiteX2" fmla="*/ 799665 w 799665"/>
                    <a:gd name="connsiteY2" fmla="*/ 125048 h 281504"/>
                    <a:gd name="connsiteX0" fmla="*/ 0 w 656345"/>
                    <a:gd name="connsiteY0" fmla="*/ 285280 h 285280"/>
                    <a:gd name="connsiteX1" fmla="*/ 267714 w 656345"/>
                    <a:gd name="connsiteY1" fmla="*/ 7136 h 285280"/>
                    <a:gd name="connsiteX2" fmla="*/ 656345 w 656345"/>
                    <a:gd name="connsiteY2" fmla="*/ 83128 h 285280"/>
                    <a:gd name="connsiteX0" fmla="*/ 0 w 656345"/>
                    <a:gd name="connsiteY0" fmla="*/ 285874 h 285874"/>
                    <a:gd name="connsiteX1" fmla="*/ 267714 w 656345"/>
                    <a:gd name="connsiteY1" fmla="*/ 7730 h 285874"/>
                    <a:gd name="connsiteX2" fmla="*/ 656345 w 656345"/>
                    <a:gd name="connsiteY2" fmla="*/ 83722 h 285874"/>
                    <a:gd name="connsiteX0" fmla="*/ 0 w 538573"/>
                    <a:gd name="connsiteY0" fmla="*/ 289186 h 289186"/>
                    <a:gd name="connsiteX1" fmla="*/ 267714 w 538573"/>
                    <a:gd name="connsiteY1" fmla="*/ 11042 h 289186"/>
                    <a:gd name="connsiteX2" fmla="*/ 538573 w 538573"/>
                    <a:gd name="connsiteY2" fmla="*/ 64968 h 289186"/>
                    <a:gd name="connsiteX0" fmla="*/ 0 w 538573"/>
                    <a:gd name="connsiteY0" fmla="*/ 294898 h 294898"/>
                    <a:gd name="connsiteX1" fmla="*/ 267714 w 538573"/>
                    <a:gd name="connsiteY1" fmla="*/ 16754 h 294898"/>
                    <a:gd name="connsiteX2" fmla="*/ 538573 w 538573"/>
                    <a:gd name="connsiteY2" fmla="*/ 70680 h 294898"/>
                    <a:gd name="connsiteX0" fmla="*/ 0 w 538573"/>
                    <a:gd name="connsiteY0" fmla="*/ 283382 h 283382"/>
                    <a:gd name="connsiteX1" fmla="*/ 252629 w 538573"/>
                    <a:gd name="connsiteY1" fmla="*/ 20953 h 283382"/>
                    <a:gd name="connsiteX2" fmla="*/ 538573 w 538573"/>
                    <a:gd name="connsiteY2" fmla="*/ 59164 h 2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8573" h="283382">
                      <a:moveTo>
                        <a:pt x="0" y="283382"/>
                      </a:moveTo>
                      <a:cubicBezTo>
                        <a:pt x="67218" y="145179"/>
                        <a:pt x="162867" y="58323"/>
                        <a:pt x="252629" y="20953"/>
                      </a:cubicBezTo>
                      <a:cubicBezTo>
                        <a:pt x="342391" y="-16417"/>
                        <a:pt x="394534" y="-3868"/>
                        <a:pt x="538573" y="59164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99FF33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25" name="下矢印 24"/>
              <p:cNvSpPr/>
              <p:nvPr/>
            </p:nvSpPr>
            <p:spPr>
              <a:xfrm>
                <a:off x="4446937" y="2815496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4622048" y="2824968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転写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5384016" y="3304337"/>
              <a:ext cx="118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i="1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標的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-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 </a:t>
              </a:r>
              <a:r>
                <a:rPr kumimoji="1" lang="en-US" altLang="ja-JP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012863" y="3790246"/>
            <a:ext cx="2272869" cy="3099823"/>
            <a:chOff x="4012863" y="3790246"/>
            <a:chExt cx="2272869" cy="3099823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4012863" y="5443537"/>
              <a:ext cx="964354" cy="1446532"/>
            </a:xfrm>
            <a:prstGeom prst="rect">
              <a:avLst/>
            </a:prstGeom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4186027" y="4296435"/>
              <a:ext cx="798804" cy="649265"/>
              <a:chOff x="7418832" y="4055423"/>
              <a:chExt cx="798804" cy="649265"/>
            </a:xfrm>
            <a:solidFill>
              <a:schemeClr val="bg1">
                <a:lumMod val="85000"/>
                <a:lumOff val="15000"/>
              </a:schemeClr>
            </a:solidFill>
          </p:grpSpPr>
          <p:sp>
            <p:nvSpPr>
              <p:cNvPr id="37" name="円柱 36"/>
              <p:cNvSpPr/>
              <p:nvPr/>
            </p:nvSpPr>
            <p:spPr>
              <a:xfrm rot="18573572">
                <a:off x="7810123" y="4297175"/>
                <a:ext cx="380555" cy="434471"/>
              </a:xfrm>
              <a:prstGeom prst="can">
                <a:avLst/>
              </a:prstGeom>
              <a:grpFill/>
              <a:ln>
                <a:solidFill>
                  <a:schemeClr val="bg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" name="円/楕円 3"/>
              <p:cNvSpPr/>
              <p:nvPr/>
            </p:nvSpPr>
            <p:spPr>
              <a:xfrm>
                <a:off x="7418832" y="4055423"/>
                <a:ext cx="605216" cy="504056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sp>
          <p:nvSpPr>
            <p:cNvPr id="32" name="下矢印 31"/>
            <p:cNvSpPr/>
            <p:nvPr/>
          </p:nvSpPr>
          <p:spPr>
            <a:xfrm>
              <a:off x="4446937" y="3803965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567940" y="379024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翻訳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4" name="下矢印 33"/>
            <p:cNvSpPr/>
            <p:nvPr/>
          </p:nvSpPr>
          <p:spPr>
            <a:xfrm>
              <a:off x="4446937" y="5000982"/>
              <a:ext cx="138391" cy="351565"/>
            </a:xfrm>
            <a:prstGeom prst="downArrow">
              <a:avLst>
                <a:gd name="adj1" fmla="val 50000"/>
                <a:gd name="adj2" fmla="val 1086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19248" y="5806694"/>
              <a:ext cx="1323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野生型形質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056260" y="4299231"/>
              <a:ext cx="12294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ja-JP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変異型標的</a:t>
              </a:r>
              <a:r>
                <a:rPr lang="en-US" altLang="ja-JP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GFP</a:t>
              </a:r>
            </a:p>
            <a:p>
              <a:pPr lvl="0">
                <a:defRPr/>
              </a:pPr>
              <a:r>
                <a:rPr lang="ja-JP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タンパク質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609033" y="3424235"/>
            <a:ext cx="2523087" cy="642252"/>
            <a:chOff x="4609033" y="3424235"/>
            <a:chExt cx="2523087" cy="642252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5965792" y="372520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阻害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4609033" y="3424235"/>
              <a:ext cx="2523087" cy="642252"/>
              <a:chOff x="4609033" y="3424235"/>
              <a:chExt cx="2523087" cy="642252"/>
            </a:xfrm>
          </p:grpSpPr>
          <p:sp>
            <p:nvSpPr>
              <p:cNvPr id="42" name="フリーフォーム 41"/>
              <p:cNvSpPr/>
              <p:nvPr/>
            </p:nvSpPr>
            <p:spPr>
              <a:xfrm rot="21312980" flipV="1">
                <a:off x="4609033" y="3424235"/>
                <a:ext cx="278876" cy="29478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  <a:gd name="connsiteX0" fmla="*/ 0 w 799665"/>
                  <a:gd name="connsiteY0" fmla="*/ 281504 h 281504"/>
                  <a:gd name="connsiteX1" fmla="*/ 267714 w 799665"/>
                  <a:gd name="connsiteY1" fmla="*/ 3360 h 281504"/>
                  <a:gd name="connsiteX2" fmla="*/ 799665 w 799665"/>
                  <a:gd name="connsiteY2" fmla="*/ 125048 h 281504"/>
                  <a:gd name="connsiteX0" fmla="*/ 0 w 531951"/>
                  <a:gd name="connsiteY0" fmla="*/ 3360 h 125048"/>
                  <a:gd name="connsiteX1" fmla="*/ 531951 w 531951"/>
                  <a:gd name="connsiteY1" fmla="*/ 125048 h 125048"/>
                  <a:gd name="connsiteX0" fmla="*/ 0 w 327420"/>
                  <a:gd name="connsiteY0" fmla="*/ 6472 h 54526"/>
                  <a:gd name="connsiteX1" fmla="*/ 327420 w 327420"/>
                  <a:gd name="connsiteY1" fmla="*/ 54526 h 54526"/>
                  <a:gd name="connsiteX0" fmla="*/ 0 w 327420"/>
                  <a:gd name="connsiteY0" fmla="*/ 10902 h 58956"/>
                  <a:gd name="connsiteX1" fmla="*/ 327420 w 327420"/>
                  <a:gd name="connsiteY1" fmla="*/ 58956 h 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420" h="58956">
                    <a:moveTo>
                      <a:pt x="0" y="10902"/>
                    </a:moveTo>
                    <a:cubicBezTo>
                      <a:pt x="133277" y="-15174"/>
                      <a:pt x="179628" y="7365"/>
                      <a:pt x="327420" y="5895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 rot="301011">
                <a:off x="4752902" y="3609287"/>
                <a:ext cx="2379218" cy="457200"/>
              </a:xfrm>
              <a:custGeom>
                <a:avLst/>
                <a:gdLst>
                  <a:gd name="connsiteX0" fmla="*/ 2200275 w 2200275"/>
                  <a:gd name="connsiteY0" fmla="*/ 457200 h 457200"/>
                  <a:gd name="connsiteX1" fmla="*/ 676275 w 2200275"/>
                  <a:gd name="connsiteY1" fmla="*/ 352425 h 457200"/>
                  <a:gd name="connsiteX2" fmla="*/ 0 w 2200275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0275" h="457200">
                    <a:moveTo>
                      <a:pt x="2200275" y="457200"/>
                    </a:moveTo>
                    <a:cubicBezTo>
                      <a:pt x="1621631" y="442912"/>
                      <a:pt x="1042987" y="428625"/>
                      <a:pt x="676275" y="352425"/>
                    </a:cubicBezTo>
                    <a:cubicBezTo>
                      <a:pt x="309563" y="276225"/>
                      <a:pt x="154781" y="13811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44" name="フリーフォーム 43"/>
          <p:cNvSpPr/>
          <p:nvPr/>
        </p:nvSpPr>
        <p:spPr>
          <a:xfrm rot="21312980" flipV="1">
            <a:off x="7417940" y="4128587"/>
            <a:ext cx="278876" cy="29478"/>
          </a:xfrm>
          <a:custGeom>
            <a:avLst/>
            <a:gdLst>
              <a:gd name="connsiteX0" fmla="*/ 0 w 1004797"/>
              <a:gd name="connsiteY0" fmla="*/ 305444 h 305444"/>
              <a:gd name="connsiteX1" fmla="*/ 267714 w 1004797"/>
              <a:gd name="connsiteY1" fmla="*/ 2962 h 305444"/>
              <a:gd name="connsiteX2" fmla="*/ 799665 w 1004797"/>
              <a:gd name="connsiteY2" fmla="*/ 148988 h 305444"/>
              <a:gd name="connsiteX3" fmla="*/ 1004797 w 1004797"/>
              <a:gd name="connsiteY3" fmla="*/ 110743 h 305444"/>
              <a:gd name="connsiteX0" fmla="*/ 0 w 1004797"/>
              <a:gd name="connsiteY0" fmla="*/ 281504 h 281504"/>
              <a:gd name="connsiteX1" fmla="*/ 267714 w 1004797"/>
              <a:gd name="connsiteY1" fmla="*/ 3360 h 281504"/>
              <a:gd name="connsiteX2" fmla="*/ 799665 w 1004797"/>
              <a:gd name="connsiteY2" fmla="*/ 125048 h 281504"/>
              <a:gd name="connsiteX3" fmla="*/ 1004797 w 1004797"/>
              <a:gd name="connsiteY3" fmla="*/ 86803 h 281504"/>
              <a:gd name="connsiteX0" fmla="*/ 0 w 799665"/>
              <a:gd name="connsiteY0" fmla="*/ 281504 h 281504"/>
              <a:gd name="connsiteX1" fmla="*/ 267714 w 799665"/>
              <a:gd name="connsiteY1" fmla="*/ 3360 h 281504"/>
              <a:gd name="connsiteX2" fmla="*/ 799665 w 799665"/>
              <a:gd name="connsiteY2" fmla="*/ 125048 h 281504"/>
              <a:gd name="connsiteX0" fmla="*/ 0 w 531951"/>
              <a:gd name="connsiteY0" fmla="*/ 3360 h 125048"/>
              <a:gd name="connsiteX1" fmla="*/ 531951 w 531951"/>
              <a:gd name="connsiteY1" fmla="*/ 125048 h 125048"/>
              <a:gd name="connsiteX0" fmla="*/ 0 w 327420"/>
              <a:gd name="connsiteY0" fmla="*/ 6472 h 54526"/>
              <a:gd name="connsiteX1" fmla="*/ 327420 w 327420"/>
              <a:gd name="connsiteY1" fmla="*/ 54526 h 54526"/>
              <a:gd name="connsiteX0" fmla="*/ 0 w 327420"/>
              <a:gd name="connsiteY0" fmla="*/ 10902 h 58956"/>
              <a:gd name="connsiteX1" fmla="*/ 327420 w 327420"/>
              <a:gd name="connsiteY1" fmla="*/ 58956 h 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420" h="58956">
                <a:moveTo>
                  <a:pt x="0" y="10902"/>
                </a:moveTo>
                <a:cubicBezTo>
                  <a:pt x="133277" y="-15174"/>
                  <a:pt x="179628" y="7365"/>
                  <a:pt x="327420" y="5895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927043" y="2816534"/>
            <a:ext cx="2840612" cy="3660133"/>
            <a:chOff x="927043" y="2816534"/>
            <a:chExt cx="2840612" cy="3660133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1933821" y="3333565"/>
              <a:ext cx="183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変異型</a:t>
              </a:r>
              <a:r>
                <a:rPr lang="ja-JP" altLang="en-US" sz="1400" i="1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標的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-GFP </a:t>
              </a:r>
              <a:r>
                <a:rPr kumimoji="1" lang="en-US" altLang="ja-JP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mRNA</a:t>
              </a: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927043" y="2816534"/>
              <a:ext cx="2408208" cy="3660133"/>
              <a:chOff x="927043" y="2816534"/>
              <a:chExt cx="2408208" cy="3660133"/>
            </a:xfrm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894" t="81261" r="35693" b="2"/>
              <a:stretch/>
            </p:blipFill>
            <p:spPr>
              <a:xfrm rot="18900000">
                <a:off x="1256644" y="6095543"/>
                <a:ext cx="298320" cy="271031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249" b="66275"/>
              <a:stretch/>
            </p:blipFill>
            <p:spPr>
              <a:xfrm rot="18900000">
                <a:off x="1011653" y="5495384"/>
                <a:ext cx="711218" cy="487826"/>
              </a:xfrm>
              <a:prstGeom prst="rect">
                <a:avLst/>
              </a:prstGeom>
            </p:spPr>
          </p:pic>
          <p:grpSp>
            <p:nvGrpSpPr>
              <p:cNvPr id="50" name="グループ化 49"/>
              <p:cNvGrpSpPr/>
              <p:nvPr/>
            </p:nvGrpSpPr>
            <p:grpSpPr>
              <a:xfrm>
                <a:off x="1220479" y="5990940"/>
                <a:ext cx="491103" cy="485727"/>
                <a:chOff x="5786711" y="6282487"/>
                <a:chExt cx="491103" cy="485727"/>
              </a:xfrm>
            </p:grpSpPr>
            <p:cxnSp>
              <p:nvCxnSpPr>
                <p:cNvPr id="68" name="直線コネクタ 67"/>
                <p:cNvCxnSpPr/>
                <p:nvPr/>
              </p:nvCxnSpPr>
              <p:spPr>
                <a:xfrm flipV="1">
                  <a:off x="6014526" y="6282487"/>
                  <a:ext cx="46992" cy="1262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flipV="1">
                  <a:off x="5786711" y="6541295"/>
                  <a:ext cx="109906" cy="50005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V="1">
                  <a:off x="6098367" y="6376207"/>
                  <a:ext cx="98173" cy="88106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 flipV="1">
                  <a:off x="6162920" y="6523826"/>
                  <a:ext cx="114894" cy="3493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flipV="1">
                  <a:off x="5907881" y="6601872"/>
                  <a:ext cx="57853" cy="84678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flipV="1">
                  <a:off x="6044857" y="6661403"/>
                  <a:ext cx="10861" cy="106811"/>
                </a:xfrm>
                <a:prstGeom prst="line">
                  <a:avLst/>
                </a:prstGeom>
                <a:ln w="19050">
                  <a:solidFill>
                    <a:srgbClr val="99FF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テキスト ボックス 50"/>
              <p:cNvSpPr txBox="1"/>
              <p:nvPr/>
            </p:nvSpPr>
            <p:spPr>
              <a:xfrm>
                <a:off x="1674337" y="5807640"/>
                <a:ext cx="1064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b="1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変異</a:t>
                </a:r>
                <a:r>
                  <a:rPr kumimoji="1" lang="ja-JP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形質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2" name="円柱 51"/>
              <p:cNvSpPr/>
              <p:nvPr/>
            </p:nvSpPr>
            <p:spPr>
              <a:xfrm rot="18573572">
                <a:off x="1684667" y="4531433"/>
                <a:ext cx="380555" cy="434471"/>
              </a:xfrm>
              <a:prstGeom prst="can">
                <a:avLst/>
              </a:prstGeom>
              <a:solidFill>
                <a:srgbClr val="99FF33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53" name="グループ化 52"/>
              <p:cNvGrpSpPr/>
              <p:nvPr/>
            </p:nvGrpSpPr>
            <p:grpSpPr>
              <a:xfrm>
                <a:off x="927043" y="3218766"/>
                <a:ext cx="1282691" cy="282637"/>
                <a:chOff x="7572488" y="3267701"/>
                <a:chExt cx="1282691" cy="282637"/>
              </a:xfrm>
            </p:grpSpPr>
            <p:sp>
              <p:nvSpPr>
                <p:cNvPr id="66" name="フリーフォーム 65"/>
                <p:cNvSpPr/>
                <p:nvPr/>
              </p:nvSpPr>
              <p:spPr>
                <a:xfrm rot="20700000">
                  <a:off x="7572488" y="3409586"/>
                  <a:ext cx="855824" cy="140752"/>
                </a:xfrm>
                <a:custGeom>
                  <a:avLst/>
                  <a:gdLst>
                    <a:gd name="connsiteX0" fmla="*/ 0 w 1004797"/>
                    <a:gd name="connsiteY0" fmla="*/ 305444 h 305444"/>
                    <a:gd name="connsiteX1" fmla="*/ 267714 w 1004797"/>
                    <a:gd name="connsiteY1" fmla="*/ 2962 h 305444"/>
                    <a:gd name="connsiteX2" fmla="*/ 799665 w 1004797"/>
                    <a:gd name="connsiteY2" fmla="*/ 148988 h 305444"/>
                    <a:gd name="connsiteX3" fmla="*/ 1004797 w 1004797"/>
                    <a:gd name="connsiteY3" fmla="*/ 110743 h 305444"/>
                    <a:gd name="connsiteX0" fmla="*/ 0 w 1004797"/>
                    <a:gd name="connsiteY0" fmla="*/ 281504 h 281504"/>
                    <a:gd name="connsiteX1" fmla="*/ 267714 w 1004797"/>
                    <a:gd name="connsiteY1" fmla="*/ 3360 h 281504"/>
                    <a:gd name="connsiteX2" fmla="*/ 799665 w 1004797"/>
                    <a:gd name="connsiteY2" fmla="*/ 125048 h 281504"/>
                    <a:gd name="connsiteX3" fmla="*/ 1004797 w 1004797"/>
                    <a:gd name="connsiteY3" fmla="*/ 86803 h 28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797" h="281504">
                      <a:moveTo>
                        <a:pt x="0" y="281504"/>
                      </a:moveTo>
                      <a:cubicBezTo>
                        <a:pt x="67218" y="143301"/>
                        <a:pt x="134437" y="29436"/>
                        <a:pt x="267714" y="3360"/>
                      </a:cubicBezTo>
                      <a:cubicBezTo>
                        <a:pt x="400991" y="-22716"/>
                        <a:pt x="676818" y="111141"/>
                        <a:pt x="799665" y="125048"/>
                      </a:cubicBezTo>
                      <a:cubicBezTo>
                        <a:pt x="922512" y="138955"/>
                        <a:pt x="963654" y="114907"/>
                        <a:pt x="1004797" y="86803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67" name="フリーフォーム 66"/>
                <p:cNvSpPr/>
                <p:nvPr/>
              </p:nvSpPr>
              <p:spPr>
                <a:xfrm rot="780822">
                  <a:off x="8396456" y="3267701"/>
                  <a:ext cx="458723" cy="141691"/>
                </a:xfrm>
                <a:custGeom>
                  <a:avLst/>
                  <a:gdLst>
                    <a:gd name="connsiteX0" fmla="*/ 0 w 1004797"/>
                    <a:gd name="connsiteY0" fmla="*/ 305444 h 305444"/>
                    <a:gd name="connsiteX1" fmla="*/ 267714 w 1004797"/>
                    <a:gd name="connsiteY1" fmla="*/ 2962 h 305444"/>
                    <a:gd name="connsiteX2" fmla="*/ 799665 w 1004797"/>
                    <a:gd name="connsiteY2" fmla="*/ 148988 h 305444"/>
                    <a:gd name="connsiteX3" fmla="*/ 1004797 w 1004797"/>
                    <a:gd name="connsiteY3" fmla="*/ 110743 h 305444"/>
                    <a:gd name="connsiteX0" fmla="*/ 0 w 1004797"/>
                    <a:gd name="connsiteY0" fmla="*/ 281504 h 281504"/>
                    <a:gd name="connsiteX1" fmla="*/ 267714 w 1004797"/>
                    <a:gd name="connsiteY1" fmla="*/ 3360 h 281504"/>
                    <a:gd name="connsiteX2" fmla="*/ 799665 w 1004797"/>
                    <a:gd name="connsiteY2" fmla="*/ 125048 h 281504"/>
                    <a:gd name="connsiteX3" fmla="*/ 1004797 w 1004797"/>
                    <a:gd name="connsiteY3" fmla="*/ 86803 h 281504"/>
                    <a:gd name="connsiteX0" fmla="*/ 0 w 799665"/>
                    <a:gd name="connsiteY0" fmla="*/ 281504 h 281504"/>
                    <a:gd name="connsiteX1" fmla="*/ 267714 w 799665"/>
                    <a:gd name="connsiteY1" fmla="*/ 3360 h 281504"/>
                    <a:gd name="connsiteX2" fmla="*/ 799665 w 799665"/>
                    <a:gd name="connsiteY2" fmla="*/ 125048 h 281504"/>
                    <a:gd name="connsiteX0" fmla="*/ 0 w 656345"/>
                    <a:gd name="connsiteY0" fmla="*/ 285280 h 285280"/>
                    <a:gd name="connsiteX1" fmla="*/ 267714 w 656345"/>
                    <a:gd name="connsiteY1" fmla="*/ 7136 h 285280"/>
                    <a:gd name="connsiteX2" fmla="*/ 656345 w 656345"/>
                    <a:gd name="connsiteY2" fmla="*/ 83128 h 285280"/>
                    <a:gd name="connsiteX0" fmla="*/ 0 w 656345"/>
                    <a:gd name="connsiteY0" fmla="*/ 285874 h 285874"/>
                    <a:gd name="connsiteX1" fmla="*/ 267714 w 656345"/>
                    <a:gd name="connsiteY1" fmla="*/ 7730 h 285874"/>
                    <a:gd name="connsiteX2" fmla="*/ 656345 w 656345"/>
                    <a:gd name="connsiteY2" fmla="*/ 83722 h 285874"/>
                    <a:gd name="connsiteX0" fmla="*/ 0 w 538573"/>
                    <a:gd name="connsiteY0" fmla="*/ 289186 h 289186"/>
                    <a:gd name="connsiteX1" fmla="*/ 267714 w 538573"/>
                    <a:gd name="connsiteY1" fmla="*/ 11042 h 289186"/>
                    <a:gd name="connsiteX2" fmla="*/ 538573 w 538573"/>
                    <a:gd name="connsiteY2" fmla="*/ 64968 h 289186"/>
                    <a:gd name="connsiteX0" fmla="*/ 0 w 538573"/>
                    <a:gd name="connsiteY0" fmla="*/ 294898 h 294898"/>
                    <a:gd name="connsiteX1" fmla="*/ 267714 w 538573"/>
                    <a:gd name="connsiteY1" fmla="*/ 16754 h 294898"/>
                    <a:gd name="connsiteX2" fmla="*/ 538573 w 538573"/>
                    <a:gd name="connsiteY2" fmla="*/ 70680 h 294898"/>
                    <a:gd name="connsiteX0" fmla="*/ 0 w 538573"/>
                    <a:gd name="connsiteY0" fmla="*/ 283382 h 283382"/>
                    <a:gd name="connsiteX1" fmla="*/ 252629 w 538573"/>
                    <a:gd name="connsiteY1" fmla="*/ 20953 h 283382"/>
                    <a:gd name="connsiteX2" fmla="*/ 538573 w 538573"/>
                    <a:gd name="connsiteY2" fmla="*/ 59164 h 2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8573" h="283382">
                      <a:moveTo>
                        <a:pt x="0" y="283382"/>
                      </a:moveTo>
                      <a:cubicBezTo>
                        <a:pt x="67218" y="145179"/>
                        <a:pt x="162867" y="58323"/>
                        <a:pt x="252629" y="20953"/>
                      </a:cubicBezTo>
                      <a:cubicBezTo>
                        <a:pt x="342391" y="-16417"/>
                        <a:pt x="394534" y="-3868"/>
                        <a:pt x="538573" y="59164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99FF33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54" name="円/楕円 3"/>
              <p:cNvSpPr/>
              <p:nvPr/>
            </p:nvSpPr>
            <p:spPr>
              <a:xfrm>
                <a:off x="1304367" y="4295169"/>
                <a:ext cx="605216" cy="5040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5000">
                    <a:srgbClr val="FFAE5D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2206521" y="4299259"/>
                <a:ext cx="11287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99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変異型</a:t>
                </a:r>
                <a:r>
                  <a:rPr kumimoji="1" lang="ja-JP" altLang="en-US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標的</a:t>
                </a:r>
                <a:r>
                  <a:rPr kumimoji="1" lang="en-US" altLang="ja-JP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99FF33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GFP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タンパク質</a:t>
                </a:r>
                <a:endParaRPr kumimoji="1" lang="ja-JP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6" name="下矢印 55"/>
              <p:cNvSpPr/>
              <p:nvPr/>
            </p:nvSpPr>
            <p:spPr>
              <a:xfrm>
                <a:off x="1568389" y="3805003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7" name="下矢印 56"/>
              <p:cNvSpPr/>
              <p:nvPr/>
            </p:nvSpPr>
            <p:spPr>
              <a:xfrm>
                <a:off x="1568389" y="2816534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1743500" y="2826006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転写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1689392" y="3791284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翻訳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60" name="下矢印 59"/>
              <p:cNvSpPr/>
              <p:nvPr/>
            </p:nvSpPr>
            <p:spPr>
              <a:xfrm>
                <a:off x="1568389" y="5002020"/>
                <a:ext cx="138391" cy="351565"/>
              </a:xfrm>
              <a:prstGeom prst="downArrow">
                <a:avLst>
                  <a:gd name="adj1" fmla="val 50000"/>
                  <a:gd name="adj2" fmla="val 108666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 rot="1352814" flipV="1">
                <a:off x="1453014" y="3573502"/>
                <a:ext cx="278876" cy="29478"/>
              </a:xfrm>
              <a:custGeom>
                <a:avLst/>
                <a:gdLst>
                  <a:gd name="connsiteX0" fmla="*/ 0 w 1004797"/>
                  <a:gd name="connsiteY0" fmla="*/ 305444 h 305444"/>
                  <a:gd name="connsiteX1" fmla="*/ 267714 w 1004797"/>
                  <a:gd name="connsiteY1" fmla="*/ 2962 h 305444"/>
                  <a:gd name="connsiteX2" fmla="*/ 799665 w 1004797"/>
                  <a:gd name="connsiteY2" fmla="*/ 148988 h 305444"/>
                  <a:gd name="connsiteX3" fmla="*/ 1004797 w 1004797"/>
                  <a:gd name="connsiteY3" fmla="*/ 110743 h 305444"/>
                  <a:gd name="connsiteX0" fmla="*/ 0 w 1004797"/>
                  <a:gd name="connsiteY0" fmla="*/ 281504 h 281504"/>
                  <a:gd name="connsiteX1" fmla="*/ 267714 w 1004797"/>
                  <a:gd name="connsiteY1" fmla="*/ 3360 h 281504"/>
                  <a:gd name="connsiteX2" fmla="*/ 799665 w 1004797"/>
                  <a:gd name="connsiteY2" fmla="*/ 125048 h 281504"/>
                  <a:gd name="connsiteX3" fmla="*/ 1004797 w 1004797"/>
                  <a:gd name="connsiteY3" fmla="*/ 86803 h 281504"/>
                  <a:gd name="connsiteX0" fmla="*/ 0 w 799665"/>
                  <a:gd name="connsiteY0" fmla="*/ 281504 h 281504"/>
                  <a:gd name="connsiteX1" fmla="*/ 267714 w 799665"/>
                  <a:gd name="connsiteY1" fmla="*/ 3360 h 281504"/>
                  <a:gd name="connsiteX2" fmla="*/ 799665 w 799665"/>
                  <a:gd name="connsiteY2" fmla="*/ 125048 h 281504"/>
                  <a:gd name="connsiteX0" fmla="*/ 0 w 531951"/>
                  <a:gd name="connsiteY0" fmla="*/ 3360 h 125048"/>
                  <a:gd name="connsiteX1" fmla="*/ 531951 w 531951"/>
                  <a:gd name="connsiteY1" fmla="*/ 125048 h 125048"/>
                  <a:gd name="connsiteX0" fmla="*/ 0 w 327420"/>
                  <a:gd name="connsiteY0" fmla="*/ 6472 h 54526"/>
                  <a:gd name="connsiteX1" fmla="*/ 327420 w 327420"/>
                  <a:gd name="connsiteY1" fmla="*/ 54526 h 54526"/>
                  <a:gd name="connsiteX0" fmla="*/ 0 w 327420"/>
                  <a:gd name="connsiteY0" fmla="*/ 10902 h 58956"/>
                  <a:gd name="connsiteX1" fmla="*/ 327420 w 327420"/>
                  <a:gd name="connsiteY1" fmla="*/ 58956 h 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420" h="58956">
                    <a:moveTo>
                      <a:pt x="0" y="10902"/>
                    </a:moveTo>
                    <a:cubicBezTo>
                      <a:pt x="133277" y="-15174"/>
                      <a:pt x="179628" y="7365"/>
                      <a:pt x="327420" y="5895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62" name="二等辺三角形 61"/>
              <p:cNvSpPr/>
              <p:nvPr/>
            </p:nvSpPr>
            <p:spPr>
              <a:xfrm>
                <a:off x="1519241" y="3339988"/>
                <a:ext cx="75260" cy="64879"/>
              </a:xfrm>
              <a:prstGeom prst="triangle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" name="二等辺三角形 62"/>
              <p:cNvSpPr/>
              <p:nvPr/>
            </p:nvSpPr>
            <p:spPr>
              <a:xfrm>
                <a:off x="1765561" y="4438895"/>
                <a:ext cx="75260" cy="64879"/>
              </a:xfrm>
              <a:prstGeom prst="triangle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1024702" y="3627474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阻害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65" name="禁止 64"/>
              <p:cNvSpPr/>
              <p:nvPr/>
            </p:nvSpPr>
            <p:spPr>
              <a:xfrm>
                <a:off x="1118114" y="3784480"/>
                <a:ext cx="302431" cy="302431"/>
              </a:xfrm>
              <a:prstGeom prst="noSmoking">
                <a:avLst>
                  <a:gd name="adj" fmla="val 12303"/>
                </a:avLst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74" name="グループ化 73"/>
          <p:cNvGrpSpPr/>
          <p:nvPr/>
        </p:nvGrpSpPr>
        <p:grpSpPr>
          <a:xfrm>
            <a:off x="547586" y="851072"/>
            <a:ext cx="3083859" cy="1932343"/>
            <a:chOff x="547586" y="851072"/>
            <a:chExt cx="3083859" cy="1932343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547586" y="1608580"/>
              <a:ext cx="1995749" cy="904456"/>
              <a:chOff x="3606348" y="1560565"/>
              <a:chExt cx="1995749" cy="904456"/>
            </a:xfrm>
          </p:grpSpPr>
          <p:sp>
            <p:nvSpPr>
              <p:cNvPr id="82" name="テキスト ボックス 81"/>
              <p:cNvSpPr txBox="1"/>
              <p:nvPr/>
            </p:nvSpPr>
            <p:spPr>
              <a:xfrm>
                <a:off x="3650252" y="1560565"/>
                <a:ext cx="571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調節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83" name="グループ化 82"/>
              <p:cNvGrpSpPr/>
              <p:nvPr/>
            </p:nvGrpSpPr>
            <p:grpSpPr>
              <a:xfrm>
                <a:off x="3606348" y="1845106"/>
                <a:ext cx="1965626" cy="537678"/>
                <a:chOff x="618315" y="2932780"/>
                <a:chExt cx="1965626" cy="537678"/>
              </a:xfrm>
            </p:grpSpPr>
            <p:sp>
              <p:nvSpPr>
                <p:cNvPr id="92" name="フリーフォーム 91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93" name="フリーフォーム 92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3636471" y="1927343"/>
                <a:ext cx="1965626" cy="537678"/>
                <a:chOff x="618315" y="2932780"/>
                <a:chExt cx="1965626" cy="537678"/>
              </a:xfrm>
            </p:grpSpPr>
            <p:sp>
              <p:nvSpPr>
                <p:cNvPr id="90" name="フリーフォーム 89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91" name="フリーフォーム 90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85" name="フリーフォーム 84"/>
              <p:cNvSpPr/>
              <p:nvPr/>
            </p:nvSpPr>
            <p:spPr>
              <a:xfrm rot="927377">
                <a:off x="3950992" y="1792409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6" name="フリーフォーム 85"/>
              <p:cNvSpPr/>
              <p:nvPr/>
            </p:nvSpPr>
            <p:spPr>
              <a:xfrm>
                <a:off x="3855056" y="2301186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7" name="フリーフォーム 86"/>
              <p:cNvSpPr/>
              <p:nvPr/>
            </p:nvSpPr>
            <p:spPr>
              <a:xfrm>
                <a:off x="3870117" y="2380357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8" name="フリーフォーム 87"/>
              <p:cNvSpPr/>
              <p:nvPr/>
            </p:nvSpPr>
            <p:spPr>
              <a:xfrm>
                <a:off x="5034261" y="1920763"/>
                <a:ext cx="441325" cy="101967"/>
              </a:xfrm>
              <a:custGeom>
                <a:avLst/>
                <a:gdLst>
                  <a:gd name="connsiteX0" fmla="*/ 0 w 441325"/>
                  <a:gd name="connsiteY0" fmla="*/ 50800 h 103068"/>
                  <a:gd name="connsiteX1" fmla="*/ 206375 w 441325"/>
                  <a:gd name="connsiteY1" fmla="*/ 101600 h 103068"/>
                  <a:gd name="connsiteX2" fmla="*/ 441325 w 441325"/>
                  <a:gd name="connsiteY2" fmla="*/ 0 h 103068"/>
                  <a:gd name="connsiteX0" fmla="*/ 0 w 441325"/>
                  <a:gd name="connsiteY0" fmla="*/ 50800 h 101967"/>
                  <a:gd name="connsiteX1" fmla="*/ 206375 w 441325"/>
                  <a:gd name="connsiteY1" fmla="*/ 101600 h 101967"/>
                  <a:gd name="connsiteX2" fmla="*/ 441325 w 441325"/>
                  <a:gd name="connsiteY2" fmla="*/ 0 h 1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25" h="101967">
                    <a:moveTo>
                      <a:pt x="0" y="50800"/>
                    </a:moveTo>
                    <a:cubicBezTo>
                      <a:pt x="66410" y="80433"/>
                      <a:pt x="128058" y="105305"/>
                      <a:pt x="206375" y="101600"/>
                    </a:cubicBezTo>
                    <a:cubicBezTo>
                      <a:pt x="284692" y="97895"/>
                      <a:pt x="360627" y="46566"/>
                      <a:pt x="441325" y="0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9" name="フリーフォーム 88"/>
              <p:cNvSpPr/>
              <p:nvPr/>
            </p:nvSpPr>
            <p:spPr>
              <a:xfrm>
                <a:off x="5061284" y="2003458"/>
                <a:ext cx="441325" cy="101967"/>
              </a:xfrm>
              <a:custGeom>
                <a:avLst/>
                <a:gdLst>
                  <a:gd name="connsiteX0" fmla="*/ 0 w 441325"/>
                  <a:gd name="connsiteY0" fmla="*/ 50800 h 103068"/>
                  <a:gd name="connsiteX1" fmla="*/ 206375 w 441325"/>
                  <a:gd name="connsiteY1" fmla="*/ 101600 h 103068"/>
                  <a:gd name="connsiteX2" fmla="*/ 441325 w 441325"/>
                  <a:gd name="connsiteY2" fmla="*/ 0 h 103068"/>
                  <a:gd name="connsiteX0" fmla="*/ 0 w 441325"/>
                  <a:gd name="connsiteY0" fmla="*/ 50800 h 101967"/>
                  <a:gd name="connsiteX1" fmla="*/ 206375 w 441325"/>
                  <a:gd name="connsiteY1" fmla="*/ 101600 h 101967"/>
                  <a:gd name="connsiteX2" fmla="*/ 441325 w 441325"/>
                  <a:gd name="connsiteY2" fmla="*/ 0 h 1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25" h="101967">
                    <a:moveTo>
                      <a:pt x="0" y="50800"/>
                    </a:moveTo>
                    <a:cubicBezTo>
                      <a:pt x="66410" y="80433"/>
                      <a:pt x="128058" y="105305"/>
                      <a:pt x="206375" y="101600"/>
                    </a:cubicBezTo>
                    <a:cubicBezTo>
                      <a:pt x="284692" y="97895"/>
                      <a:pt x="360627" y="46566"/>
                      <a:pt x="441325" y="0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76" name="テキスト ボックス 75"/>
            <p:cNvSpPr txBox="1"/>
            <p:nvPr/>
          </p:nvSpPr>
          <p:spPr>
            <a:xfrm>
              <a:off x="1204383" y="2260195"/>
              <a:ext cx="1621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変異型</a:t>
              </a:r>
              <a:r>
                <a:rPr lang="ja-JP" altLang="en-US" sz="1400" i="1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標的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-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en-US" altLang="ja-JP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7" name="稲妻 76"/>
            <p:cNvSpPr/>
            <p:nvPr/>
          </p:nvSpPr>
          <p:spPr>
            <a:xfrm rot="2720184">
              <a:off x="1810433" y="1496892"/>
              <a:ext cx="283630" cy="351129"/>
            </a:xfrm>
            <a:prstGeom prst="lightningBolt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2061541" y="1517635"/>
              <a:ext cx="1569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変異（機能は保存）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739522" y="851072"/>
              <a:ext cx="2046895" cy="52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9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変異型</a:t>
              </a: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標的遺伝子に</a:t>
              </a:r>
              <a:r>
                <a:rPr lang="en-US" altLang="ja-JP" sz="1600" b="1" dirty="0" smtClean="0">
                  <a:solidFill>
                    <a:srgbClr val="99FF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GFP</a:t>
              </a:r>
              <a:r>
                <a:rPr lang="ja-JP" altLang="en-US" sz="16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を融合</a:t>
              </a:r>
              <a:endParaRPr lang="en-US" altLang="ja-JP" sz="1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二等辺三角形 79"/>
            <p:cNvSpPr/>
            <p:nvPr/>
          </p:nvSpPr>
          <p:spPr>
            <a:xfrm>
              <a:off x="1810011" y="2025895"/>
              <a:ext cx="75260" cy="64879"/>
            </a:xfrm>
            <a:prstGeom prst="triangle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二等辺三角形 80"/>
            <p:cNvSpPr/>
            <p:nvPr/>
          </p:nvSpPr>
          <p:spPr>
            <a:xfrm>
              <a:off x="1822141" y="1929285"/>
              <a:ext cx="75260" cy="64879"/>
            </a:xfrm>
            <a:prstGeom prst="triangle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3433230" y="851072"/>
            <a:ext cx="2570493" cy="1715862"/>
            <a:chOff x="3433230" y="851072"/>
            <a:chExt cx="2570493" cy="1715862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4230437" y="2259157"/>
              <a:ext cx="1773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i="1" noProof="0" dirty="0">
                  <a:solidFill>
                    <a:srgbClr val="FFC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標的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-</a:t>
              </a:r>
              <a:r>
                <a:rPr kumimoji="1" lang="en-US" altLang="ja-JP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en-US" altLang="ja-JP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3433230" y="1593450"/>
              <a:ext cx="2438956" cy="914402"/>
              <a:chOff x="3606348" y="1550619"/>
              <a:chExt cx="2438956" cy="914402"/>
            </a:xfrm>
          </p:grpSpPr>
          <p:sp>
            <p:nvSpPr>
              <p:cNvPr id="98" name="テキスト ボックス 97"/>
              <p:cNvSpPr txBox="1"/>
              <p:nvPr/>
            </p:nvSpPr>
            <p:spPr>
              <a:xfrm>
                <a:off x="3650252" y="1560565"/>
                <a:ext cx="571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調節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99" name="グループ化 98"/>
              <p:cNvGrpSpPr/>
              <p:nvPr/>
            </p:nvGrpSpPr>
            <p:grpSpPr>
              <a:xfrm>
                <a:off x="3606348" y="1845106"/>
                <a:ext cx="1965626" cy="537678"/>
                <a:chOff x="618315" y="2932780"/>
                <a:chExt cx="1965626" cy="537678"/>
              </a:xfrm>
            </p:grpSpPr>
            <p:sp>
              <p:nvSpPr>
                <p:cNvPr id="110" name="フリーフォーム 109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111" name="フリーフォーム 110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0" name="グループ化 99"/>
              <p:cNvGrpSpPr/>
              <p:nvPr/>
            </p:nvGrpSpPr>
            <p:grpSpPr>
              <a:xfrm>
                <a:off x="3636471" y="1927343"/>
                <a:ext cx="1965626" cy="537678"/>
                <a:chOff x="618315" y="2932780"/>
                <a:chExt cx="1965626" cy="537678"/>
              </a:xfrm>
            </p:grpSpPr>
            <p:sp>
              <p:nvSpPr>
                <p:cNvPr id="108" name="フリーフォーム 107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109" name="フリーフォーム 108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CC66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101" name="フリーフォーム 100"/>
              <p:cNvSpPr/>
              <p:nvPr/>
            </p:nvSpPr>
            <p:spPr>
              <a:xfrm rot="927377">
                <a:off x="3950992" y="1792409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2" name="フリーフォーム 101"/>
              <p:cNvSpPr/>
              <p:nvPr/>
            </p:nvSpPr>
            <p:spPr>
              <a:xfrm>
                <a:off x="3855056" y="2301186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3" name="フリーフォーム 102"/>
              <p:cNvSpPr/>
              <p:nvPr/>
            </p:nvSpPr>
            <p:spPr>
              <a:xfrm>
                <a:off x="3870117" y="2380357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4" name="フリーフォーム 103"/>
              <p:cNvSpPr/>
              <p:nvPr/>
            </p:nvSpPr>
            <p:spPr>
              <a:xfrm>
                <a:off x="5034261" y="1920763"/>
                <a:ext cx="441325" cy="101967"/>
              </a:xfrm>
              <a:custGeom>
                <a:avLst/>
                <a:gdLst>
                  <a:gd name="connsiteX0" fmla="*/ 0 w 441325"/>
                  <a:gd name="connsiteY0" fmla="*/ 50800 h 103068"/>
                  <a:gd name="connsiteX1" fmla="*/ 206375 w 441325"/>
                  <a:gd name="connsiteY1" fmla="*/ 101600 h 103068"/>
                  <a:gd name="connsiteX2" fmla="*/ 441325 w 441325"/>
                  <a:gd name="connsiteY2" fmla="*/ 0 h 103068"/>
                  <a:gd name="connsiteX0" fmla="*/ 0 w 441325"/>
                  <a:gd name="connsiteY0" fmla="*/ 50800 h 101967"/>
                  <a:gd name="connsiteX1" fmla="*/ 206375 w 441325"/>
                  <a:gd name="connsiteY1" fmla="*/ 101600 h 101967"/>
                  <a:gd name="connsiteX2" fmla="*/ 441325 w 441325"/>
                  <a:gd name="connsiteY2" fmla="*/ 0 h 1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25" h="101967">
                    <a:moveTo>
                      <a:pt x="0" y="50800"/>
                    </a:moveTo>
                    <a:cubicBezTo>
                      <a:pt x="66410" y="80433"/>
                      <a:pt x="128058" y="105305"/>
                      <a:pt x="206375" y="101600"/>
                    </a:cubicBezTo>
                    <a:cubicBezTo>
                      <a:pt x="284692" y="97895"/>
                      <a:pt x="360627" y="46566"/>
                      <a:pt x="441325" y="0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5" name="フリーフォーム 104"/>
              <p:cNvSpPr/>
              <p:nvPr/>
            </p:nvSpPr>
            <p:spPr>
              <a:xfrm>
                <a:off x="5061284" y="2003458"/>
                <a:ext cx="441325" cy="101967"/>
              </a:xfrm>
              <a:custGeom>
                <a:avLst/>
                <a:gdLst>
                  <a:gd name="connsiteX0" fmla="*/ 0 w 441325"/>
                  <a:gd name="connsiteY0" fmla="*/ 50800 h 103068"/>
                  <a:gd name="connsiteX1" fmla="*/ 206375 w 441325"/>
                  <a:gd name="connsiteY1" fmla="*/ 101600 h 103068"/>
                  <a:gd name="connsiteX2" fmla="*/ 441325 w 441325"/>
                  <a:gd name="connsiteY2" fmla="*/ 0 h 103068"/>
                  <a:gd name="connsiteX0" fmla="*/ 0 w 441325"/>
                  <a:gd name="connsiteY0" fmla="*/ 50800 h 101967"/>
                  <a:gd name="connsiteX1" fmla="*/ 206375 w 441325"/>
                  <a:gd name="connsiteY1" fmla="*/ 101600 h 101967"/>
                  <a:gd name="connsiteX2" fmla="*/ 441325 w 441325"/>
                  <a:gd name="connsiteY2" fmla="*/ 0 h 1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25" h="101967">
                    <a:moveTo>
                      <a:pt x="0" y="50800"/>
                    </a:moveTo>
                    <a:cubicBezTo>
                      <a:pt x="66410" y="80433"/>
                      <a:pt x="128058" y="105305"/>
                      <a:pt x="206375" y="101600"/>
                    </a:cubicBezTo>
                    <a:cubicBezTo>
                      <a:pt x="284692" y="97895"/>
                      <a:pt x="360627" y="46566"/>
                      <a:pt x="441325" y="0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4943063" y="1550619"/>
                <a:ext cx="1102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99FF33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GFP</a:t>
                </a:r>
                <a:r>
                  <a:rPr kumimoji="1" lang="ja-JP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99FF33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rPr>
                  <a:t>遺伝子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 flipH="1">
                <a:off x="5207000" y="1810355"/>
                <a:ext cx="25861" cy="196245"/>
              </a:xfrm>
              <a:prstGeom prst="line">
                <a:avLst/>
              </a:prstGeom>
              <a:ln w="12700">
                <a:solidFill>
                  <a:srgbClr val="99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テキスト ボックス 96"/>
            <p:cNvSpPr txBox="1"/>
            <p:nvPr/>
          </p:nvSpPr>
          <p:spPr>
            <a:xfrm>
              <a:off x="3840814" y="851072"/>
              <a:ext cx="1543202" cy="52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標的遺伝子に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を融合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12" name="テキスト ボックス 111"/>
          <p:cNvSpPr txBox="1"/>
          <p:nvPr/>
        </p:nvSpPr>
        <p:spPr>
          <a:xfrm>
            <a:off x="6496781" y="851072"/>
            <a:ext cx="1840830" cy="528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 (</a:t>
            </a:r>
            <a:r>
              <a:rPr kumimoji="1" lang="en-US" altLang="ja-JP" sz="16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miRNA)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980973" y="5205872"/>
            <a:ext cx="222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ja-JP" sz="1400" i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MicroRNA</a:t>
            </a: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遺伝子</a:t>
            </a:r>
            <a:endParaRPr kumimoji="1" lang="en-US" altLang="ja-JP" sz="14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198193" y="4748668"/>
            <a:ext cx="2929748" cy="2058775"/>
            <a:chOff x="6198193" y="4748668"/>
            <a:chExt cx="2929748" cy="2058775"/>
          </a:xfrm>
        </p:grpSpPr>
        <p:grpSp>
          <p:nvGrpSpPr>
            <p:cNvPr id="113" name="グループ化 112"/>
            <p:cNvGrpSpPr/>
            <p:nvPr/>
          </p:nvGrpSpPr>
          <p:grpSpPr>
            <a:xfrm>
              <a:off x="6462317" y="5422336"/>
              <a:ext cx="1995749" cy="672920"/>
              <a:chOff x="287674" y="2215243"/>
              <a:chExt cx="1995749" cy="672920"/>
            </a:xfrm>
          </p:grpSpPr>
          <p:grpSp>
            <p:nvGrpSpPr>
              <p:cNvPr id="114" name="グループ化 113"/>
              <p:cNvGrpSpPr/>
              <p:nvPr/>
            </p:nvGrpSpPr>
            <p:grpSpPr>
              <a:xfrm>
                <a:off x="287674" y="2267940"/>
                <a:ext cx="1965626" cy="537678"/>
                <a:chOff x="618315" y="2932780"/>
                <a:chExt cx="1965626" cy="537678"/>
              </a:xfrm>
            </p:grpSpPr>
            <p:sp>
              <p:nvSpPr>
                <p:cNvPr id="121" name="フリーフォーム 120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122" name="フリーフォーム 121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15" name="グループ化 114"/>
              <p:cNvGrpSpPr/>
              <p:nvPr/>
            </p:nvGrpSpPr>
            <p:grpSpPr>
              <a:xfrm>
                <a:off x="317797" y="2350177"/>
                <a:ext cx="1965626" cy="537678"/>
                <a:chOff x="618315" y="2932780"/>
                <a:chExt cx="1965626" cy="537678"/>
              </a:xfrm>
            </p:grpSpPr>
            <p:sp>
              <p:nvSpPr>
                <p:cNvPr id="119" name="フリーフォーム 118"/>
                <p:cNvSpPr/>
                <p:nvPr/>
              </p:nvSpPr>
              <p:spPr>
                <a:xfrm>
                  <a:off x="618315" y="2932780"/>
                  <a:ext cx="1965626" cy="537678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2033095"/>
                    <a:gd name="connsiteY0" fmla="*/ 1017752 h 1017752"/>
                    <a:gd name="connsiteX1" fmla="*/ 961040 w 2033095"/>
                    <a:gd name="connsiteY1" fmla="*/ 126124 h 1017752"/>
                    <a:gd name="connsiteX2" fmla="*/ 1623191 w 2033095"/>
                    <a:gd name="connsiteY2" fmla="*/ 252248 h 1017752"/>
                    <a:gd name="connsiteX3" fmla="*/ 2033095 w 2033095"/>
                    <a:gd name="connsiteY3" fmla="*/ 0 h 1017752"/>
                    <a:gd name="connsiteX4" fmla="*/ 2033095 w 2033095"/>
                    <a:gd name="connsiteY4" fmla="*/ 0 h 1017752"/>
                    <a:gd name="connsiteX0" fmla="*/ 0 w 2033095"/>
                    <a:gd name="connsiteY0" fmla="*/ 1017752 h 1017752"/>
                    <a:gd name="connsiteX1" fmla="*/ 289735 w 2033095"/>
                    <a:gd name="connsiteY1" fmla="*/ 712914 h 1017752"/>
                    <a:gd name="connsiteX2" fmla="*/ 961040 w 2033095"/>
                    <a:gd name="connsiteY2" fmla="*/ 126124 h 1017752"/>
                    <a:gd name="connsiteX3" fmla="*/ 1623191 w 2033095"/>
                    <a:gd name="connsiteY3" fmla="*/ 252248 h 1017752"/>
                    <a:gd name="connsiteX4" fmla="*/ 2033095 w 2033095"/>
                    <a:gd name="connsiteY4" fmla="*/ 0 h 1017752"/>
                    <a:gd name="connsiteX5" fmla="*/ 2033095 w 2033095"/>
                    <a:gd name="connsiteY5" fmla="*/ 0 h 1017752"/>
                    <a:gd name="connsiteX0" fmla="*/ 0 w 2096595"/>
                    <a:gd name="connsiteY0" fmla="*/ 897102 h 897102"/>
                    <a:gd name="connsiteX1" fmla="*/ 353235 w 2096595"/>
                    <a:gd name="connsiteY1" fmla="*/ 71291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96595"/>
                    <a:gd name="connsiteY0" fmla="*/ 897102 h 897102"/>
                    <a:gd name="connsiteX1" fmla="*/ 416735 w 2096595"/>
                    <a:gd name="connsiteY1" fmla="*/ 604964 h 897102"/>
                    <a:gd name="connsiteX2" fmla="*/ 1024540 w 2096595"/>
                    <a:gd name="connsiteY2" fmla="*/ 126124 h 897102"/>
                    <a:gd name="connsiteX3" fmla="*/ 1686691 w 2096595"/>
                    <a:gd name="connsiteY3" fmla="*/ 252248 h 897102"/>
                    <a:gd name="connsiteX4" fmla="*/ 2096595 w 2096595"/>
                    <a:gd name="connsiteY4" fmla="*/ 0 h 897102"/>
                    <a:gd name="connsiteX5" fmla="*/ 2096595 w 2096595"/>
                    <a:gd name="connsiteY5" fmla="*/ 0 h 897102"/>
                    <a:gd name="connsiteX0" fmla="*/ 0 w 2077545"/>
                    <a:gd name="connsiteY0" fmla="*/ 903452 h 903452"/>
                    <a:gd name="connsiteX1" fmla="*/ 397685 w 2077545"/>
                    <a:gd name="connsiteY1" fmla="*/ 604964 h 903452"/>
                    <a:gd name="connsiteX2" fmla="*/ 1005490 w 2077545"/>
                    <a:gd name="connsiteY2" fmla="*/ 126124 h 903452"/>
                    <a:gd name="connsiteX3" fmla="*/ 1667641 w 2077545"/>
                    <a:gd name="connsiteY3" fmla="*/ 252248 h 903452"/>
                    <a:gd name="connsiteX4" fmla="*/ 2077545 w 2077545"/>
                    <a:gd name="connsiteY4" fmla="*/ 0 h 903452"/>
                    <a:gd name="connsiteX5" fmla="*/ 2077545 w 2077545"/>
                    <a:gd name="connsiteY5" fmla="*/ 0 h 90345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46885 w 2026745"/>
                    <a:gd name="connsiteY1" fmla="*/ 6049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26745"/>
                    <a:gd name="connsiteY0" fmla="*/ 795502 h 795502"/>
                    <a:gd name="connsiteX1" fmla="*/ 365935 w 2026745"/>
                    <a:gd name="connsiteY1" fmla="*/ 579564 h 795502"/>
                    <a:gd name="connsiteX2" fmla="*/ 954690 w 2026745"/>
                    <a:gd name="connsiteY2" fmla="*/ 126124 h 795502"/>
                    <a:gd name="connsiteX3" fmla="*/ 1616841 w 2026745"/>
                    <a:gd name="connsiteY3" fmla="*/ 252248 h 795502"/>
                    <a:gd name="connsiteX4" fmla="*/ 2026745 w 2026745"/>
                    <a:gd name="connsiteY4" fmla="*/ 0 h 795502"/>
                    <a:gd name="connsiteX5" fmla="*/ 2026745 w 2026745"/>
                    <a:gd name="connsiteY5" fmla="*/ 0 h 795502"/>
                    <a:gd name="connsiteX0" fmla="*/ 0 w 2058495"/>
                    <a:gd name="connsiteY0" fmla="*/ 585952 h 630466"/>
                    <a:gd name="connsiteX1" fmla="*/ 397685 w 2058495"/>
                    <a:gd name="connsiteY1" fmla="*/ 579564 h 630466"/>
                    <a:gd name="connsiteX2" fmla="*/ 986440 w 2058495"/>
                    <a:gd name="connsiteY2" fmla="*/ 126124 h 630466"/>
                    <a:gd name="connsiteX3" fmla="*/ 1648591 w 2058495"/>
                    <a:gd name="connsiteY3" fmla="*/ 252248 h 630466"/>
                    <a:gd name="connsiteX4" fmla="*/ 2058495 w 2058495"/>
                    <a:gd name="connsiteY4" fmla="*/ 0 h 630466"/>
                    <a:gd name="connsiteX5" fmla="*/ 2058495 w 2058495"/>
                    <a:gd name="connsiteY5" fmla="*/ 0 h 630466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15401"/>
                    <a:gd name="connsiteX1" fmla="*/ 397685 w 2058495"/>
                    <a:gd name="connsiteY1" fmla="*/ 579564 h 615401"/>
                    <a:gd name="connsiteX2" fmla="*/ 986440 w 2058495"/>
                    <a:gd name="connsiteY2" fmla="*/ 126124 h 615401"/>
                    <a:gd name="connsiteX3" fmla="*/ 1648591 w 2058495"/>
                    <a:gd name="connsiteY3" fmla="*/ 252248 h 615401"/>
                    <a:gd name="connsiteX4" fmla="*/ 2058495 w 2058495"/>
                    <a:gd name="connsiteY4" fmla="*/ 0 h 615401"/>
                    <a:gd name="connsiteX5" fmla="*/ 2058495 w 2058495"/>
                    <a:gd name="connsiteY5" fmla="*/ 0 h 615401"/>
                    <a:gd name="connsiteX0" fmla="*/ 0 w 2058495"/>
                    <a:gd name="connsiteY0" fmla="*/ 585952 h 659114"/>
                    <a:gd name="connsiteX1" fmla="*/ 397685 w 2058495"/>
                    <a:gd name="connsiteY1" fmla="*/ 579564 h 659114"/>
                    <a:gd name="connsiteX2" fmla="*/ 986440 w 2058495"/>
                    <a:gd name="connsiteY2" fmla="*/ 126124 h 659114"/>
                    <a:gd name="connsiteX3" fmla="*/ 1648591 w 2058495"/>
                    <a:gd name="connsiteY3" fmla="*/ 252248 h 659114"/>
                    <a:gd name="connsiteX4" fmla="*/ 2058495 w 2058495"/>
                    <a:gd name="connsiteY4" fmla="*/ 0 h 659114"/>
                    <a:gd name="connsiteX5" fmla="*/ 2058495 w 2058495"/>
                    <a:gd name="connsiteY5" fmla="*/ 0 h 659114"/>
                    <a:gd name="connsiteX0" fmla="*/ 0 w 2058495"/>
                    <a:gd name="connsiteY0" fmla="*/ 585952 h 628392"/>
                    <a:gd name="connsiteX1" fmla="*/ 397685 w 2058495"/>
                    <a:gd name="connsiteY1" fmla="*/ 579564 h 628392"/>
                    <a:gd name="connsiteX2" fmla="*/ 986440 w 2058495"/>
                    <a:gd name="connsiteY2" fmla="*/ 126124 h 628392"/>
                    <a:gd name="connsiteX3" fmla="*/ 1648591 w 2058495"/>
                    <a:gd name="connsiteY3" fmla="*/ 252248 h 628392"/>
                    <a:gd name="connsiteX4" fmla="*/ 2058495 w 2058495"/>
                    <a:gd name="connsiteY4" fmla="*/ 0 h 628392"/>
                    <a:gd name="connsiteX5" fmla="*/ 2058495 w 2058495"/>
                    <a:gd name="connsiteY5" fmla="*/ 0 h 62839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2058495 w 2058495"/>
                    <a:gd name="connsiteY5" fmla="*/ 0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5" fmla="*/ 1825132 w 2058495"/>
                    <a:gd name="connsiteY5" fmla="*/ 178594 h 621022"/>
                    <a:gd name="connsiteX0" fmla="*/ 0 w 2058495"/>
                    <a:gd name="connsiteY0" fmla="*/ 585952 h 621022"/>
                    <a:gd name="connsiteX1" fmla="*/ 397685 w 2058495"/>
                    <a:gd name="connsiteY1" fmla="*/ 579564 h 621022"/>
                    <a:gd name="connsiteX2" fmla="*/ 986440 w 2058495"/>
                    <a:gd name="connsiteY2" fmla="*/ 126124 h 621022"/>
                    <a:gd name="connsiteX3" fmla="*/ 1648591 w 2058495"/>
                    <a:gd name="connsiteY3" fmla="*/ 252248 h 621022"/>
                    <a:gd name="connsiteX4" fmla="*/ 2058495 w 2058495"/>
                    <a:gd name="connsiteY4" fmla="*/ 0 h 621022"/>
                    <a:gd name="connsiteX0" fmla="*/ 0 w 1965626"/>
                    <a:gd name="connsiteY0" fmla="*/ 502608 h 537678"/>
                    <a:gd name="connsiteX1" fmla="*/ 397685 w 1965626"/>
                    <a:gd name="connsiteY1" fmla="*/ 496220 h 537678"/>
                    <a:gd name="connsiteX2" fmla="*/ 986440 w 1965626"/>
                    <a:gd name="connsiteY2" fmla="*/ 42780 h 537678"/>
                    <a:gd name="connsiteX3" fmla="*/ 1648591 w 1965626"/>
                    <a:gd name="connsiteY3" fmla="*/ 168904 h 537678"/>
                    <a:gd name="connsiteX4" fmla="*/ 1965626 w 1965626"/>
                    <a:gd name="connsiteY4" fmla="*/ 0 h 53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626" h="537678">
                      <a:moveTo>
                        <a:pt x="0" y="502608"/>
                      </a:moveTo>
                      <a:cubicBezTo>
                        <a:pt x="291706" y="548110"/>
                        <a:pt x="285137" y="552750"/>
                        <a:pt x="397685" y="496220"/>
                      </a:cubicBezTo>
                      <a:cubicBezTo>
                        <a:pt x="510233" y="439690"/>
                        <a:pt x="777956" y="97333"/>
                        <a:pt x="986440" y="42780"/>
                      </a:cubicBezTo>
                      <a:cubicBezTo>
                        <a:pt x="1194924" y="-11773"/>
                        <a:pt x="1485393" y="176034"/>
                        <a:pt x="1648591" y="168904"/>
                      </a:cubicBezTo>
                      <a:cubicBezTo>
                        <a:pt x="1811789" y="161774"/>
                        <a:pt x="1965626" y="0"/>
                        <a:pt x="196562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120" name="フリーフォーム 119"/>
                <p:cNvSpPr/>
                <p:nvPr/>
              </p:nvSpPr>
              <p:spPr>
                <a:xfrm>
                  <a:off x="1223981" y="2981841"/>
                  <a:ext cx="827122" cy="258653"/>
                </a:xfrm>
                <a:custGeom>
                  <a:avLst/>
                  <a:gdLst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4" fmla="*/ 1671145 w 1671145"/>
                    <a:gd name="connsiteY4" fmla="*/ 0 h 662152"/>
                    <a:gd name="connsiteX0" fmla="*/ 0 w 1671145"/>
                    <a:gd name="connsiteY0" fmla="*/ 662152 h 662152"/>
                    <a:gd name="connsiteX1" fmla="*/ 599090 w 1671145"/>
                    <a:gd name="connsiteY1" fmla="*/ 126124 h 662152"/>
                    <a:gd name="connsiteX2" fmla="*/ 1261241 w 1671145"/>
                    <a:gd name="connsiteY2" fmla="*/ 252248 h 662152"/>
                    <a:gd name="connsiteX3" fmla="*/ 1671145 w 1671145"/>
                    <a:gd name="connsiteY3" fmla="*/ 0 h 662152"/>
                    <a:gd name="connsiteX0" fmla="*/ 0 w 1261241"/>
                    <a:gd name="connsiteY0" fmla="*/ 549466 h 549466"/>
                    <a:gd name="connsiteX1" fmla="*/ 599090 w 1261241"/>
                    <a:gd name="connsiteY1" fmla="*/ 13438 h 549466"/>
                    <a:gd name="connsiteX2" fmla="*/ 1261241 w 1261241"/>
                    <a:gd name="connsiteY2" fmla="*/ 139562 h 549466"/>
                    <a:gd name="connsiteX0" fmla="*/ 0 w 1125646"/>
                    <a:gd name="connsiteY0" fmla="*/ 378503 h 378503"/>
                    <a:gd name="connsiteX1" fmla="*/ 463495 w 1125646"/>
                    <a:gd name="connsiteY1" fmla="*/ 5885 h 378503"/>
                    <a:gd name="connsiteX2" fmla="*/ 1125646 w 1125646"/>
                    <a:gd name="connsiteY2" fmla="*/ 132009 h 378503"/>
                    <a:gd name="connsiteX0" fmla="*/ 0 w 1125646"/>
                    <a:gd name="connsiteY0" fmla="*/ 372695 h 372695"/>
                    <a:gd name="connsiteX1" fmla="*/ 196666 w 1125646"/>
                    <a:gd name="connsiteY1" fmla="*/ 149960 h 372695"/>
                    <a:gd name="connsiteX2" fmla="*/ 463495 w 1125646"/>
                    <a:gd name="connsiteY2" fmla="*/ 77 h 372695"/>
                    <a:gd name="connsiteX3" fmla="*/ 1125646 w 1125646"/>
                    <a:gd name="connsiteY3" fmla="*/ 126201 h 372695"/>
                    <a:gd name="connsiteX0" fmla="*/ 0 w 972667"/>
                    <a:gd name="connsiteY0" fmla="*/ 372917 h 372917"/>
                    <a:gd name="connsiteX1" fmla="*/ 196666 w 972667"/>
                    <a:gd name="connsiteY1" fmla="*/ 150182 h 372917"/>
                    <a:gd name="connsiteX2" fmla="*/ 463495 w 972667"/>
                    <a:gd name="connsiteY2" fmla="*/ 299 h 372917"/>
                    <a:gd name="connsiteX3" fmla="*/ 972667 w 972667"/>
                    <a:gd name="connsiteY3" fmla="*/ 105562 h 372917"/>
                    <a:gd name="connsiteX0" fmla="*/ 0 w 972667"/>
                    <a:gd name="connsiteY0" fmla="*/ 373060 h 373060"/>
                    <a:gd name="connsiteX1" fmla="*/ 196666 w 972667"/>
                    <a:gd name="connsiteY1" fmla="*/ 150325 h 373060"/>
                    <a:gd name="connsiteX2" fmla="*/ 463495 w 972667"/>
                    <a:gd name="connsiteY2" fmla="*/ 442 h 373060"/>
                    <a:gd name="connsiteX3" fmla="*/ 972667 w 972667"/>
                    <a:gd name="connsiteY3" fmla="*/ 105705 h 373060"/>
                    <a:gd name="connsiteX0" fmla="*/ 0 w 1007435"/>
                    <a:gd name="connsiteY0" fmla="*/ 372808 h 372808"/>
                    <a:gd name="connsiteX1" fmla="*/ 196666 w 1007435"/>
                    <a:gd name="connsiteY1" fmla="*/ 150073 h 372808"/>
                    <a:gd name="connsiteX2" fmla="*/ 463495 w 1007435"/>
                    <a:gd name="connsiteY2" fmla="*/ 190 h 372808"/>
                    <a:gd name="connsiteX3" fmla="*/ 1007435 w 1007435"/>
                    <a:gd name="connsiteY3" fmla="*/ 119360 h 372808"/>
                    <a:gd name="connsiteX0" fmla="*/ 0 w 1007435"/>
                    <a:gd name="connsiteY0" fmla="*/ 362398 h 362398"/>
                    <a:gd name="connsiteX1" fmla="*/ 196666 w 1007435"/>
                    <a:gd name="connsiteY1" fmla="*/ 139663 h 362398"/>
                    <a:gd name="connsiteX2" fmla="*/ 546939 w 1007435"/>
                    <a:gd name="connsiteY2" fmla="*/ 211 h 362398"/>
                    <a:gd name="connsiteX3" fmla="*/ 1007435 w 1007435"/>
                    <a:gd name="connsiteY3" fmla="*/ 108950 h 362398"/>
                    <a:gd name="connsiteX0" fmla="*/ 0 w 1007435"/>
                    <a:gd name="connsiteY0" fmla="*/ 362470 h 362470"/>
                    <a:gd name="connsiteX1" fmla="*/ 196666 w 1007435"/>
                    <a:gd name="connsiteY1" fmla="*/ 139735 h 362470"/>
                    <a:gd name="connsiteX2" fmla="*/ 546939 w 1007435"/>
                    <a:gd name="connsiteY2" fmla="*/ 283 h 362470"/>
                    <a:gd name="connsiteX3" fmla="*/ 1007435 w 1007435"/>
                    <a:gd name="connsiteY3" fmla="*/ 109022 h 362470"/>
                    <a:gd name="connsiteX0" fmla="*/ 0 w 951806"/>
                    <a:gd name="connsiteY0" fmla="*/ 272073 h 272073"/>
                    <a:gd name="connsiteX1" fmla="*/ 141037 w 951806"/>
                    <a:gd name="connsiteY1" fmla="*/ 139735 h 272073"/>
                    <a:gd name="connsiteX2" fmla="*/ 491310 w 951806"/>
                    <a:gd name="connsiteY2" fmla="*/ 283 h 272073"/>
                    <a:gd name="connsiteX3" fmla="*/ 951806 w 951806"/>
                    <a:gd name="connsiteY3" fmla="*/ 109022 h 272073"/>
                    <a:gd name="connsiteX0" fmla="*/ 0 w 951806"/>
                    <a:gd name="connsiteY0" fmla="*/ 271823 h 271823"/>
                    <a:gd name="connsiteX1" fmla="*/ 151468 w 951806"/>
                    <a:gd name="connsiteY1" fmla="*/ 118624 h 271823"/>
                    <a:gd name="connsiteX2" fmla="*/ 491310 w 951806"/>
                    <a:gd name="connsiteY2" fmla="*/ 33 h 271823"/>
                    <a:gd name="connsiteX3" fmla="*/ 951806 w 951806"/>
                    <a:gd name="connsiteY3" fmla="*/ 108772 h 271823"/>
                    <a:gd name="connsiteX0" fmla="*/ 0 w 951806"/>
                    <a:gd name="connsiteY0" fmla="*/ 278772 h 278772"/>
                    <a:gd name="connsiteX1" fmla="*/ 151468 w 951806"/>
                    <a:gd name="connsiteY1" fmla="*/ 125573 h 278772"/>
                    <a:gd name="connsiteX2" fmla="*/ 466972 w 951806"/>
                    <a:gd name="connsiteY2" fmla="*/ 28 h 278772"/>
                    <a:gd name="connsiteX3" fmla="*/ 951806 w 951806"/>
                    <a:gd name="connsiteY3" fmla="*/ 115721 h 278772"/>
                    <a:gd name="connsiteX0" fmla="*/ 0 w 906608"/>
                    <a:gd name="connsiteY0" fmla="*/ 279010 h 279010"/>
                    <a:gd name="connsiteX1" fmla="*/ 151468 w 906608"/>
                    <a:gd name="connsiteY1" fmla="*/ 125811 h 279010"/>
                    <a:gd name="connsiteX2" fmla="*/ 466972 w 906608"/>
                    <a:gd name="connsiteY2" fmla="*/ 266 h 279010"/>
                    <a:gd name="connsiteX3" fmla="*/ 906608 w 906608"/>
                    <a:gd name="connsiteY3" fmla="*/ 98575 h 279010"/>
                    <a:gd name="connsiteX0" fmla="*/ 0 w 906608"/>
                    <a:gd name="connsiteY0" fmla="*/ 279189 h 279189"/>
                    <a:gd name="connsiteX1" fmla="*/ 151468 w 906608"/>
                    <a:gd name="connsiteY1" fmla="*/ 125990 h 279189"/>
                    <a:gd name="connsiteX2" fmla="*/ 466972 w 906608"/>
                    <a:gd name="connsiteY2" fmla="*/ 445 h 279189"/>
                    <a:gd name="connsiteX3" fmla="*/ 906608 w 906608"/>
                    <a:gd name="connsiteY3" fmla="*/ 98754 h 279189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51468 w 906608"/>
                    <a:gd name="connsiteY1" fmla="*/ 125990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0043 w 906608"/>
                    <a:gd name="connsiteY1" fmla="*/ 92653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182424 w 906608"/>
                    <a:gd name="connsiteY1" fmla="*/ 95034 h 272046"/>
                    <a:gd name="connsiteX2" fmla="*/ 466972 w 906608"/>
                    <a:gd name="connsiteY2" fmla="*/ 445 h 272046"/>
                    <a:gd name="connsiteX3" fmla="*/ 906608 w 906608"/>
                    <a:gd name="connsiteY3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72046 h 272046"/>
                    <a:gd name="connsiteX1" fmla="*/ 466972 w 906608"/>
                    <a:gd name="connsiteY1" fmla="*/ 445 h 272046"/>
                    <a:gd name="connsiteX2" fmla="*/ 906608 w 906608"/>
                    <a:gd name="connsiteY2" fmla="*/ 98754 h 272046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2675 h 262675"/>
                    <a:gd name="connsiteX1" fmla="*/ 438397 w 906608"/>
                    <a:gd name="connsiteY1" fmla="*/ 599 h 262675"/>
                    <a:gd name="connsiteX2" fmla="*/ 906608 w 906608"/>
                    <a:gd name="connsiteY2" fmla="*/ 89383 h 262675"/>
                    <a:gd name="connsiteX0" fmla="*/ 0 w 906608"/>
                    <a:gd name="connsiteY0" fmla="*/ 267124 h 267124"/>
                    <a:gd name="connsiteX1" fmla="*/ 438397 w 906608"/>
                    <a:gd name="connsiteY1" fmla="*/ 5048 h 267124"/>
                    <a:gd name="connsiteX2" fmla="*/ 906608 w 906608"/>
                    <a:gd name="connsiteY2" fmla="*/ 93832 h 267124"/>
                    <a:gd name="connsiteX0" fmla="*/ 0 w 906608"/>
                    <a:gd name="connsiteY0" fmla="*/ 269810 h 269810"/>
                    <a:gd name="connsiteX1" fmla="*/ 438397 w 906608"/>
                    <a:gd name="connsiteY1" fmla="*/ 7734 h 269810"/>
                    <a:gd name="connsiteX2" fmla="*/ 906608 w 906608"/>
                    <a:gd name="connsiteY2" fmla="*/ 96518 h 269810"/>
                    <a:gd name="connsiteX0" fmla="*/ 0 w 906608"/>
                    <a:gd name="connsiteY0" fmla="*/ 268898 h 268898"/>
                    <a:gd name="connsiteX1" fmla="*/ 438397 w 906608"/>
                    <a:gd name="connsiteY1" fmla="*/ 6822 h 268898"/>
                    <a:gd name="connsiteX2" fmla="*/ 906608 w 906608"/>
                    <a:gd name="connsiteY2" fmla="*/ 95606 h 268898"/>
                    <a:gd name="connsiteX0" fmla="*/ 0 w 906608"/>
                    <a:gd name="connsiteY0" fmla="*/ 267125 h 267125"/>
                    <a:gd name="connsiteX1" fmla="*/ 438397 w 906608"/>
                    <a:gd name="connsiteY1" fmla="*/ 5049 h 267125"/>
                    <a:gd name="connsiteX2" fmla="*/ 906608 w 906608"/>
                    <a:gd name="connsiteY2" fmla="*/ 93833 h 267125"/>
                    <a:gd name="connsiteX0" fmla="*/ 0 w 899464"/>
                    <a:gd name="connsiteY0" fmla="*/ 270130 h 270130"/>
                    <a:gd name="connsiteX1" fmla="*/ 438397 w 899464"/>
                    <a:gd name="connsiteY1" fmla="*/ 8054 h 270130"/>
                    <a:gd name="connsiteX2" fmla="*/ 899464 w 899464"/>
                    <a:gd name="connsiteY2" fmla="*/ 101601 h 270130"/>
                    <a:gd name="connsiteX0" fmla="*/ 0 w 899464"/>
                    <a:gd name="connsiteY0" fmla="*/ 269511 h 269511"/>
                    <a:gd name="connsiteX1" fmla="*/ 438397 w 899464"/>
                    <a:gd name="connsiteY1" fmla="*/ 7435 h 269511"/>
                    <a:gd name="connsiteX2" fmla="*/ 899464 w 899464"/>
                    <a:gd name="connsiteY2" fmla="*/ 100982 h 269511"/>
                    <a:gd name="connsiteX0" fmla="*/ 0 w 899464"/>
                    <a:gd name="connsiteY0" fmla="*/ 266991 h 266991"/>
                    <a:gd name="connsiteX1" fmla="*/ 438397 w 899464"/>
                    <a:gd name="connsiteY1" fmla="*/ 4915 h 266991"/>
                    <a:gd name="connsiteX2" fmla="*/ 899464 w 899464"/>
                    <a:gd name="connsiteY2" fmla="*/ 98462 h 266991"/>
                    <a:gd name="connsiteX0" fmla="*/ 0 w 891805"/>
                    <a:gd name="connsiteY0" fmla="*/ 271483 h 271483"/>
                    <a:gd name="connsiteX1" fmla="*/ 438397 w 891805"/>
                    <a:gd name="connsiteY1" fmla="*/ 9407 h 271483"/>
                    <a:gd name="connsiteX2" fmla="*/ 891805 w 891805"/>
                    <a:gd name="connsiteY2" fmla="*/ 91047 h 271483"/>
                    <a:gd name="connsiteX0" fmla="*/ 0 w 891805"/>
                    <a:gd name="connsiteY0" fmla="*/ 261202 h 261202"/>
                    <a:gd name="connsiteX1" fmla="*/ 389894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91805"/>
                    <a:gd name="connsiteY0" fmla="*/ 261202 h 261202"/>
                    <a:gd name="connsiteX1" fmla="*/ 415421 w 891805"/>
                    <a:gd name="connsiteY1" fmla="*/ 11032 h 261202"/>
                    <a:gd name="connsiteX2" fmla="*/ 891805 w 891805"/>
                    <a:gd name="connsiteY2" fmla="*/ 80766 h 261202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  <a:gd name="connsiteX0" fmla="*/ 0 w 886700"/>
                    <a:gd name="connsiteY0" fmla="*/ 258653 h 258653"/>
                    <a:gd name="connsiteX1" fmla="*/ 410316 w 886700"/>
                    <a:gd name="connsiteY1" fmla="*/ 10864 h 258653"/>
                    <a:gd name="connsiteX2" fmla="*/ 886700 w 886700"/>
                    <a:gd name="connsiteY2" fmla="*/ 80598 h 258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00" h="258653">
                      <a:moveTo>
                        <a:pt x="0" y="258653"/>
                      </a:moveTo>
                      <a:cubicBezTo>
                        <a:pt x="162266" y="99677"/>
                        <a:pt x="262533" y="40540"/>
                        <a:pt x="410316" y="10864"/>
                      </a:cubicBezTo>
                      <a:cubicBezTo>
                        <a:pt x="558099" y="-18812"/>
                        <a:pt x="680210" y="14889"/>
                        <a:pt x="886700" y="80598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116" name="フリーフォーム 115"/>
              <p:cNvSpPr/>
              <p:nvPr/>
            </p:nvSpPr>
            <p:spPr>
              <a:xfrm rot="927377">
                <a:off x="632318" y="2215243"/>
                <a:ext cx="316514" cy="502026"/>
              </a:xfrm>
              <a:custGeom>
                <a:avLst/>
                <a:gdLst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14526 w 281226"/>
                  <a:gd name="connsiteY0" fmla="*/ 491882 h 491882"/>
                  <a:gd name="connsiteX1" fmla="*/ 29766 w 281226"/>
                  <a:gd name="connsiteY1" fmla="*/ 27062 h 491882"/>
                  <a:gd name="connsiteX2" fmla="*/ 281226 w 281226"/>
                  <a:gd name="connsiteY2" fmla="*/ 95642 h 491882"/>
                  <a:gd name="connsiteX0" fmla="*/ 25226 w 291926"/>
                  <a:gd name="connsiteY0" fmla="*/ 496570 h 496570"/>
                  <a:gd name="connsiteX1" fmla="*/ 40466 w 291926"/>
                  <a:gd name="connsiteY1" fmla="*/ 31750 h 496570"/>
                  <a:gd name="connsiteX2" fmla="*/ 291926 w 291926"/>
                  <a:gd name="connsiteY2" fmla="*/ 100330 h 496570"/>
                  <a:gd name="connsiteX0" fmla="*/ 40203 w 306903"/>
                  <a:gd name="connsiteY0" fmla="*/ 503736 h 503736"/>
                  <a:gd name="connsiteX1" fmla="*/ 55443 w 306903"/>
                  <a:gd name="connsiteY1" fmla="*/ 38916 h 503736"/>
                  <a:gd name="connsiteX2" fmla="*/ 306903 w 306903"/>
                  <a:gd name="connsiteY2" fmla="*/ 107496 h 503736"/>
                  <a:gd name="connsiteX0" fmla="*/ 49814 w 316514"/>
                  <a:gd name="connsiteY0" fmla="*/ 503736 h 503736"/>
                  <a:gd name="connsiteX1" fmla="*/ 65054 w 316514"/>
                  <a:gd name="connsiteY1" fmla="*/ 38916 h 503736"/>
                  <a:gd name="connsiteX2" fmla="*/ 316514 w 316514"/>
                  <a:gd name="connsiteY2" fmla="*/ 107496 h 503736"/>
                  <a:gd name="connsiteX0" fmla="*/ 49814 w 316514"/>
                  <a:gd name="connsiteY0" fmla="*/ 502026 h 502026"/>
                  <a:gd name="connsiteX1" fmla="*/ 65054 w 316514"/>
                  <a:gd name="connsiteY1" fmla="*/ 37206 h 502026"/>
                  <a:gd name="connsiteX2" fmla="*/ 316514 w 316514"/>
                  <a:gd name="connsiteY2" fmla="*/ 105786 h 50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4" h="502026">
                    <a:moveTo>
                      <a:pt x="49814" y="502026"/>
                    </a:moveTo>
                    <a:cubicBezTo>
                      <a:pt x="4283" y="298011"/>
                      <a:pt x="-41121" y="130196"/>
                      <a:pt x="65054" y="37206"/>
                    </a:cubicBezTo>
                    <a:cubicBezTo>
                      <a:pt x="171229" y="-55784"/>
                      <a:pt x="238661" y="47854"/>
                      <a:pt x="316514" y="105786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headEnd type="none" w="med" len="med"/>
                <a:tailEnd type="stealth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フリーフォーム 116"/>
              <p:cNvSpPr/>
              <p:nvPr/>
            </p:nvSpPr>
            <p:spPr>
              <a:xfrm>
                <a:off x="528431" y="2727030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8" name="フリーフォーム 117"/>
              <p:cNvSpPr/>
              <p:nvPr/>
            </p:nvSpPr>
            <p:spPr>
              <a:xfrm>
                <a:off x="543492" y="2806201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23" name="テキスト ボックス 122"/>
            <p:cNvSpPr txBox="1"/>
            <p:nvPr/>
          </p:nvSpPr>
          <p:spPr>
            <a:xfrm>
              <a:off x="6679339" y="5146375"/>
              <a:ext cx="571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調節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7432311" y="6329893"/>
              <a:ext cx="1595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転写レポーター</a:t>
              </a:r>
              <a:endParaRPr kumimoji="1" lang="en-US" altLang="ja-JP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7835786" y="5771611"/>
              <a:ext cx="110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GFP</a:t>
              </a:r>
              <a:r>
                <a:rPr kumimoji="1" lang="ja-JP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遺伝子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126" name="直線コネクタ 125"/>
            <p:cNvCxnSpPr>
              <a:stCxn id="125" idx="1"/>
            </p:cNvCxnSpPr>
            <p:nvPr/>
          </p:nvCxnSpPr>
          <p:spPr>
            <a:xfrm flipH="1">
              <a:off x="7740575" y="5925500"/>
              <a:ext cx="95211" cy="126409"/>
            </a:xfrm>
            <a:prstGeom prst="line">
              <a:avLst/>
            </a:prstGeom>
            <a:ln w="12700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グループ化 127"/>
            <p:cNvGrpSpPr/>
            <p:nvPr/>
          </p:nvGrpSpPr>
          <p:grpSpPr>
            <a:xfrm>
              <a:off x="6509164" y="5892820"/>
              <a:ext cx="1330237" cy="680363"/>
              <a:chOff x="6451108" y="1909122"/>
              <a:chExt cx="1330237" cy="680363"/>
            </a:xfrm>
          </p:grpSpPr>
          <p:grpSp>
            <p:nvGrpSpPr>
              <p:cNvPr id="129" name="グループ化 128"/>
              <p:cNvGrpSpPr/>
              <p:nvPr/>
            </p:nvGrpSpPr>
            <p:grpSpPr>
              <a:xfrm>
                <a:off x="6451108" y="1909122"/>
                <a:ext cx="1330237" cy="680363"/>
                <a:chOff x="6451108" y="1909122"/>
                <a:chExt cx="1330237" cy="680363"/>
              </a:xfrm>
            </p:grpSpPr>
            <p:grpSp>
              <p:nvGrpSpPr>
                <p:cNvPr id="131" name="グループ化 130"/>
                <p:cNvGrpSpPr/>
                <p:nvPr/>
              </p:nvGrpSpPr>
              <p:grpSpPr>
                <a:xfrm>
                  <a:off x="6747873" y="2029115"/>
                  <a:ext cx="1033472" cy="560370"/>
                  <a:chOff x="478704" y="2333570"/>
                  <a:chExt cx="1033472" cy="560370"/>
                </a:xfrm>
              </p:grpSpPr>
              <p:grpSp>
                <p:nvGrpSpPr>
                  <p:cNvPr id="135" name="グループ化 134"/>
                  <p:cNvGrpSpPr/>
                  <p:nvPr/>
                </p:nvGrpSpPr>
                <p:grpSpPr>
                  <a:xfrm>
                    <a:off x="478704" y="2333570"/>
                    <a:ext cx="988413" cy="475388"/>
                    <a:chOff x="618314" y="2992705"/>
                    <a:chExt cx="988413" cy="475388"/>
                  </a:xfrm>
                </p:grpSpPr>
                <p:sp>
                  <p:nvSpPr>
                    <p:cNvPr id="141" name="フリーフォーム 140"/>
                    <p:cNvSpPr/>
                    <p:nvPr/>
                  </p:nvSpPr>
                  <p:spPr>
                    <a:xfrm>
                      <a:off x="618314" y="2996994"/>
                      <a:ext cx="986440" cy="471099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2033095"/>
                        <a:gd name="connsiteY0" fmla="*/ 1017752 h 1017752"/>
                        <a:gd name="connsiteX1" fmla="*/ 961040 w 2033095"/>
                        <a:gd name="connsiteY1" fmla="*/ 126124 h 1017752"/>
                        <a:gd name="connsiteX2" fmla="*/ 1623191 w 2033095"/>
                        <a:gd name="connsiteY2" fmla="*/ 252248 h 1017752"/>
                        <a:gd name="connsiteX3" fmla="*/ 2033095 w 2033095"/>
                        <a:gd name="connsiteY3" fmla="*/ 0 h 1017752"/>
                        <a:gd name="connsiteX4" fmla="*/ 2033095 w 2033095"/>
                        <a:gd name="connsiteY4" fmla="*/ 0 h 1017752"/>
                        <a:gd name="connsiteX0" fmla="*/ 0 w 2033095"/>
                        <a:gd name="connsiteY0" fmla="*/ 1017752 h 1017752"/>
                        <a:gd name="connsiteX1" fmla="*/ 289735 w 2033095"/>
                        <a:gd name="connsiteY1" fmla="*/ 712914 h 1017752"/>
                        <a:gd name="connsiteX2" fmla="*/ 961040 w 2033095"/>
                        <a:gd name="connsiteY2" fmla="*/ 126124 h 1017752"/>
                        <a:gd name="connsiteX3" fmla="*/ 1623191 w 2033095"/>
                        <a:gd name="connsiteY3" fmla="*/ 252248 h 1017752"/>
                        <a:gd name="connsiteX4" fmla="*/ 2033095 w 2033095"/>
                        <a:gd name="connsiteY4" fmla="*/ 0 h 1017752"/>
                        <a:gd name="connsiteX5" fmla="*/ 2033095 w 2033095"/>
                        <a:gd name="connsiteY5" fmla="*/ 0 h 1017752"/>
                        <a:gd name="connsiteX0" fmla="*/ 0 w 2096595"/>
                        <a:gd name="connsiteY0" fmla="*/ 897102 h 897102"/>
                        <a:gd name="connsiteX1" fmla="*/ 353235 w 2096595"/>
                        <a:gd name="connsiteY1" fmla="*/ 71291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96595"/>
                        <a:gd name="connsiteY0" fmla="*/ 897102 h 897102"/>
                        <a:gd name="connsiteX1" fmla="*/ 416735 w 2096595"/>
                        <a:gd name="connsiteY1" fmla="*/ 604964 h 897102"/>
                        <a:gd name="connsiteX2" fmla="*/ 1024540 w 2096595"/>
                        <a:gd name="connsiteY2" fmla="*/ 126124 h 897102"/>
                        <a:gd name="connsiteX3" fmla="*/ 1686691 w 2096595"/>
                        <a:gd name="connsiteY3" fmla="*/ 252248 h 897102"/>
                        <a:gd name="connsiteX4" fmla="*/ 2096595 w 2096595"/>
                        <a:gd name="connsiteY4" fmla="*/ 0 h 897102"/>
                        <a:gd name="connsiteX5" fmla="*/ 2096595 w 2096595"/>
                        <a:gd name="connsiteY5" fmla="*/ 0 h 897102"/>
                        <a:gd name="connsiteX0" fmla="*/ 0 w 2077545"/>
                        <a:gd name="connsiteY0" fmla="*/ 903452 h 903452"/>
                        <a:gd name="connsiteX1" fmla="*/ 397685 w 2077545"/>
                        <a:gd name="connsiteY1" fmla="*/ 604964 h 903452"/>
                        <a:gd name="connsiteX2" fmla="*/ 1005490 w 2077545"/>
                        <a:gd name="connsiteY2" fmla="*/ 126124 h 903452"/>
                        <a:gd name="connsiteX3" fmla="*/ 1667641 w 2077545"/>
                        <a:gd name="connsiteY3" fmla="*/ 252248 h 903452"/>
                        <a:gd name="connsiteX4" fmla="*/ 2077545 w 2077545"/>
                        <a:gd name="connsiteY4" fmla="*/ 0 h 903452"/>
                        <a:gd name="connsiteX5" fmla="*/ 2077545 w 2077545"/>
                        <a:gd name="connsiteY5" fmla="*/ 0 h 90345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46885 w 2026745"/>
                        <a:gd name="connsiteY1" fmla="*/ 6049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26745"/>
                        <a:gd name="connsiteY0" fmla="*/ 795502 h 795502"/>
                        <a:gd name="connsiteX1" fmla="*/ 365935 w 2026745"/>
                        <a:gd name="connsiteY1" fmla="*/ 579564 h 795502"/>
                        <a:gd name="connsiteX2" fmla="*/ 954690 w 2026745"/>
                        <a:gd name="connsiteY2" fmla="*/ 126124 h 795502"/>
                        <a:gd name="connsiteX3" fmla="*/ 1616841 w 2026745"/>
                        <a:gd name="connsiteY3" fmla="*/ 252248 h 795502"/>
                        <a:gd name="connsiteX4" fmla="*/ 2026745 w 2026745"/>
                        <a:gd name="connsiteY4" fmla="*/ 0 h 795502"/>
                        <a:gd name="connsiteX5" fmla="*/ 2026745 w 2026745"/>
                        <a:gd name="connsiteY5" fmla="*/ 0 h 795502"/>
                        <a:gd name="connsiteX0" fmla="*/ 0 w 2058495"/>
                        <a:gd name="connsiteY0" fmla="*/ 585952 h 630466"/>
                        <a:gd name="connsiteX1" fmla="*/ 397685 w 2058495"/>
                        <a:gd name="connsiteY1" fmla="*/ 579564 h 630466"/>
                        <a:gd name="connsiteX2" fmla="*/ 986440 w 2058495"/>
                        <a:gd name="connsiteY2" fmla="*/ 126124 h 630466"/>
                        <a:gd name="connsiteX3" fmla="*/ 1648591 w 2058495"/>
                        <a:gd name="connsiteY3" fmla="*/ 252248 h 630466"/>
                        <a:gd name="connsiteX4" fmla="*/ 2058495 w 2058495"/>
                        <a:gd name="connsiteY4" fmla="*/ 0 h 630466"/>
                        <a:gd name="connsiteX5" fmla="*/ 2058495 w 2058495"/>
                        <a:gd name="connsiteY5" fmla="*/ 0 h 630466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15401"/>
                        <a:gd name="connsiteX1" fmla="*/ 397685 w 2058495"/>
                        <a:gd name="connsiteY1" fmla="*/ 579564 h 615401"/>
                        <a:gd name="connsiteX2" fmla="*/ 986440 w 2058495"/>
                        <a:gd name="connsiteY2" fmla="*/ 126124 h 615401"/>
                        <a:gd name="connsiteX3" fmla="*/ 1648591 w 2058495"/>
                        <a:gd name="connsiteY3" fmla="*/ 252248 h 615401"/>
                        <a:gd name="connsiteX4" fmla="*/ 2058495 w 2058495"/>
                        <a:gd name="connsiteY4" fmla="*/ 0 h 615401"/>
                        <a:gd name="connsiteX5" fmla="*/ 2058495 w 2058495"/>
                        <a:gd name="connsiteY5" fmla="*/ 0 h 615401"/>
                        <a:gd name="connsiteX0" fmla="*/ 0 w 2058495"/>
                        <a:gd name="connsiteY0" fmla="*/ 585952 h 659114"/>
                        <a:gd name="connsiteX1" fmla="*/ 397685 w 2058495"/>
                        <a:gd name="connsiteY1" fmla="*/ 579564 h 659114"/>
                        <a:gd name="connsiteX2" fmla="*/ 986440 w 2058495"/>
                        <a:gd name="connsiteY2" fmla="*/ 126124 h 659114"/>
                        <a:gd name="connsiteX3" fmla="*/ 1648591 w 2058495"/>
                        <a:gd name="connsiteY3" fmla="*/ 252248 h 659114"/>
                        <a:gd name="connsiteX4" fmla="*/ 2058495 w 2058495"/>
                        <a:gd name="connsiteY4" fmla="*/ 0 h 659114"/>
                        <a:gd name="connsiteX5" fmla="*/ 2058495 w 2058495"/>
                        <a:gd name="connsiteY5" fmla="*/ 0 h 659114"/>
                        <a:gd name="connsiteX0" fmla="*/ 0 w 2058495"/>
                        <a:gd name="connsiteY0" fmla="*/ 585952 h 628392"/>
                        <a:gd name="connsiteX1" fmla="*/ 397685 w 2058495"/>
                        <a:gd name="connsiteY1" fmla="*/ 579564 h 628392"/>
                        <a:gd name="connsiteX2" fmla="*/ 986440 w 2058495"/>
                        <a:gd name="connsiteY2" fmla="*/ 126124 h 628392"/>
                        <a:gd name="connsiteX3" fmla="*/ 1648591 w 2058495"/>
                        <a:gd name="connsiteY3" fmla="*/ 252248 h 628392"/>
                        <a:gd name="connsiteX4" fmla="*/ 2058495 w 2058495"/>
                        <a:gd name="connsiteY4" fmla="*/ 0 h 628392"/>
                        <a:gd name="connsiteX5" fmla="*/ 2058495 w 2058495"/>
                        <a:gd name="connsiteY5" fmla="*/ 0 h 62839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2058495 w 2058495"/>
                        <a:gd name="connsiteY5" fmla="*/ 0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5" fmla="*/ 1825132 w 2058495"/>
                        <a:gd name="connsiteY5" fmla="*/ 178594 h 621022"/>
                        <a:gd name="connsiteX0" fmla="*/ 0 w 2058495"/>
                        <a:gd name="connsiteY0" fmla="*/ 585952 h 621022"/>
                        <a:gd name="connsiteX1" fmla="*/ 397685 w 2058495"/>
                        <a:gd name="connsiteY1" fmla="*/ 579564 h 621022"/>
                        <a:gd name="connsiteX2" fmla="*/ 986440 w 2058495"/>
                        <a:gd name="connsiteY2" fmla="*/ 126124 h 621022"/>
                        <a:gd name="connsiteX3" fmla="*/ 1648591 w 2058495"/>
                        <a:gd name="connsiteY3" fmla="*/ 252248 h 621022"/>
                        <a:gd name="connsiteX4" fmla="*/ 2058495 w 2058495"/>
                        <a:gd name="connsiteY4" fmla="*/ 0 h 621022"/>
                        <a:gd name="connsiteX0" fmla="*/ 0 w 1965626"/>
                        <a:gd name="connsiteY0" fmla="*/ 502608 h 537678"/>
                        <a:gd name="connsiteX1" fmla="*/ 397685 w 1965626"/>
                        <a:gd name="connsiteY1" fmla="*/ 496220 h 537678"/>
                        <a:gd name="connsiteX2" fmla="*/ 986440 w 1965626"/>
                        <a:gd name="connsiteY2" fmla="*/ 42780 h 537678"/>
                        <a:gd name="connsiteX3" fmla="*/ 1648591 w 1965626"/>
                        <a:gd name="connsiteY3" fmla="*/ 168904 h 537678"/>
                        <a:gd name="connsiteX4" fmla="*/ 1965626 w 1965626"/>
                        <a:gd name="connsiteY4" fmla="*/ 0 h 537678"/>
                        <a:gd name="connsiteX0" fmla="*/ 0 w 1648591"/>
                        <a:gd name="connsiteY0" fmla="*/ 469782 h 504852"/>
                        <a:gd name="connsiteX1" fmla="*/ 397685 w 1648591"/>
                        <a:gd name="connsiteY1" fmla="*/ 463394 h 504852"/>
                        <a:gd name="connsiteX2" fmla="*/ 986440 w 1648591"/>
                        <a:gd name="connsiteY2" fmla="*/ 9954 h 504852"/>
                        <a:gd name="connsiteX3" fmla="*/ 1648591 w 1648591"/>
                        <a:gd name="connsiteY3" fmla="*/ 136078 h 504852"/>
                        <a:gd name="connsiteX0" fmla="*/ 0 w 1648591"/>
                        <a:gd name="connsiteY0" fmla="*/ 478599 h 513669"/>
                        <a:gd name="connsiteX1" fmla="*/ 397685 w 1648591"/>
                        <a:gd name="connsiteY1" fmla="*/ 472211 h 513669"/>
                        <a:gd name="connsiteX2" fmla="*/ 986440 w 1648591"/>
                        <a:gd name="connsiteY2" fmla="*/ 18771 h 513669"/>
                        <a:gd name="connsiteX3" fmla="*/ 1648591 w 1648591"/>
                        <a:gd name="connsiteY3" fmla="*/ 144895 h 513669"/>
                        <a:gd name="connsiteX0" fmla="*/ 0 w 1419991"/>
                        <a:gd name="connsiteY0" fmla="*/ 488475 h 523545"/>
                        <a:gd name="connsiteX1" fmla="*/ 397685 w 1419991"/>
                        <a:gd name="connsiteY1" fmla="*/ 482087 h 523545"/>
                        <a:gd name="connsiteX2" fmla="*/ 986440 w 1419991"/>
                        <a:gd name="connsiteY2" fmla="*/ 28647 h 523545"/>
                        <a:gd name="connsiteX3" fmla="*/ 1419991 w 1419991"/>
                        <a:gd name="connsiteY3" fmla="*/ 116671 h 523545"/>
                        <a:gd name="connsiteX0" fmla="*/ 0 w 1419991"/>
                        <a:gd name="connsiteY0" fmla="*/ 479904 h 514974"/>
                        <a:gd name="connsiteX1" fmla="*/ 397685 w 1419991"/>
                        <a:gd name="connsiteY1" fmla="*/ 473516 h 514974"/>
                        <a:gd name="connsiteX2" fmla="*/ 986440 w 1419991"/>
                        <a:gd name="connsiteY2" fmla="*/ 20076 h 514974"/>
                        <a:gd name="connsiteX3" fmla="*/ 1419991 w 1419991"/>
                        <a:gd name="connsiteY3" fmla="*/ 108100 h 514974"/>
                        <a:gd name="connsiteX0" fmla="*/ 0 w 1419991"/>
                        <a:gd name="connsiteY0" fmla="*/ 478246 h 513316"/>
                        <a:gd name="connsiteX1" fmla="*/ 397685 w 1419991"/>
                        <a:gd name="connsiteY1" fmla="*/ 471858 h 513316"/>
                        <a:gd name="connsiteX2" fmla="*/ 986440 w 1419991"/>
                        <a:gd name="connsiteY2" fmla="*/ 18418 h 513316"/>
                        <a:gd name="connsiteX3" fmla="*/ 1419991 w 1419991"/>
                        <a:gd name="connsiteY3" fmla="*/ 106442 h 513316"/>
                        <a:gd name="connsiteX0" fmla="*/ 0 w 1419991"/>
                        <a:gd name="connsiteY0" fmla="*/ 481480 h 516550"/>
                        <a:gd name="connsiteX1" fmla="*/ 397685 w 1419991"/>
                        <a:gd name="connsiteY1" fmla="*/ 475092 h 516550"/>
                        <a:gd name="connsiteX2" fmla="*/ 986440 w 1419991"/>
                        <a:gd name="connsiteY2" fmla="*/ 21652 h 516550"/>
                        <a:gd name="connsiteX3" fmla="*/ 1419991 w 1419991"/>
                        <a:gd name="connsiteY3" fmla="*/ 109676 h 516550"/>
                        <a:gd name="connsiteX0" fmla="*/ 0 w 1419991"/>
                        <a:gd name="connsiteY0" fmla="*/ 480827 h 515897"/>
                        <a:gd name="connsiteX1" fmla="*/ 397685 w 1419991"/>
                        <a:gd name="connsiteY1" fmla="*/ 474439 h 515897"/>
                        <a:gd name="connsiteX2" fmla="*/ 986440 w 1419991"/>
                        <a:gd name="connsiteY2" fmla="*/ 20999 h 515897"/>
                        <a:gd name="connsiteX3" fmla="*/ 1419991 w 1419991"/>
                        <a:gd name="connsiteY3" fmla="*/ 109023 h 515897"/>
                        <a:gd name="connsiteX0" fmla="*/ 0 w 1419991"/>
                        <a:gd name="connsiteY0" fmla="*/ 474933 h 510003"/>
                        <a:gd name="connsiteX1" fmla="*/ 397685 w 1419991"/>
                        <a:gd name="connsiteY1" fmla="*/ 468545 h 510003"/>
                        <a:gd name="connsiteX2" fmla="*/ 986440 w 1419991"/>
                        <a:gd name="connsiteY2" fmla="*/ 15105 h 510003"/>
                        <a:gd name="connsiteX3" fmla="*/ 1419991 w 1419991"/>
                        <a:gd name="connsiteY3" fmla="*/ 103129 h 510003"/>
                        <a:gd name="connsiteX0" fmla="*/ 0 w 1419991"/>
                        <a:gd name="connsiteY0" fmla="*/ 469262 h 504332"/>
                        <a:gd name="connsiteX1" fmla="*/ 397685 w 1419991"/>
                        <a:gd name="connsiteY1" fmla="*/ 462874 h 504332"/>
                        <a:gd name="connsiteX2" fmla="*/ 986440 w 1419991"/>
                        <a:gd name="connsiteY2" fmla="*/ 9434 h 504332"/>
                        <a:gd name="connsiteX3" fmla="*/ 1419991 w 1419991"/>
                        <a:gd name="connsiteY3" fmla="*/ 97458 h 504332"/>
                        <a:gd name="connsiteX0" fmla="*/ 0 w 1419991"/>
                        <a:gd name="connsiteY0" fmla="*/ 469262 h 506123"/>
                        <a:gd name="connsiteX1" fmla="*/ 397685 w 1419991"/>
                        <a:gd name="connsiteY1" fmla="*/ 462874 h 506123"/>
                        <a:gd name="connsiteX2" fmla="*/ 986440 w 1419991"/>
                        <a:gd name="connsiteY2" fmla="*/ 9434 h 506123"/>
                        <a:gd name="connsiteX3" fmla="*/ 1419991 w 1419991"/>
                        <a:gd name="connsiteY3" fmla="*/ 97458 h 506123"/>
                        <a:gd name="connsiteX0" fmla="*/ 0 w 1419991"/>
                        <a:gd name="connsiteY0" fmla="*/ 450691 h 492130"/>
                        <a:gd name="connsiteX1" fmla="*/ 397685 w 1419991"/>
                        <a:gd name="connsiteY1" fmla="*/ 444303 h 492130"/>
                        <a:gd name="connsiteX2" fmla="*/ 986440 w 1419991"/>
                        <a:gd name="connsiteY2" fmla="*/ 12295 h 492130"/>
                        <a:gd name="connsiteX3" fmla="*/ 1419991 w 1419991"/>
                        <a:gd name="connsiteY3" fmla="*/ 78887 h 492130"/>
                        <a:gd name="connsiteX0" fmla="*/ 0 w 1419991"/>
                        <a:gd name="connsiteY0" fmla="*/ 445669 h 487108"/>
                        <a:gd name="connsiteX1" fmla="*/ 397685 w 1419991"/>
                        <a:gd name="connsiteY1" fmla="*/ 439281 h 487108"/>
                        <a:gd name="connsiteX2" fmla="*/ 986440 w 1419991"/>
                        <a:gd name="connsiteY2" fmla="*/ 7273 h 487108"/>
                        <a:gd name="connsiteX3" fmla="*/ 1419991 w 1419991"/>
                        <a:gd name="connsiteY3" fmla="*/ 73865 h 487108"/>
                        <a:gd name="connsiteX0" fmla="*/ 0 w 1419991"/>
                        <a:gd name="connsiteY0" fmla="*/ 445669 h 491901"/>
                        <a:gd name="connsiteX1" fmla="*/ 397685 w 1419991"/>
                        <a:gd name="connsiteY1" fmla="*/ 439281 h 491901"/>
                        <a:gd name="connsiteX2" fmla="*/ 986440 w 1419991"/>
                        <a:gd name="connsiteY2" fmla="*/ 7273 h 491901"/>
                        <a:gd name="connsiteX3" fmla="*/ 1419991 w 1419991"/>
                        <a:gd name="connsiteY3" fmla="*/ 73865 h 491901"/>
                        <a:gd name="connsiteX0" fmla="*/ 0 w 1451211"/>
                        <a:gd name="connsiteY0" fmla="*/ 445669 h 491901"/>
                        <a:gd name="connsiteX1" fmla="*/ 397685 w 1451211"/>
                        <a:gd name="connsiteY1" fmla="*/ 439281 h 491901"/>
                        <a:gd name="connsiteX2" fmla="*/ 986440 w 1451211"/>
                        <a:gd name="connsiteY2" fmla="*/ 7273 h 491901"/>
                        <a:gd name="connsiteX3" fmla="*/ 1419991 w 1451211"/>
                        <a:gd name="connsiteY3" fmla="*/ 73865 h 491901"/>
                        <a:gd name="connsiteX4" fmla="*/ 1416825 w 1451211"/>
                        <a:gd name="connsiteY4" fmla="*/ 66539 h 491901"/>
                        <a:gd name="connsiteX0" fmla="*/ 0 w 1419991"/>
                        <a:gd name="connsiteY0" fmla="*/ 445669 h 491901"/>
                        <a:gd name="connsiteX1" fmla="*/ 397685 w 1419991"/>
                        <a:gd name="connsiteY1" fmla="*/ 439281 h 491901"/>
                        <a:gd name="connsiteX2" fmla="*/ 986440 w 1419991"/>
                        <a:gd name="connsiteY2" fmla="*/ 7273 h 491901"/>
                        <a:gd name="connsiteX3" fmla="*/ 1419991 w 1419991"/>
                        <a:gd name="connsiteY3" fmla="*/ 73865 h 491901"/>
                        <a:gd name="connsiteX0" fmla="*/ 0 w 986440"/>
                        <a:gd name="connsiteY0" fmla="*/ 438396 h 484628"/>
                        <a:gd name="connsiteX1" fmla="*/ 397685 w 986440"/>
                        <a:gd name="connsiteY1" fmla="*/ 432008 h 484628"/>
                        <a:gd name="connsiteX2" fmla="*/ 986440 w 986440"/>
                        <a:gd name="connsiteY2" fmla="*/ 0 h 484628"/>
                        <a:gd name="connsiteX0" fmla="*/ 0 w 986440"/>
                        <a:gd name="connsiteY0" fmla="*/ 438396 h 484628"/>
                        <a:gd name="connsiteX1" fmla="*/ 397685 w 986440"/>
                        <a:gd name="connsiteY1" fmla="*/ 432008 h 484628"/>
                        <a:gd name="connsiteX2" fmla="*/ 986440 w 986440"/>
                        <a:gd name="connsiteY2" fmla="*/ 0 h 484628"/>
                        <a:gd name="connsiteX0" fmla="*/ 0 w 986440"/>
                        <a:gd name="connsiteY0" fmla="*/ 438396 h 491191"/>
                        <a:gd name="connsiteX1" fmla="*/ 397685 w 986440"/>
                        <a:gd name="connsiteY1" fmla="*/ 432008 h 491191"/>
                        <a:gd name="connsiteX2" fmla="*/ 986440 w 986440"/>
                        <a:gd name="connsiteY2" fmla="*/ 0 h 491191"/>
                        <a:gd name="connsiteX0" fmla="*/ 0 w 986440"/>
                        <a:gd name="connsiteY0" fmla="*/ 438396 h 478272"/>
                        <a:gd name="connsiteX1" fmla="*/ 397685 w 986440"/>
                        <a:gd name="connsiteY1" fmla="*/ 432008 h 478272"/>
                        <a:gd name="connsiteX2" fmla="*/ 986440 w 986440"/>
                        <a:gd name="connsiteY2" fmla="*/ 0 h 478272"/>
                        <a:gd name="connsiteX0" fmla="*/ 0 w 986440"/>
                        <a:gd name="connsiteY0" fmla="*/ 438396 h 471099"/>
                        <a:gd name="connsiteX1" fmla="*/ 397685 w 986440"/>
                        <a:gd name="connsiteY1" fmla="*/ 432008 h 471099"/>
                        <a:gd name="connsiteX2" fmla="*/ 986440 w 986440"/>
                        <a:gd name="connsiteY2" fmla="*/ 0 h 471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86440" h="471099">
                          <a:moveTo>
                            <a:pt x="0" y="438396"/>
                          </a:moveTo>
                          <a:cubicBezTo>
                            <a:pt x="291706" y="483898"/>
                            <a:pt x="296778" y="482056"/>
                            <a:pt x="397685" y="432008"/>
                          </a:cubicBezTo>
                          <a:cubicBezTo>
                            <a:pt x="498592" y="381960"/>
                            <a:pt x="760494" y="58522"/>
                            <a:pt x="986440" y="0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2" name="フリーフォーム 141"/>
                    <p:cNvSpPr/>
                    <p:nvPr/>
                  </p:nvSpPr>
                  <p:spPr>
                    <a:xfrm>
                      <a:off x="1223980" y="2992705"/>
                      <a:ext cx="382747" cy="247789"/>
                    </a:xfrm>
                    <a:custGeom>
                      <a:avLst/>
                      <a:gdLst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4" fmla="*/ 1671145 w 1671145"/>
                        <a:gd name="connsiteY4" fmla="*/ 0 h 662152"/>
                        <a:gd name="connsiteX0" fmla="*/ 0 w 1671145"/>
                        <a:gd name="connsiteY0" fmla="*/ 662152 h 662152"/>
                        <a:gd name="connsiteX1" fmla="*/ 599090 w 1671145"/>
                        <a:gd name="connsiteY1" fmla="*/ 126124 h 662152"/>
                        <a:gd name="connsiteX2" fmla="*/ 1261241 w 1671145"/>
                        <a:gd name="connsiteY2" fmla="*/ 252248 h 662152"/>
                        <a:gd name="connsiteX3" fmla="*/ 1671145 w 1671145"/>
                        <a:gd name="connsiteY3" fmla="*/ 0 h 662152"/>
                        <a:gd name="connsiteX0" fmla="*/ 0 w 1261241"/>
                        <a:gd name="connsiteY0" fmla="*/ 549466 h 549466"/>
                        <a:gd name="connsiteX1" fmla="*/ 599090 w 1261241"/>
                        <a:gd name="connsiteY1" fmla="*/ 13438 h 549466"/>
                        <a:gd name="connsiteX2" fmla="*/ 1261241 w 1261241"/>
                        <a:gd name="connsiteY2" fmla="*/ 139562 h 549466"/>
                        <a:gd name="connsiteX0" fmla="*/ 0 w 1125646"/>
                        <a:gd name="connsiteY0" fmla="*/ 378503 h 378503"/>
                        <a:gd name="connsiteX1" fmla="*/ 463495 w 1125646"/>
                        <a:gd name="connsiteY1" fmla="*/ 5885 h 378503"/>
                        <a:gd name="connsiteX2" fmla="*/ 1125646 w 1125646"/>
                        <a:gd name="connsiteY2" fmla="*/ 132009 h 378503"/>
                        <a:gd name="connsiteX0" fmla="*/ 0 w 1125646"/>
                        <a:gd name="connsiteY0" fmla="*/ 372695 h 372695"/>
                        <a:gd name="connsiteX1" fmla="*/ 196666 w 1125646"/>
                        <a:gd name="connsiteY1" fmla="*/ 149960 h 372695"/>
                        <a:gd name="connsiteX2" fmla="*/ 463495 w 1125646"/>
                        <a:gd name="connsiteY2" fmla="*/ 77 h 372695"/>
                        <a:gd name="connsiteX3" fmla="*/ 1125646 w 1125646"/>
                        <a:gd name="connsiteY3" fmla="*/ 126201 h 372695"/>
                        <a:gd name="connsiteX0" fmla="*/ 0 w 972667"/>
                        <a:gd name="connsiteY0" fmla="*/ 372917 h 372917"/>
                        <a:gd name="connsiteX1" fmla="*/ 196666 w 972667"/>
                        <a:gd name="connsiteY1" fmla="*/ 150182 h 372917"/>
                        <a:gd name="connsiteX2" fmla="*/ 463495 w 972667"/>
                        <a:gd name="connsiteY2" fmla="*/ 299 h 372917"/>
                        <a:gd name="connsiteX3" fmla="*/ 972667 w 972667"/>
                        <a:gd name="connsiteY3" fmla="*/ 105562 h 372917"/>
                        <a:gd name="connsiteX0" fmla="*/ 0 w 972667"/>
                        <a:gd name="connsiteY0" fmla="*/ 373060 h 373060"/>
                        <a:gd name="connsiteX1" fmla="*/ 196666 w 972667"/>
                        <a:gd name="connsiteY1" fmla="*/ 150325 h 373060"/>
                        <a:gd name="connsiteX2" fmla="*/ 463495 w 972667"/>
                        <a:gd name="connsiteY2" fmla="*/ 442 h 373060"/>
                        <a:gd name="connsiteX3" fmla="*/ 972667 w 972667"/>
                        <a:gd name="connsiteY3" fmla="*/ 105705 h 373060"/>
                        <a:gd name="connsiteX0" fmla="*/ 0 w 1007435"/>
                        <a:gd name="connsiteY0" fmla="*/ 372808 h 372808"/>
                        <a:gd name="connsiteX1" fmla="*/ 196666 w 1007435"/>
                        <a:gd name="connsiteY1" fmla="*/ 150073 h 372808"/>
                        <a:gd name="connsiteX2" fmla="*/ 463495 w 1007435"/>
                        <a:gd name="connsiteY2" fmla="*/ 190 h 372808"/>
                        <a:gd name="connsiteX3" fmla="*/ 1007435 w 1007435"/>
                        <a:gd name="connsiteY3" fmla="*/ 119360 h 372808"/>
                        <a:gd name="connsiteX0" fmla="*/ 0 w 1007435"/>
                        <a:gd name="connsiteY0" fmla="*/ 362398 h 362398"/>
                        <a:gd name="connsiteX1" fmla="*/ 196666 w 1007435"/>
                        <a:gd name="connsiteY1" fmla="*/ 139663 h 362398"/>
                        <a:gd name="connsiteX2" fmla="*/ 546939 w 1007435"/>
                        <a:gd name="connsiteY2" fmla="*/ 211 h 362398"/>
                        <a:gd name="connsiteX3" fmla="*/ 1007435 w 1007435"/>
                        <a:gd name="connsiteY3" fmla="*/ 108950 h 362398"/>
                        <a:gd name="connsiteX0" fmla="*/ 0 w 1007435"/>
                        <a:gd name="connsiteY0" fmla="*/ 362470 h 362470"/>
                        <a:gd name="connsiteX1" fmla="*/ 196666 w 1007435"/>
                        <a:gd name="connsiteY1" fmla="*/ 139735 h 362470"/>
                        <a:gd name="connsiteX2" fmla="*/ 546939 w 1007435"/>
                        <a:gd name="connsiteY2" fmla="*/ 283 h 362470"/>
                        <a:gd name="connsiteX3" fmla="*/ 1007435 w 1007435"/>
                        <a:gd name="connsiteY3" fmla="*/ 109022 h 362470"/>
                        <a:gd name="connsiteX0" fmla="*/ 0 w 951806"/>
                        <a:gd name="connsiteY0" fmla="*/ 272073 h 272073"/>
                        <a:gd name="connsiteX1" fmla="*/ 141037 w 951806"/>
                        <a:gd name="connsiteY1" fmla="*/ 139735 h 272073"/>
                        <a:gd name="connsiteX2" fmla="*/ 491310 w 951806"/>
                        <a:gd name="connsiteY2" fmla="*/ 283 h 272073"/>
                        <a:gd name="connsiteX3" fmla="*/ 951806 w 951806"/>
                        <a:gd name="connsiteY3" fmla="*/ 109022 h 272073"/>
                        <a:gd name="connsiteX0" fmla="*/ 0 w 951806"/>
                        <a:gd name="connsiteY0" fmla="*/ 271823 h 271823"/>
                        <a:gd name="connsiteX1" fmla="*/ 151468 w 951806"/>
                        <a:gd name="connsiteY1" fmla="*/ 118624 h 271823"/>
                        <a:gd name="connsiteX2" fmla="*/ 491310 w 951806"/>
                        <a:gd name="connsiteY2" fmla="*/ 33 h 271823"/>
                        <a:gd name="connsiteX3" fmla="*/ 951806 w 951806"/>
                        <a:gd name="connsiteY3" fmla="*/ 108772 h 271823"/>
                        <a:gd name="connsiteX0" fmla="*/ 0 w 951806"/>
                        <a:gd name="connsiteY0" fmla="*/ 278772 h 278772"/>
                        <a:gd name="connsiteX1" fmla="*/ 151468 w 951806"/>
                        <a:gd name="connsiteY1" fmla="*/ 125573 h 278772"/>
                        <a:gd name="connsiteX2" fmla="*/ 466972 w 951806"/>
                        <a:gd name="connsiteY2" fmla="*/ 28 h 278772"/>
                        <a:gd name="connsiteX3" fmla="*/ 951806 w 951806"/>
                        <a:gd name="connsiteY3" fmla="*/ 115721 h 278772"/>
                        <a:gd name="connsiteX0" fmla="*/ 0 w 906608"/>
                        <a:gd name="connsiteY0" fmla="*/ 279010 h 279010"/>
                        <a:gd name="connsiteX1" fmla="*/ 151468 w 906608"/>
                        <a:gd name="connsiteY1" fmla="*/ 125811 h 279010"/>
                        <a:gd name="connsiteX2" fmla="*/ 466972 w 906608"/>
                        <a:gd name="connsiteY2" fmla="*/ 266 h 279010"/>
                        <a:gd name="connsiteX3" fmla="*/ 906608 w 906608"/>
                        <a:gd name="connsiteY3" fmla="*/ 98575 h 279010"/>
                        <a:gd name="connsiteX0" fmla="*/ 0 w 906608"/>
                        <a:gd name="connsiteY0" fmla="*/ 279189 h 279189"/>
                        <a:gd name="connsiteX1" fmla="*/ 151468 w 906608"/>
                        <a:gd name="connsiteY1" fmla="*/ 125990 h 279189"/>
                        <a:gd name="connsiteX2" fmla="*/ 466972 w 906608"/>
                        <a:gd name="connsiteY2" fmla="*/ 445 h 279189"/>
                        <a:gd name="connsiteX3" fmla="*/ 906608 w 906608"/>
                        <a:gd name="connsiteY3" fmla="*/ 98754 h 279189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51468 w 906608"/>
                        <a:gd name="connsiteY1" fmla="*/ 125990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0043 w 906608"/>
                        <a:gd name="connsiteY1" fmla="*/ 92653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182424 w 906608"/>
                        <a:gd name="connsiteY1" fmla="*/ 95034 h 272046"/>
                        <a:gd name="connsiteX2" fmla="*/ 466972 w 906608"/>
                        <a:gd name="connsiteY2" fmla="*/ 445 h 272046"/>
                        <a:gd name="connsiteX3" fmla="*/ 906608 w 906608"/>
                        <a:gd name="connsiteY3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72046 h 272046"/>
                        <a:gd name="connsiteX1" fmla="*/ 466972 w 906608"/>
                        <a:gd name="connsiteY1" fmla="*/ 445 h 272046"/>
                        <a:gd name="connsiteX2" fmla="*/ 906608 w 906608"/>
                        <a:gd name="connsiteY2" fmla="*/ 98754 h 272046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2675 h 262675"/>
                        <a:gd name="connsiteX1" fmla="*/ 438397 w 906608"/>
                        <a:gd name="connsiteY1" fmla="*/ 599 h 262675"/>
                        <a:gd name="connsiteX2" fmla="*/ 906608 w 906608"/>
                        <a:gd name="connsiteY2" fmla="*/ 89383 h 262675"/>
                        <a:gd name="connsiteX0" fmla="*/ 0 w 906608"/>
                        <a:gd name="connsiteY0" fmla="*/ 267124 h 267124"/>
                        <a:gd name="connsiteX1" fmla="*/ 438397 w 906608"/>
                        <a:gd name="connsiteY1" fmla="*/ 5048 h 267124"/>
                        <a:gd name="connsiteX2" fmla="*/ 906608 w 906608"/>
                        <a:gd name="connsiteY2" fmla="*/ 93832 h 267124"/>
                        <a:gd name="connsiteX0" fmla="*/ 0 w 906608"/>
                        <a:gd name="connsiteY0" fmla="*/ 269810 h 269810"/>
                        <a:gd name="connsiteX1" fmla="*/ 438397 w 906608"/>
                        <a:gd name="connsiteY1" fmla="*/ 7734 h 269810"/>
                        <a:gd name="connsiteX2" fmla="*/ 906608 w 906608"/>
                        <a:gd name="connsiteY2" fmla="*/ 96518 h 269810"/>
                        <a:gd name="connsiteX0" fmla="*/ 0 w 906608"/>
                        <a:gd name="connsiteY0" fmla="*/ 268898 h 268898"/>
                        <a:gd name="connsiteX1" fmla="*/ 438397 w 906608"/>
                        <a:gd name="connsiteY1" fmla="*/ 6822 h 268898"/>
                        <a:gd name="connsiteX2" fmla="*/ 906608 w 906608"/>
                        <a:gd name="connsiteY2" fmla="*/ 95606 h 268898"/>
                        <a:gd name="connsiteX0" fmla="*/ 0 w 906608"/>
                        <a:gd name="connsiteY0" fmla="*/ 267125 h 267125"/>
                        <a:gd name="connsiteX1" fmla="*/ 438397 w 906608"/>
                        <a:gd name="connsiteY1" fmla="*/ 5049 h 267125"/>
                        <a:gd name="connsiteX2" fmla="*/ 906608 w 906608"/>
                        <a:gd name="connsiteY2" fmla="*/ 93833 h 267125"/>
                        <a:gd name="connsiteX0" fmla="*/ 0 w 899464"/>
                        <a:gd name="connsiteY0" fmla="*/ 270130 h 270130"/>
                        <a:gd name="connsiteX1" fmla="*/ 438397 w 899464"/>
                        <a:gd name="connsiteY1" fmla="*/ 8054 h 270130"/>
                        <a:gd name="connsiteX2" fmla="*/ 899464 w 899464"/>
                        <a:gd name="connsiteY2" fmla="*/ 101601 h 270130"/>
                        <a:gd name="connsiteX0" fmla="*/ 0 w 899464"/>
                        <a:gd name="connsiteY0" fmla="*/ 269511 h 269511"/>
                        <a:gd name="connsiteX1" fmla="*/ 438397 w 899464"/>
                        <a:gd name="connsiteY1" fmla="*/ 7435 h 269511"/>
                        <a:gd name="connsiteX2" fmla="*/ 899464 w 899464"/>
                        <a:gd name="connsiteY2" fmla="*/ 100982 h 269511"/>
                        <a:gd name="connsiteX0" fmla="*/ 0 w 899464"/>
                        <a:gd name="connsiteY0" fmla="*/ 266991 h 266991"/>
                        <a:gd name="connsiteX1" fmla="*/ 438397 w 899464"/>
                        <a:gd name="connsiteY1" fmla="*/ 4915 h 266991"/>
                        <a:gd name="connsiteX2" fmla="*/ 899464 w 899464"/>
                        <a:gd name="connsiteY2" fmla="*/ 98462 h 266991"/>
                        <a:gd name="connsiteX0" fmla="*/ 0 w 891805"/>
                        <a:gd name="connsiteY0" fmla="*/ 271483 h 271483"/>
                        <a:gd name="connsiteX1" fmla="*/ 438397 w 891805"/>
                        <a:gd name="connsiteY1" fmla="*/ 9407 h 271483"/>
                        <a:gd name="connsiteX2" fmla="*/ 891805 w 891805"/>
                        <a:gd name="connsiteY2" fmla="*/ 91047 h 271483"/>
                        <a:gd name="connsiteX0" fmla="*/ 0 w 891805"/>
                        <a:gd name="connsiteY0" fmla="*/ 261202 h 261202"/>
                        <a:gd name="connsiteX1" fmla="*/ 389894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91805"/>
                        <a:gd name="connsiteY0" fmla="*/ 261202 h 261202"/>
                        <a:gd name="connsiteX1" fmla="*/ 415421 w 891805"/>
                        <a:gd name="connsiteY1" fmla="*/ 11032 h 261202"/>
                        <a:gd name="connsiteX2" fmla="*/ 891805 w 891805"/>
                        <a:gd name="connsiteY2" fmla="*/ 80766 h 261202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886700"/>
                        <a:gd name="connsiteY0" fmla="*/ 258653 h 258653"/>
                        <a:gd name="connsiteX1" fmla="*/ 410316 w 886700"/>
                        <a:gd name="connsiteY1" fmla="*/ 10864 h 258653"/>
                        <a:gd name="connsiteX2" fmla="*/ 886700 w 886700"/>
                        <a:gd name="connsiteY2" fmla="*/ 80598 h 258653"/>
                        <a:gd name="connsiteX0" fmla="*/ 0 w 651845"/>
                        <a:gd name="connsiteY0" fmla="*/ 284557 h 284557"/>
                        <a:gd name="connsiteX1" fmla="*/ 410316 w 651845"/>
                        <a:gd name="connsiteY1" fmla="*/ 36768 h 284557"/>
                        <a:gd name="connsiteX2" fmla="*/ 651845 w 651845"/>
                        <a:gd name="connsiteY2" fmla="*/ 43002 h 284557"/>
                        <a:gd name="connsiteX0" fmla="*/ 0 w 667872"/>
                        <a:gd name="connsiteY0" fmla="*/ 284557 h 284557"/>
                        <a:gd name="connsiteX1" fmla="*/ 410316 w 667872"/>
                        <a:gd name="connsiteY1" fmla="*/ 36768 h 284557"/>
                        <a:gd name="connsiteX2" fmla="*/ 651845 w 667872"/>
                        <a:gd name="connsiteY2" fmla="*/ 43002 h 284557"/>
                        <a:gd name="connsiteX3" fmla="*/ 644943 w 667872"/>
                        <a:gd name="connsiteY3" fmla="*/ 30473 h 284557"/>
                        <a:gd name="connsiteX0" fmla="*/ 0 w 651845"/>
                        <a:gd name="connsiteY0" fmla="*/ 284557 h 284557"/>
                        <a:gd name="connsiteX1" fmla="*/ 410316 w 651845"/>
                        <a:gd name="connsiteY1" fmla="*/ 36768 h 284557"/>
                        <a:gd name="connsiteX2" fmla="*/ 651845 w 651845"/>
                        <a:gd name="connsiteY2" fmla="*/ 43002 h 284557"/>
                        <a:gd name="connsiteX0" fmla="*/ 0 w 410317"/>
                        <a:gd name="connsiteY0" fmla="*/ 247789 h 247789"/>
                        <a:gd name="connsiteX1" fmla="*/ 410316 w 410317"/>
                        <a:gd name="connsiteY1" fmla="*/ 0 h 2477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0317" h="247789">
                          <a:moveTo>
                            <a:pt x="0" y="247789"/>
                          </a:moveTo>
                          <a:cubicBezTo>
                            <a:pt x="162266" y="88813"/>
                            <a:pt x="301675" y="40259"/>
                            <a:pt x="410316" y="0"/>
                          </a:cubicBezTo>
                        </a:path>
                      </a:pathLst>
                    </a:custGeom>
                    <a:noFill/>
                    <a:ln w="57150" cap="flat" cmpd="sng" algn="ctr">
                      <a:solidFill>
                        <a:srgbClr val="99FF33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6" name="グループ化 135"/>
                  <p:cNvGrpSpPr/>
                  <p:nvPr/>
                </p:nvGrpSpPr>
                <p:grpSpPr>
                  <a:xfrm>
                    <a:off x="523763" y="2412813"/>
                    <a:ext cx="988413" cy="481127"/>
                    <a:chOff x="4955400" y="2625670"/>
                    <a:chExt cx="988413" cy="481127"/>
                  </a:xfrm>
                </p:grpSpPr>
                <p:grpSp>
                  <p:nvGrpSpPr>
                    <p:cNvPr id="137" name="グループ化 136"/>
                    <p:cNvGrpSpPr/>
                    <p:nvPr/>
                  </p:nvGrpSpPr>
                  <p:grpSpPr>
                    <a:xfrm>
                      <a:off x="4955400" y="2625670"/>
                      <a:ext cx="988413" cy="475388"/>
                      <a:chOff x="618314" y="2992705"/>
                      <a:chExt cx="988413" cy="475388"/>
                    </a:xfrm>
                  </p:grpSpPr>
                  <p:sp>
                    <p:nvSpPr>
                      <p:cNvPr id="139" name="フリーフォーム 138"/>
                      <p:cNvSpPr/>
                      <p:nvPr/>
                    </p:nvSpPr>
                    <p:spPr>
                      <a:xfrm>
                        <a:off x="618314" y="2996994"/>
                        <a:ext cx="986440" cy="471099"/>
                      </a:xfrm>
                      <a:custGeom>
                        <a:avLst/>
                        <a:gdLst>
                          <a:gd name="connsiteX0" fmla="*/ 0 w 1671145"/>
                          <a:gd name="connsiteY0" fmla="*/ 662152 h 662152"/>
                          <a:gd name="connsiteX1" fmla="*/ 599090 w 1671145"/>
                          <a:gd name="connsiteY1" fmla="*/ 126124 h 662152"/>
                          <a:gd name="connsiteX2" fmla="*/ 1261241 w 1671145"/>
                          <a:gd name="connsiteY2" fmla="*/ 252248 h 662152"/>
                          <a:gd name="connsiteX3" fmla="*/ 1671145 w 1671145"/>
                          <a:gd name="connsiteY3" fmla="*/ 0 h 662152"/>
                          <a:gd name="connsiteX4" fmla="*/ 1671145 w 1671145"/>
                          <a:gd name="connsiteY4" fmla="*/ 0 h 662152"/>
                          <a:gd name="connsiteX0" fmla="*/ 0 w 2033095"/>
                          <a:gd name="connsiteY0" fmla="*/ 1017752 h 1017752"/>
                          <a:gd name="connsiteX1" fmla="*/ 961040 w 2033095"/>
                          <a:gd name="connsiteY1" fmla="*/ 126124 h 1017752"/>
                          <a:gd name="connsiteX2" fmla="*/ 1623191 w 2033095"/>
                          <a:gd name="connsiteY2" fmla="*/ 252248 h 1017752"/>
                          <a:gd name="connsiteX3" fmla="*/ 2033095 w 2033095"/>
                          <a:gd name="connsiteY3" fmla="*/ 0 h 1017752"/>
                          <a:gd name="connsiteX4" fmla="*/ 2033095 w 2033095"/>
                          <a:gd name="connsiteY4" fmla="*/ 0 h 1017752"/>
                          <a:gd name="connsiteX0" fmla="*/ 0 w 2033095"/>
                          <a:gd name="connsiteY0" fmla="*/ 1017752 h 1017752"/>
                          <a:gd name="connsiteX1" fmla="*/ 289735 w 2033095"/>
                          <a:gd name="connsiteY1" fmla="*/ 712914 h 1017752"/>
                          <a:gd name="connsiteX2" fmla="*/ 961040 w 2033095"/>
                          <a:gd name="connsiteY2" fmla="*/ 126124 h 1017752"/>
                          <a:gd name="connsiteX3" fmla="*/ 1623191 w 2033095"/>
                          <a:gd name="connsiteY3" fmla="*/ 252248 h 1017752"/>
                          <a:gd name="connsiteX4" fmla="*/ 2033095 w 2033095"/>
                          <a:gd name="connsiteY4" fmla="*/ 0 h 1017752"/>
                          <a:gd name="connsiteX5" fmla="*/ 2033095 w 2033095"/>
                          <a:gd name="connsiteY5" fmla="*/ 0 h 1017752"/>
                          <a:gd name="connsiteX0" fmla="*/ 0 w 2096595"/>
                          <a:gd name="connsiteY0" fmla="*/ 897102 h 897102"/>
                          <a:gd name="connsiteX1" fmla="*/ 353235 w 2096595"/>
                          <a:gd name="connsiteY1" fmla="*/ 712914 h 897102"/>
                          <a:gd name="connsiteX2" fmla="*/ 1024540 w 2096595"/>
                          <a:gd name="connsiteY2" fmla="*/ 126124 h 897102"/>
                          <a:gd name="connsiteX3" fmla="*/ 1686691 w 2096595"/>
                          <a:gd name="connsiteY3" fmla="*/ 252248 h 897102"/>
                          <a:gd name="connsiteX4" fmla="*/ 2096595 w 2096595"/>
                          <a:gd name="connsiteY4" fmla="*/ 0 h 897102"/>
                          <a:gd name="connsiteX5" fmla="*/ 2096595 w 2096595"/>
                          <a:gd name="connsiteY5" fmla="*/ 0 h 897102"/>
                          <a:gd name="connsiteX0" fmla="*/ 0 w 2096595"/>
                          <a:gd name="connsiteY0" fmla="*/ 897102 h 897102"/>
                          <a:gd name="connsiteX1" fmla="*/ 416735 w 2096595"/>
                          <a:gd name="connsiteY1" fmla="*/ 604964 h 897102"/>
                          <a:gd name="connsiteX2" fmla="*/ 1024540 w 2096595"/>
                          <a:gd name="connsiteY2" fmla="*/ 126124 h 897102"/>
                          <a:gd name="connsiteX3" fmla="*/ 1686691 w 2096595"/>
                          <a:gd name="connsiteY3" fmla="*/ 252248 h 897102"/>
                          <a:gd name="connsiteX4" fmla="*/ 2096595 w 2096595"/>
                          <a:gd name="connsiteY4" fmla="*/ 0 h 897102"/>
                          <a:gd name="connsiteX5" fmla="*/ 2096595 w 2096595"/>
                          <a:gd name="connsiteY5" fmla="*/ 0 h 897102"/>
                          <a:gd name="connsiteX0" fmla="*/ 0 w 2077545"/>
                          <a:gd name="connsiteY0" fmla="*/ 903452 h 903452"/>
                          <a:gd name="connsiteX1" fmla="*/ 397685 w 2077545"/>
                          <a:gd name="connsiteY1" fmla="*/ 604964 h 903452"/>
                          <a:gd name="connsiteX2" fmla="*/ 1005490 w 2077545"/>
                          <a:gd name="connsiteY2" fmla="*/ 126124 h 903452"/>
                          <a:gd name="connsiteX3" fmla="*/ 1667641 w 2077545"/>
                          <a:gd name="connsiteY3" fmla="*/ 252248 h 903452"/>
                          <a:gd name="connsiteX4" fmla="*/ 2077545 w 2077545"/>
                          <a:gd name="connsiteY4" fmla="*/ 0 h 903452"/>
                          <a:gd name="connsiteX5" fmla="*/ 2077545 w 2077545"/>
                          <a:gd name="connsiteY5" fmla="*/ 0 h 903452"/>
                          <a:gd name="connsiteX0" fmla="*/ 0 w 2026745"/>
                          <a:gd name="connsiteY0" fmla="*/ 795502 h 795502"/>
                          <a:gd name="connsiteX1" fmla="*/ 346885 w 2026745"/>
                          <a:gd name="connsiteY1" fmla="*/ 604964 h 795502"/>
                          <a:gd name="connsiteX2" fmla="*/ 954690 w 2026745"/>
                          <a:gd name="connsiteY2" fmla="*/ 126124 h 795502"/>
                          <a:gd name="connsiteX3" fmla="*/ 1616841 w 2026745"/>
                          <a:gd name="connsiteY3" fmla="*/ 252248 h 795502"/>
                          <a:gd name="connsiteX4" fmla="*/ 2026745 w 2026745"/>
                          <a:gd name="connsiteY4" fmla="*/ 0 h 795502"/>
                          <a:gd name="connsiteX5" fmla="*/ 2026745 w 2026745"/>
                          <a:gd name="connsiteY5" fmla="*/ 0 h 795502"/>
                          <a:gd name="connsiteX0" fmla="*/ 0 w 2026745"/>
                          <a:gd name="connsiteY0" fmla="*/ 795502 h 795502"/>
                          <a:gd name="connsiteX1" fmla="*/ 346885 w 2026745"/>
                          <a:gd name="connsiteY1" fmla="*/ 604964 h 795502"/>
                          <a:gd name="connsiteX2" fmla="*/ 954690 w 2026745"/>
                          <a:gd name="connsiteY2" fmla="*/ 126124 h 795502"/>
                          <a:gd name="connsiteX3" fmla="*/ 1616841 w 2026745"/>
                          <a:gd name="connsiteY3" fmla="*/ 252248 h 795502"/>
                          <a:gd name="connsiteX4" fmla="*/ 2026745 w 2026745"/>
                          <a:gd name="connsiteY4" fmla="*/ 0 h 795502"/>
                          <a:gd name="connsiteX5" fmla="*/ 2026745 w 2026745"/>
                          <a:gd name="connsiteY5" fmla="*/ 0 h 795502"/>
                          <a:gd name="connsiteX0" fmla="*/ 0 w 2026745"/>
                          <a:gd name="connsiteY0" fmla="*/ 795502 h 795502"/>
                          <a:gd name="connsiteX1" fmla="*/ 365935 w 2026745"/>
                          <a:gd name="connsiteY1" fmla="*/ 579564 h 795502"/>
                          <a:gd name="connsiteX2" fmla="*/ 954690 w 2026745"/>
                          <a:gd name="connsiteY2" fmla="*/ 126124 h 795502"/>
                          <a:gd name="connsiteX3" fmla="*/ 1616841 w 2026745"/>
                          <a:gd name="connsiteY3" fmla="*/ 252248 h 795502"/>
                          <a:gd name="connsiteX4" fmla="*/ 2026745 w 2026745"/>
                          <a:gd name="connsiteY4" fmla="*/ 0 h 795502"/>
                          <a:gd name="connsiteX5" fmla="*/ 2026745 w 2026745"/>
                          <a:gd name="connsiteY5" fmla="*/ 0 h 795502"/>
                          <a:gd name="connsiteX0" fmla="*/ 0 w 2058495"/>
                          <a:gd name="connsiteY0" fmla="*/ 585952 h 630466"/>
                          <a:gd name="connsiteX1" fmla="*/ 397685 w 2058495"/>
                          <a:gd name="connsiteY1" fmla="*/ 579564 h 630466"/>
                          <a:gd name="connsiteX2" fmla="*/ 986440 w 2058495"/>
                          <a:gd name="connsiteY2" fmla="*/ 126124 h 630466"/>
                          <a:gd name="connsiteX3" fmla="*/ 1648591 w 2058495"/>
                          <a:gd name="connsiteY3" fmla="*/ 252248 h 630466"/>
                          <a:gd name="connsiteX4" fmla="*/ 2058495 w 2058495"/>
                          <a:gd name="connsiteY4" fmla="*/ 0 h 630466"/>
                          <a:gd name="connsiteX5" fmla="*/ 2058495 w 2058495"/>
                          <a:gd name="connsiteY5" fmla="*/ 0 h 630466"/>
                          <a:gd name="connsiteX0" fmla="*/ 0 w 2058495"/>
                          <a:gd name="connsiteY0" fmla="*/ 585952 h 659114"/>
                          <a:gd name="connsiteX1" fmla="*/ 397685 w 2058495"/>
                          <a:gd name="connsiteY1" fmla="*/ 579564 h 659114"/>
                          <a:gd name="connsiteX2" fmla="*/ 986440 w 2058495"/>
                          <a:gd name="connsiteY2" fmla="*/ 126124 h 659114"/>
                          <a:gd name="connsiteX3" fmla="*/ 1648591 w 2058495"/>
                          <a:gd name="connsiteY3" fmla="*/ 252248 h 659114"/>
                          <a:gd name="connsiteX4" fmla="*/ 2058495 w 2058495"/>
                          <a:gd name="connsiteY4" fmla="*/ 0 h 659114"/>
                          <a:gd name="connsiteX5" fmla="*/ 2058495 w 2058495"/>
                          <a:gd name="connsiteY5" fmla="*/ 0 h 659114"/>
                          <a:gd name="connsiteX0" fmla="*/ 0 w 2058495"/>
                          <a:gd name="connsiteY0" fmla="*/ 585952 h 615401"/>
                          <a:gd name="connsiteX1" fmla="*/ 397685 w 2058495"/>
                          <a:gd name="connsiteY1" fmla="*/ 579564 h 615401"/>
                          <a:gd name="connsiteX2" fmla="*/ 986440 w 2058495"/>
                          <a:gd name="connsiteY2" fmla="*/ 126124 h 615401"/>
                          <a:gd name="connsiteX3" fmla="*/ 1648591 w 2058495"/>
                          <a:gd name="connsiteY3" fmla="*/ 252248 h 615401"/>
                          <a:gd name="connsiteX4" fmla="*/ 2058495 w 2058495"/>
                          <a:gd name="connsiteY4" fmla="*/ 0 h 615401"/>
                          <a:gd name="connsiteX5" fmla="*/ 2058495 w 2058495"/>
                          <a:gd name="connsiteY5" fmla="*/ 0 h 615401"/>
                          <a:gd name="connsiteX0" fmla="*/ 0 w 2058495"/>
                          <a:gd name="connsiteY0" fmla="*/ 585952 h 659114"/>
                          <a:gd name="connsiteX1" fmla="*/ 397685 w 2058495"/>
                          <a:gd name="connsiteY1" fmla="*/ 579564 h 659114"/>
                          <a:gd name="connsiteX2" fmla="*/ 986440 w 2058495"/>
                          <a:gd name="connsiteY2" fmla="*/ 126124 h 659114"/>
                          <a:gd name="connsiteX3" fmla="*/ 1648591 w 2058495"/>
                          <a:gd name="connsiteY3" fmla="*/ 252248 h 659114"/>
                          <a:gd name="connsiteX4" fmla="*/ 2058495 w 2058495"/>
                          <a:gd name="connsiteY4" fmla="*/ 0 h 659114"/>
                          <a:gd name="connsiteX5" fmla="*/ 2058495 w 2058495"/>
                          <a:gd name="connsiteY5" fmla="*/ 0 h 659114"/>
                          <a:gd name="connsiteX0" fmla="*/ 0 w 2058495"/>
                          <a:gd name="connsiteY0" fmla="*/ 585952 h 628392"/>
                          <a:gd name="connsiteX1" fmla="*/ 397685 w 2058495"/>
                          <a:gd name="connsiteY1" fmla="*/ 579564 h 628392"/>
                          <a:gd name="connsiteX2" fmla="*/ 986440 w 2058495"/>
                          <a:gd name="connsiteY2" fmla="*/ 126124 h 628392"/>
                          <a:gd name="connsiteX3" fmla="*/ 1648591 w 2058495"/>
                          <a:gd name="connsiteY3" fmla="*/ 252248 h 628392"/>
                          <a:gd name="connsiteX4" fmla="*/ 2058495 w 2058495"/>
                          <a:gd name="connsiteY4" fmla="*/ 0 h 628392"/>
                          <a:gd name="connsiteX5" fmla="*/ 2058495 w 2058495"/>
                          <a:gd name="connsiteY5" fmla="*/ 0 h 628392"/>
                          <a:gd name="connsiteX0" fmla="*/ 0 w 2058495"/>
                          <a:gd name="connsiteY0" fmla="*/ 585952 h 621022"/>
                          <a:gd name="connsiteX1" fmla="*/ 397685 w 2058495"/>
                          <a:gd name="connsiteY1" fmla="*/ 579564 h 621022"/>
                          <a:gd name="connsiteX2" fmla="*/ 986440 w 2058495"/>
                          <a:gd name="connsiteY2" fmla="*/ 126124 h 621022"/>
                          <a:gd name="connsiteX3" fmla="*/ 1648591 w 2058495"/>
                          <a:gd name="connsiteY3" fmla="*/ 252248 h 621022"/>
                          <a:gd name="connsiteX4" fmla="*/ 2058495 w 2058495"/>
                          <a:gd name="connsiteY4" fmla="*/ 0 h 621022"/>
                          <a:gd name="connsiteX5" fmla="*/ 2058495 w 2058495"/>
                          <a:gd name="connsiteY5" fmla="*/ 0 h 621022"/>
                          <a:gd name="connsiteX0" fmla="*/ 0 w 2058495"/>
                          <a:gd name="connsiteY0" fmla="*/ 585952 h 621022"/>
                          <a:gd name="connsiteX1" fmla="*/ 397685 w 2058495"/>
                          <a:gd name="connsiteY1" fmla="*/ 579564 h 621022"/>
                          <a:gd name="connsiteX2" fmla="*/ 986440 w 2058495"/>
                          <a:gd name="connsiteY2" fmla="*/ 126124 h 621022"/>
                          <a:gd name="connsiteX3" fmla="*/ 1648591 w 2058495"/>
                          <a:gd name="connsiteY3" fmla="*/ 252248 h 621022"/>
                          <a:gd name="connsiteX4" fmla="*/ 2058495 w 2058495"/>
                          <a:gd name="connsiteY4" fmla="*/ 0 h 621022"/>
                          <a:gd name="connsiteX5" fmla="*/ 1825132 w 2058495"/>
                          <a:gd name="connsiteY5" fmla="*/ 178594 h 621022"/>
                          <a:gd name="connsiteX0" fmla="*/ 0 w 2058495"/>
                          <a:gd name="connsiteY0" fmla="*/ 585952 h 621022"/>
                          <a:gd name="connsiteX1" fmla="*/ 397685 w 2058495"/>
                          <a:gd name="connsiteY1" fmla="*/ 579564 h 621022"/>
                          <a:gd name="connsiteX2" fmla="*/ 986440 w 2058495"/>
                          <a:gd name="connsiteY2" fmla="*/ 126124 h 621022"/>
                          <a:gd name="connsiteX3" fmla="*/ 1648591 w 2058495"/>
                          <a:gd name="connsiteY3" fmla="*/ 252248 h 621022"/>
                          <a:gd name="connsiteX4" fmla="*/ 2058495 w 2058495"/>
                          <a:gd name="connsiteY4" fmla="*/ 0 h 621022"/>
                          <a:gd name="connsiteX5" fmla="*/ 1825132 w 2058495"/>
                          <a:gd name="connsiteY5" fmla="*/ 178594 h 621022"/>
                          <a:gd name="connsiteX0" fmla="*/ 0 w 2058495"/>
                          <a:gd name="connsiteY0" fmla="*/ 585952 h 621022"/>
                          <a:gd name="connsiteX1" fmla="*/ 397685 w 2058495"/>
                          <a:gd name="connsiteY1" fmla="*/ 579564 h 621022"/>
                          <a:gd name="connsiteX2" fmla="*/ 986440 w 2058495"/>
                          <a:gd name="connsiteY2" fmla="*/ 126124 h 621022"/>
                          <a:gd name="connsiteX3" fmla="*/ 1648591 w 2058495"/>
                          <a:gd name="connsiteY3" fmla="*/ 252248 h 621022"/>
                          <a:gd name="connsiteX4" fmla="*/ 2058495 w 2058495"/>
                          <a:gd name="connsiteY4" fmla="*/ 0 h 621022"/>
                          <a:gd name="connsiteX0" fmla="*/ 0 w 1965626"/>
                          <a:gd name="connsiteY0" fmla="*/ 502608 h 537678"/>
                          <a:gd name="connsiteX1" fmla="*/ 397685 w 1965626"/>
                          <a:gd name="connsiteY1" fmla="*/ 496220 h 537678"/>
                          <a:gd name="connsiteX2" fmla="*/ 986440 w 1965626"/>
                          <a:gd name="connsiteY2" fmla="*/ 42780 h 537678"/>
                          <a:gd name="connsiteX3" fmla="*/ 1648591 w 1965626"/>
                          <a:gd name="connsiteY3" fmla="*/ 168904 h 537678"/>
                          <a:gd name="connsiteX4" fmla="*/ 1965626 w 1965626"/>
                          <a:gd name="connsiteY4" fmla="*/ 0 h 537678"/>
                          <a:gd name="connsiteX0" fmla="*/ 0 w 1648591"/>
                          <a:gd name="connsiteY0" fmla="*/ 469782 h 504852"/>
                          <a:gd name="connsiteX1" fmla="*/ 397685 w 1648591"/>
                          <a:gd name="connsiteY1" fmla="*/ 463394 h 504852"/>
                          <a:gd name="connsiteX2" fmla="*/ 986440 w 1648591"/>
                          <a:gd name="connsiteY2" fmla="*/ 9954 h 504852"/>
                          <a:gd name="connsiteX3" fmla="*/ 1648591 w 1648591"/>
                          <a:gd name="connsiteY3" fmla="*/ 136078 h 504852"/>
                          <a:gd name="connsiteX0" fmla="*/ 0 w 1648591"/>
                          <a:gd name="connsiteY0" fmla="*/ 478599 h 513669"/>
                          <a:gd name="connsiteX1" fmla="*/ 397685 w 1648591"/>
                          <a:gd name="connsiteY1" fmla="*/ 472211 h 513669"/>
                          <a:gd name="connsiteX2" fmla="*/ 986440 w 1648591"/>
                          <a:gd name="connsiteY2" fmla="*/ 18771 h 513669"/>
                          <a:gd name="connsiteX3" fmla="*/ 1648591 w 1648591"/>
                          <a:gd name="connsiteY3" fmla="*/ 144895 h 513669"/>
                          <a:gd name="connsiteX0" fmla="*/ 0 w 1419991"/>
                          <a:gd name="connsiteY0" fmla="*/ 488475 h 523545"/>
                          <a:gd name="connsiteX1" fmla="*/ 397685 w 1419991"/>
                          <a:gd name="connsiteY1" fmla="*/ 482087 h 523545"/>
                          <a:gd name="connsiteX2" fmla="*/ 986440 w 1419991"/>
                          <a:gd name="connsiteY2" fmla="*/ 28647 h 523545"/>
                          <a:gd name="connsiteX3" fmla="*/ 1419991 w 1419991"/>
                          <a:gd name="connsiteY3" fmla="*/ 116671 h 523545"/>
                          <a:gd name="connsiteX0" fmla="*/ 0 w 1419991"/>
                          <a:gd name="connsiteY0" fmla="*/ 479904 h 514974"/>
                          <a:gd name="connsiteX1" fmla="*/ 397685 w 1419991"/>
                          <a:gd name="connsiteY1" fmla="*/ 473516 h 514974"/>
                          <a:gd name="connsiteX2" fmla="*/ 986440 w 1419991"/>
                          <a:gd name="connsiteY2" fmla="*/ 20076 h 514974"/>
                          <a:gd name="connsiteX3" fmla="*/ 1419991 w 1419991"/>
                          <a:gd name="connsiteY3" fmla="*/ 108100 h 514974"/>
                          <a:gd name="connsiteX0" fmla="*/ 0 w 1419991"/>
                          <a:gd name="connsiteY0" fmla="*/ 478246 h 513316"/>
                          <a:gd name="connsiteX1" fmla="*/ 397685 w 1419991"/>
                          <a:gd name="connsiteY1" fmla="*/ 471858 h 513316"/>
                          <a:gd name="connsiteX2" fmla="*/ 986440 w 1419991"/>
                          <a:gd name="connsiteY2" fmla="*/ 18418 h 513316"/>
                          <a:gd name="connsiteX3" fmla="*/ 1419991 w 1419991"/>
                          <a:gd name="connsiteY3" fmla="*/ 106442 h 513316"/>
                          <a:gd name="connsiteX0" fmla="*/ 0 w 1419991"/>
                          <a:gd name="connsiteY0" fmla="*/ 481480 h 516550"/>
                          <a:gd name="connsiteX1" fmla="*/ 397685 w 1419991"/>
                          <a:gd name="connsiteY1" fmla="*/ 475092 h 516550"/>
                          <a:gd name="connsiteX2" fmla="*/ 986440 w 1419991"/>
                          <a:gd name="connsiteY2" fmla="*/ 21652 h 516550"/>
                          <a:gd name="connsiteX3" fmla="*/ 1419991 w 1419991"/>
                          <a:gd name="connsiteY3" fmla="*/ 109676 h 516550"/>
                          <a:gd name="connsiteX0" fmla="*/ 0 w 1419991"/>
                          <a:gd name="connsiteY0" fmla="*/ 480827 h 515897"/>
                          <a:gd name="connsiteX1" fmla="*/ 397685 w 1419991"/>
                          <a:gd name="connsiteY1" fmla="*/ 474439 h 515897"/>
                          <a:gd name="connsiteX2" fmla="*/ 986440 w 1419991"/>
                          <a:gd name="connsiteY2" fmla="*/ 20999 h 515897"/>
                          <a:gd name="connsiteX3" fmla="*/ 1419991 w 1419991"/>
                          <a:gd name="connsiteY3" fmla="*/ 109023 h 515897"/>
                          <a:gd name="connsiteX0" fmla="*/ 0 w 1419991"/>
                          <a:gd name="connsiteY0" fmla="*/ 474933 h 510003"/>
                          <a:gd name="connsiteX1" fmla="*/ 397685 w 1419991"/>
                          <a:gd name="connsiteY1" fmla="*/ 468545 h 510003"/>
                          <a:gd name="connsiteX2" fmla="*/ 986440 w 1419991"/>
                          <a:gd name="connsiteY2" fmla="*/ 15105 h 510003"/>
                          <a:gd name="connsiteX3" fmla="*/ 1419991 w 1419991"/>
                          <a:gd name="connsiteY3" fmla="*/ 103129 h 510003"/>
                          <a:gd name="connsiteX0" fmla="*/ 0 w 1419991"/>
                          <a:gd name="connsiteY0" fmla="*/ 469262 h 504332"/>
                          <a:gd name="connsiteX1" fmla="*/ 397685 w 1419991"/>
                          <a:gd name="connsiteY1" fmla="*/ 462874 h 504332"/>
                          <a:gd name="connsiteX2" fmla="*/ 986440 w 1419991"/>
                          <a:gd name="connsiteY2" fmla="*/ 9434 h 504332"/>
                          <a:gd name="connsiteX3" fmla="*/ 1419991 w 1419991"/>
                          <a:gd name="connsiteY3" fmla="*/ 97458 h 504332"/>
                          <a:gd name="connsiteX0" fmla="*/ 0 w 1419991"/>
                          <a:gd name="connsiteY0" fmla="*/ 469262 h 506123"/>
                          <a:gd name="connsiteX1" fmla="*/ 397685 w 1419991"/>
                          <a:gd name="connsiteY1" fmla="*/ 462874 h 506123"/>
                          <a:gd name="connsiteX2" fmla="*/ 986440 w 1419991"/>
                          <a:gd name="connsiteY2" fmla="*/ 9434 h 506123"/>
                          <a:gd name="connsiteX3" fmla="*/ 1419991 w 1419991"/>
                          <a:gd name="connsiteY3" fmla="*/ 97458 h 506123"/>
                          <a:gd name="connsiteX0" fmla="*/ 0 w 1419991"/>
                          <a:gd name="connsiteY0" fmla="*/ 450691 h 492130"/>
                          <a:gd name="connsiteX1" fmla="*/ 397685 w 1419991"/>
                          <a:gd name="connsiteY1" fmla="*/ 444303 h 492130"/>
                          <a:gd name="connsiteX2" fmla="*/ 986440 w 1419991"/>
                          <a:gd name="connsiteY2" fmla="*/ 12295 h 492130"/>
                          <a:gd name="connsiteX3" fmla="*/ 1419991 w 1419991"/>
                          <a:gd name="connsiteY3" fmla="*/ 78887 h 492130"/>
                          <a:gd name="connsiteX0" fmla="*/ 0 w 1419991"/>
                          <a:gd name="connsiteY0" fmla="*/ 445669 h 487108"/>
                          <a:gd name="connsiteX1" fmla="*/ 397685 w 1419991"/>
                          <a:gd name="connsiteY1" fmla="*/ 439281 h 487108"/>
                          <a:gd name="connsiteX2" fmla="*/ 986440 w 1419991"/>
                          <a:gd name="connsiteY2" fmla="*/ 7273 h 487108"/>
                          <a:gd name="connsiteX3" fmla="*/ 1419991 w 1419991"/>
                          <a:gd name="connsiteY3" fmla="*/ 73865 h 487108"/>
                          <a:gd name="connsiteX0" fmla="*/ 0 w 1419991"/>
                          <a:gd name="connsiteY0" fmla="*/ 445669 h 491901"/>
                          <a:gd name="connsiteX1" fmla="*/ 397685 w 1419991"/>
                          <a:gd name="connsiteY1" fmla="*/ 439281 h 491901"/>
                          <a:gd name="connsiteX2" fmla="*/ 986440 w 1419991"/>
                          <a:gd name="connsiteY2" fmla="*/ 7273 h 491901"/>
                          <a:gd name="connsiteX3" fmla="*/ 1419991 w 1419991"/>
                          <a:gd name="connsiteY3" fmla="*/ 73865 h 491901"/>
                          <a:gd name="connsiteX0" fmla="*/ 0 w 1451211"/>
                          <a:gd name="connsiteY0" fmla="*/ 445669 h 491901"/>
                          <a:gd name="connsiteX1" fmla="*/ 397685 w 1451211"/>
                          <a:gd name="connsiteY1" fmla="*/ 439281 h 491901"/>
                          <a:gd name="connsiteX2" fmla="*/ 986440 w 1451211"/>
                          <a:gd name="connsiteY2" fmla="*/ 7273 h 491901"/>
                          <a:gd name="connsiteX3" fmla="*/ 1419991 w 1451211"/>
                          <a:gd name="connsiteY3" fmla="*/ 73865 h 491901"/>
                          <a:gd name="connsiteX4" fmla="*/ 1416825 w 1451211"/>
                          <a:gd name="connsiteY4" fmla="*/ 66539 h 491901"/>
                          <a:gd name="connsiteX0" fmla="*/ 0 w 1419991"/>
                          <a:gd name="connsiteY0" fmla="*/ 445669 h 491901"/>
                          <a:gd name="connsiteX1" fmla="*/ 397685 w 1419991"/>
                          <a:gd name="connsiteY1" fmla="*/ 439281 h 491901"/>
                          <a:gd name="connsiteX2" fmla="*/ 986440 w 1419991"/>
                          <a:gd name="connsiteY2" fmla="*/ 7273 h 491901"/>
                          <a:gd name="connsiteX3" fmla="*/ 1419991 w 1419991"/>
                          <a:gd name="connsiteY3" fmla="*/ 73865 h 491901"/>
                          <a:gd name="connsiteX0" fmla="*/ 0 w 986440"/>
                          <a:gd name="connsiteY0" fmla="*/ 438396 h 484628"/>
                          <a:gd name="connsiteX1" fmla="*/ 397685 w 986440"/>
                          <a:gd name="connsiteY1" fmla="*/ 432008 h 484628"/>
                          <a:gd name="connsiteX2" fmla="*/ 986440 w 986440"/>
                          <a:gd name="connsiteY2" fmla="*/ 0 h 484628"/>
                          <a:gd name="connsiteX0" fmla="*/ 0 w 986440"/>
                          <a:gd name="connsiteY0" fmla="*/ 438396 h 484628"/>
                          <a:gd name="connsiteX1" fmla="*/ 397685 w 986440"/>
                          <a:gd name="connsiteY1" fmla="*/ 432008 h 484628"/>
                          <a:gd name="connsiteX2" fmla="*/ 986440 w 986440"/>
                          <a:gd name="connsiteY2" fmla="*/ 0 h 484628"/>
                          <a:gd name="connsiteX0" fmla="*/ 0 w 986440"/>
                          <a:gd name="connsiteY0" fmla="*/ 438396 h 491191"/>
                          <a:gd name="connsiteX1" fmla="*/ 397685 w 986440"/>
                          <a:gd name="connsiteY1" fmla="*/ 432008 h 491191"/>
                          <a:gd name="connsiteX2" fmla="*/ 986440 w 986440"/>
                          <a:gd name="connsiteY2" fmla="*/ 0 h 491191"/>
                          <a:gd name="connsiteX0" fmla="*/ 0 w 986440"/>
                          <a:gd name="connsiteY0" fmla="*/ 438396 h 478272"/>
                          <a:gd name="connsiteX1" fmla="*/ 397685 w 986440"/>
                          <a:gd name="connsiteY1" fmla="*/ 432008 h 478272"/>
                          <a:gd name="connsiteX2" fmla="*/ 986440 w 986440"/>
                          <a:gd name="connsiteY2" fmla="*/ 0 h 478272"/>
                          <a:gd name="connsiteX0" fmla="*/ 0 w 986440"/>
                          <a:gd name="connsiteY0" fmla="*/ 438396 h 471099"/>
                          <a:gd name="connsiteX1" fmla="*/ 397685 w 986440"/>
                          <a:gd name="connsiteY1" fmla="*/ 432008 h 471099"/>
                          <a:gd name="connsiteX2" fmla="*/ 986440 w 986440"/>
                          <a:gd name="connsiteY2" fmla="*/ 0 h 471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86440" h="471099">
                            <a:moveTo>
                              <a:pt x="0" y="438396"/>
                            </a:moveTo>
                            <a:cubicBezTo>
                              <a:pt x="291706" y="483898"/>
                              <a:pt x="296778" y="482056"/>
                              <a:pt x="397685" y="432008"/>
                            </a:cubicBezTo>
                            <a:cubicBezTo>
                              <a:pt x="498592" y="381960"/>
                              <a:pt x="760494" y="58522"/>
                              <a:pt x="986440" y="0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chemeClr val="tx1">
                            <a:lumMod val="75000"/>
                          </a:scheme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フリーフォーム 139"/>
                      <p:cNvSpPr/>
                      <p:nvPr/>
                    </p:nvSpPr>
                    <p:spPr>
                      <a:xfrm>
                        <a:off x="1223980" y="2992705"/>
                        <a:ext cx="382747" cy="247789"/>
                      </a:xfrm>
                      <a:custGeom>
                        <a:avLst/>
                        <a:gdLst>
                          <a:gd name="connsiteX0" fmla="*/ 0 w 1671145"/>
                          <a:gd name="connsiteY0" fmla="*/ 662152 h 662152"/>
                          <a:gd name="connsiteX1" fmla="*/ 599090 w 1671145"/>
                          <a:gd name="connsiteY1" fmla="*/ 126124 h 662152"/>
                          <a:gd name="connsiteX2" fmla="*/ 1261241 w 1671145"/>
                          <a:gd name="connsiteY2" fmla="*/ 252248 h 662152"/>
                          <a:gd name="connsiteX3" fmla="*/ 1671145 w 1671145"/>
                          <a:gd name="connsiteY3" fmla="*/ 0 h 662152"/>
                          <a:gd name="connsiteX4" fmla="*/ 1671145 w 1671145"/>
                          <a:gd name="connsiteY4" fmla="*/ 0 h 662152"/>
                          <a:gd name="connsiteX0" fmla="*/ 0 w 1671145"/>
                          <a:gd name="connsiteY0" fmla="*/ 662152 h 662152"/>
                          <a:gd name="connsiteX1" fmla="*/ 599090 w 1671145"/>
                          <a:gd name="connsiteY1" fmla="*/ 126124 h 662152"/>
                          <a:gd name="connsiteX2" fmla="*/ 1261241 w 1671145"/>
                          <a:gd name="connsiteY2" fmla="*/ 252248 h 662152"/>
                          <a:gd name="connsiteX3" fmla="*/ 1671145 w 1671145"/>
                          <a:gd name="connsiteY3" fmla="*/ 0 h 662152"/>
                          <a:gd name="connsiteX0" fmla="*/ 0 w 1261241"/>
                          <a:gd name="connsiteY0" fmla="*/ 549466 h 549466"/>
                          <a:gd name="connsiteX1" fmla="*/ 599090 w 1261241"/>
                          <a:gd name="connsiteY1" fmla="*/ 13438 h 549466"/>
                          <a:gd name="connsiteX2" fmla="*/ 1261241 w 1261241"/>
                          <a:gd name="connsiteY2" fmla="*/ 139562 h 549466"/>
                          <a:gd name="connsiteX0" fmla="*/ 0 w 1125646"/>
                          <a:gd name="connsiteY0" fmla="*/ 378503 h 378503"/>
                          <a:gd name="connsiteX1" fmla="*/ 463495 w 1125646"/>
                          <a:gd name="connsiteY1" fmla="*/ 5885 h 378503"/>
                          <a:gd name="connsiteX2" fmla="*/ 1125646 w 1125646"/>
                          <a:gd name="connsiteY2" fmla="*/ 132009 h 378503"/>
                          <a:gd name="connsiteX0" fmla="*/ 0 w 1125646"/>
                          <a:gd name="connsiteY0" fmla="*/ 372695 h 372695"/>
                          <a:gd name="connsiteX1" fmla="*/ 196666 w 1125646"/>
                          <a:gd name="connsiteY1" fmla="*/ 149960 h 372695"/>
                          <a:gd name="connsiteX2" fmla="*/ 463495 w 1125646"/>
                          <a:gd name="connsiteY2" fmla="*/ 77 h 372695"/>
                          <a:gd name="connsiteX3" fmla="*/ 1125646 w 1125646"/>
                          <a:gd name="connsiteY3" fmla="*/ 126201 h 372695"/>
                          <a:gd name="connsiteX0" fmla="*/ 0 w 972667"/>
                          <a:gd name="connsiteY0" fmla="*/ 372917 h 372917"/>
                          <a:gd name="connsiteX1" fmla="*/ 196666 w 972667"/>
                          <a:gd name="connsiteY1" fmla="*/ 150182 h 372917"/>
                          <a:gd name="connsiteX2" fmla="*/ 463495 w 972667"/>
                          <a:gd name="connsiteY2" fmla="*/ 299 h 372917"/>
                          <a:gd name="connsiteX3" fmla="*/ 972667 w 972667"/>
                          <a:gd name="connsiteY3" fmla="*/ 105562 h 372917"/>
                          <a:gd name="connsiteX0" fmla="*/ 0 w 972667"/>
                          <a:gd name="connsiteY0" fmla="*/ 373060 h 373060"/>
                          <a:gd name="connsiteX1" fmla="*/ 196666 w 972667"/>
                          <a:gd name="connsiteY1" fmla="*/ 150325 h 373060"/>
                          <a:gd name="connsiteX2" fmla="*/ 463495 w 972667"/>
                          <a:gd name="connsiteY2" fmla="*/ 442 h 373060"/>
                          <a:gd name="connsiteX3" fmla="*/ 972667 w 972667"/>
                          <a:gd name="connsiteY3" fmla="*/ 105705 h 373060"/>
                          <a:gd name="connsiteX0" fmla="*/ 0 w 1007435"/>
                          <a:gd name="connsiteY0" fmla="*/ 372808 h 372808"/>
                          <a:gd name="connsiteX1" fmla="*/ 196666 w 1007435"/>
                          <a:gd name="connsiteY1" fmla="*/ 150073 h 372808"/>
                          <a:gd name="connsiteX2" fmla="*/ 463495 w 1007435"/>
                          <a:gd name="connsiteY2" fmla="*/ 190 h 372808"/>
                          <a:gd name="connsiteX3" fmla="*/ 1007435 w 1007435"/>
                          <a:gd name="connsiteY3" fmla="*/ 119360 h 372808"/>
                          <a:gd name="connsiteX0" fmla="*/ 0 w 1007435"/>
                          <a:gd name="connsiteY0" fmla="*/ 362398 h 362398"/>
                          <a:gd name="connsiteX1" fmla="*/ 196666 w 1007435"/>
                          <a:gd name="connsiteY1" fmla="*/ 139663 h 362398"/>
                          <a:gd name="connsiteX2" fmla="*/ 546939 w 1007435"/>
                          <a:gd name="connsiteY2" fmla="*/ 211 h 362398"/>
                          <a:gd name="connsiteX3" fmla="*/ 1007435 w 1007435"/>
                          <a:gd name="connsiteY3" fmla="*/ 108950 h 362398"/>
                          <a:gd name="connsiteX0" fmla="*/ 0 w 1007435"/>
                          <a:gd name="connsiteY0" fmla="*/ 362470 h 362470"/>
                          <a:gd name="connsiteX1" fmla="*/ 196666 w 1007435"/>
                          <a:gd name="connsiteY1" fmla="*/ 139735 h 362470"/>
                          <a:gd name="connsiteX2" fmla="*/ 546939 w 1007435"/>
                          <a:gd name="connsiteY2" fmla="*/ 283 h 362470"/>
                          <a:gd name="connsiteX3" fmla="*/ 1007435 w 1007435"/>
                          <a:gd name="connsiteY3" fmla="*/ 109022 h 362470"/>
                          <a:gd name="connsiteX0" fmla="*/ 0 w 951806"/>
                          <a:gd name="connsiteY0" fmla="*/ 272073 h 272073"/>
                          <a:gd name="connsiteX1" fmla="*/ 141037 w 951806"/>
                          <a:gd name="connsiteY1" fmla="*/ 139735 h 272073"/>
                          <a:gd name="connsiteX2" fmla="*/ 491310 w 951806"/>
                          <a:gd name="connsiteY2" fmla="*/ 283 h 272073"/>
                          <a:gd name="connsiteX3" fmla="*/ 951806 w 951806"/>
                          <a:gd name="connsiteY3" fmla="*/ 109022 h 272073"/>
                          <a:gd name="connsiteX0" fmla="*/ 0 w 951806"/>
                          <a:gd name="connsiteY0" fmla="*/ 271823 h 271823"/>
                          <a:gd name="connsiteX1" fmla="*/ 151468 w 951806"/>
                          <a:gd name="connsiteY1" fmla="*/ 118624 h 271823"/>
                          <a:gd name="connsiteX2" fmla="*/ 491310 w 951806"/>
                          <a:gd name="connsiteY2" fmla="*/ 33 h 271823"/>
                          <a:gd name="connsiteX3" fmla="*/ 951806 w 951806"/>
                          <a:gd name="connsiteY3" fmla="*/ 108772 h 271823"/>
                          <a:gd name="connsiteX0" fmla="*/ 0 w 951806"/>
                          <a:gd name="connsiteY0" fmla="*/ 278772 h 278772"/>
                          <a:gd name="connsiteX1" fmla="*/ 151468 w 951806"/>
                          <a:gd name="connsiteY1" fmla="*/ 125573 h 278772"/>
                          <a:gd name="connsiteX2" fmla="*/ 466972 w 951806"/>
                          <a:gd name="connsiteY2" fmla="*/ 28 h 278772"/>
                          <a:gd name="connsiteX3" fmla="*/ 951806 w 951806"/>
                          <a:gd name="connsiteY3" fmla="*/ 115721 h 278772"/>
                          <a:gd name="connsiteX0" fmla="*/ 0 w 906608"/>
                          <a:gd name="connsiteY0" fmla="*/ 279010 h 279010"/>
                          <a:gd name="connsiteX1" fmla="*/ 151468 w 906608"/>
                          <a:gd name="connsiteY1" fmla="*/ 125811 h 279010"/>
                          <a:gd name="connsiteX2" fmla="*/ 466972 w 906608"/>
                          <a:gd name="connsiteY2" fmla="*/ 266 h 279010"/>
                          <a:gd name="connsiteX3" fmla="*/ 906608 w 906608"/>
                          <a:gd name="connsiteY3" fmla="*/ 98575 h 279010"/>
                          <a:gd name="connsiteX0" fmla="*/ 0 w 906608"/>
                          <a:gd name="connsiteY0" fmla="*/ 279189 h 279189"/>
                          <a:gd name="connsiteX1" fmla="*/ 151468 w 906608"/>
                          <a:gd name="connsiteY1" fmla="*/ 125990 h 279189"/>
                          <a:gd name="connsiteX2" fmla="*/ 466972 w 906608"/>
                          <a:gd name="connsiteY2" fmla="*/ 445 h 279189"/>
                          <a:gd name="connsiteX3" fmla="*/ 906608 w 906608"/>
                          <a:gd name="connsiteY3" fmla="*/ 98754 h 279189"/>
                          <a:gd name="connsiteX0" fmla="*/ 0 w 906608"/>
                          <a:gd name="connsiteY0" fmla="*/ 272046 h 272046"/>
                          <a:gd name="connsiteX1" fmla="*/ 151468 w 906608"/>
                          <a:gd name="connsiteY1" fmla="*/ 125990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51468 w 906608"/>
                          <a:gd name="connsiteY1" fmla="*/ 125990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51468 w 906608"/>
                          <a:gd name="connsiteY1" fmla="*/ 125990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51468 w 906608"/>
                          <a:gd name="connsiteY1" fmla="*/ 125990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51468 w 906608"/>
                          <a:gd name="connsiteY1" fmla="*/ 125990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80043 w 906608"/>
                          <a:gd name="connsiteY1" fmla="*/ 92653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182424 w 906608"/>
                          <a:gd name="connsiteY1" fmla="*/ 95034 h 272046"/>
                          <a:gd name="connsiteX2" fmla="*/ 466972 w 906608"/>
                          <a:gd name="connsiteY2" fmla="*/ 445 h 272046"/>
                          <a:gd name="connsiteX3" fmla="*/ 906608 w 906608"/>
                          <a:gd name="connsiteY3" fmla="*/ 98754 h 272046"/>
                          <a:gd name="connsiteX0" fmla="*/ 0 w 906608"/>
                          <a:gd name="connsiteY0" fmla="*/ 272046 h 272046"/>
                          <a:gd name="connsiteX1" fmla="*/ 466972 w 906608"/>
                          <a:gd name="connsiteY1" fmla="*/ 445 h 272046"/>
                          <a:gd name="connsiteX2" fmla="*/ 906608 w 906608"/>
                          <a:gd name="connsiteY2" fmla="*/ 98754 h 272046"/>
                          <a:gd name="connsiteX0" fmla="*/ 0 w 906608"/>
                          <a:gd name="connsiteY0" fmla="*/ 272046 h 272046"/>
                          <a:gd name="connsiteX1" fmla="*/ 466972 w 906608"/>
                          <a:gd name="connsiteY1" fmla="*/ 445 h 272046"/>
                          <a:gd name="connsiteX2" fmla="*/ 906608 w 906608"/>
                          <a:gd name="connsiteY2" fmla="*/ 98754 h 272046"/>
                          <a:gd name="connsiteX0" fmla="*/ 0 w 906608"/>
                          <a:gd name="connsiteY0" fmla="*/ 272046 h 272046"/>
                          <a:gd name="connsiteX1" fmla="*/ 466972 w 906608"/>
                          <a:gd name="connsiteY1" fmla="*/ 445 h 272046"/>
                          <a:gd name="connsiteX2" fmla="*/ 906608 w 906608"/>
                          <a:gd name="connsiteY2" fmla="*/ 98754 h 272046"/>
                          <a:gd name="connsiteX0" fmla="*/ 0 w 906608"/>
                          <a:gd name="connsiteY0" fmla="*/ 262675 h 262675"/>
                          <a:gd name="connsiteX1" fmla="*/ 438397 w 906608"/>
                          <a:gd name="connsiteY1" fmla="*/ 599 h 262675"/>
                          <a:gd name="connsiteX2" fmla="*/ 906608 w 906608"/>
                          <a:gd name="connsiteY2" fmla="*/ 89383 h 262675"/>
                          <a:gd name="connsiteX0" fmla="*/ 0 w 906608"/>
                          <a:gd name="connsiteY0" fmla="*/ 262675 h 262675"/>
                          <a:gd name="connsiteX1" fmla="*/ 438397 w 906608"/>
                          <a:gd name="connsiteY1" fmla="*/ 599 h 262675"/>
                          <a:gd name="connsiteX2" fmla="*/ 906608 w 906608"/>
                          <a:gd name="connsiteY2" fmla="*/ 89383 h 262675"/>
                          <a:gd name="connsiteX0" fmla="*/ 0 w 906608"/>
                          <a:gd name="connsiteY0" fmla="*/ 267124 h 267124"/>
                          <a:gd name="connsiteX1" fmla="*/ 438397 w 906608"/>
                          <a:gd name="connsiteY1" fmla="*/ 5048 h 267124"/>
                          <a:gd name="connsiteX2" fmla="*/ 906608 w 906608"/>
                          <a:gd name="connsiteY2" fmla="*/ 93832 h 267124"/>
                          <a:gd name="connsiteX0" fmla="*/ 0 w 906608"/>
                          <a:gd name="connsiteY0" fmla="*/ 269810 h 269810"/>
                          <a:gd name="connsiteX1" fmla="*/ 438397 w 906608"/>
                          <a:gd name="connsiteY1" fmla="*/ 7734 h 269810"/>
                          <a:gd name="connsiteX2" fmla="*/ 906608 w 906608"/>
                          <a:gd name="connsiteY2" fmla="*/ 96518 h 269810"/>
                          <a:gd name="connsiteX0" fmla="*/ 0 w 906608"/>
                          <a:gd name="connsiteY0" fmla="*/ 268898 h 268898"/>
                          <a:gd name="connsiteX1" fmla="*/ 438397 w 906608"/>
                          <a:gd name="connsiteY1" fmla="*/ 6822 h 268898"/>
                          <a:gd name="connsiteX2" fmla="*/ 906608 w 906608"/>
                          <a:gd name="connsiteY2" fmla="*/ 95606 h 268898"/>
                          <a:gd name="connsiteX0" fmla="*/ 0 w 906608"/>
                          <a:gd name="connsiteY0" fmla="*/ 267125 h 267125"/>
                          <a:gd name="connsiteX1" fmla="*/ 438397 w 906608"/>
                          <a:gd name="connsiteY1" fmla="*/ 5049 h 267125"/>
                          <a:gd name="connsiteX2" fmla="*/ 906608 w 906608"/>
                          <a:gd name="connsiteY2" fmla="*/ 93833 h 267125"/>
                          <a:gd name="connsiteX0" fmla="*/ 0 w 899464"/>
                          <a:gd name="connsiteY0" fmla="*/ 270130 h 270130"/>
                          <a:gd name="connsiteX1" fmla="*/ 438397 w 899464"/>
                          <a:gd name="connsiteY1" fmla="*/ 8054 h 270130"/>
                          <a:gd name="connsiteX2" fmla="*/ 899464 w 899464"/>
                          <a:gd name="connsiteY2" fmla="*/ 101601 h 270130"/>
                          <a:gd name="connsiteX0" fmla="*/ 0 w 899464"/>
                          <a:gd name="connsiteY0" fmla="*/ 269511 h 269511"/>
                          <a:gd name="connsiteX1" fmla="*/ 438397 w 899464"/>
                          <a:gd name="connsiteY1" fmla="*/ 7435 h 269511"/>
                          <a:gd name="connsiteX2" fmla="*/ 899464 w 899464"/>
                          <a:gd name="connsiteY2" fmla="*/ 100982 h 269511"/>
                          <a:gd name="connsiteX0" fmla="*/ 0 w 899464"/>
                          <a:gd name="connsiteY0" fmla="*/ 266991 h 266991"/>
                          <a:gd name="connsiteX1" fmla="*/ 438397 w 899464"/>
                          <a:gd name="connsiteY1" fmla="*/ 4915 h 266991"/>
                          <a:gd name="connsiteX2" fmla="*/ 899464 w 899464"/>
                          <a:gd name="connsiteY2" fmla="*/ 98462 h 266991"/>
                          <a:gd name="connsiteX0" fmla="*/ 0 w 891805"/>
                          <a:gd name="connsiteY0" fmla="*/ 271483 h 271483"/>
                          <a:gd name="connsiteX1" fmla="*/ 438397 w 891805"/>
                          <a:gd name="connsiteY1" fmla="*/ 9407 h 271483"/>
                          <a:gd name="connsiteX2" fmla="*/ 891805 w 891805"/>
                          <a:gd name="connsiteY2" fmla="*/ 91047 h 271483"/>
                          <a:gd name="connsiteX0" fmla="*/ 0 w 891805"/>
                          <a:gd name="connsiteY0" fmla="*/ 261202 h 261202"/>
                          <a:gd name="connsiteX1" fmla="*/ 389894 w 891805"/>
                          <a:gd name="connsiteY1" fmla="*/ 11032 h 261202"/>
                          <a:gd name="connsiteX2" fmla="*/ 891805 w 891805"/>
                          <a:gd name="connsiteY2" fmla="*/ 80766 h 261202"/>
                          <a:gd name="connsiteX0" fmla="*/ 0 w 891805"/>
                          <a:gd name="connsiteY0" fmla="*/ 261202 h 261202"/>
                          <a:gd name="connsiteX1" fmla="*/ 415421 w 891805"/>
                          <a:gd name="connsiteY1" fmla="*/ 11032 h 261202"/>
                          <a:gd name="connsiteX2" fmla="*/ 891805 w 891805"/>
                          <a:gd name="connsiteY2" fmla="*/ 80766 h 261202"/>
                          <a:gd name="connsiteX0" fmla="*/ 0 w 886700"/>
                          <a:gd name="connsiteY0" fmla="*/ 258653 h 258653"/>
                          <a:gd name="connsiteX1" fmla="*/ 410316 w 886700"/>
                          <a:gd name="connsiteY1" fmla="*/ 10864 h 258653"/>
                          <a:gd name="connsiteX2" fmla="*/ 886700 w 886700"/>
                          <a:gd name="connsiteY2" fmla="*/ 80598 h 258653"/>
                          <a:gd name="connsiteX0" fmla="*/ 0 w 886700"/>
                          <a:gd name="connsiteY0" fmla="*/ 258653 h 258653"/>
                          <a:gd name="connsiteX1" fmla="*/ 410316 w 886700"/>
                          <a:gd name="connsiteY1" fmla="*/ 10864 h 258653"/>
                          <a:gd name="connsiteX2" fmla="*/ 886700 w 886700"/>
                          <a:gd name="connsiteY2" fmla="*/ 80598 h 258653"/>
                          <a:gd name="connsiteX0" fmla="*/ 0 w 651845"/>
                          <a:gd name="connsiteY0" fmla="*/ 284557 h 284557"/>
                          <a:gd name="connsiteX1" fmla="*/ 410316 w 651845"/>
                          <a:gd name="connsiteY1" fmla="*/ 36768 h 284557"/>
                          <a:gd name="connsiteX2" fmla="*/ 651845 w 651845"/>
                          <a:gd name="connsiteY2" fmla="*/ 43002 h 284557"/>
                          <a:gd name="connsiteX0" fmla="*/ 0 w 667872"/>
                          <a:gd name="connsiteY0" fmla="*/ 284557 h 284557"/>
                          <a:gd name="connsiteX1" fmla="*/ 410316 w 667872"/>
                          <a:gd name="connsiteY1" fmla="*/ 36768 h 284557"/>
                          <a:gd name="connsiteX2" fmla="*/ 651845 w 667872"/>
                          <a:gd name="connsiteY2" fmla="*/ 43002 h 284557"/>
                          <a:gd name="connsiteX3" fmla="*/ 644943 w 667872"/>
                          <a:gd name="connsiteY3" fmla="*/ 30473 h 284557"/>
                          <a:gd name="connsiteX0" fmla="*/ 0 w 651845"/>
                          <a:gd name="connsiteY0" fmla="*/ 284557 h 284557"/>
                          <a:gd name="connsiteX1" fmla="*/ 410316 w 651845"/>
                          <a:gd name="connsiteY1" fmla="*/ 36768 h 284557"/>
                          <a:gd name="connsiteX2" fmla="*/ 651845 w 651845"/>
                          <a:gd name="connsiteY2" fmla="*/ 43002 h 284557"/>
                          <a:gd name="connsiteX0" fmla="*/ 0 w 410317"/>
                          <a:gd name="connsiteY0" fmla="*/ 247789 h 247789"/>
                          <a:gd name="connsiteX1" fmla="*/ 410316 w 410317"/>
                          <a:gd name="connsiteY1" fmla="*/ 0 h 247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10317" h="247789">
                            <a:moveTo>
                              <a:pt x="0" y="247789"/>
                            </a:moveTo>
                            <a:cubicBezTo>
                              <a:pt x="162266" y="88813"/>
                              <a:pt x="301675" y="40259"/>
                              <a:pt x="410316" y="0"/>
                            </a:cubicBezTo>
                          </a:path>
                        </a:pathLst>
                      </a:custGeom>
                      <a:noFill/>
                      <a:ln w="57150" cap="flat" cmpd="sng" algn="ctr">
                        <a:solidFill>
                          <a:srgbClr val="99FF33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8" name="フリーフォーム 137"/>
                    <p:cNvSpPr/>
                    <p:nvPr/>
                  </p:nvSpPr>
                  <p:spPr>
                    <a:xfrm>
                      <a:off x="5196158" y="3024835"/>
                      <a:ext cx="216089" cy="81962"/>
                    </a:xfrm>
                    <a:custGeom>
                      <a:avLst/>
                      <a:gdLst>
                        <a:gd name="connsiteX0" fmla="*/ 0 w 158750"/>
                        <a:gd name="connsiteY0" fmla="*/ 63500 h 63500"/>
                        <a:gd name="connsiteX1" fmla="*/ 114300 w 158750"/>
                        <a:gd name="connsiteY1" fmla="*/ 50800 h 63500"/>
                        <a:gd name="connsiteX2" fmla="*/ 158750 w 158750"/>
                        <a:gd name="connsiteY2" fmla="*/ 0 h 63500"/>
                        <a:gd name="connsiteX0" fmla="*/ 0 w 188928"/>
                        <a:gd name="connsiteY0" fmla="*/ 57464 h 57464"/>
                        <a:gd name="connsiteX1" fmla="*/ 114300 w 188928"/>
                        <a:gd name="connsiteY1" fmla="*/ 44764 h 57464"/>
                        <a:gd name="connsiteX2" fmla="*/ 188928 w 188928"/>
                        <a:gd name="connsiteY2" fmla="*/ 0 h 57464"/>
                        <a:gd name="connsiteX0" fmla="*/ 0 w 188928"/>
                        <a:gd name="connsiteY0" fmla="*/ 57464 h 57464"/>
                        <a:gd name="connsiteX1" fmla="*/ 114300 w 188928"/>
                        <a:gd name="connsiteY1" fmla="*/ 44764 h 57464"/>
                        <a:gd name="connsiteX2" fmla="*/ 188928 w 188928"/>
                        <a:gd name="connsiteY2" fmla="*/ 0 h 57464"/>
                        <a:gd name="connsiteX0" fmla="*/ 0 w 188928"/>
                        <a:gd name="connsiteY0" fmla="*/ 57464 h 57464"/>
                        <a:gd name="connsiteX1" fmla="*/ 114300 w 188928"/>
                        <a:gd name="connsiteY1" fmla="*/ 44764 h 57464"/>
                        <a:gd name="connsiteX2" fmla="*/ 188928 w 188928"/>
                        <a:gd name="connsiteY2" fmla="*/ 0 h 57464"/>
                        <a:gd name="connsiteX0" fmla="*/ 0 w 210053"/>
                        <a:gd name="connsiteY0" fmla="*/ 69535 h 69535"/>
                        <a:gd name="connsiteX1" fmla="*/ 114300 w 210053"/>
                        <a:gd name="connsiteY1" fmla="*/ 56835 h 69535"/>
                        <a:gd name="connsiteX2" fmla="*/ 210053 w 210053"/>
                        <a:gd name="connsiteY2" fmla="*/ 0 h 69535"/>
                        <a:gd name="connsiteX0" fmla="*/ 0 w 210053"/>
                        <a:gd name="connsiteY0" fmla="*/ 69535 h 69535"/>
                        <a:gd name="connsiteX1" fmla="*/ 114300 w 210053"/>
                        <a:gd name="connsiteY1" fmla="*/ 56835 h 69535"/>
                        <a:gd name="connsiteX2" fmla="*/ 210053 w 210053"/>
                        <a:gd name="connsiteY2" fmla="*/ 0 h 69535"/>
                        <a:gd name="connsiteX0" fmla="*/ 0 w 216089"/>
                        <a:gd name="connsiteY0" fmla="*/ 78588 h 78588"/>
                        <a:gd name="connsiteX1" fmla="*/ 114300 w 216089"/>
                        <a:gd name="connsiteY1" fmla="*/ 65888 h 78588"/>
                        <a:gd name="connsiteX2" fmla="*/ 216089 w 216089"/>
                        <a:gd name="connsiteY2" fmla="*/ 0 h 78588"/>
                        <a:gd name="connsiteX0" fmla="*/ 0 w 216089"/>
                        <a:gd name="connsiteY0" fmla="*/ 78588 h 82063"/>
                        <a:gd name="connsiteX1" fmla="*/ 114300 w 216089"/>
                        <a:gd name="connsiteY1" fmla="*/ 65888 h 82063"/>
                        <a:gd name="connsiteX2" fmla="*/ 216089 w 216089"/>
                        <a:gd name="connsiteY2" fmla="*/ 0 h 82063"/>
                        <a:gd name="connsiteX0" fmla="*/ 0 w 216089"/>
                        <a:gd name="connsiteY0" fmla="*/ 78588 h 83251"/>
                        <a:gd name="connsiteX1" fmla="*/ 121444 w 216089"/>
                        <a:gd name="connsiteY1" fmla="*/ 70651 h 83251"/>
                        <a:gd name="connsiteX2" fmla="*/ 216089 w 216089"/>
                        <a:gd name="connsiteY2" fmla="*/ 0 h 83251"/>
                        <a:gd name="connsiteX0" fmla="*/ 0 w 216089"/>
                        <a:gd name="connsiteY0" fmla="*/ 78588 h 81307"/>
                        <a:gd name="connsiteX1" fmla="*/ 119062 w 216089"/>
                        <a:gd name="connsiteY1" fmla="*/ 61126 h 81307"/>
                        <a:gd name="connsiteX2" fmla="*/ 216089 w 216089"/>
                        <a:gd name="connsiteY2" fmla="*/ 0 h 81307"/>
                        <a:gd name="connsiteX0" fmla="*/ 0 w 216089"/>
                        <a:gd name="connsiteY0" fmla="*/ 78588 h 81962"/>
                        <a:gd name="connsiteX1" fmla="*/ 119062 w 216089"/>
                        <a:gd name="connsiteY1" fmla="*/ 61126 h 81962"/>
                        <a:gd name="connsiteX2" fmla="*/ 216089 w 216089"/>
                        <a:gd name="connsiteY2" fmla="*/ 0 h 81962"/>
                        <a:gd name="connsiteX0" fmla="*/ 0 w 216089"/>
                        <a:gd name="connsiteY0" fmla="*/ 78588 h 81962"/>
                        <a:gd name="connsiteX1" fmla="*/ 119062 w 216089"/>
                        <a:gd name="connsiteY1" fmla="*/ 61126 h 81962"/>
                        <a:gd name="connsiteX2" fmla="*/ 216089 w 216089"/>
                        <a:gd name="connsiteY2" fmla="*/ 0 h 81962"/>
                        <a:gd name="connsiteX0" fmla="*/ 0 w 216089"/>
                        <a:gd name="connsiteY0" fmla="*/ 78588 h 81962"/>
                        <a:gd name="connsiteX1" fmla="*/ 119062 w 216089"/>
                        <a:gd name="connsiteY1" fmla="*/ 61126 h 81962"/>
                        <a:gd name="connsiteX2" fmla="*/ 216089 w 216089"/>
                        <a:gd name="connsiteY2" fmla="*/ 0 h 81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6089" h="81962">
                          <a:moveTo>
                            <a:pt x="0" y="78588"/>
                          </a:moveTo>
                          <a:cubicBezTo>
                            <a:pt x="60589" y="87054"/>
                            <a:pt x="78284" y="78987"/>
                            <a:pt x="119062" y="61126"/>
                          </a:cubicBezTo>
                          <a:cubicBezTo>
                            <a:pt x="159840" y="43265"/>
                            <a:pt x="167861" y="35198"/>
                            <a:pt x="216089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132" name="直線コネクタ 131"/>
                <p:cNvCxnSpPr/>
                <p:nvPr/>
              </p:nvCxnSpPr>
              <p:spPr>
                <a:xfrm>
                  <a:off x="6451108" y="2116443"/>
                  <a:ext cx="253348" cy="3531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7076989" y="1909122"/>
                  <a:ext cx="253348" cy="3531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フリーフォーム 133"/>
                <p:cNvSpPr/>
                <p:nvPr/>
              </p:nvSpPr>
              <p:spPr>
                <a:xfrm rot="927377">
                  <a:off x="7092518" y="1953590"/>
                  <a:ext cx="316514" cy="502026"/>
                </a:xfrm>
                <a:custGeom>
                  <a:avLst/>
                  <a:gdLst>
                    <a:gd name="connsiteX0" fmla="*/ 14526 w 281226"/>
                    <a:gd name="connsiteY0" fmla="*/ 491882 h 491882"/>
                    <a:gd name="connsiteX1" fmla="*/ 29766 w 281226"/>
                    <a:gd name="connsiteY1" fmla="*/ 27062 h 491882"/>
                    <a:gd name="connsiteX2" fmla="*/ 281226 w 281226"/>
                    <a:gd name="connsiteY2" fmla="*/ 95642 h 491882"/>
                    <a:gd name="connsiteX0" fmla="*/ 14526 w 281226"/>
                    <a:gd name="connsiteY0" fmla="*/ 491882 h 491882"/>
                    <a:gd name="connsiteX1" fmla="*/ 29766 w 281226"/>
                    <a:gd name="connsiteY1" fmla="*/ 27062 h 491882"/>
                    <a:gd name="connsiteX2" fmla="*/ 281226 w 281226"/>
                    <a:gd name="connsiteY2" fmla="*/ 95642 h 491882"/>
                    <a:gd name="connsiteX0" fmla="*/ 25226 w 291926"/>
                    <a:gd name="connsiteY0" fmla="*/ 496570 h 496570"/>
                    <a:gd name="connsiteX1" fmla="*/ 40466 w 291926"/>
                    <a:gd name="connsiteY1" fmla="*/ 31750 h 496570"/>
                    <a:gd name="connsiteX2" fmla="*/ 291926 w 291926"/>
                    <a:gd name="connsiteY2" fmla="*/ 100330 h 496570"/>
                    <a:gd name="connsiteX0" fmla="*/ 40203 w 306903"/>
                    <a:gd name="connsiteY0" fmla="*/ 503736 h 503736"/>
                    <a:gd name="connsiteX1" fmla="*/ 55443 w 306903"/>
                    <a:gd name="connsiteY1" fmla="*/ 38916 h 503736"/>
                    <a:gd name="connsiteX2" fmla="*/ 306903 w 306903"/>
                    <a:gd name="connsiteY2" fmla="*/ 107496 h 503736"/>
                    <a:gd name="connsiteX0" fmla="*/ 49814 w 316514"/>
                    <a:gd name="connsiteY0" fmla="*/ 503736 h 503736"/>
                    <a:gd name="connsiteX1" fmla="*/ 65054 w 316514"/>
                    <a:gd name="connsiteY1" fmla="*/ 38916 h 503736"/>
                    <a:gd name="connsiteX2" fmla="*/ 316514 w 316514"/>
                    <a:gd name="connsiteY2" fmla="*/ 107496 h 503736"/>
                    <a:gd name="connsiteX0" fmla="*/ 49814 w 316514"/>
                    <a:gd name="connsiteY0" fmla="*/ 502026 h 502026"/>
                    <a:gd name="connsiteX1" fmla="*/ 65054 w 316514"/>
                    <a:gd name="connsiteY1" fmla="*/ 37206 h 502026"/>
                    <a:gd name="connsiteX2" fmla="*/ 316514 w 316514"/>
                    <a:gd name="connsiteY2" fmla="*/ 105786 h 50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6514" h="502026">
                      <a:moveTo>
                        <a:pt x="49814" y="502026"/>
                      </a:moveTo>
                      <a:cubicBezTo>
                        <a:pt x="4283" y="298011"/>
                        <a:pt x="-41121" y="130196"/>
                        <a:pt x="65054" y="37206"/>
                      </a:cubicBezTo>
                      <a:cubicBezTo>
                        <a:pt x="171229" y="-55784"/>
                        <a:pt x="238661" y="47854"/>
                        <a:pt x="316514" y="105786"/>
                      </a:cubicBez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headEnd type="none" w="med" len="med"/>
                  <a:tailEnd type="stealth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130" name="フリーフォーム 129"/>
              <p:cNvSpPr/>
              <p:nvPr/>
            </p:nvSpPr>
            <p:spPr>
              <a:xfrm>
                <a:off x="6987928" y="2422885"/>
                <a:ext cx="216089" cy="81962"/>
              </a:xfrm>
              <a:custGeom>
                <a:avLst/>
                <a:gdLst>
                  <a:gd name="connsiteX0" fmla="*/ 0 w 158750"/>
                  <a:gd name="connsiteY0" fmla="*/ 63500 h 63500"/>
                  <a:gd name="connsiteX1" fmla="*/ 114300 w 158750"/>
                  <a:gd name="connsiteY1" fmla="*/ 50800 h 63500"/>
                  <a:gd name="connsiteX2" fmla="*/ 158750 w 158750"/>
                  <a:gd name="connsiteY2" fmla="*/ 0 h 63500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188928"/>
                  <a:gd name="connsiteY0" fmla="*/ 57464 h 57464"/>
                  <a:gd name="connsiteX1" fmla="*/ 114300 w 188928"/>
                  <a:gd name="connsiteY1" fmla="*/ 44764 h 57464"/>
                  <a:gd name="connsiteX2" fmla="*/ 188928 w 188928"/>
                  <a:gd name="connsiteY2" fmla="*/ 0 h 57464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0053"/>
                  <a:gd name="connsiteY0" fmla="*/ 69535 h 69535"/>
                  <a:gd name="connsiteX1" fmla="*/ 114300 w 210053"/>
                  <a:gd name="connsiteY1" fmla="*/ 56835 h 69535"/>
                  <a:gd name="connsiteX2" fmla="*/ 210053 w 210053"/>
                  <a:gd name="connsiteY2" fmla="*/ 0 h 69535"/>
                  <a:gd name="connsiteX0" fmla="*/ 0 w 216089"/>
                  <a:gd name="connsiteY0" fmla="*/ 78588 h 78588"/>
                  <a:gd name="connsiteX1" fmla="*/ 114300 w 216089"/>
                  <a:gd name="connsiteY1" fmla="*/ 65888 h 78588"/>
                  <a:gd name="connsiteX2" fmla="*/ 216089 w 216089"/>
                  <a:gd name="connsiteY2" fmla="*/ 0 h 78588"/>
                  <a:gd name="connsiteX0" fmla="*/ 0 w 216089"/>
                  <a:gd name="connsiteY0" fmla="*/ 78588 h 82063"/>
                  <a:gd name="connsiteX1" fmla="*/ 114300 w 216089"/>
                  <a:gd name="connsiteY1" fmla="*/ 65888 h 82063"/>
                  <a:gd name="connsiteX2" fmla="*/ 216089 w 216089"/>
                  <a:gd name="connsiteY2" fmla="*/ 0 h 82063"/>
                  <a:gd name="connsiteX0" fmla="*/ 0 w 216089"/>
                  <a:gd name="connsiteY0" fmla="*/ 78588 h 83251"/>
                  <a:gd name="connsiteX1" fmla="*/ 121444 w 216089"/>
                  <a:gd name="connsiteY1" fmla="*/ 70651 h 83251"/>
                  <a:gd name="connsiteX2" fmla="*/ 216089 w 216089"/>
                  <a:gd name="connsiteY2" fmla="*/ 0 h 83251"/>
                  <a:gd name="connsiteX0" fmla="*/ 0 w 216089"/>
                  <a:gd name="connsiteY0" fmla="*/ 78588 h 81307"/>
                  <a:gd name="connsiteX1" fmla="*/ 119062 w 216089"/>
                  <a:gd name="connsiteY1" fmla="*/ 61126 h 81307"/>
                  <a:gd name="connsiteX2" fmla="*/ 216089 w 216089"/>
                  <a:gd name="connsiteY2" fmla="*/ 0 h 81307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  <a:gd name="connsiteX0" fmla="*/ 0 w 216089"/>
                  <a:gd name="connsiteY0" fmla="*/ 78588 h 81962"/>
                  <a:gd name="connsiteX1" fmla="*/ 119062 w 216089"/>
                  <a:gd name="connsiteY1" fmla="*/ 61126 h 81962"/>
                  <a:gd name="connsiteX2" fmla="*/ 216089 w 216089"/>
                  <a:gd name="connsiteY2" fmla="*/ 0 h 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89" h="81962">
                    <a:moveTo>
                      <a:pt x="0" y="78588"/>
                    </a:moveTo>
                    <a:cubicBezTo>
                      <a:pt x="60589" y="87054"/>
                      <a:pt x="78284" y="78987"/>
                      <a:pt x="119062" y="61126"/>
                    </a:cubicBezTo>
                    <a:cubicBezTo>
                      <a:pt x="159840" y="43265"/>
                      <a:pt x="167861" y="35198"/>
                      <a:pt x="216089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3" name="テキスト ボックス 142"/>
            <p:cNvSpPr txBox="1"/>
            <p:nvPr/>
          </p:nvSpPr>
          <p:spPr>
            <a:xfrm>
              <a:off x="6214252" y="4791948"/>
              <a:ext cx="2913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MicroRNA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lang="ja-JP" altLang="en-US" sz="1400" b="1" noProof="0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転写</a:t>
              </a:r>
              <a:r>
                <a:rPr lang="ja-JP" altLang="en-US" sz="1400" b="1" noProof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lang="ja-JP" altLang="en-US" sz="1400" b="1" noProof="0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可視</a:t>
              </a:r>
              <a:r>
                <a:rPr lang="ja-JP" altLang="en-US" sz="1400" b="1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化</a:t>
              </a:r>
              <a:r>
                <a:rPr lang="ja-JP" altLang="en-US" sz="1400" b="1" noProof="0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も可能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6198193" y="4748668"/>
              <a:ext cx="2855633" cy="2058775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7" name="テキスト ボックス 146"/>
          <p:cNvSpPr txBox="1"/>
          <p:nvPr/>
        </p:nvSpPr>
        <p:spPr>
          <a:xfrm>
            <a:off x="7429412" y="3933324"/>
            <a:ext cx="16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miRNA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マイクロ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RNA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28992" y="2282732"/>
            <a:ext cx="7286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当パワポは</a:t>
            </a:r>
            <a:r>
              <a:rPr lang="ja-JP" altLang="en-US" sz="2000" dirty="0"/>
              <a:t>フリー素材です</a:t>
            </a:r>
            <a:r>
              <a:rPr lang="ja-JP" altLang="en-US" sz="2000" dirty="0" smtClean="0"/>
              <a:t>。改変も含めて、どなた</a:t>
            </a:r>
            <a:r>
              <a:rPr lang="ja-JP" altLang="en-US" sz="2000" dirty="0"/>
              <a:t>も自由にご利用ください。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クレジットの表示の有無</a:t>
            </a:r>
            <a:r>
              <a:rPr lang="ja-JP" altLang="en-US" sz="2000" dirty="0"/>
              <a:t>についても</a:t>
            </a:r>
            <a:r>
              <a:rPr lang="ja-JP" altLang="en-US" sz="2000" dirty="0" smtClean="0"/>
              <a:t>お任せ致します。</a:t>
            </a: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algn="r"/>
            <a:r>
              <a:rPr lang="ja-JP" altLang="en-US" sz="2000" dirty="0"/>
              <a:t>奈良先端大・中島敬二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8198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347</Words>
  <Application>Microsoft Office PowerPoint</Application>
  <PresentationFormat>画面に合わせる (4:3)</PresentationFormat>
  <Paragraphs>117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Keiji Nakajima</dc:creator>
  <cp:lastModifiedBy>Keiji Nakajima</cp:lastModifiedBy>
  <cp:revision>8</cp:revision>
  <dcterms:created xsi:type="dcterms:W3CDTF">2022-04-18T04:11:36Z</dcterms:created>
  <dcterms:modified xsi:type="dcterms:W3CDTF">2022-04-18T05:25:22Z</dcterms:modified>
</cp:coreProperties>
</file>