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7" r:id="rId5"/>
    <p:sldId id="266" r:id="rId6"/>
    <p:sldId id="262" r:id="rId7"/>
    <p:sldId id="259" r:id="rId8"/>
    <p:sldId id="260" r:id="rId9"/>
    <p:sldId id="263" r:id="rId10"/>
    <p:sldId id="261" r:id="rId11"/>
    <p:sldId id="267" r:id="rId12"/>
    <p:sldId id="26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DAA600"/>
    <a:srgbClr val="669900"/>
    <a:srgbClr val="089236"/>
    <a:srgbClr val="81AF01"/>
    <a:srgbClr val="98CC01"/>
    <a:srgbClr val="CAE284"/>
    <a:srgbClr val="7BB83C"/>
    <a:srgbClr val="99CC00"/>
    <a:srgbClr val="6D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993" autoAdjust="0"/>
  </p:normalViewPr>
  <p:slideViewPr>
    <p:cSldViewPr snapToGrid="0">
      <p:cViewPr varScale="1">
        <p:scale>
          <a:sx n="83" d="100"/>
          <a:sy n="8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5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1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8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4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85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0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6718-E971-41D8-992B-1C5EDCDA4017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5957" y="867862"/>
            <a:ext cx="10722980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各スライド、左側は線画（ベクトル画像）、右側はそこから図として貼り付けた</a:t>
            </a:r>
            <a:r>
              <a:rPr lang="ja-JP" altLang="en-US" dirty="0"/>
              <a:t>イメージ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当イラストはフリー素材です。自身が植物の研究者と思われる方は、どなたも自由にご利用ください。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イラストの</a:t>
            </a:r>
            <a:r>
              <a:rPr lang="ja-JP" altLang="en-US" dirty="0" smtClean="0"/>
              <a:t>改変も自由にしていただいて構いません。</a:t>
            </a:r>
            <a:r>
              <a:rPr kumimoji="1" lang="ja-JP" altLang="en-US" dirty="0" smtClean="0"/>
              <a:t>改変後のスライドについても、ぜひコミュニティーに開放して下さい。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公序良俗に反する使用は禁止します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致命的な形態上の間違いがあれば、お知らせください</a:t>
            </a:r>
            <a:r>
              <a:rPr lang="ja-JP" altLang="en-US" dirty="0" smtClean="0"/>
              <a:t>（些細なものは無視して下さい）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algn="r"/>
            <a:r>
              <a:rPr lang="ja-JP" altLang="en-US" dirty="0" smtClean="0"/>
              <a:t>奈良先端大・中島敬二</a:t>
            </a:r>
            <a:endParaRPr lang="en-US" altLang="ja-JP" dirty="0" smtClean="0"/>
          </a:p>
          <a:p>
            <a:pPr algn="r"/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In each slide, left side is a vector drawing, while right side is a derived image-paste.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These illustrations are free to use for those who think themselves plant biologists.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You are free to modify the illustrations, but please consider making the derivatives open to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/>
              <a:t>Use of the images for any immoral purposes is strictly </a:t>
            </a:r>
            <a:r>
              <a:rPr lang="en-US" altLang="ja-JP"/>
              <a:t>forbidden</a:t>
            </a:r>
            <a:r>
              <a:rPr lang="en-US" altLang="ja-JP" smtClean="0"/>
              <a:t>.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Please report any critical errors in morphology (Ignore trivial ones).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algn="r"/>
            <a:r>
              <a:rPr lang="en-US" altLang="ja-JP" dirty="0" smtClean="0"/>
              <a:t>Keiji Nakajima @NAIST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79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フリーフォーム 192"/>
          <p:cNvSpPr/>
          <p:nvPr/>
        </p:nvSpPr>
        <p:spPr>
          <a:xfrm rot="16392883">
            <a:off x="3196531" y="1328743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017975" y="4468517"/>
            <a:ext cx="339066" cy="57388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47" h="521210">
                <a:moveTo>
                  <a:pt x="206347" y="438660"/>
                </a:moveTo>
                <a:cubicBezTo>
                  <a:pt x="169305" y="386272"/>
                  <a:pt x="132264" y="333885"/>
                  <a:pt x="98397" y="260860"/>
                </a:cubicBezTo>
                <a:cubicBezTo>
                  <a:pt x="64530" y="187835"/>
                  <a:pt x="-16961" y="10035"/>
                  <a:pt x="3147" y="510"/>
                </a:cubicBezTo>
                <a:cubicBezTo>
                  <a:pt x="23255" y="-9015"/>
                  <a:pt x="168247" y="116927"/>
                  <a:pt x="219047" y="203710"/>
                </a:cubicBezTo>
                <a:cubicBezTo>
                  <a:pt x="269847" y="290493"/>
                  <a:pt x="288897" y="405851"/>
                  <a:pt x="307947" y="521210"/>
                </a:cubicBezTo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059411">
            <a:off x="3203348" y="4654938"/>
            <a:ext cx="705102" cy="251975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388" h="228849">
                <a:moveTo>
                  <a:pt x="1795" y="210970"/>
                </a:moveTo>
                <a:cubicBezTo>
                  <a:pt x="-13022" y="185570"/>
                  <a:pt x="66353" y="93495"/>
                  <a:pt x="147845" y="58570"/>
                </a:cubicBezTo>
                <a:cubicBezTo>
                  <a:pt x="229337" y="23645"/>
                  <a:pt x="410312" y="-7047"/>
                  <a:pt x="490745" y="1420"/>
                </a:cubicBezTo>
                <a:cubicBezTo>
                  <a:pt x="571178" y="9887"/>
                  <a:pt x="672778" y="74445"/>
                  <a:pt x="630445" y="109370"/>
                </a:cubicBezTo>
                <a:cubicBezTo>
                  <a:pt x="588112" y="144295"/>
                  <a:pt x="341520" y="188745"/>
                  <a:pt x="236745" y="210970"/>
                </a:cubicBezTo>
                <a:cubicBezTo>
                  <a:pt x="131970" y="233195"/>
                  <a:pt x="16612" y="236370"/>
                  <a:pt x="1795" y="210970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396710" y="4892485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771667" y="4933423"/>
            <a:ext cx="523267" cy="328330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42" h="298196">
                <a:moveTo>
                  <a:pt x="468271" y="45418"/>
                </a:moveTo>
                <a:cubicBezTo>
                  <a:pt x="430171" y="36951"/>
                  <a:pt x="196279" y="-27607"/>
                  <a:pt x="119021" y="13668"/>
                </a:cubicBezTo>
                <a:cubicBezTo>
                  <a:pt x="41763" y="54943"/>
                  <a:pt x="-17504" y="264493"/>
                  <a:pt x="4721" y="293068"/>
                </a:cubicBezTo>
                <a:cubicBezTo>
                  <a:pt x="26946" y="321643"/>
                  <a:pt x="195221" y="223218"/>
                  <a:pt x="252371" y="185118"/>
                </a:cubicBezTo>
                <a:cubicBezTo>
                  <a:pt x="309521" y="147018"/>
                  <a:pt x="317988" y="87751"/>
                  <a:pt x="347621" y="64468"/>
                </a:cubicBezTo>
                <a:cubicBezTo>
                  <a:pt x="377254" y="41185"/>
                  <a:pt x="506371" y="53885"/>
                  <a:pt x="468271" y="45418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2420082" y="4666832"/>
            <a:ext cx="881331" cy="327129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379458" y="4661529"/>
            <a:ext cx="840462" cy="27952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25" h="253874">
                <a:moveTo>
                  <a:pt x="651" y="249117"/>
                </a:moveTo>
                <a:cubicBezTo>
                  <a:pt x="12293" y="225834"/>
                  <a:pt x="194326" y="86134"/>
                  <a:pt x="286401" y="45917"/>
                </a:cubicBezTo>
                <a:cubicBezTo>
                  <a:pt x="378476" y="5700"/>
                  <a:pt x="473726" y="-11233"/>
                  <a:pt x="553101" y="7817"/>
                </a:cubicBezTo>
                <a:cubicBezTo>
                  <a:pt x="632476" y="26867"/>
                  <a:pt x="774293" y="135875"/>
                  <a:pt x="762651" y="160217"/>
                </a:cubicBezTo>
                <a:cubicBezTo>
                  <a:pt x="751009" y="184559"/>
                  <a:pt x="574268" y="149634"/>
                  <a:pt x="483251" y="153867"/>
                </a:cubicBezTo>
                <a:cubicBezTo>
                  <a:pt x="392234" y="158100"/>
                  <a:pt x="296984" y="167625"/>
                  <a:pt x="216551" y="185617"/>
                </a:cubicBezTo>
                <a:cubicBezTo>
                  <a:pt x="136118" y="203609"/>
                  <a:pt x="-10991" y="272400"/>
                  <a:pt x="651" y="249117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3401963" y="4830396"/>
            <a:ext cx="1100613" cy="2968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599" h="269613">
                <a:moveTo>
                  <a:pt x="61" y="110232"/>
                </a:moveTo>
                <a:cubicBezTo>
                  <a:pt x="-4172" y="89065"/>
                  <a:pt x="209611" y="-16768"/>
                  <a:pt x="374711" y="2282"/>
                </a:cubicBezTo>
                <a:cubicBezTo>
                  <a:pt x="539811" y="21332"/>
                  <a:pt x="933511" y="181140"/>
                  <a:pt x="990661" y="224532"/>
                </a:cubicBezTo>
                <a:cubicBezTo>
                  <a:pt x="1047811" y="267924"/>
                  <a:pt x="816036" y="278507"/>
                  <a:pt x="717611" y="262632"/>
                </a:cubicBezTo>
                <a:cubicBezTo>
                  <a:pt x="619186" y="246757"/>
                  <a:pt x="526053" y="151507"/>
                  <a:pt x="400111" y="129282"/>
                </a:cubicBezTo>
                <a:cubicBezTo>
                  <a:pt x="274169" y="107057"/>
                  <a:pt x="4294" y="131399"/>
                  <a:pt x="61" y="110232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574657" y="4856456"/>
            <a:ext cx="495117" cy="394159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75" h="357983">
                <a:moveTo>
                  <a:pt x="448959" y="58085"/>
                </a:moveTo>
                <a:cubicBezTo>
                  <a:pt x="437317" y="35860"/>
                  <a:pt x="275392" y="-27640"/>
                  <a:pt x="201309" y="13635"/>
                </a:cubicBezTo>
                <a:cubicBezTo>
                  <a:pt x="127226" y="54910"/>
                  <a:pt x="24567" y="250702"/>
                  <a:pt x="4459" y="305735"/>
                </a:cubicBezTo>
                <a:cubicBezTo>
                  <a:pt x="-15649" y="360768"/>
                  <a:pt x="36209" y="370293"/>
                  <a:pt x="80659" y="343835"/>
                </a:cubicBezTo>
                <a:cubicBezTo>
                  <a:pt x="125109" y="317377"/>
                  <a:pt x="215067" y="191435"/>
                  <a:pt x="271159" y="146985"/>
                </a:cubicBezTo>
                <a:cubicBezTo>
                  <a:pt x="327251" y="102535"/>
                  <a:pt x="460601" y="80310"/>
                  <a:pt x="448959" y="58085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080493" y="4715803"/>
            <a:ext cx="1203232" cy="27967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800" h="254003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839065" y="212993"/>
                  <a:pt x="1092800" y="254003"/>
                </a:cubicBezTo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941057" y="4960120"/>
            <a:ext cx="435818" cy="441190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819" h="400698">
                <a:moveTo>
                  <a:pt x="351743" y="925"/>
                </a:moveTo>
                <a:cubicBezTo>
                  <a:pt x="299885" y="5158"/>
                  <a:pt x="123143" y="24208"/>
                  <a:pt x="72343" y="70775"/>
                </a:cubicBezTo>
                <a:cubicBezTo>
                  <a:pt x="21543" y="117342"/>
                  <a:pt x="57526" y="226350"/>
                  <a:pt x="46943" y="280325"/>
                </a:cubicBezTo>
                <a:cubicBezTo>
                  <a:pt x="36360" y="334300"/>
                  <a:pt x="-21849" y="379808"/>
                  <a:pt x="8843" y="394625"/>
                </a:cubicBezTo>
                <a:cubicBezTo>
                  <a:pt x="39535" y="409442"/>
                  <a:pt x="169710" y="395683"/>
                  <a:pt x="231093" y="369225"/>
                </a:cubicBezTo>
                <a:cubicBezTo>
                  <a:pt x="292476" y="342767"/>
                  <a:pt x="351743" y="289850"/>
                  <a:pt x="377143" y="235875"/>
                </a:cubicBezTo>
                <a:cubicBezTo>
                  <a:pt x="402543" y="181900"/>
                  <a:pt x="399368" y="73950"/>
                  <a:pt x="383493" y="45375"/>
                </a:cubicBezTo>
                <a:cubicBezTo>
                  <a:pt x="379260" y="6217"/>
                  <a:pt x="403601" y="-3308"/>
                  <a:pt x="351743" y="925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342524" y="4931462"/>
            <a:ext cx="413389" cy="495994"/>
          </a:xfrm>
          <a:custGeom>
            <a:avLst/>
            <a:gdLst>
              <a:gd name="connsiteX0" fmla="*/ 19051 w 375448"/>
              <a:gd name="connsiteY0" fmla="*/ 20743 h 450472"/>
              <a:gd name="connsiteX1" fmla="*/ 228601 w 375448"/>
              <a:gd name="connsiteY1" fmla="*/ 27093 h 450472"/>
              <a:gd name="connsiteX2" fmla="*/ 361951 w 375448"/>
              <a:gd name="connsiteY2" fmla="*/ 223943 h 450472"/>
              <a:gd name="connsiteX3" fmla="*/ 342901 w 375448"/>
              <a:gd name="connsiteY3" fmla="*/ 439843 h 450472"/>
              <a:gd name="connsiteX4" fmla="*/ 114301 w 375448"/>
              <a:gd name="connsiteY4" fmla="*/ 395393 h 450472"/>
              <a:gd name="connsiteX5" fmla="*/ 19051 w 375448"/>
              <a:gd name="connsiteY5" fmla="*/ 204893 h 450472"/>
              <a:gd name="connsiteX6" fmla="*/ 19051 w 375448"/>
              <a:gd name="connsiteY6" fmla="*/ 20743 h 4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48" h="450472">
                <a:moveTo>
                  <a:pt x="19051" y="20743"/>
                </a:moveTo>
                <a:cubicBezTo>
                  <a:pt x="53976" y="-8890"/>
                  <a:pt x="171451" y="-6774"/>
                  <a:pt x="228601" y="27093"/>
                </a:cubicBezTo>
                <a:cubicBezTo>
                  <a:pt x="285751" y="60960"/>
                  <a:pt x="342901" y="155151"/>
                  <a:pt x="361951" y="223943"/>
                </a:cubicBezTo>
                <a:cubicBezTo>
                  <a:pt x="381001" y="292735"/>
                  <a:pt x="384176" y="411268"/>
                  <a:pt x="342901" y="439843"/>
                </a:cubicBezTo>
                <a:cubicBezTo>
                  <a:pt x="301626" y="468418"/>
                  <a:pt x="168276" y="434551"/>
                  <a:pt x="114301" y="395393"/>
                </a:cubicBezTo>
                <a:cubicBezTo>
                  <a:pt x="60326" y="356235"/>
                  <a:pt x="32809" y="271568"/>
                  <a:pt x="19051" y="204893"/>
                </a:cubicBezTo>
                <a:cubicBezTo>
                  <a:pt x="5293" y="138218"/>
                  <a:pt x="-15874" y="50376"/>
                  <a:pt x="19051" y="20743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/>
          <p:cNvSpPr/>
          <p:nvPr/>
        </p:nvSpPr>
        <p:spPr>
          <a:xfrm>
            <a:off x="2886631" y="2524568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 rot="4232711" flipH="1">
            <a:off x="3569217" y="4104886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rot="4232711" flipH="1">
            <a:off x="3545240" y="4118632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 rot="15313261">
            <a:off x="3363600" y="4239589"/>
            <a:ext cx="175290" cy="62771"/>
          </a:xfrm>
          <a:custGeom>
            <a:avLst/>
            <a:gdLst>
              <a:gd name="connsiteX0" fmla="*/ 95014 w 95067"/>
              <a:gd name="connsiteY0" fmla="*/ 41451 h 124548"/>
              <a:gd name="connsiteX1" fmla="*/ 6114 w 95067"/>
              <a:gd name="connsiteY1" fmla="*/ 3351 h 124548"/>
              <a:gd name="connsiteX2" fmla="*/ 18814 w 95067"/>
              <a:gd name="connsiteY2" fmla="*/ 124001 h 124548"/>
              <a:gd name="connsiteX3" fmla="*/ 95014 w 95067"/>
              <a:gd name="connsiteY3" fmla="*/ 41451 h 1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67" h="124548">
                <a:moveTo>
                  <a:pt x="95014" y="41451"/>
                </a:moveTo>
                <a:cubicBezTo>
                  <a:pt x="92897" y="21343"/>
                  <a:pt x="18814" y="-10407"/>
                  <a:pt x="6114" y="3351"/>
                </a:cubicBezTo>
                <a:cubicBezTo>
                  <a:pt x="-6586" y="17109"/>
                  <a:pt x="1881" y="116593"/>
                  <a:pt x="18814" y="124001"/>
                </a:cubicBezTo>
                <a:cubicBezTo>
                  <a:pt x="35747" y="131409"/>
                  <a:pt x="97131" y="61559"/>
                  <a:pt x="95014" y="4145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/>
          <p:cNvSpPr/>
          <p:nvPr/>
        </p:nvSpPr>
        <p:spPr>
          <a:xfrm>
            <a:off x="2822595" y="2608627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3272651" y="1144162"/>
            <a:ext cx="242415" cy="3781425"/>
          </a:xfrm>
          <a:custGeom>
            <a:avLst/>
            <a:gdLst>
              <a:gd name="connsiteX0" fmla="*/ 9525 w 242415"/>
              <a:gd name="connsiteY0" fmla="*/ 3781425 h 3781425"/>
              <a:gd name="connsiteX1" fmla="*/ 47625 w 242415"/>
              <a:gd name="connsiteY1" fmla="*/ 2600325 h 3781425"/>
              <a:gd name="connsiteX2" fmla="*/ 228600 w 242415"/>
              <a:gd name="connsiteY2" fmla="*/ 1971675 h 3781425"/>
              <a:gd name="connsiteX3" fmla="*/ 209550 w 242415"/>
              <a:gd name="connsiteY3" fmla="*/ 800100 h 3781425"/>
              <a:gd name="connsiteX4" fmla="*/ 47625 w 242415"/>
              <a:gd name="connsiteY4" fmla="*/ 171450 h 3781425"/>
              <a:gd name="connsiteX5" fmla="*/ 0 w 242415"/>
              <a:gd name="connsiteY5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15" h="3781425">
                <a:moveTo>
                  <a:pt x="9525" y="3781425"/>
                </a:moveTo>
                <a:cubicBezTo>
                  <a:pt x="10319" y="3341687"/>
                  <a:pt x="11113" y="2901950"/>
                  <a:pt x="47625" y="2600325"/>
                </a:cubicBezTo>
                <a:cubicBezTo>
                  <a:pt x="84138" y="2298700"/>
                  <a:pt x="201613" y="2271712"/>
                  <a:pt x="228600" y="1971675"/>
                </a:cubicBezTo>
                <a:cubicBezTo>
                  <a:pt x="255587" y="1671638"/>
                  <a:pt x="239713" y="1100138"/>
                  <a:pt x="209550" y="800100"/>
                </a:cubicBezTo>
                <a:cubicBezTo>
                  <a:pt x="179387" y="500062"/>
                  <a:pt x="82550" y="304800"/>
                  <a:pt x="47625" y="171450"/>
                </a:cubicBezTo>
                <a:cubicBezTo>
                  <a:pt x="12700" y="38100"/>
                  <a:pt x="6350" y="19050"/>
                  <a:pt x="0" y="0"/>
                </a:cubicBezTo>
              </a:path>
            </a:pathLst>
          </a:custGeom>
          <a:noFill/>
          <a:ln w="38100" cap="rnd">
            <a:solidFill>
              <a:srgbClr val="75B44A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323588" y="4119247"/>
            <a:ext cx="228600" cy="819150"/>
          </a:xfrm>
          <a:custGeom>
            <a:avLst/>
            <a:gdLst>
              <a:gd name="connsiteX0" fmla="*/ 0 w 228600"/>
              <a:gd name="connsiteY0" fmla="*/ 819150 h 819150"/>
              <a:gd name="connsiteX1" fmla="*/ 139700 w 228600"/>
              <a:gd name="connsiteY1" fmla="*/ 298450 h 819150"/>
              <a:gd name="connsiteX2" fmla="*/ 228600 w 228600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819150">
                <a:moveTo>
                  <a:pt x="0" y="819150"/>
                </a:moveTo>
                <a:cubicBezTo>
                  <a:pt x="50800" y="627062"/>
                  <a:pt x="101600" y="434975"/>
                  <a:pt x="139700" y="298450"/>
                </a:cubicBezTo>
                <a:cubicBezTo>
                  <a:pt x="177800" y="161925"/>
                  <a:pt x="203200" y="80962"/>
                  <a:pt x="228600" y="0"/>
                </a:cubicBezTo>
              </a:path>
            </a:pathLst>
          </a:custGeom>
          <a:noFill/>
          <a:ln w="38100">
            <a:solidFill>
              <a:srgbClr val="75B44A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982108" y="3842486"/>
            <a:ext cx="336007" cy="348840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485440" y="3200991"/>
            <a:ext cx="154166" cy="401260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66" h="401260">
                <a:moveTo>
                  <a:pt x="738" y="3758"/>
                </a:moveTo>
                <a:cubicBezTo>
                  <a:pt x="10263" y="-14234"/>
                  <a:pt x="110805" y="35508"/>
                  <a:pt x="134088" y="86308"/>
                </a:cubicBezTo>
                <a:cubicBezTo>
                  <a:pt x="157371" y="137108"/>
                  <a:pt x="161605" y="256700"/>
                  <a:pt x="140438" y="308558"/>
                </a:cubicBezTo>
                <a:cubicBezTo>
                  <a:pt x="119271" y="360416"/>
                  <a:pt x="17671" y="416508"/>
                  <a:pt x="7088" y="397458"/>
                </a:cubicBezTo>
                <a:cubicBezTo>
                  <a:pt x="-3495" y="378408"/>
                  <a:pt x="76938" y="258816"/>
                  <a:pt x="76938" y="194258"/>
                </a:cubicBezTo>
                <a:cubicBezTo>
                  <a:pt x="76938" y="129700"/>
                  <a:pt x="-8787" y="21750"/>
                  <a:pt x="738" y="3758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20824408">
            <a:off x="2907414" y="2929310"/>
            <a:ext cx="227584" cy="303237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" h="303237">
                <a:moveTo>
                  <a:pt x="224054" y="303175"/>
                </a:moveTo>
                <a:cubicBezTo>
                  <a:pt x="245221" y="307408"/>
                  <a:pt x="165846" y="95742"/>
                  <a:pt x="128804" y="49175"/>
                </a:cubicBezTo>
                <a:cubicBezTo>
                  <a:pt x="91762" y="2608"/>
                  <a:pt x="-15129" y="-20675"/>
                  <a:pt x="1804" y="23775"/>
                </a:cubicBezTo>
                <a:cubicBezTo>
                  <a:pt x="18737" y="68225"/>
                  <a:pt x="202887" y="298942"/>
                  <a:pt x="224054" y="303175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1041016">
            <a:off x="3798844" y="2350117"/>
            <a:ext cx="149533" cy="241646"/>
          </a:xfrm>
          <a:custGeom>
            <a:avLst/>
            <a:gdLst>
              <a:gd name="connsiteX0" fmla="*/ 3472 w 149533"/>
              <a:gd name="connsiteY0" fmla="*/ 240950 h 241646"/>
              <a:gd name="connsiteX1" fmla="*/ 54272 w 149533"/>
              <a:gd name="connsiteY1" fmla="*/ 75850 h 241646"/>
              <a:gd name="connsiteX2" fmla="*/ 149522 w 149533"/>
              <a:gd name="connsiteY2" fmla="*/ 6000 h 241646"/>
              <a:gd name="connsiteX3" fmla="*/ 3472 w 149533"/>
              <a:gd name="connsiteY3" fmla="*/ 240950 h 24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33" h="241646">
                <a:moveTo>
                  <a:pt x="3472" y="240950"/>
                </a:moveTo>
                <a:cubicBezTo>
                  <a:pt x="-12403" y="252592"/>
                  <a:pt x="29930" y="115008"/>
                  <a:pt x="54272" y="75850"/>
                </a:cubicBezTo>
                <a:cubicBezTo>
                  <a:pt x="78614" y="36692"/>
                  <a:pt x="150580" y="-18342"/>
                  <a:pt x="149522" y="6000"/>
                </a:cubicBezTo>
                <a:cubicBezTo>
                  <a:pt x="148464" y="30342"/>
                  <a:pt x="19347" y="229308"/>
                  <a:pt x="3472" y="24095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19320064">
            <a:off x="3821616" y="1856530"/>
            <a:ext cx="92172" cy="221649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2" h="221649">
                <a:moveTo>
                  <a:pt x="125" y="217113"/>
                </a:moveTo>
                <a:cubicBezTo>
                  <a:pt x="-3050" y="194888"/>
                  <a:pt x="55158" y="14971"/>
                  <a:pt x="69975" y="1213"/>
                </a:cubicBezTo>
                <a:cubicBezTo>
                  <a:pt x="84792" y="-12545"/>
                  <a:pt x="98550" y="94346"/>
                  <a:pt x="89025" y="134563"/>
                </a:cubicBezTo>
                <a:cubicBezTo>
                  <a:pt x="79500" y="174780"/>
                  <a:pt x="3300" y="239338"/>
                  <a:pt x="125" y="217113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503454" y="1763065"/>
            <a:ext cx="571500" cy="1445996"/>
          </a:xfrm>
          <a:custGeom>
            <a:avLst/>
            <a:gdLst>
              <a:gd name="connsiteX0" fmla="*/ 0 w 571500"/>
              <a:gd name="connsiteY0" fmla="*/ 1435100 h 1445996"/>
              <a:gd name="connsiteX1" fmla="*/ 88900 w 571500"/>
              <a:gd name="connsiteY1" fmla="*/ 1308100 h 1445996"/>
              <a:gd name="connsiteX2" fmla="*/ 361950 w 571500"/>
              <a:gd name="connsiteY2" fmla="*/ 463550 h 1445996"/>
              <a:gd name="connsiteX3" fmla="*/ 571500 w 571500"/>
              <a:gd name="connsiteY3" fmla="*/ 0 h 14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445996">
                <a:moveTo>
                  <a:pt x="0" y="1435100"/>
                </a:moveTo>
                <a:cubicBezTo>
                  <a:pt x="14287" y="1452562"/>
                  <a:pt x="28575" y="1470025"/>
                  <a:pt x="88900" y="1308100"/>
                </a:cubicBezTo>
                <a:cubicBezTo>
                  <a:pt x="149225" y="1146175"/>
                  <a:pt x="281517" y="681567"/>
                  <a:pt x="361950" y="463550"/>
                </a:cubicBezTo>
                <a:cubicBezTo>
                  <a:pt x="442383" y="245533"/>
                  <a:pt x="506941" y="122766"/>
                  <a:pt x="571500" y="0"/>
                </a:cubicBezTo>
              </a:path>
            </a:pathLst>
          </a:custGeom>
          <a:noFill/>
          <a:ln w="38100" cap="rnd">
            <a:solidFill>
              <a:srgbClr val="75B44A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770199" y="2420446"/>
            <a:ext cx="533400" cy="1460500"/>
          </a:xfrm>
          <a:custGeom>
            <a:avLst/>
            <a:gdLst>
              <a:gd name="connsiteX0" fmla="*/ 533400 w 533400"/>
              <a:gd name="connsiteY0" fmla="*/ 1460500 h 1460500"/>
              <a:gd name="connsiteX1" fmla="*/ 336550 w 533400"/>
              <a:gd name="connsiteY1" fmla="*/ 622300 h 1460500"/>
              <a:gd name="connsiteX2" fmla="*/ 0 w 53340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60500">
                <a:moveTo>
                  <a:pt x="533400" y="1460500"/>
                </a:moveTo>
                <a:cubicBezTo>
                  <a:pt x="479425" y="1163108"/>
                  <a:pt x="425450" y="865717"/>
                  <a:pt x="336550" y="622300"/>
                </a:cubicBezTo>
                <a:cubicBezTo>
                  <a:pt x="247650" y="378883"/>
                  <a:pt x="123825" y="189441"/>
                  <a:pt x="0" y="0"/>
                </a:cubicBezTo>
              </a:path>
            </a:pathLst>
          </a:custGeom>
          <a:noFill/>
          <a:ln w="38100" cap="rnd">
            <a:solidFill>
              <a:srgbClr val="75B44A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3526269" y="1991888"/>
            <a:ext cx="47840" cy="214774"/>
          </a:xfrm>
          <a:custGeom>
            <a:avLst/>
            <a:gdLst>
              <a:gd name="connsiteX0" fmla="*/ 80963 w 80963"/>
              <a:gd name="connsiteY0" fmla="*/ 0 h 252413"/>
              <a:gd name="connsiteX1" fmla="*/ 66675 w 80963"/>
              <a:gd name="connsiteY1" fmla="*/ 180975 h 252413"/>
              <a:gd name="connsiteX2" fmla="*/ 0 w 80963"/>
              <a:gd name="connsiteY2" fmla="*/ 252413 h 252413"/>
              <a:gd name="connsiteX3" fmla="*/ 0 w 80963"/>
              <a:gd name="connsiteY3" fmla="*/ 252413 h 252413"/>
              <a:gd name="connsiteX4" fmla="*/ 0 w 80963"/>
              <a:gd name="connsiteY4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3" h="252413">
                <a:moveTo>
                  <a:pt x="80963" y="0"/>
                </a:moveTo>
                <a:cubicBezTo>
                  <a:pt x="80566" y="69453"/>
                  <a:pt x="80169" y="138906"/>
                  <a:pt x="66675" y="180975"/>
                </a:cubicBezTo>
                <a:cubicBezTo>
                  <a:pt x="53181" y="223044"/>
                  <a:pt x="0" y="252413"/>
                  <a:pt x="0" y="252413"/>
                </a:cubicBezTo>
                <a:lnTo>
                  <a:pt x="0" y="252413"/>
                </a:lnTo>
                <a:lnTo>
                  <a:pt x="0" y="252413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10564605">
            <a:off x="3555973" y="1664091"/>
            <a:ext cx="62773" cy="40119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 rot="8567409">
            <a:off x="3233016" y="1552227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0800000">
            <a:off x="3503882" y="1215476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3451245" y="1558500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3346470" y="1875206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12571150" flipH="1">
            <a:off x="3548522" y="4041078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2700375" flipH="1">
            <a:off x="3560112" y="4071511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11219258" flipH="1">
            <a:off x="3525861" y="405905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19633611">
            <a:off x="3479884" y="4062089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19633611">
            <a:off x="3480302" y="4084181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9330422" flipH="1">
            <a:off x="2718310" y="2363748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rot="21059647" flipH="1">
            <a:off x="2749744" y="2372253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 rot="7978530" flipH="1">
            <a:off x="2719543" y="2392650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 rot="16392883">
            <a:off x="2715199" y="2384565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 rot="16392883">
            <a:off x="2730990" y="2392637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 rot="991983" flipH="1">
            <a:off x="2778538" y="2357734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 rot="991983" flipH="1">
            <a:off x="2773241" y="2380641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10317099" flipH="1">
            <a:off x="3237371" y="1059485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/>
          <p:cNvSpPr/>
          <p:nvPr/>
        </p:nvSpPr>
        <p:spPr>
          <a:xfrm rot="446324" flipH="1">
            <a:off x="3265112" y="1076541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 rot="8965207" flipH="1">
            <a:off x="3230372" y="1087554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59" name="グループ化 58"/>
          <p:cNvGrpSpPr/>
          <p:nvPr/>
        </p:nvGrpSpPr>
        <p:grpSpPr>
          <a:xfrm rot="18239255">
            <a:off x="3207952" y="1090852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63" name="フリーフォーム 62"/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 rot="1118965" flipH="1">
            <a:off x="3281562" y="1064595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61" name="フリーフォーム 60"/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フリーフォーム 64"/>
          <p:cNvSpPr/>
          <p:nvPr/>
        </p:nvSpPr>
        <p:spPr>
          <a:xfrm rot="8567409">
            <a:off x="3252453" y="2034220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>
            <a:off x="3365907" y="2357199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 rot="1131692">
            <a:off x="3536471" y="2524373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 rot="10800000">
            <a:off x="3613005" y="2206661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/>
          <p:cNvSpPr/>
          <p:nvPr/>
        </p:nvSpPr>
        <p:spPr>
          <a:xfrm rot="16392883">
            <a:off x="2725486" y="2538006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 rot="16392883">
            <a:off x="2781757" y="2562744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 rot="2689094" flipH="1">
            <a:off x="2933713" y="2366458"/>
            <a:ext cx="45059" cy="10521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 rot="2689094" flipH="1">
            <a:off x="2894832" y="2428010"/>
            <a:ext cx="57480" cy="10521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2992168" y="2550527"/>
            <a:ext cx="47308" cy="308115"/>
          </a:xfrm>
          <a:custGeom>
            <a:avLst/>
            <a:gdLst>
              <a:gd name="connsiteX0" fmla="*/ 38125 w 47308"/>
              <a:gd name="connsiteY0" fmla="*/ 307493 h 308115"/>
              <a:gd name="connsiteX1" fmla="*/ 25 w 47308"/>
              <a:gd name="connsiteY1" fmla="*/ 85243 h 308115"/>
              <a:gd name="connsiteX2" fmla="*/ 44475 w 47308"/>
              <a:gd name="connsiteY2" fmla="*/ 9043 h 308115"/>
              <a:gd name="connsiteX3" fmla="*/ 38125 w 47308"/>
              <a:gd name="connsiteY3" fmla="*/ 307493 h 30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8" h="308115">
                <a:moveTo>
                  <a:pt x="38125" y="307493"/>
                </a:moveTo>
                <a:cubicBezTo>
                  <a:pt x="30717" y="320193"/>
                  <a:pt x="-1033" y="134985"/>
                  <a:pt x="25" y="85243"/>
                </a:cubicBezTo>
                <a:cubicBezTo>
                  <a:pt x="1083" y="35501"/>
                  <a:pt x="38125" y="-22707"/>
                  <a:pt x="44475" y="9043"/>
                </a:cubicBezTo>
                <a:cubicBezTo>
                  <a:pt x="50825" y="40793"/>
                  <a:pt x="45533" y="294793"/>
                  <a:pt x="38125" y="307493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/>
          <p:cNvSpPr/>
          <p:nvPr/>
        </p:nvSpPr>
        <p:spPr>
          <a:xfrm>
            <a:off x="2827235" y="2422301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 rot="3855086">
            <a:off x="2755370" y="2482375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 rot="20314446" flipH="1">
            <a:off x="2703892" y="2451755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/>
          <p:cNvSpPr/>
          <p:nvPr/>
        </p:nvSpPr>
        <p:spPr>
          <a:xfrm rot="12493372">
            <a:off x="2704947" y="2491520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 rot="18977081" flipH="1">
            <a:off x="2723113" y="249734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 rot="18977081" flipH="1">
            <a:off x="2726541" y="248135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 rot="21045451" flipH="1">
            <a:off x="2760805" y="2510710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/>
          <p:cNvSpPr/>
          <p:nvPr/>
        </p:nvSpPr>
        <p:spPr>
          <a:xfrm rot="13924551" flipV="1">
            <a:off x="2757103" y="2441056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 rot="19517434">
            <a:off x="2731766" y="2492237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/>
          <p:cNvSpPr/>
          <p:nvPr/>
        </p:nvSpPr>
        <p:spPr>
          <a:xfrm rot="6740626" flipH="1">
            <a:off x="2736139" y="2511682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/>
          <p:cNvSpPr/>
          <p:nvPr/>
        </p:nvSpPr>
        <p:spPr>
          <a:xfrm rot="9107144" flipH="1">
            <a:off x="2747788" y="2475776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/>
          <p:cNvSpPr/>
          <p:nvPr/>
        </p:nvSpPr>
        <p:spPr>
          <a:xfrm rot="8046449" flipH="1">
            <a:off x="2746547" y="250363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 rot="8717434" flipH="1">
            <a:off x="2754008" y="2496343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 rot="14667891" flipH="1">
            <a:off x="2807582" y="2375708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 rot="19808531">
            <a:off x="2823952" y="2306616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 rot="6029605" flipH="1">
            <a:off x="2860206" y="2329485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/>
          <p:cNvSpPr/>
          <p:nvPr/>
        </p:nvSpPr>
        <p:spPr>
          <a:xfrm rot="21145896">
            <a:off x="2861089" y="234360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/>
        </p:nvSpPr>
        <p:spPr>
          <a:xfrm rot="21145896">
            <a:off x="2846468" y="233628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/>
        </p:nvSpPr>
        <p:spPr>
          <a:xfrm rot="19077526">
            <a:off x="2829757" y="2390104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/>
          <p:cNvSpPr/>
          <p:nvPr/>
        </p:nvSpPr>
        <p:spPr>
          <a:xfrm rot="4598426" flipH="1" flipV="1">
            <a:off x="2786642" y="2339369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楕円 123"/>
          <p:cNvSpPr/>
          <p:nvPr/>
        </p:nvSpPr>
        <p:spPr>
          <a:xfrm rot="20605543" flipH="1">
            <a:off x="2839938" y="2352804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 rot="11782351">
            <a:off x="2865369" y="2362141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/>
          <p:cNvSpPr/>
          <p:nvPr/>
        </p:nvSpPr>
        <p:spPr>
          <a:xfrm rot="9415833">
            <a:off x="2830144" y="2348735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 rot="10476528">
            <a:off x="2851336" y="2365824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/>
          <p:cNvSpPr/>
          <p:nvPr/>
        </p:nvSpPr>
        <p:spPr>
          <a:xfrm rot="9805543">
            <a:off x="2841678" y="2366752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/>
          <p:cNvSpPr/>
          <p:nvPr/>
        </p:nvSpPr>
        <p:spPr>
          <a:xfrm rot="3544433" flipH="1">
            <a:off x="3375337" y="1372899"/>
            <a:ext cx="66779" cy="104241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/>
          <p:cNvSpPr/>
          <p:nvPr/>
        </p:nvSpPr>
        <p:spPr>
          <a:xfrm>
            <a:off x="3268682" y="1385777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/>
          <p:cNvSpPr/>
          <p:nvPr/>
        </p:nvSpPr>
        <p:spPr>
          <a:xfrm rot="1559744" flipH="1">
            <a:off x="3435037" y="1192696"/>
            <a:ext cx="45059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/>
          <p:cNvSpPr/>
          <p:nvPr/>
        </p:nvSpPr>
        <p:spPr>
          <a:xfrm rot="1559744" flipH="1">
            <a:off x="3415328" y="1273282"/>
            <a:ext cx="57480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/>
          <p:cNvSpPr/>
          <p:nvPr/>
        </p:nvSpPr>
        <p:spPr>
          <a:xfrm>
            <a:off x="3310473" y="1225882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/>
          <p:cNvSpPr/>
          <p:nvPr/>
        </p:nvSpPr>
        <p:spPr>
          <a:xfrm rot="3855086">
            <a:off x="3210760" y="1195676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/>
          <p:cNvSpPr/>
          <p:nvPr/>
        </p:nvSpPr>
        <p:spPr>
          <a:xfrm rot="20314446" flipH="1">
            <a:off x="3159282" y="1165056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/>
          <p:cNvSpPr/>
          <p:nvPr/>
        </p:nvSpPr>
        <p:spPr>
          <a:xfrm rot="12493372">
            <a:off x="3160337" y="1204821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/>
          <p:cNvSpPr/>
          <p:nvPr/>
        </p:nvSpPr>
        <p:spPr>
          <a:xfrm rot="18977081" flipH="1">
            <a:off x="3178503" y="121064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/>
          <p:cNvSpPr/>
          <p:nvPr/>
        </p:nvSpPr>
        <p:spPr>
          <a:xfrm rot="18977081" flipH="1">
            <a:off x="3181931" y="119465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/>
          <p:cNvSpPr/>
          <p:nvPr/>
        </p:nvSpPr>
        <p:spPr>
          <a:xfrm rot="21045451" flipH="1">
            <a:off x="3216195" y="1224011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/>
          <p:cNvSpPr/>
          <p:nvPr/>
        </p:nvSpPr>
        <p:spPr>
          <a:xfrm rot="13924551" flipV="1">
            <a:off x="3212493" y="1154357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1" name="楕円 150"/>
          <p:cNvSpPr/>
          <p:nvPr/>
        </p:nvSpPr>
        <p:spPr>
          <a:xfrm rot="19517434">
            <a:off x="3187156" y="1205538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/>
          <p:cNvSpPr/>
          <p:nvPr/>
        </p:nvSpPr>
        <p:spPr>
          <a:xfrm rot="6740626" flipH="1">
            <a:off x="3191529" y="1224983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/>
          <p:cNvSpPr/>
          <p:nvPr/>
        </p:nvSpPr>
        <p:spPr>
          <a:xfrm rot="9107144" flipH="1">
            <a:off x="3203178" y="1189077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/>
          <p:cNvSpPr/>
          <p:nvPr/>
        </p:nvSpPr>
        <p:spPr>
          <a:xfrm rot="8046449" flipH="1">
            <a:off x="3201937" y="1216934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/>
          <p:cNvSpPr/>
          <p:nvPr/>
        </p:nvSpPr>
        <p:spPr>
          <a:xfrm rot="8717434" flipH="1">
            <a:off x="3209398" y="1209644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/>
          <p:cNvSpPr/>
          <p:nvPr/>
        </p:nvSpPr>
        <p:spPr>
          <a:xfrm rot="16512029" flipH="1">
            <a:off x="3309905" y="1171844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/>
          <p:cNvSpPr/>
          <p:nvPr/>
        </p:nvSpPr>
        <p:spPr>
          <a:xfrm rot="52669">
            <a:off x="3355639" y="1123603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/>
          <p:cNvSpPr/>
          <p:nvPr/>
        </p:nvSpPr>
        <p:spPr>
          <a:xfrm rot="7873743" flipH="1">
            <a:off x="3371257" y="1160729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/>
          <p:cNvSpPr/>
          <p:nvPr/>
        </p:nvSpPr>
        <p:spPr>
          <a:xfrm rot="1390034">
            <a:off x="3384319" y="116748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/>
          <p:cNvSpPr/>
          <p:nvPr/>
        </p:nvSpPr>
        <p:spPr>
          <a:xfrm rot="1390034">
            <a:off x="3375497" y="115371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/>
          <p:cNvSpPr/>
          <p:nvPr/>
        </p:nvSpPr>
        <p:spPr>
          <a:xfrm rot="20921664">
            <a:off x="3320971" y="1199158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/>
          <p:cNvSpPr/>
          <p:nvPr/>
        </p:nvSpPr>
        <p:spPr>
          <a:xfrm rot="6442564" flipH="1" flipV="1">
            <a:off x="3306045" y="1131540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4" name="楕円 163"/>
          <p:cNvSpPr/>
          <p:nvPr/>
        </p:nvSpPr>
        <p:spPr>
          <a:xfrm rot="849681" flipH="1">
            <a:off x="3359833" y="1168378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/>
          <p:cNvSpPr/>
          <p:nvPr/>
        </p:nvSpPr>
        <p:spPr>
          <a:xfrm rot="13626489">
            <a:off x="3378916" y="1185156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/>
          <p:cNvSpPr/>
          <p:nvPr/>
        </p:nvSpPr>
        <p:spPr>
          <a:xfrm rot="11259971">
            <a:off x="3354440" y="1155798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/>
          <p:cNvSpPr/>
          <p:nvPr/>
        </p:nvSpPr>
        <p:spPr>
          <a:xfrm rot="12320666">
            <a:off x="3364583" y="118159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/>
          <p:cNvSpPr/>
          <p:nvPr/>
        </p:nvSpPr>
        <p:spPr>
          <a:xfrm rot="11649681">
            <a:off x="3357439" y="1176950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/>
          <p:cNvSpPr/>
          <p:nvPr/>
        </p:nvSpPr>
        <p:spPr>
          <a:xfrm rot="6824918">
            <a:off x="3284214" y="1279894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/>
          <p:cNvSpPr/>
          <p:nvPr/>
        </p:nvSpPr>
        <p:spPr>
          <a:xfrm rot="1684278" flipH="1">
            <a:off x="3280015" y="1231143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/>
          <p:cNvSpPr/>
          <p:nvPr/>
        </p:nvSpPr>
        <p:spPr>
          <a:xfrm rot="15463204">
            <a:off x="3244726" y="1255127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/>
          <p:cNvSpPr/>
          <p:nvPr/>
        </p:nvSpPr>
        <p:spPr>
          <a:xfrm rot="346913" flipH="1">
            <a:off x="3284023" y="126865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/>
          <p:cNvSpPr/>
          <p:nvPr/>
        </p:nvSpPr>
        <p:spPr>
          <a:xfrm rot="346913" flipH="1">
            <a:off x="3298408" y="126087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/>
          <p:cNvSpPr/>
          <p:nvPr/>
        </p:nvSpPr>
        <p:spPr>
          <a:xfrm rot="2415283" flipH="1">
            <a:off x="3276632" y="1314774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/>
          <p:cNvSpPr/>
          <p:nvPr/>
        </p:nvSpPr>
        <p:spPr>
          <a:xfrm rot="16894383" flipV="1">
            <a:off x="3321780" y="1262663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7" name="楕円 176"/>
          <p:cNvSpPr/>
          <p:nvPr/>
        </p:nvSpPr>
        <p:spPr>
          <a:xfrm rot="887266">
            <a:off x="3290047" y="1277424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/>
          <p:cNvSpPr/>
          <p:nvPr/>
        </p:nvSpPr>
        <p:spPr>
          <a:xfrm rot="9710458" flipH="1">
            <a:off x="3282305" y="1287278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 rot="12076976" flipH="1">
            <a:off x="3315491" y="1272805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 rot="11016281" flipH="1">
            <a:off x="3294464" y="129055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 rot="11687266" flipH="1">
            <a:off x="3307526" y="1291126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/>
          <p:cNvSpPr/>
          <p:nvPr/>
        </p:nvSpPr>
        <p:spPr>
          <a:xfrm rot="3429487">
            <a:off x="4062726" y="1818675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/>
          <p:cNvSpPr/>
          <p:nvPr/>
        </p:nvSpPr>
        <p:spPr>
          <a:xfrm rot="12759909" flipH="1">
            <a:off x="4069621" y="1654766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/>
          <p:cNvSpPr/>
          <p:nvPr/>
        </p:nvSpPr>
        <p:spPr>
          <a:xfrm rot="2889134" flipH="1">
            <a:off x="4079523" y="168578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/>
          <p:cNvSpPr/>
          <p:nvPr/>
        </p:nvSpPr>
        <p:spPr>
          <a:xfrm rot="11408017" flipH="1">
            <a:off x="4046008" y="1671477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/>
          <p:cNvSpPr/>
          <p:nvPr/>
        </p:nvSpPr>
        <p:spPr>
          <a:xfrm rot="19822370">
            <a:off x="4038223" y="1658714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/>
          <p:cNvSpPr/>
          <p:nvPr/>
        </p:nvSpPr>
        <p:spPr>
          <a:xfrm rot="19822370">
            <a:off x="4037420" y="1681105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/>
          <p:cNvSpPr/>
          <p:nvPr/>
        </p:nvSpPr>
        <p:spPr>
          <a:xfrm rot="4421470" flipH="1">
            <a:off x="4095115" y="1697378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/>
          <p:cNvSpPr/>
          <p:nvPr/>
        </p:nvSpPr>
        <p:spPr>
          <a:xfrm rot="4421470" flipH="1">
            <a:off x="4070411" y="1710097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/>
          <p:cNvSpPr/>
          <p:nvPr/>
        </p:nvSpPr>
        <p:spPr>
          <a:xfrm rot="5801200" flipH="1">
            <a:off x="4201770" y="1766292"/>
            <a:ext cx="57778" cy="1363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/>
          <p:cNvSpPr/>
          <p:nvPr/>
        </p:nvSpPr>
        <p:spPr>
          <a:xfrm rot="5801200" flipH="1">
            <a:off x="4104917" y="1782199"/>
            <a:ext cx="73705" cy="13634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/>
          <p:cNvSpPr/>
          <p:nvPr/>
        </p:nvSpPr>
        <p:spPr>
          <a:xfrm rot="3429487">
            <a:off x="4081762" y="1761464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/>
          <p:cNvSpPr/>
          <p:nvPr/>
        </p:nvSpPr>
        <p:spPr>
          <a:xfrm rot="7284573">
            <a:off x="3985628" y="1761660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/>
          <p:cNvSpPr/>
          <p:nvPr/>
        </p:nvSpPr>
        <p:spPr>
          <a:xfrm rot="2143933" flipH="1">
            <a:off x="3978750" y="169601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/>
          <p:cNvSpPr/>
          <p:nvPr/>
        </p:nvSpPr>
        <p:spPr>
          <a:xfrm rot="15922859">
            <a:off x="3939574" y="1715013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/>
          <p:cNvSpPr/>
          <p:nvPr/>
        </p:nvSpPr>
        <p:spPr>
          <a:xfrm rot="806568" flipH="1">
            <a:off x="3981244" y="1731229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/>
          <p:cNvSpPr/>
          <p:nvPr/>
        </p:nvSpPr>
        <p:spPr>
          <a:xfrm rot="806568" flipH="1">
            <a:off x="3996538" y="172543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/>
          <p:cNvSpPr/>
          <p:nvPr/>
        </p:nvSpPr>
        <p:spPr>
          <a:xfrm rot="2874938" flipH="1">
            <a:off x="3965034" y="1778501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/>
          <p:cNvSpPr/>
          <p:nvPr/>
        </p:nvSpPr>
        <p:spPr>
          <a:xfrm rot="17354038" flipV="1">
            <a:off x="4015688" y="1732577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8" name="楕円 207"/>
          <p:cNvSpPr/>
          <p:nvPr/>
        </p:nvSpPr>
        <p:spPr>
          <a:xfrm rot="1346921">
            <a:off x="3985839" y="1741746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/>
          <p:cNvSpPr/>
          <p:nvPr/>
        </p:nvSpPr>
        <p:spPr>
          <a:xfrm rot="10170113" flipH="1">
            <a:off x="3977132" y="1749332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/>
          <p:cNvSpPr/>
          <p:nvPr/>
        </p:nvSpPr>
        <p:spPr>
          <a:xfrm rot="12536631" flipH="1">
            <a:off x="4011701" y="1739506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/>
          <p:cNvSpPr/>
          <p:nvPr/>
        </p:nvSpPr>
        <p:spPr>
          <a:xfrm rot="11475936" flipH="1">
            <a:off x="3988672" y="175432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/>
          <p:cNvSpPr/>
          <p:nvPr/>
        </p:nvSpPr>
        <p:spPr>
          <a:xfrm rot="12146921" flipH="1">
            <a:off x="4001919" y="1756430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/>
          <p:cNvSpPr/>
          <p:nvPr/>
        </p:nvSpPr>
        <p:spPr>
          <a:xfrm rot="18097378" flipH="1">
            <a:off x="4103563" y="1747680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>
            <a:solidFill>
              <a:srgbClr val="008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/>
          <p:cNvSpPr/>
          <p:nvPr/>
        </p:nvSpPr>
        <p:spPr>
          <a:xfrm rot="1638018">
            <a:off x="4165804" y="171817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/>
          <p:cNvSpPr/>
          <p:nvPr/>
        </p:nvSpPr>
        <p:spPr>
          <a:xfrm rot="9459092" flipH="1">
            <a:off x="4159912" y="1757582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/>
          <p:cNvSpPr/>
          <p:nvPr/>
        </p:nvSpPr>
        <p:spPr>
          <a:xfrm rot="2975383">
            <a:off x="4185239" y="176377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/>
          <p:cNvSpPr/>
          <p:nvPr/>
        </p:nvSpPr>
        <p:spPr>
          <a:xfrm rot="2975383">
            <a:off x="4183466" y="1747520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/>
          <p:cNvSpPr/>
          <p:nvPr/>
        </p:nvSpPr>
        <p:spPr>
          <a:xfrm rot="907013">
            <a:off x="4103759" y="1771025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/>
          <p:cNvSpPr/>
          <p:nvPr/>
        </p:nvSpPr>
        <p:spPr>
          <a:xfrm rot="8027913" flipH="1" flipV="1">
            <a:off x="4117144" y="1702248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1" name="楕円 220"/>
          <p:cNvSpPr/>
          <p:nvPr/>
        </p:nvSpPr>
        <p:spPr>
          <a:xfrm rot="2435030" flipH="1">
            <a:off x="4161651" y="1757012"/>
            <a:ext cx="31575" cy="315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/>
          <p:cNvSpPr/>
          <p:nvPr/>
        </p:nvSpPr>
        <p:spPr>
          <a:xfrm rot="15211838">
            <a:off x="4172857" y="1776808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/>
          <p:cNvSpPr/>
          <p:nvPr/>
        </p:nvSpPr>
        <p:spPr>
          <a:xfrm rot="12845320">
            <a:off x="4163101" y="1739803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/>
          <p:cNvSpPr/>
          <p:nvPr/>
        </p:nvSpPr>
        <p:spPr>
          <a:xfrm rot="13906015">
            <a:off x="4161285" y="176763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/>
          <p:cNvSpPr/>
          <p:nvPr/>
        </p:nvSpPr>
        <p:spPr>
          <a:xfrm rot="13235030">
            <a:off x="4158345" y="1759808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/>
          <p:cNvSpPr/>
          <p:nvPr/>
        </p:nvSpPr>
        <p:spPr>
          <a:xfrm rot="16392883">
            <a:off x="3235098" y="1341010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867" y="1222439"/>
            <a:ext cx="2426418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フリーフォーム 251"/>
          <p:cNvSpPr/>
          <p:nvPr/>
        </p:nvSpPr>
        <p:spPr>
          <a:xfrm rot="900000">
            <a:off x="2840538" y="2104569"/>
            <a:ext cx="1566911" cy="30302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861740 w 4371503"/>
              <a:gd name="connsiteY5" fmla="*/ 76677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691477 w 4371503"/>
              <a:gd name="connsiteY5" fmla="*/ 80030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8962"/>
              <a:gd name="connsiteY0" fmla="*/ 5160155 h 5459731"/>
              <a:gd name="connsiteX1" fmla="*/ 22692 w 4378962"/>
              <a:gd name="connsiteY1" fmla="*/ 1594848 h 5459731"/>
              <a:gd name="connsiteX2" fmla="*/ 1723803 w 4378962"/>
              <a:gd name="connsiteY2" fmla="*/ 1152 h 5459731"/>
              <a:gd name="connsiteX3" fmla="*/ 4357952 w 4378962"/>
              <a:gd name="connsiteY3" fmla="*/ 1325181 h 5459731"/>
              <a:gd name="connsiteX4" fmla="*/ 2903109 w 4378962"/>
              <a:gd name="connsiteY4" fmla="*/ 504745 h 5459731"/>
              <a:gd name="connsiteX5" fmla="*/ 1691477 w 4378962"/>
              <a:gd name="connsiteY5" fmla="*/ 79858 h 5459731"/>
              <a:gd name="connsiteX6" fmla="*/ 541124 w 4378962"/>
              <a:gd name="connsiteY6" fmla="*/ 729514 h 5459731"/>
              <a:gd name="connsiteX7" fmla="*/ 113294 w 4378962"/>
              <a:gd name="connsiteY7" fmla="*/ 2092027 h 5459731"/>
              <a:gd name="connsiteX8" fmla="*/ 526110 w 4378962"/>
              <a:gd name="connsiteY8" fmla="*/ 3891180 h 5459731"/>
              <a:gd name="connsiteX9" fmla="*/ 932592 w 4378962"/>
              <a:gd name="connsiteY9" fmla="*/ 5115679 h 5459731"/>
              <a:gd name="connsiteX10" fmla="*/ 757311 w 4378962"/>
              <a:gd name="connsiteY10" fmla="*/ 5160155 h 5459731"/>
              <a:gd name="connsiteX0" fmla="*/ 757311 w 4359229"/>
              <a:gd name="connsiteY0" fmla="*/ 5160039 h 5459615"/>
              <a:gd name="connsiteX1" fmla="*/ 22692 w 4359229"/>
              <a:gd name="connsiteY1" fmla="*/ 1594732 h 5459615"/>
              <a:gd name="connsiteX2" fmla="*/ 1723803 w 4359229"/>
              <a:gd name="connsiteY2" fmla="*/ 1036 h 5459615"/>
              <a:gd name="connsiteX3" fmla="*/ 4357952 w 4359229"/>
              <a:gd name="connsiteY3" fmla="*/ 1325065 h 5459615"/>
              <a:gd name="connsiteX4" fmla="*/ 2903109 w 4359229"/>
              <a:gd name="connsiteY4" fmla="*/ 504629 h 5459615"/>
              <a:gd name="connsiteX5" fmla="*/ 1691477 w 4359229"/>
              <a:gd name="connsiteY5" fmla="*/ 79742 h 5459615"/>
              <a:gd name="connsiteX6" fmla="*/ 541124 w 4359229"/>
              <a:gd name="connsiteY6" fmla="*/ 729398 h 5459615"/>
              <a:gd name="connsiteX7" fmla="*/ 113294 w 4359229"/>
              <a:gd name="connsiteY7" fmla="*/ 2091911 h 5459615"/>
              <a:gd name="connsiteX8" fmla="*/ 526110 w 4359229"/>
              <a:gd name="connsiteY8" fmla="*/ 3891064 h 5459615"/>
              <a:gd name="connsiteX9" fmla="*/ 932592 w 4359229"/>
              <a:gd name="connsiteY9" fmla="*/ 5115563 h 5459615"/>
              <a:gd name="connsiteX10" fmla="*/ 757311 w 4359229"/>
              <a:gd name="connsiteY10" fmla="*/ 5160039 h 5459615"/>
              <a:gd name="connsiteX0" fmla="*/ 757311 w 4359284"/>
              <a:gd name="connsiteY0" fmla="*/ 5160126 h 5459702"/>
              <a:gd name="connsiteX1" fmla="*/ 22692 w 4359284"/>
              <a:gd name="connsiteY1" fmla="*/ 1594819 h 5459702"/>
              <a:gd name="connsiteX2" fmla="*/ 1723803 w 4359284"/>
              <a:gd name="connsiteY2" fmla="*/ 1123 h 5459702"/>
              <a:gd name="connsiteX3" fmla="*/ 4357952 w 4359284"/>
              <a:gd name="connsiteY3" fmla="*/ 1325152 h 5459702"/>
              <a:gd name="connsiteX4" fmla="*/ 2903109 w 4359284"/>
              <a:gd name="connsiteY4" fmla="*/ 504716 h 5459702"/>
              <a:gd name="connsiteX5" fmla="*/ 1691477 w 4359284"/>
              <a:gd name="connsiteY5" fmla="*/ 79829 h 5459702"/>
              <a:gd name="connsiteX6" fmla="*/ 541124 w 4359284"/>
              <a:gd name="connsiteY6" fmla="*/ 729485 h 5459702"/>
              <a:gd name="connsiteX7" fmla="*/ 113294 w 4359284"/>
              <a:gd name="connsiteY7" fmla="*/ 2091998 h 5459702"/>
              <a:gd name="connsiteX8" fmla="*/ 526110 w 4359284"/>
              <a:gd name="connsiteY8" fmla="*/ 3891151 h 5459702"/>
              <a:gd name="connsiteX9" fmla="*/ 932592 w 4359284"/>
              <a:gd name="connsiteY9" fmla="*/ 5115650 h 5459702"/>
              <a:gd name="connsiteX10" fmla="*/ 757311 w 4359284"/>
              <a:gd name="connsiteY10" fmla="*/ 5160126 h 5459702"/>
              <a:gd name="connsiteX0" fmla="*/ 757311 w 4381778"/>
              <a:gd name="connsiteY0" fmla="*/ 5172519 h 5472095"/>
              <a:gd name="connsiteX1" fmla="*/ 22692 w 4381778"/>
              <a:gd name="connsiteY1" fmla="*/ 1607212 h 5472095"/>
              <a:gd name="connsiteX2" fmla="*/ 1723803 w 4381778"/>
              <a:gd name="connsiteY2" fmla="*/ 13516 h 5472095"/>
              <a:gd name="connsiteX3" fmla="*/ 3655199 w 4381778"/>
              <a:gd name="connsiteY3" fmla="*/ 866897 h 5472095"/>
              <a:gd name="connsiteX4" fmla="*/ 4357952 w 4381778"/>
              <a:gd name="connsiteY4" fmla="*/ 1337545 h 5472095"/>
              <a:gd name="connsiteX5" fmla="*/ 2903109 w 4381778"/>
              <a:gd name="connsiteY5" fmla="*/ 517109 h 5472095"/>
              <a:gd name="connsiteX6" fmla="*/ 1691477 w 4381778"/>
              <a:gd name="connsiteY6" fmla="*/ 92222 h 5472095"/>
              <a:gd name="connsiteX7" fmla="*/ 541124 w 4381778"/>
              <a:gd name="connsiteY7" fmla="*/ 741878 h 5472095"/>
              <a:gd name="connsiteX8" fmla="*/ 113294 w 4381778"/>
              <a:gd name="connsiteY8" fmla="*/ 2104391 h 5472095"/>
              <a:gd name="connsiteX9" fmla="*/ 526110 w 4381778"/>
              <a:gd name="connsiteY9" fmla="*/ 3903544 h 5472095"/>
              <a:gd name="connsiteX10" fmla="*/ 932592 w 4381778"/>
              <a:gd name="connsiteY10" fmla="*/ 5128043 h 5472095"/>
              <a:gd name="connsiteX11" fmla="*/ 757311 w 4381778"/>
              <a:gd name="connsiteY11" fmla="*/ 5172519 h 5472095"/>
              <a:gd name="connsiteX0" fmla="*/ 757311 w 4383138"/>
              <a:gd name="connsiteY0" fmla="*/ 5172520 h 5472096"/>
              <a:gd name="connsiteX1" fmla="*/ 22692 w 4383138"/>
              <a:gd name="connsiteY1" fmla="*/ 1607213 h 5472096"/>
              <a:gd name="connsiteX2" fmla="*/ 1723803 w 4383138"/>
              <a:gd name="connsiteY2" fmla="*/ 13517 h 5472096"/>
              <a:gd name="connsiteX3" fmla="*/ 3655199 w 4383138"/>
              <a:gd name="connsiteY3" fmla="*/ 866898 h 5472096"/>
              <a:gd name="connsiteX4" fmla="*/ 4357952 w 4383138"/>
              <a:gd name="connsiteY4" fmla="*/ 1337546 h 5472096"/>
              <a:gd name="connsiteX5" fmla="*/ 2903109 w 4383138"/>
              <a:gd name="connsiteY5" fmla="*/ 517110 h 5472096"/>
              <a:gd name="connsiteX6" fmla="*/ 1691477 w 4383138"/>
              <a:gd name="connsiteY6" fmla="*/ 92223 h 5472096"/>
              <a:gd name="connsiteX7" fmla="*/ 541124 w 4383138"/>
              <a:gd name="connsiteY7" fmla="*/ 741879 h 5472096"/>
              <a:gd name="connsiteX8" fmla="*/ 113294 w 4383138"/>
              <a:gd name="connsiteY8" fmla="*/ 2104392 h 5472096"/>
              <a:gd name="connsiteX9" fmla="*/ 526110 w 4383138"/>
              <a:gd name="connsiteY9" fmla="*/ 3903545 h 5472096"/>
              <a:gd name="connsiteX10" fmla="*/ 932592 w 4383138"/>
              <a:gd name="connsiteY10" fmla="*/ 5128044 h 5472096"/>
              <a:gd name="connsiteX11" fmla="*/ 757311 w 4383138"/>
              <a:gd name="connsiteY11" fmla="*/ 5172520 h 5472096"/>
              <a:gd name="connsiteX0" fmla="*/ 757311 w 4383138"/>
              <a:gd name="connsiteY0" fmla="*/ 5173281 h 5472857"/>
              <a:gd name="connsiteX1" fmla="*/ 22692 w 4383138"/>
              <a:gd name="connsiteY1" fmla="*/ 1607974 h 5472857"/>
              <a:gd name="connsiteX2" fmla="*/ 1723803 w 4383138"/>
              <a:gd name="connsiteY2" fmla="*/ 14278 h 5472857"/>
              <a:gd name="connsiteX3" fmla="*/ 3655199 w 4383138"/>
              <a:gd name="connsiteY3" fmla="*/ 867659 h 5472857"/>
              <a:gd name="connsiteX4" fmla="*/ 4357952 w 4383138"/>
              <a:gd name="connsiteY4" fmla="*/ 1338307 h 5472857"/>
              <a:gd name="connsiteX5" fmla="*/ 2903109 w 4383138"/>
              <a:gd name="connsiteY5" fmla="*/ 517871 h 5472857"/>
              <a:gd name="connsiteX6" fmla="*/ 1691477 w 4383138"/>
              <a:gd name="connsiteY6" fmla="*/ 92984 h 5472857"/>
              <a:gd name="connsiteX7" fmla="*/ 541124 w 4383138"/>
              <a:gd name="connsiteY7" fmla="*/ 742640 h 5472857"/>
              <a:gd name="connsiteX8" fmla="*/ 113294 w 4383138"/>
              <a:gd name="connsiteY8" fmla="*/ 2105153 h 5472857"/>
              <a:gd name="connsiteX9" fmla="*/ 526110 w 4383138"/>
              <a:gd name="connsiteY9" fmla="*/ 3904306 h 5472857"/>
              <a:gd name="connsiteX10" fmla="*/ 932592 w 4383138"/>
              <a:gd name="connsiteY10" fmla="*/ 5128805 h 5472857"/>
              <a:gd name="connsiteX11" fmla="*/ 757311 w 4383138"/>
              <a:gd name="connsiteY11" fmla="*/ 5173281 h 5472857"/>
              <a:gd name="connsiteX0" fmla="*/ 752564 w 4377973"/>
              <a:gd name="connsiteY0" fmla="*/ 5157728 h 5457304"/>
              <a:gd name="connsiteX1" fmla="*/ 17945 w 4377973"/>
              <a:gd name="connsiteY1" fmla="*/ 1592421 h 5457304"/>
              <a:gd name="connsiteX2" fmla="*/ 1594054 w 4377973"/>
              <a:gd name="connsiteY2" fmla="*/ 13721 h 5457304"/>
              <a:gd name="connsiteX3" fmla="*/ 3650452 w 4377973"/>
              <a:gd name="connsiteY3" fmla="*/ 852106 h 5457304"/>
              <a:gd name="connsiteX4" fmla="*/ 4353205 w 4377973"/>
              <a:gd name="connsiteY4" fmla="*/ 1322754 h 5457304"/>
              <a:gd name="connsiteX5" fmla="*/ 2898362 w 4377973"/>
              <a:gd name="connsiteY5" fmla="*/ 502318 h 5457304"/>
              <a:gd name="connsiteX6" fmla="*/ 1686730 w 4377973"/>
              <a:gd name="connsiteY6" fmla="*/ 77431 h 5457304"/>
              <a:gd name="connsiteX7" fmla="*/ 536377 w 4377973"/>
              <a:gd name="connsiteY7" fmla="*/ 727087 h 5457304"/>
              <a:gd name="connsiteX8" fmla="*/ 108547 w 4377973"/>
              <a:gd name="connsiteY8" fmla="*/ 2089600 h 5457304"/>
              <a:gd name="connsiteX9" fmla="*/ 521363 w 4377973"/>
              <a:gd name="connsiteY9" fmla="*/ 3888753 h 5457304"/>
              <a:gd name="connsiteX10" fmla="*/ 927845 w 4377973"/>
              <a:gd name="connsiteY10" fmla="*/ 5113252 h 5457304"/>
              <a:gd name="connsiteX11" fmla="*/ 752564 w 4377973"/>
              <a:gd name="connsiteY11" fmla="*/ 5157728 h 5457304"/>
              <a:gd name="connsiteX0" fmla="*/ 753465 w 4378684"/>
              <a:gd name="connsiteY0" fmla="*/ 5123605 h 5423181"/>
              <a:gd name="connsiteX1" fmla="*/ 18846 w 4378684"/>
              <a:gd name="connsiteY1" fmla="*/ 1558298 h 5423181"/>
              <a:gd name="connsiteX2" fmla="*/ 1619523 w 4378684"/>
              <a:gd name="connsiteY2" fmla="*/ 14212 h 5423181"/>
              <a:gd name="connsiteX3" fmla="*/ 3651353 w 4378684"/>
              <a:gd name="connsiteY3" fmla="*/ 817983 h 5423181"/>
              <a:gd name="connsiteX4" fmla="*/ 4354106 w 4378684"/>
              <a:gd name="connsiteY4" fmla="*/ 1288631 h 5423181"/>
              <a:gd name="connsiteX5" fmla="*/ 2899263 w 4378684"/>
              <a:gd name="connsiteY5" fmla="*/ 468195 h 5423181"/>
              <a:gd name="connsiteX6" fmla="*/ 1687631 w 4378684"/>
              <a:gd name="connsiteY6" fmla="*/ 43308 h 5423181"/>
              <a:gd name="connsiteX7" fmla="*/ 537278 w 4378684"/>
              <a:gd name="connsiteY7" fmla="*/ 692964 h 5423181"/>
              <a:gd name="connsiteX8" fmla="*/ 109448 w 4378684"/>
              <a:gd name="connsiteY8" fmla="*/ 2055477 h 5423181"/>
              <a:gd name="connsiteX9" fmla="*/ 522264 w 4378684"/>
              <a:gd name="connsiteY9" fmla="*/ 3854630 h 5423181"/>
              <a:gd name="connsiteX10" fmla="*/ 928746 w 4378684"/>
              <a:gd name="connsiteY10" fmla="*/ 5079129 h 5423181"/>
              <a:gd name="connsiteX11" fmla="*/ 753465 w 4378684"/>
              <a:gd name="connsiteY11" fmla="*/ 5123605 h 5423181"/>
              <a:gd name="connsiteX0" fmla="*/ 753465 w 4374907"/>
              <a:gd name="connsiteY0" fmla="*/ 5123444 h 5423020"/>
              <a:gd name="connsiteX1" fmla="*/ 18846 w 4374907"/>
              <a:gd name="connsiteY1" fmla="*/ 1558137 h 5423020"/>
              <a:gd name="connsiteX2" fmla="*/ 1619523 w 4374907"/>
              <a:gd name="connsiteY2" fmla="*/ 14051 h 5423020"/>
              <a:gd name="connsiteX3" fmla="*/ 3651353 w 4374907"/>
              <a:gd name="connsiteY3" fmla="*/ 817822 h 5423020"/>
              <a:gd name="connsiteX4" fmla="*/ 4354106 w 4374907"/>
              <a:gd name="connsiteY4" fmla="*/ 1288470 h 5423020"/>
              <a:gd name="connsiteX5" fmla="*/ 2899263 w 4374907"/>
              <a:gd name="connsiteY5" fmla="*/ 468034 h 5423020"/>
              <a:gd name="connsiteX6" fmla="*/ 1687631 w 4374907"/>
              <a:gd name="connsiteY6" fmla="*/ 43147 h 5423020"/>
              <a:gd name="connsiteX7" fmla="*/ 537278 w 4374907"/>
              <a:gd name="connsiteY7" fmla="*/ 692803 h 5423020"/>
              <a:gd name="connsiteX8" fmla="*/ 109448 w 4374907"/>
              <a:gd name="connsiteY8" fmla="*/ 2055316 h 5423020"/>
              <a:gd name="connsiteX9" fmla="*/ 522264 w 4374907"/>
              <a:gd name="connsiteY9" fmla="*/ 3854469 h 5423020"/>
              <a:gd name="connsiteX10" fmla="*/ 928746 w 4374907"/>
              <a:gd name="connsiteY10" fmla="*/ 5078968 h 5423020"/>
              <a:gd name="connsiteX11" fmla="*/ 753465 w 4374907"/>
              <a:gd name="connsiteY11" fmla="*/ 5123444 h 5423020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4907" h="5423019">
                <a:moveTo>
                  <a:pt x="753465" y="5123443"/>
                </a:moveTo>
                <a:cubicBezTo>
                  <a:pt x="601815" y="4536638"/>
                  <a:pt x="-125497" y="2409701"/>
                  <a:pt x="18846" y="1558136"/>
                </a:cubicBezTo>
                <a:cubicBezTo>
                  <a:pt x="163189" y="706571"/>
                  <a:pt x="1014105" y="137436"/>
                  <a:pt x="1619523" y="14050"/>
                </a:cubicBezTo>
                <a:cubicBezTo>
                  <a:pt x="2224941" y="-109336"/>
                  <a:pt x="3290478" y="615010"/>
                  <a:pt x="3651353" y="817821"/>
                </a:cubicBezTo>
                <a:cubicBezTo>
                  <a:pt x="4012228" y="1020632"/>
                  <a:pt x="4479454" y="1346767"/>
                  <a:pt x="4354106" y="1288469"/>
                </a:cubicBezTo>
                <a:cubicBezTo>
                  <a:pt x="4228758" y="1230171"/>
                  <a:pt x="3314036" y="673126"/>
                  <a:pt x="2899263" y="468033"/>
                </a:cubicBezTo>
                <a:cubicBezTo>
                  <a:pt x="2484490" y="262940"/>
                  <a:pt x="2076530" y="34550"/>
                  <a:pt x="1688305" y="68920"/>
                </a:cubicBezTo>
                <a:cubicBezTo>
                  <a:pt x="1300081" y="103290"/>
                  <a:pt x="836513" y="403772"/>
                  <a:pt x="569916" y="674252"/>
                </a:cubicBezTo>
                <a:cubicBezTo>
                  <a:pt x="303319" y="944732"/>
                  <a:pt x="56199" y="1504020"/>
                  <a:pt x="82342" y="1939964"/>
                </a:cubicBezTo>
                <a:cubicBezTo>
                  <a:pt x="108485" y="2375908"/>
                  <a:pt x="381197" y="3331301"/>
                  <a:pt x="522264" y="3854468"/>
                </a:cubicBezTo>
                <a:cubicBezTo>
                  <a:pt x="663331" y="4377635"/>
                  <a:pt x="890212" y="4867471"/>
                  <a:pt x="928746" y="5078967"/>
                </a:cubicBezTo>
                <a:cubicBezTo>
                  <a:pt x="967280" y="5290463"/>
                  <a:pt x="905115" y="5710248"/>
                  <a:pt x="753465" y="512344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/>
          <p:cNvSpPr/>
          <p:nvPr/>
        </p:nvSpPr>
        <p:spPr>
          <a:xfrm rot="900000">
            <a:off x="2846790" y="1240728"/>
            <a:ext cx="1893852" cy="4135660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3963312"/>
              <a:gd name="connsiteY0" fmla="*/ 5162216 h 5461792"/>
              <a:gd name="connsiteX1" fmla="*/ 22692 w 3963312"/>
              <a:gd name="connsiteY1" fmla="*/ 1596909 h 5461792"/>
              <a:gd name="connsiteX2" fmla="*/ 1723803 w 3963312"/>
              <a:gd name="connsiteY2" fmla="*/ 3213 h 5461792"/>
              <a:gd name="connsiteX3" fmla="*/ 3963060 w 3963312"/>
              <a:gd name="connsiteY3" fmla="*/ 1155583 h 5461792"/>
              <a:gd name="connsiteX4" fmla="*/ 1861740 w 3963312"/>
              <a:gd name="connsiteY4" fmla="*/ 78566 h 5461792"/>
              <a:gd name="connsiteX5" fmla="*/ 541124 w 3963312"/>
              <a:gd name="connsiteY5" fmla="*/ 731575 h 5461792"/>
              <a:gd name="connsiteX6" fmla="*/ 113294 w 3963312"/>
              <a:gd name="connsiteY6" fmla="*/ 2094088 h 5461792"/>
              <a:gd name="connsiteX7" fmla="*/ 526110 w 3963312"/>
              <a:gd name="connsiteY7" fmla="*/ 3893241 h 5461792"/>
              <a:gd name="connsiteX8" fmla="*/ 932592 w 3963312"/>
              <a:gd name="connsiteY8" fmla="*/ 5117740 h 5461792"/>
              <a:gd name="connsiteX9" fmla="*/ 757311 w 3963312"/>
              <a:gd name="connsiteY9" fmla="*/ 5162216 h 5461792"/>
              <a:gd name="connsiteX0" fmla="*/ 757311 w 3963310"/>
              <a:gd name="connsiteY0" fmla="*/ 5162216 h 5461792"/>
              <a:gd name="connsiteX1" fmla="*/ 22692 w 3963310"/>
              <a:gd name="connsiteY1" fmla="*/ 1596909 h 5461792"/>
              <a:gd name="connsiteX2" fmla="*/ 1723803 w 3963310"/>
              <a:gd name="connsiteY2" fmla="*/ 3213 h 5461792"/>
              <a:gd name="connsiteX3" fmla="*/ 3963060 w 3963310"/>
              <a:gd name="connsiteY3" fmla="*/ 1155583 h 5461792"/>
              <a:gd name="connsiteX4" fmla="*/ 1861740 w 3963310"/>
              <a:gd name="connsiteY4" fmla="*/ 78566 h 5461792"/>
              <a:gd name="connsiteX5" fmla="*/ 594423 w 3963310"/>
              <a:gd name="connsiteY5" fmla="*/ 743131 h 5461792"/>
              <a:gd name="connsiteX6" fmla="*/ 113294 w 3963310"/>
              <a:gd name="connsiteY6" fmla="*/ 2094088 h 5461792"/>
              <a:gd name="connsiteX7" fmla="*/ 526110 w 3963310"/>
              <a:gd name="connsiteY7" fmla="*/ 3893241 h 5461792"/>
              <a:gd name="connsiteX8" fmla="*/ 932592 w 3963310"/>
              <a:gd name="connsiteY8" fmla="*/ 5117740 h 5461792"/>
              <a:gd name="connsiteX9" fmla="*/ 757311 w 3963310"/>
              <a:gd name="connsiteY9" fmla="*/ 5162216 h 5461792"/>
              <a:gd name="connsiteX0" fmla="*/ 757311 w 3963070"/>
              <a:gd name="connsiteY0" fmla="*/ 5162220 h 5461796"/>
              <a:gd name="connsiteX1" fmla="*/ 22692 w 3963070"/>
              <a:gd name="connsiteY1" fmla="*/ 1596913 h 5461796"/>
              <a:gd name="connsiteX2" fmla="*/ 1723803 w 3963070"/>
              <a:gd name="connsiteY2" fmla="*/ 3217 h 5461796"/>
              <a:gd name="connsiteX3" fmla="*/ 3963060 w 3963070"/>
              <a:gd name="connsiteY3" fmla="*/ 1155587 h 5461796"/>
              <a:gd name="connsiteX4" fmla="*/ 1752181 w 3963070"/>
              <a:gd name="connsiteY4" fmla="*/ 87032 h 5461796"/>
              <a:gd name="connsiteX5" fmla="*/ 594423 w 3963070"/>
              <a:gd name="connsiteY5" fmla="*/ 743135 h 5461796"/>
              <a:gd name="connsiteX6" fmla="*/ 113294 w 3963070"/>
              <a:gd name="connsiteY6" fmla="*/ 2094092 h 5461796"/>
              <a:gd name="connsiteX7" fmla="*/ 526110 w 3963070"/>
              <a:gd name="connsiteY7" fmla="*/ 3893245 h 5461796"/>
              <a:gd name="connsiteX8" fmla="*/ 932592 w 3963070"/>
              <a:gd name="connsiteY8" fmla="*/ 5117744 h 5461796"/>
              <a:gd name="connsiteX9" fmla="*/ 757311 w 3963070"/>
              <a:gd name="connsiteY9" fmla="*/ 5162220 h 5461796"/>
              <a:gd name="connsiteX0" fmla="*/ 757311 w 3963068"/>
              <a:gd name="connsiteY0" fmla="*/ 5162220 h 5461796"/>
              <a:gd name="connsiteX1" fmla="*/ 22692 w 3963068"/>
              <a:gd name="connsiteY1" fmla="*/ 1596913 h 5461796"/>
              <a:gd name="connsiteX2" fmla="*/ 1723803 w 3963068"/>
              <a:gd name="connsiteY2" fmla="*/ 3217 h 5461796"/>
              <a:gd name="connsiteX3" fmla="*/ 3963060 w 3963068"/>
              <a:gd name="connsiteY3" fmla="*/ 1155587 h 5461796"/>
              <a:gd name="connsiteX4" fmla="*/ 1752181 w 3963068"/>
              <a:gd name="connsiteY4" fmla="*/ 87032 h 5461796"/>
              <a:gd name="connsiteX5" fmla="*/ 594423 w 3963068"/>
              <a:gd name="connsiteY5" fmla="*/ 743135 h 5461796"/>
              <a:gd name="connsiteX6" fmla="*/ 113294 w 3963068"/>
              <a:gd name="connsiteY6" fmla="*/ 2094092 h 5461796"/>
              <a:gd name="connsiteX7" fmla="*/ 526110 w 3963068"/>
              <a:gd name="connsiteY7" fmla="*/ 3893245 h 5461796"/>
              <a:gd name="connsiteX8" fmla="*/ 932592 w 3963068"/>
              <a:gd name="connsiteY8" fmla="*/ 5117744 h 5461796"/>
              <a:gd name="connsiteX9" fmla="*/ 757311 w 3963068"/>
              <a:gd name="connsiteY9" fmla="*/ 5162220 h 5461796"/>
              <a:gd name="connsiteX0" fmla="*/ 757311 w 3988318"/>
              <a:gd name="connsiteY0" fmla="*/ 5162399 h 5461975"/>
              <a:gd name="connsiteX1" fmla="*/ 22692 w 3988318"/>
              <a:gd name="connsiteY1" fmla="*/ 1597092 h 5461975"/>
              <a:gd name="connsiteX2" fmla="*/ 1723803 w 3988318"/>
              <a:gd name="connsiteY2" fmla="*/ 3396 h 5461975"/>
              <a:gd name="connsiteX3" fmla="*/ 3963060 w 3988318"/>
              <a:gd name="connsiteY3" fmla="*/ 1155766 h 5461975"/>
              <a:gd name="connsiteX4" fmla="*/ 2859393 w 3988318"/>
              <a:gd name="connsiteY4" fmla="*/ 488022 h 5461975"/>
              <a:gd name="connsiteX5" fmla="*/ 1752181 w 3988318"/>
              <a:gd name="connsiteY5" fmla="*/ 87211 h 5461975"/>
              <a:gd name="connsiteX6" fmla="*/ 594423 w 3988318"/>
              <a:gd name="connsiteY6" fmla="*/ 743314 h 5461975"/>
              <a:gd name="connsiteX7" fmla="*/ 113294 w 3988318"/>
              <a:gd name="connsiteY7" fmla="*/ 2094271 h 5461975"/>
              <a:gd name="connsiteX8" fmla="*/ 526110 w 3988318"/>
              <a:gd name="connsiteY8" fmla="*/ 3893424 h 5461975"/>
              <a:gd name="connsiteX9" fmla="*/ 932592 w 3988318"/>
              <a:gd name="connsiteY9" fmla="*/ 5117923 h 5461975"/>
              <a:gd name="connsiteX10" fmla="*/ 757311 w 3988318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13294 w 3987020"/>
              <a:gd name="connsiteY7" fmla="*/ 2094271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597401 w 3987020"/>
              <a:gd name="connsiteY5" fmla="*/ 103439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49021 w 3978730"/>
              <a:gd name="connsiteY0" fmla="*/ 5162399 h 5461975"/>
              <a:gd name="connsiteX1" fmla="*/ 14402 w 3978730"/>
              <a:gd name="connsiteY1" fmla="*/ 1597092 h 5461975"/>
              <a:gd name="connsiteX2" fmla="*/ 1715513 w 3978730"/>
              <a:gd name="connsiteY2" fmla="*/ 3396 h 5461975"/>
              <a:gd name="connsiteX3" fmla="*/ 3954770 w 3978730"/>
              <a:gd name="connsiteY3" fmla="*/ 1155766 h 5461975"/>
              <a:gd name="connsiteX4" fmla="*/ 2851103 w 3978730"/>
              <a:gd name="connsiteY4" fmla="*/ 488022 h 5461975"/>
              <a:gd name="connsiteX5" fmla="*/ 1589111 w 3978730"/>
              <a:gd name="connsiteY5" fmla="*/ 103439 h 5461975"/>
              <a:gd name="connsiteX6" fmla="*/ 486818 w 3978730"/>
              <a:gd name="connsiteY6" fmla="*/ 853573 h 5461975"/>
              <a:gd name="connsiteX7" fmla="*/ 144314 w 3978730"/>
              <a:gd name="connsiteY7" fmla="*/ 2149657 h 5461975"/>
              <a:gd name="connsiteX8" fmla="*/ 517820 w 3978730"/>
              <a:gd name="connsiteY8" fmla="*/ 3893424 h 5461975"/>
              <a:gd name="connsiteX9" fmla="*/ 924302 w 3978730"/>
              <a:gd name="connsiteY9" fmla="*/ 5117923 h 5461975"/>
              <a:gd name="connsiteX10" fmla="*/ 749021 w 3978730"/>
              <a:gd name="connsiteY10" fmla="*/ 5162399 h 5461975"/>
              <a:gd name="connsiteX0" fmla="*/ 746182 w 3975891"/>
              <a:gd name="connsiteY0" fmla="*/ 5162399 h 5461975"/>
              <a:gd name="connsiteX1" fmla="*/ 11563 w 3975891"/>
              <a:gd name="connsiteY1" fmla="*/ 1597092 h 5461975"/>
              <a:gd name="connsiteX2" fmla="*/ 1712674 w 3975891"/>
              <a:gd name="connsiteY2" fmla="*/ 3396 h 5461975"/>
              <a:gd name="connsiteX3" fmla="*/ 3951931 w 3975891"/>
              <a:gd name="connsiteY3" fmla="*/ 1155766 h 5461975"/>
              <a:gd name="connsiteX4" fmla="*/ 2848264 w 3975891"/>
              <a:gd name="connsiteY4" fmla="*/ 488022 h 5461975"/>
              <a:gd name="connsiteX5" fmla="*/ 1586272 w 3975891"/>
              <a:gd name="connsiteY5" fmla="*/ 103439 h 5461975"/>
              <a:gd name="connsiteX6" fmla="*/ 483979 w 3975891"/>
              <a:gd name="connsiteY6" fmla="*/ 853573 h 5461975"/>
              <a:gd name="connsiteX7" fmla="*/ 141475 w 3975891"/>
              <a:gd name="connsiteY7" fmla="*/ 2149657 h 5461975"/>
              <a:gd name="connsiteX8" fmla="*/ 514981 w 3975891"/>
              <a:gd name="connsiteY8" fmla="*/ 3893424 h 5461975"/>
              <a:gd name="connsiteX9" fmla="*/ 921463 w 3975891"/>
              <a:gd name="connsiteY9" fmla="*/ 5117923 h 5461975"/>
              <a:gd name="connsiteX10" fmla="*/ 746182 w 3975891"/>
              <a:gd name="connsiteY10" fmla="*/ 5162399 h 5461975"/>
              <a:gd name="connsiteX0" fmla="*/ 704472 w 3934181"/>
              <a:gd name="connsiteY0" fmla="*/ 5162753 h 5460589"/>
              <a:gd name="connsiteX1" fmla="*/ 12119 w 3934181"/>
              <a:gd name="connsiteY1" fmla="*/ 1621255 h 5460589"/>
              <a:gd name="connsiteX2" fmla="*/ 1670964 w 3934181"/>
              <a:gd name="connsiteY2" fmla="*/ 3750 h 5460589"/>
              <a:gd name="connsiteX3" fmla="*/ 3910221 w 3934181"/>
              <a:gd name="connsiteY3" fmla="*/ 1156120 h 5460589"/>
              <a:gd name="connsiteX4" fmla="*/ 2806554 w 3934181"/>
              <a:gd name="connsiteY4" fmla="*/ 488376 h 5460589"/>
              <a:gd name="connsiteX5" fmla="*/ 1544562 w 3934181"/>
              <a:gd name="connsiteY5" fmla="*/ 103793 h 5460589"/>
              <a:gd name="connsiteX6" fmla="*/ 442269 w 3934181"/>
              <a:gd name="connsiteY6" fmla="*/ 853927 h 5460589"/>
              <a:gd name="connsiteX7" fmla="*/ 99765 w 3934181"/>
              <a:gd name="connsiteY7" fmla="*/ 2150011 h 5460589"/>
              <a:gd name="connsiteX8" fmla="*/ 473271 w 3934181"/>
              <a:gd name="connsiteY8" fmla="*/ 3893778 h 5460589"/>
              <a:gd name="connsiteX9" fmla="*/ 879753 w 3934181"/>
              <a:gd name="connsiteY9" fmla="*/ 5118277 h 5460589"/>
              <a:gd name="connsiteX10" fmla="*/ 704472 w 3934181"/>
              <a:gd name="connsiteY10" fmla="*/ 5162753 h 5460589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639047 w 3934181"/>
              <a:gd name="connsiteY5" fmla="*/ 97921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16392 w 3945769"/>
              <a:gd name="connsiteY0" fmla="*/ 5128820 h 5426655"/>
              <a:gd name="connsiteX1" fmla="*/ 24039 w 3945769"/>
              <a:gd name="connsiteY1" fmla="*/ 1587322 h 5426655"/>
              <a:gd name="connsiteX2" fmla="*/ 1692056 w 3945769"/>
              <a:gd name="connsiteY2" fmla="*/ 3841 h 5426655"/>
              <a:gd name="connsiteX3" fmla="*/ 3922141 w 3945769"/>
              <a:gd name="connsiteY3" fmla="*/ 1122187 h 5426655"/>
              <a:gd name="connsiteX4" fmla="*/ 2818474 w 3945769"/>
              <a:gd name="connsiteY4" fmla="*/ 454443 h 5426655"/>
              <a:gd name="connsiteX5" fmla="*/ 1650967 w 3945769"/>
              <a:gd name="connsiteY5" fmla="*/ 63988 h 5426655"/>
              <a:gd name="connsiteX6" fmla="*/ 454189 w 3945769"/>
              <a:gd name="connsiteY6" fmla="*/ 819994 h 5426655"/>
              <a:gd name="connsiteX7" fmla="*/ 137796 w 3945769"/>
              <a:gd name="connsiteY7" fmla="*/ 2101238 h 5426655"/>
              <a:gd name="connsiteX8" fmla="*/ 485191 w 3945769"/>
              <a:gd name="connsiteY8" fmla="*/ 3859845 h 5426655"/>
              <a:gd name="connsiteX9" fmla="*/ 891673 w 3945769"/>
              <a:gd name="connsiteY9" fmla="*/ 5084344 h 5426655"/>
              <a:gd name="connsiteX10" fmla="*/ 716392 w 3945769"/>
              <a:gd name="connsiteY10" fmla="*/ 5128820 h 5426655"/>
              <a:gd name="connsiteX0" fmla="*/ 669017 w 3898394"/>
              <a:gd name="connsiteY0" fmla="*/ 5128210 h 5429022"/>
              <a:gd name="connsiteX1" fmla="*/ 25280 w 3898394"/>
              <a:gd name="connsiteY1" fmla="*/ 1546001 h 5429022"/>
              <a:gd name="connsiteX2" fmla="*/ 1644681 w 3898394"/>
              <a:gd name="connsiteY2" fmla="*/ 3231 h 5429022"/>
              <a:gd name="connsiteX3" fmla="*/ 3874766 w 3898394"/>
              <a:gd name="connsiteY3" fmla="*/ 1121577 h 5429022"/>
              <a:gd name="connsiteX4" fmla="*/ 2771099 w 3898394"/>
              <a:gd name="connsiteY4" fmla="*/ 453833 h 5429022"/>
              <a:gd name="connsiteX5" fmla="*/ 1603592 w 3898394"/>
              <a:gd name="connsiteY5" fmla="*/ 63378 h 5429022"/>
              <a:gd name="connsiteX6" fmla="*/ 406814 w 3898394"/>
              <a:gd name="connsiteY6" fmla="*/ 819384 h 5429022"/>
              <a:gd name="connsiteX7" fmla="*/ 90421 w 3898394"/>
              <a:gd name="connsiteY7" fmla="*/ 2100628 h 5429022"/>
              <a:gd name="connsiteX8" fmla="*/ 437816 w 3898394"/>
              <a:gd name="connsiteY8" fmla="*/ 3859235 h 5429022"/>
              <a:gd name="connsiteX9" fmla="*/ 844298 w 3898394"/>
              <a:gd name="connsiteY9" fmla="*/ 5083734 h 5429022"/>
              <a:gd name="connsiteX10" fmla="*/ 669017 w 3898394"/>
              <a:gd name="connsiteY10" fmla="*/ 5128210 h 5429022"/>
              <a:gd name="connsiteX0" fmla="*/ 669017 w 3898394"/>
              <a:gd name="connsiteY0" fmla="*/ 5128209 h 5429021"/>
              <a:gd name="connsiteX1" fmla="*/ 25280 w 3898394"/>
              <a:gd name="connsiteY1" fmla="*/ 1546000 h 5429021"/>
              <a:gd name="connsiteX2" fmla="*/ 1644681 w 3898394"/>
              <a:gd name="connsiteY2" fmla="*/ 3230 h 5429021"/>
              <a:gd name="connsiteX3" fmla="*/ 3874766 w 3898394"/>
              <a:gd name="connsiteY3" fmla="*/ 1121576 h 5429021"/>
              <a:gd name="connsiteX4" fmla="*/ 2771099 w 3898394"/>
              <a:gd name="connsiteY4" fmla="*/ 453832 h 5429021"/>
              <a:gd name="connsiteX5" fmla="*/ 1603592 w 3898394"/>
              <a:gd name="connsiteY5" fmla="*/ 63377 h 5429021"/>
              <a:gd name="connsiteX6" fmla="*/ 406814 w 3898394"/>
              <a:gd name="connsiteY6" fmla="*/ 819383 h 5429021"/>
              <a:gd name="connsiteX7" fmla="*/ 90421 w 3898394"/>
              <a:gd name="connsiteY7" fmla="*/ 2100627 h 5429021"/>
              <a:gd name="connsiteX8" fmla="*/ 437816 w 3898394"/>
              <a:gd name="connsiteY8" fmla="*/ 3859234 h 5429021"/>
              <a:gd name="connsiteX9" fmla="*/ 844298 w 3898394"/>
              <a:gd name="connsiteY9" fmla="*/ 5083733 h 5429021"/>
              <a:gd name="connsiteX10" fmla="*/ 669017 w 3898394"/>
              <a:gd name="connsiteY10" fmla="*/ 5128209 h 5429021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06814 w 3898394"/>
              <a:gd name="connsiteY6" fmla="*/ 81827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54040 w 3883417"/>
              <a:gd name="connsiteY0" fmla="*/ 5128217 h 5428985"/>
              <a:gd name="connsiteX1" fmla="*/ 25700 w 3883417"/>
              <a:gd name="connsiteY1" fmla="*/ 1546600 h 5428985"/>
              <a:gd name="connsiteX2" fmla="*/ 1629704 w 3883417"/>
              <a:gd name="connsiteY2" fmla="*/ 3238 h 5428985"/>
              <a:gd name="connsiteX3" fmla="*/ 3859789 w 3883417"/>
              <a:gd name="connsiteY3" fmla="*/ 1121584 h 5428985"/>
              <a:gd name="connsiteX4" fmla="*/ 2756122 w 3883417"/>
              <a:gd name="connsiteY4" fmla="*/ 453840 h 5428985"/>
              <a:gd name="connsiteX5" fmla="*/ 1588615 w 3883417"/>
              <a:gd name="connsiteY5" fmla="*/ 63385 h 5428985"/>
              <a:gd name="connsiteX6" fmla="*/ 406305 w 3883417"/>
              <a:gd name="connsiteY6" fmla="*/ 829851 h 5428985"/>
              <a:gd name="connsiteX7" fmla="*/ 89237 w 3883417"/>
              <a:gd name="connsiteY7" fmla="*/ 2085321 h 5428985"/>
              <a:gd name="connsiteX8" fmla="*/ 422839 w 3883417"/>
              <a:gd name="connsiteY8" fmla="*/ 3859242 h 5428985"/>
              <a:gd name="connsiteX9" fmla="*/ 829321 w 3883417"/>
              <a:gd name="connsiteY9" fmla="*/ 5083741 h 5428985"/>
              <a:gd name="connsiteX10" fmla="*/ 654040 w 3883417"/>
              <a:gd name="connsiteY10" fmla="*/ 5128217 h 5428985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4130"/>
              <a:gd name="connsiteY0" fmla="*/ 5128217 h 5428986"/>
              <a:gd name="connsiteX1" fmla="*/ 25700 w 3884130"/>
              <a:gd name="connsiteY1" fmla="*/ 1546600 h 5428986"/>
              <a:gd name="connsiteX2" fmla="*/ 1629704 w 3884130"/>
              <a:gd name="connsiteY2" fmla="*/ 3238 h 5428986"/>
              <a:gd name="connsiteX3" fmla="*/ 3859789 w 3884130"/>
              <a:gd name="connsiteY3" fmla="*/ 1121584 h 5428986"/>
              <a:gd name="connsiteX4" fmla="*/ 2756122 w 3884130"/>
              <a:gd name="connsiteY4" fmla="*/ 453840 h 5428986"/>
              <a:gd name="connsiteX5" fmla="*/ 1588615 w 3884130"/>
              <a:gd name="connsiteY5" fmla="*/ 63385 h 5428986"/>
              <a:gd name="connsiteX6" fmla="*/ 406305 w 3884130"/>
              <a:gd name="connsiteY6" fmla="*/ 829851 h 5428986"/>
              <a:gd name="connsiteX7" fmla="*/ 89237 w 3884130"/>
              <a:gd name="connsiteY7" fmla="*/ 2085321 h 5428986"/>
              <a:gd name="connsiteX8" fmla="*/ 422839 w 3884130"/>
              <a:gd name="connsiteY8" fmla="*/ 3859242 h 5428986"/>
              <a:gd name="connsiteX9" fmla="*/ 829321 w 3884130"/>
              <a:gd name="connsiteY9" fmla="*/ 5083741 h 5428986"/>
              <a:gd name="connsiteX10" fmla="*/ 654040 w 3884130"/>
              <a:gd name="connsiteY10" fmla="*/ 5128217 h 5428986"/>
              <a:gd name="connsiteX0" fmla="*/ 654040 w 3883409"/>
              <a:gd name="connsiteY0" fmla="*/ 5128217 h 5428986"/>
              <a:gd name="connsiteX1" fmla="*/ 25700 w 3883409"/>
              <a:gd name="connsiteY1" fmla="*/ 1546600 h 5428986"/>
              <a:gd name="connsiteX2" fmla="*/ 1629704 w 3883409"/>
              <a:gd name="connsiteY2" fmla="*/ 3238 h 5428986"/>
              <a:gd name="connsiteX3" fmla="*/ 3859789 w 3883409"/>
              <a:gd name="connsiteY3" fmla="*/ 1121584 h 5428986"/>
              <a:gd name="connsiteX4" fmla="*/ 2756122 w 3883409"/>
              <a:gd name="connsiteY4" fmla="*/ 453840 h 5428986"/>
              <a:gd name="connsiteX5" fmla="*/ 1588615 w 3883409"/>
              <a:gd name="connsiteY5" fmla="*/ 63385 h 5428986"/>
              <a:gd name="connsiteX6" fmla="*/ 406305 w 3883409"/>
              <a:gd name="connsiteY6" fmla="*/ 829851 h 5428986"/>
              <a:gd name="connsiteX7" fmla="*/ 89237 w 3883409"/>
              <a:gd name="connsiteY7" fmla="*/ 2085321 h 5428986"/>
              <a:gd name="connsiteX8" fmla="*/ 422839 w 3883409"/>
              <a:gd name="connsiteY8" fmla="*/ 3859242 h 5428986"/>
              <a:gd name="connsiteX9" fmla="*/ 829321 w 3883409"/>
              <a:gd name="connsiteY9" fmla="*/ 5083741 h 5428986"/>
              <a:gd name="connsiteX10" fmla="*/ 654040 w 3883409"/>
              <a:gd name="connsiteY10" fmla="*/ 5128217 h 5428986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8672" h="5428970">
                <a:moveTo>
                  <a:pt x="654040" y="5128201"/>
                </a:moveTo>
                <a:cubicBezTo>
                  <a:pt x="520103" y="4538678"/>
                  <a:pt x="-136911" y="2400747"/>
                  <a:pt x="25700" y="1546584"/>
                </a:cubicBezTo>
                <a:cubicBezTo>
                  <a:pt x="188311" y="692421"/>
                  <a:pt x="990689" y="74058"/>
                  <a:pt x="1629704" y="3222"/>
                </a:cubicBezTo>
                <a:cubicBezTo>
                  <a:pt x="2268719" y="-67614"/>
                  <a:pt x="3687195" y="1052497"/>
                  <a:pt x="3859789" y="1121568"/>
                </a:cubicBezTo>
                <a:cubicBezTo>
                  <a:pt x="4032383" y="1190639"/>
                  <a:pt x="2973093" y="583505"/>
                  <a:pt x="2665267" y="417648"/>
                </a:cubicBezTo>
                <a:cubicBezTo>
                  <a:pt x="2357441" y="251791"/>
                  <a:pt x="2053441" y="24809"/>
                  <a:pt x="1588615" y="63369"/>
                </a:cubicBezTo>
                <a:cubicBezTo>
                  <a:pt x="1123789" y="101929"/>
                  <a:pt x="644929" y="514197"/>
                  <a:pt x="406305" y="829835"/>
                </a:cubicBezTo>
                <a:cubicBezTo>
                  <a:pt x="167681" y="1145473"/>
                  <a:pt x="48795" y="1586878"/>
                  <a:pt x="89237" y="2085305"/>
                </a:cubicBezTo>
                <a:cubicBezTo>
                  <a:pt x="129679" y="2583732"/>
                  <a:pt x="299492" y="3359489"/>
                  <a:pt x="422839" y="3859226"/>
                </a:cubicBezTo>
                <a:cubicBezTo>
                  <a:pt x="546186" y="4358963"/>
                  <a:pt x="790787" y="4872229"/>
                  <a:pt x="829321" y="5083725"/>
                </a:cubicBezTo>
                <a:cubicBezTo>
                  <a:pt x="867855" y="5295221"/>
                  <a:pt x="787977" y="5717724"/>
                  <a:pt x="654040" y="5128201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4" name="楕円 37"/>
          <p:cNvSpPr/>
          <p:nvPr/>
        </p:nvSpPr>
        <p:spPr>
          <a:xfrm rot="11019744">
            <a:off x="3982721" y="22114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0" name="楕円 37"/>
          <p:cNvSpPr/>
          <p:nvPr/>
        </p:nvSpPr>
        <p:spPr>
          <a:xfrm rot="21403050">
            <a:off x="4003106" y="25547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2" name="楕円 37"/>
          <p:cNvSpPr/>
          <p:nvPr/>
        </p:nvSpPr>
        <p:spPr>
          <a:xfrm rot="10118997">
            <a:off x="4010608" y="237697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3" name="楕円 37"/>
          <p:cNvSpPr/>
          <p:nvPr/>
        </p:nvSpPr>
        <p:spPr>
          <a:xfrm rot="433537">
            <a:off x="3936457" y="2307156"/>
            <a:ext cx="86317" cy="1407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4" name="楕円 37"/>
          <p:cNvSpPr/>
          <p:nvPr/>
        </p:nvSpPr>
        <p:spPr>
          <a:xfrm rot="10600320">
            <a:off x="3965740" y="2471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楕円 37"/>
          <p:cNvSpPr/>
          <p:nvPr/>
        </p:nvSpPr>
        <p:spPr>
          <a:xfrm rot="10564126">
            <a:off x="4297524" y="26777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9" name="楕円 37"/>
          <p:cNvSpPr/>
          <p:nvPr/>
        </p:nvSpPr>
        <p:spPr>
          <a:xfrm rot="9721155">
            <a:off x="4306781" y="257319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楕円 37"/>
          <p:cNvSpPr/>
          <p:nvPr/>
        </p:nvSpPr>
        <p:spPr>
          <a:xfrm rot="9759694">
            <a:off x="4239348" y="248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8" name="楕円 37"/>
          <p:cNvSpPr/>
          <p:nvPr/>
        </p:nvSpPr>
        <p:spPr>
          <a:xfrm rot="10405763">
            <a:off x="4184814" y="25749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楕円 37"/>
          <p:cNvSpPr/>
          <p:nvPr/>
        </p:nvSpPr>
        <p:spPr>
          <a:xfrm rot="11641339">
            <a:off x="4109555" y="250153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7" name="楕円 37"/>
          <p:cNvSpPr/>
          <p:nvPr/>
        </p:nvSpPr>
        <p:spPr>
          <a:xfrm rot="10120869">
            <a:off x="4162796" y="24024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9" name="楕円 37"/>
          <p:cNvSpPr/>
          <p:nvPr/>
        </p:nvSpPr>
        <p:spPr>
          <a:xfrm rot="10483407">
            <a:off x="4090380" y="2309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37"/>
          <p:cNvSpPr/>
          <p:nvPr/>
        </p:nvSpPr>
        <p:spPr>
          <a:xfrm rot="9532181">
            <a:off x="4285409" y="240194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2" name="楕円 37"/>
          <p:cNvSpPr/>
          <p:nvPr/>
        </p:nvSpPr>
        <p:spPr>
          <a:xfrm rot="7883805">
            <a:off x="4195619" y="23204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3" name="楕円 37"/>
          <p:cNvSpPr/>
          <p:nvPr/>
        </p:nvSpPr>
        <p:spPr>
          <a:xfrm rot="7852775">
            <a:off x="4134845" y="222310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楕円 37"/>
          <p:cNvSpPr/>
          <p:nvPr/>
        </p:nvSpPr>
        <p:spPr>
          <a:xfrm rot="21174996">
            <a:off x="4458521" y="26715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楕円 37"/>
          <p:cNvSpPr/>
          <p:nvPr/>
        </p:nvSpPr>
        <p:spPr>
          <a:xfrm rot="20248436">
            <a:off x="4375987" y="2638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6" name="楕円 37"/>
          <p:cNvSpPr/>
          <p:nvPr/>
        </p:nvSpPr>
        <p:spPr>
          <a:xfrm rot="10381052">
            <a:off x="4154952" y="26766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5" name="楕円 37"/>
          <p:cNvSpPr/>
          <p:nvPr/>
        </p:nvSpPr>
        <p:spPr>
          <a:xfrm rot="9960174">
            <a:off x="4371717" y="30767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1" name="楕円 37"/>
          <p:cNvSpPr/>
          <p:nvPr/>
        </p:nvSpPr>
        <p:spPr>
          <a:xfrm rot="21467804">
            <a:off x="4402603" y="296739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37"/>
          <p:cNvSpPr/>
          <p:nvPr/>
        </p:nvSpPr>
        <p:spPr>
          <a:xfrm rot="10949601">
            <a:off x="4330184" y="296796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楕円 37"/>
          <p:cNvSpPr/>
          <p:nvPr/>
        </p:nvSpPr>
        <p:spPr>
          <a:xfrm rot="10721632">
            <a:off x="4353581" y="285232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楕円 37"/>
          <p:cNvSpPr/>
          <p:nvPr/>
        </p:nvSpPr>
        <p:spPr>
          <a:xfrm rot="11519767">
            <a:off x="4306654" y="277857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楕円 37"/>
          <p:cNvSpPr/>
          <p:nvPr/>
        </p:nvSpPr>
        <p:spPr>
          <a:xfrm rot="9932680">
            <a:off x="4388526" y="27257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8" name="楕円 37"/>
          <p:cNvSpPr/>
          <p:nvPr/>
        </p:nvSpPr>
        <p:spPr>
          <a:xfrm rot="11374032">
            <a:off x="4254452" y="264193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楕円 37"/>
          <p:cNvSpPr/>
          <p:nvPr/>
        </p:nvSpPr>
        <p:spPr>
          <a:xfrm rot="10800000">
            <a:off x="4570474" y="3260143"/>
            <a:ext cx="78893" cy="12891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37"/>
          <p:cNvSpPr/>
          <p:nvPr/>
        </p:nvSpPr>
        <p:spPr>
          <a:xfrm rot="21371093">
            <a:off x="4600108" y="31423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楕円 37"/>
          <p:cNvSpPr/>
          <p:nvPr/>
        </p:nvSpPr>
        <p:spPr>
          <a:xfrm rot="10852890">
            <a:off x="4527735" y="31449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楕円 37"/>
          <p:cNvSpPr/>
          <p:nvPr/>
        </p:nvSpPr>
        <p:spPr>
          <a:xfrm rot="10624921">
            <a:off x="4547878" y="30287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37"/>
          <p:cNvSpPr/>
          <p:nvPr/>
        </p:nvSpPr>
        <p:spPr>
          <a:xfrm rot="11423056">
            <a:off x="4498895" y="295630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楕円 37"/>
          <p:cNvSpPr/>
          <p:nvPr/>
        </p:nvSpPr>
        <p:spPr>
          <a:xfrm rot="8292131">
            <a:off x="4525612" y="28783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楕円 37"/>
          <p:cNvSpPr/>
          <p:nvPr/>
        </p:nvSpPr>
        <p:spPr>
          <a:xfrm rot="11277321">
            <a:off x="4447896" y="280879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5" name="楕円 37"/>
          <p:cNvSpPr/>
          <p:nvPr/>
        </p:nvSpPr>
        <p:spPr>
          <a:xfrm rot="10619087">
            <a:off x="4673433" y="20128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楕円 37"/>
          <p:cNvSpPr/>
          <p:nvPr/>
        </p:nvSpPr>
        <p:spPr>
          <a:xfrm rot="11431627">
            <a:off x="4599216" y="19254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楕円 37"/>
          <p:cNvSpPr/>
          <p:nvPr/>
        </p:nvSpPr>
        <p:spPr>
          <a:xfrm rot="10800000">
            <a:off x="4679029" y="187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6" name="楕円 37"/>
          <p:cNvSpPr/>
          <p:nvPr/>
        </p:nvSpPr>
        <p:spPr>
          <a:xfrm rot="11547988">
            <a:off x="4585311" y="181487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7" name="楕円 37"/>
          <p:cNvSpPr/>
          <p:nvPr/>
        </p:nvSpPr>
        <p:spPr>
          <a:xfrm rot="9758740">
            <a:off x="4652865" y="1747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楕円 37"/>
          <p:cNvSpPr/>
          <p:nvPr/>
        </p:nvSpPr>
        <p:spPr>
          <a:xfrm rot="9404869">
            <a:off x="4536861" y="16149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楕円 37"/>
          <p:cNvSpPr/>
          <p:nvPr/>
        </p:nvSpPr>
        <p:spPr>
          <a:xfrm rot="983317">
            <a:off x="4500287" y="191105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37"/>
          <p:cNvSpPr/>
          <p:nvPr/>
        </p:nvSpPr>
        <p:spPr>
          <a:xfrm rot="11210119">
            <a:off x="4529848" y="174059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楕円 37"/>
          <p:cNvSpPr/>
          <p:nvPr/>
        </p:nvSpPr>
        <p:spPr>
          <a:xfrm rot="839627">
            <a:off x="4459190" y="18260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楕円 37"/>
          <p:cNvSpPr/>
          <p:nvPr/>
        </p:nvSpPr>
        <p:spPr>
          <a:xfrm rot="11780587">
            <a:off x="4469035" y="168551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楕円 37"/>
          <p:cNvSpPr/>
          <p:nvPr/>
        </p:nvSpPr>
        <p:spPr>
          <a:xfrm rot="21158123">
            <a:off x="4808356" y="2191984"/>
            <a:ext cx="83843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楕円 37"/>
          <p:cNvSpPr/>
          <p:nvPr/>
        </p:nvSpPr>
        <p:spPr>
          <a:xfrm rot="791983">
            <a:off x="4738531" y="21041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37"/>
          <p:cNvSpPr/>
          <p:nvPr/>
        </p:nvSpPr>
        <p:spPr>
          <a:xfrm rot="9872739">
            <a:off x="4821124" y="206203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楕円 37"/>
          <p:cNvSpPr/>
          <p:nvPr/>
        </p:nvSpPr>
        <p:spPr>
          <a:xfrm rot="11563067">
            <a:off x="4731588" y="223512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楕円 37"/>
          <p:cNvSpPr/>
          <p:nvPr/>
        </p:nvSpPr>
        <p:spPr>
          <a:xfrm rot="10381420">
            <a:off x="4765206" y="194398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楕円 37"/>
          <p:cNvSpPr/>
          <p:nvPr/>
        </p:nvSpPr>
        <p:spPr>
          <a:xfrm rot="10431060">
            <a:off x="4621081" y="16569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楕円 37"/>
          <p:cNvSpPr/>
          <p:nvPr/>
        </p:nvSpPr>
        <p:spPr>
          <a:xfrm rot="8613203">
            <a:off x="4676579" y="15545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37"/>
          <p:cNvSpPr/>
          <p:nvPr/>
        </p:nvSpPr>
        <p:spPr>
          <a:xfrm rot="9848779">
            <a:off x="4581854" y="15315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楕円 37"/>
          <p:cNvSpPr/>
          <p:nvPr/>
        </p:nvSpPr>
        <p:spPr>
          <a:xfrm rot="8328309">
            <a:off x="4575647" y="14098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楕円 37"/>
          <p:cNvSpPr/>
          <p:nvPr/>
        </p:nvSpPr>
        <p:spPr>
          <a:xfrm rot="8690847">
            <a:off x="4474758" y="138995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楕円 37"/>
          <p:cNvSpPr/>
          <p:nvPr/>
        </p:nvSpPr>
        <p:spPr>
          <a:xfrm rot="20289473">
            <a:off x="4746420" y="180509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楕円 37"/>
          <p:cNvSpPr/>
          <p:nvPr/>
        </p:nvSpPr>
        <p:spPr>
          <a:xfrm rot="20029424">
            <a:off x="4840244" y="1861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37"/>
          <p:cNvSpPr/>
          <p:nvPr/>
        </p:nvSpPr>
        <p:spPr>
          <a:xfrm rot="19998394">
            <a:off x="4865447" y="197936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楕円 37"/>
          <p:cNvSpPr/>
          <p:nvPr/>
        </p:nvSpPr>
        <p:spPr>
          <a:xfrm rot="9774733">
            <a:off x="4896377" y="214013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37"/>
          <p:cNvSpPr/>
          <p:nvPr/>
        </p:nvSpPr>
        <p:spPr>
          <a:xfrm rot="21282363">
            <a:off x="5010458" y="265608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楕円 37"/>
          <p:cNvSpPr/>
          <p:nvPr/>
        </p:nvSpPr>
        <p:spPr>
          <a:xfrm rot="10764160">
            <a:off x="4983228" y="254387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楕円 37"/>
          <p:cNvSpPr/>
          <p:nvPr/>
        </p:nvSpPr>
        <p:spPr>
          <a:xfrm rot="10536191">
            <a:off x="5000355" y="24271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37"/>
          <p:cNvSpPr/>
          <p:nvPr/>
        </p:nvSpPr>
        <p:spPr>
          <a:xfrm rot="11334326">
            <a:off x="4935191" y="235079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楕円 37"/>
          <p:cNvSpPr/>
          <p:nvPr/>
        </p:nvSpPr>
        <p:spPr>
          <a:xfrm rot="9082584">
            <a:off x="5007664" y="229473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楕円 37"/>
          <p:cNvSpPr/>
          <p:nvPr/>
        </p:nvSpPr>
        <p:spPr>
          <a:xfrm rot="11188591">
            <a:off x="4910482" y="22379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楕円 37"/>
          <p:cNvSpPr/>
          <p:nvPr/>
        </p:nvSpPr>
        <p:spPr>
          <a:xfrm rot="10564371">
            <a:off x="4340203" y="179405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楕円 37"/>
          <p:cNvSpPr/>
          <p:nvPr/>
        </p:nvSpPr>
        <p:spPr>
          <a:xfrm rot="472001">
            <a:off x="4389742" y="16917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37"/>
          <p:cNvSpPr/>
          <p:nvPr/>
        </p:nvSpPr>
        <p:spPr>
          <a:xfrm rot="11553798">
            <a:off x="4318339" y="16796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楕円 37"/>
          <p:cNvSpPr/>
          <p:nvPr/>
        </p:nvSpPr>
        <p:spPr>
          <a:xfrm rot="11325829">
            <a:off x="4361594" y="156988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楕円 37"/>
          <p:cNvSpPr/>
          <p:nvPr/>
        </p:nvSpPr>
        <p:spPr>
          <a:xfrm rot="12123964">
            <a:off x="4308897" y="151602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37"/>
          <p:cNvSpPr/>
          <p:nvPr/>
        </p:nvSpPr>
        <p:spPr>
          <a:xfrm rot="10175987">
            <a:off x="4403954" y="1457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楕円 37"/>
          <p:cNvSpPr/>
          <p:nvPr/>
        </p:nvSpPr>
        <p:spPr>
          <a:xfrm rot="11978229">
            <a:off x="4330154" y="138188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楕円 37"/>
          <p:cNvSpPr/>
          <p:nvPr/>
        </p:nvSpPr>
        <p:spPr>
          <a:xfrm rot="10800000">
            <a:off x="4483541" y="151815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/>
          <p:cNvSpPr/>
          <p:nvPr/>
        </p:nvSpPr>
        <p:spPr>
          <a:xfrm rot="3471589">
            <a:off x="1253251" y="3264455"/>
            <a:ext cx="2593867" cy="991093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22680 w 1059883"/>
              <a:gd name="connsiteY0" fmla="*/ 696452 h 783327"/>
              <a:gd name="connsiteX1" fmla="*/ 517277 w 1059883"/>
              <a:gd name="connsiteY1" fmla="*/ 375914 h 783327"/>
              <a:gd name="connsiteX2" fmla="*/ 88 w 1059883"/>
              <a:gd name="connsiteY2" fmla="*/ 4056 h 783327"/>
              <a:gd name="connsiteX3" fmla="*/ 479642 w 1059883"/>
              <a:gd name="connsiteY3" fmla="*/ 195186 h 783327"/>
              <a:gd name="connsiteX4" fmla="*/ 927729 w 1059883"/>
              <a:gd name="connsiteY4" fmla="*/ 461502 h 783327"/>
              <a:gd name="connsiteX5" fmla="*/ 1059883 w 1059883"/>
              <a:gd name="connsiteY5" fmla="*/ 783327 h 783327"/>
              <a:gd name="connsiteX0" fmla="*/ 922614 w 1059817"/>
              <a:gd name="connsiteY0" fmla="*/ 694657 h 781532"/>
              <a:gd name="connsiteX1" fmla="*/ 517211 w 1059817"/>
              <a:gd name="connsiteY1" fmla="*/ 374119 h 781532"/>
              <a:gd name="connsiteX2" fmla="*/ 22 w 1059817"/>
              <a:gd name="connsiteY2" fmla="*/ 2261 h 781532"/>
              <a:gd name="connsiteX3" fmla="*/ 498170 w 1059817"/>
              <a:gd name="connsiteY3" fmla="*/ 229443 h 781532"/>
              <a:gd name="connsiteX4" fmla="*/ 927663 w 1059817"/>
              <a:gd name="connsiteY4" fmla="*/ 459707 h 781532"/>
              <a:gd name="connsiteX5" fmla="*/ 1059817 w 1059817"/>
              <a:gd name="connsiteY5" fmla="*/ 781532 h 781532"/>
              <a:gd name="connsiteX0" fmla="*/ 922614 w 1059817"/>
              <a:gd name="connsiteY0" fmla="*/ 69476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2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42 h 781657"/>
              <a:gd name="connsiteX1" fmla="*/ 517211 w 1059817"/>
              <a:gd name="connsiteY1" fmla="*/ 374244 h 781657"/>
              <a:gd name="connsiteX2" fmla="*/ 22 w 1059817"/>
              <a:gd name="connsiteY2" fmla="*/ 2386 h 781657"/>
              <a:gd name="connsiteX3" fmla="*/ 498170 w 1059817"/>
              <a:gd name="connsiteY3" fmla="*/ 229568 h 781657"/>
              <a:gd name="connsiteX4" fmla="*/ 913798 w 1059817"/>
              <a:gd name="connsiteY4" fmla="*/ 523262 h 781657"/>
              <a:gd name="connsiteX5" fmla="*/ 1059817 w 1059817"/>
              <a:gd name="connsiteY5" fmla="*/ 781657 h 781657"/>
              <a:gd name="connsiteX0" fmla="*/ 935565 w 1261458"/>
              <a:gd name="connsiteY0" fmla="*/ 708942 h 923565"/>
              <a:gd name="connsiteX1" fmla="*/ 517211 w 1261458"/>
              <a:gd name="connsiteY1" fmla="*/ 374244 h 923565"/>
              <a:gd name="connsiteX2" fmla="*/ 22 w 1261458"/>
              <a:gd name="connsiteY2" fmla="*/ 2386 h 923565"/>
              <a:gd name="connsiteX3" fmla="*/ 498170 w 1261458"/>
              <a:gd name="connsiteY3" fmla="*/ 229568 h 923565"/>
              <a:gd name="connsiteX4" fmla="*/ 913798 w 1261458"/>
              <a:gd name="connsiteY4" fmla="*/ 523262 h 923565"/>
              <a:gd name="connsiteX5" fmla="*/ 1261458 w 1261458"/>
              <a:gd name="connsiteY5" fmla="*/ 923565 h 923565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27 h 899201"/>
              <a:gd name="connsiteX1" fmla="*/ 517211 w 1113558"/>
              <a:gd name="connsiteY1" fmla="*/ 374229 h 899201"/>
              <a:gd name="connsiteX2" fmla="*/ 22 w 1113558"/>
              <a:gd name="connsiteY2" fmla="*/ 2371 h 899201"/>
              <a:gd name="connsiteX3" fmla="*/ 498170 w 1113558"/>
              <a:gd name="connsiteY3" fmla="*/ 229553 h 899201"/>
              <a:gd name="connsiteX4" fmla="*/ 891717 w 1113558"/>
              <a:gd name="connsiteY4" fmla="*/ 515236 h 899201"/>
              <a:gd name="connsiteX5" fmla="*/ 1113558 w 1113558"/>
              <a:gd name="connsiteY5" fmla="*/ 899201 h 899201"/>
              <a:gd name="connsiteX0" fmla="*/ 935565 w 1135029"/>
              <a:gd name="connsiteY0" fmla="*/ 708927 h 862401"/>
              <a:gd name="connsiteX1" fmla="*/ 517211 w 1135029"/>
              <a:gd name="connsiteY1" fmla="*/ 374229 h 862401"/>
              <a:gd name="connsiteX2" fmla="*/ 22 w 1135029"/>
              <a:gd name="connsiteY2" fmla="*/ 2371 h 862401"/>
              <a:gd name="connsiteX3" fmla="*/ 498170 w 1135029"/>
              <a:gd name="connsiteY3" fmla="*/ 229553 h 862401"/>
              <a:gd name="connsiteX4" fmla="*/ 891717 w 1135029"/>
              <a:gd name="connsiteY4" fmla="*/ 515236 h 862401"/>
              <a:gd name="connsiteX5" fmla="*/ 1135029 w 1135029"/>
              <a:gd name="connsiteY5" fmla="*/ 862401 h 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029" h="862401">
                <a:moveTo>
                  <a:pt x="935565" y="708927"/>
                </a:moveTo>
                <a:cubicBezTo>
                  <a:pt x="898523" y="656539"/>
                  <a:pt x="673135" y="491988"/>
                  <a:pt x="517211" y="374229"/>
                </a:cubicBezTo>
                <a:cubicBezTo>
                  <a:pt x="361287" y="256470"/>
                  <a:pt x="3195" y="26484"/>
                  <a:pt x="22" y="2371"/>
                </a:cubicBezTo>
                <a:cubicBezTo>
                  <a:pt x="-3151" y="-21742"/>
                  <a:pt x="349554" y="144076"/>
                  <a:pt x="498170" y="229553"/>
                </a:cubicBezTo>
                <a:cubicBezTo>
                  <a:pt x="646786" y="315030"/>
                  <a:pt x="785574" y="409761"/>
                  <a:pt x="891717" y="515236"/>
                </a:cubicBezTo>
                <a:cubicBezTo>
                  <a:pt x="997860" y="620711"/>
                  <a:pt x="1075347" y="735431"/>
                  <a:pt x="1135029" y="86240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953302" y="3605279"/>
            <a:ext cx="2196174" cy="615587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  <a:gd name="connsiteX0" fmla="*/ 198781 w 944797"/>
              <a:gd name="connsiteY0" fmla="*/ 40398 h 297087"/>
              <a:gd name="connsiteX1" fmla="*/ 462008 w 944797"/>
              <a:gd name="connsiteY1" fmla="*/ 12 h 297087"/>
              <a:gd name="connsiteX2" fmla="*/ 690608 w 944797"/>
              <a:gd name="connsiteY2" fmla="*/ 44462 h 297087"/>
              <a:gd name="connsiteX3" fmla="*/ 944608 w 944797"/>
              <a:gd name="connsiteY3" fmla="*/ 292112 h 297087"/>
              <a:gd name="connsiteX4" fmla="*/ 709658 w 944797"/>
              <a:gd name="connsiteY4" fmla="*/ 203212 h 297087"/>
              <a:gd name="connsiteX5" fmla="*/ 423908 w 944797"/>
              <a:gd name="connsiteY5" fmla="*/ 76212 h 297087"/>
              <a:gd name="connsiteX6" fmla="*/ 0 w 944797"/>
              <a:gd name="connsiteY6" fmla="*/ 64574 h 297087"/>
              <a:gd name="connsiteX0" fmla="*/ 49172 w 944797"/>
              <a:gd name="connsiteY0" fmla="*/ 4115 h 318609"/>
              <a:gd name="connsiteX1" fmla="*/ 462008 w 944797"/>
              <a:gd name="connsiteY1" fmla="*/ 21534 h 318609"/>
              <a:gd name="connsiteX2" fmla="*/ 690608 w 944797"/>
              <a:gd name="connsiteY2" fmla="*/ 65984 h 318609"/>
              <a:gd name="connsiteX3" fmla="*/ 944608 w 944797"/>
              <a:gd name="connsiteY3" fmla="*/ 313634 h 318609"/>
              <a:gd name="connsiteX4" fmla="*/ 709658 w 944797"/>
              <a:gd name="connsiteY4" fmla="*/ 224734 h 318609"/>
              <a:gd name="connsiteX5" fmla="*/ 423908 w 944797"/>
              <a:gd name="connsiteY5" fmla="*/ 97734 h 318609"/>
              <a:gd name="connsiteX6" fmla="*/ 0 w 944797"/>
              <a:gd name="connsiteY6" fmla="*/ 86096 h 318609"/>
              <a:gd name="connsiteX0" fmla="*/ 49172 w 1248010"/>
              <a:gd name="connsiteY0" fmla="*/ 4115 h 412182"/>
              <a:gd name="connsiteX1" fmla="*/ 462008 w 1248010"/>
              <a:gd name="connsiteY1" fmla="*/ 21534 h 412182"/>
              <a:gd name="connsiteX2" fmla="*/ 690608 w 1248010"/>
              <a:gd name="connsiteY2" fmla="*/ 65984 h 412182"/>
              <a:gd name="connsiteX3" fmla="*/ 1247937 w 1248010"/>
              <a:gd name="connsiteY3" fmla="*/ 409442 h 412182"/>
              <a:gd name="connsiteX4" fmla="*/ 709658 w 1248010"/>
              <a:gd name="connsiteY4" fmla="*/ 224734 h 412182"/>
              <a:gd name="connsiteX5" fmla="*/ 423908 w 1248010"/>
              <a:gd name="connsiteY5" fmla="*/ 97734 h 412182"/>
              <a:gd name="connsiteX6" fmla="*/ 0 w 1248010"/>
              <a:gd name="connsiteY6" fmla="*/ 86096 h 412182"/>
              <a:gd name="connsiteX0" fmla="*/ 49172 w 1251596"/>
              <a:gd name="connsiteY0" fmla="*/ 9221 h 414586"/>
              <a:gd name="connsiteX1" fmla="*/ 462008 w 1251596"/>
              <a:gd name="connsiteY1" fmla="*/ 26640 h 414586"/>
              <a:gd name="connsiteX2" fmla="*/ 922189 w 1251596"/>
              <a:gd name="connsiteY2" fmla="*/ 213969 h 414586"/>
              <a:gd name="connsiteX3" fmla="*/ 1247937 w 1251596"/>
              <a:gd name="connsiteY3" fmla="*/ 414548 h 414586"/>
              <a:gd name="connsiteX4" fmla="*/ 709658 w 1251596"/>
              <a:gd name="connsiteY4" fmla="*/ 229840 h 414586"/>
              <a:gd name="connsiteX5" fmla="*/ 423908 w 1251596"/>
              <a:gd name="connsiteY5" fmla="*/ 102840 h 414586"/>
              <a:gd name="connsiteX6" fmla="*/ 0 w 1251596"/>
              <a:gd name="connsiteY6" fmla="*/ 91202 h 414586"/>
              <a:gd name="connsiteX0" fmla="*/ 49172 w 1251563"/>
              <a:gd name="connsiteY0" fmla="*/ 11608 h 416973"/>
              <a:gd name="connsiteX1" fmla="*/ 476515 w 1251563"/>
              <a:gd name="connsiteY1" fmla="*/ 23534 h 416973"/>
              <a:gd name="connsiteX2" fmla="*/ 922189 w 1251563"/>
              <a:gd name="connsiteY2" fmla="*/ 216356 h 416973"/>
              <a:gd name="connsiteX3" fmla="*/ 1247937 w 1251563"/>
              <a:gd name="connsiteY3" fmla="*/ 416935 h 416973"/>
              <a:gd name="connsiteX4" fmla="*/ 709658 w 1251563"/>
              <a:gd name="connsiteY4" fmla="*/ 232227 h 416973"/>
              <a:gd name="connsiteX5" fmla="*/ 423908 w 1251563"/>
              <a:gd name="connsiteY5" fmla="*/ 105227 h 416973"/>
              <a:gd name="connsiteX6" fmla="*/ 0 w 1251563"/>
              <a:gd name="connsiteY6" fmla="*/ 93589 h 416973"/>
              <a:gd name="connsiteX0" fmla="*/ 0 w 1267688"/>
              <a:gd name="connsiteY0" fmla="*/ 3688 h 445702"/>
              <a:gd name="connsiteX1" fmla="*/ 492640 w 1267688"/>
              <a:gd name="connsiteY1" fmla="*/ 52263 h 445702"/>
              <a:gd name="connsiteX2" fmla="*/ 938314 w 1267688"/>
              <a:gd name="connsiteY2" fmla="*/ 245085 h 445702"/>
              <a:gd name="connsiteX3" fmla="*/ 1264062 w 1267688"/>
              <a:gd name="connsiteY3" fmla="*/ 445664 h 445702"/>
              <a:gd name="connsiteX4" fmla="*/ 725783 w 1267688"/>
              <a:gd name="connsiteY4" fmla="*/ 260956 h 445702"/>
              <a:gd name="connsiteX5" fmla="*/ 440033 w 1267688"/>
              <a:gd name="connsiteY5" fmla="*/ 133956 h 445702"/>
              <a:gd name="connsiteX6" fmla="*/ 16125 w 1267688"/>
              <a:gd name="connsiteY6" fmla="*/ 122318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29368 w 1297056"/>
              <a:gd name="connsiteY0" fmla="*/ 3688 h 445702"/>
              <a:gd name="connsiteX1" fmla="*/ 522008 w 1297056"/>
              <a:gd name="connsiteY1" fmla="*/ 52263 h 445702"/>
              <a:gd name="connsiteX2" fmla="*/ 967682 w 1297056"/>
              <a:gd name="connsiteY2" fmla="*/ 245085 h 445702"/>
              <a:gd name="connsiteX3" fmla="*/ 1293430 w 1297056"/>
              <a:gd name="connsiteY3" fmla="*/ 445664 h 445702"/>
              <a:gd name="connsiteX4" fmla="*/ 755151 w 1297056"/>
              <a:gd name="connsiteY4" fmla="*/ 260956 h 445702"/>
              <a:gd name="connsiteX5" fmla="*/ 469401 w 1297056"/>
              <a:gd name="connsiteY5" fmla="*/ 133956 h 445702"/>
              <a:gd name="connsiteX6" fmla="*/ 0 w 1297056"/>
              <a:gd name="connsiteY6" fmla="*/ 89781 h 44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056" h="445702">
                <a:moveTo>
                  <a:pt x="29368" y="3688"/>
                </a:moveTo>
                <a:cubicBezTo>
                  <a:pt x="35718" y="-9012"/>
                  <a:pt x="365622" y="12030"/>
                  <a:pt x="522008" y="52263"/>
                </a:cubicBezTo>
                <a:cubicBezTo>
                  <a:pt x="678394" y="92496"/>
                  <a:pt x="839112" y="179518"/>
                  <a:pt x="967682" y="245085"/>
                </a:cubicBezTo>
                <a:cubicBezTo>
                  <a:pt x="1096252" y="310652"/>
                  <a:pt x="1328852" y="443019"/>
                  <a:pt x="1293430" y="445664"/>
                </a:cubicBezTo>
                <a:cubicBezTo>
                  <a:pt x="1258008" y="448309"/>
                  <a:pt x="892489" y="312907"/>
                  <a:pt x="755151" y="260956"/>
                </a:cubicBezTo>
                <a:cubicBezTo>
                  <a:pt x="617813" y="209005"/>
                  <a:pt x="558691" y="148409"/>
                  <a:pt x="469401" y="133956"/>
                </a:cubicBezTo>
                <a:cubicBezTo>
                  <a:pt x="380111" y="119503"/>
                  <a:pt x="192937" y="101765"/>
                  <a:pt x="0" y="8978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1729438" y="3875825"/>
            <a:ext cx="2830508" cy="384496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65304 w 1007596"/>
              <a:gd name="connsiteY0" fmla="*/ 203230 h 223334"/>
              <a:gd name="connsiteX1" fmla="*/ 279554 w 1007596"/>
              <a:gd name="connsiteY1" fmla="*/ 76230 h 223334"/>
              <a:gd name="connsiteX2" fmla="*/ 154 w 1007596"/>
              <a:gd name="connsiteY2" fmla="*/ 38130 h 223334"/>
              <a:gd name="connsiteX3" fmla="*/ 317654 w 1007596"/>
              <a:gd name="connsiteY3" fmla="*/ 30 h 223334"/>
              <a:gd name="connsiteX4" fmla="*/ 546254 w 1007596"/>
              <a:gd name="connsiteY4" fmla="*/ 44480 h 223334"/>
              <a:gd name="connsiteX5" fmla="*/ 1007505 w 1007596"/>
              <a:gd name="connsiteY5" fmla="*/ 207432 h 223334"/>
              <a:gd name="connsiteX6" fmla="*/ 565304 w 1007596"/>
              <a:gd name="connsiteY6" fmla="*/ 203230 h 223334"/>
              <a:gd name="connsiteX0" fmla="*/ 590779 w 1007641"/>
              <a:gd name="connsiteY0" fmla="*/ 136035 h 209733"/>
              <a:gd name="connsiteX1" fmla="*/ 279557 w 1007641"/>
              <a:gd name="connsiteY1" fmla="*/ 76230 h 209733"/>
              <a:gd name="connsiteX2" fmla="*/ 157 w 1007641"/>
              <a:gd name="connsiteY2" fmla="*/ 38130 h 209733"/>
              <a:gd name="connsiteX3" fmla="*/ 317657 w 1007641"/>
              <a:gd name="connsiteY3" fmla="*/ 30 h 209733"/>
              <a:gd name="connsiteX4" fmla="*/ 546257 w 1007641"/>
              <a:gd name="connsiteY4" fmla="*/ 44480 h 209733"/>
              <a:gd name="connsiteX5" fmla="*/ 1007508 w 1007641"/>
              <a:gd name="connsiteY5" fmla="*/ 207432 h 209733"/>
              <a:gd name="connsiteX6" fmla="*/ 590779 w 1007641"/>
              <a:gd name="connsiteY6" fmla="*/ 136035 h 209733"/>
              <a:gd name="connsiteX0" fmla="*/ 590779 w 1007579"/>
              <a:gd name="connsiteY0" fmla="*/ 152812 h 228130"/>
              <a:gd name="connsiteX1" fmla="*/ 279557 w 1007579"/>
              <a:gd name="connsiteY1" fmla="*/ 93007 h 228130"/>
              <a:gd name="connsiteX2" fmla="*/ 157 w 1007579"/>
              <a:gd name="connsiteY2" fmla="*/ 54907 h 228130"/>
              <a:gd name="connsiteX3" fmla="*/ 317657 w 1007579"/>
              <a:gd name="connsiteY3" fmla="*/ 16807 h 228130"/>
              <a:gd name="connsiteX4" fmla="*/ 558371 w 1007579"/>
              <a:gd name="connsiteY4" fmla="*/ 25503 h 228130"/>
              <a:gd name="connsiteX5" fmla="*/ 1007508 w 1007579"/>
              <a:gd name="connsiteY5" fmla="*/ 224209 h 228130"/>
              <a:gd name="connsiteX6" fmla="*/ 590779 w 1007579"/>
              <a:gd name="connsiteY6" fmla="*/ 152812 h 228130"/>
              <a:gd name="connsiteX0" fmla="*/ 714232 w 1131032"/>
              <a:gd name="connsiteY0" fmla="*/ 156817 h 232136"/>
              <a:gd name="connsiteX1" fmla="*/ 403010 w 1131032"/>
              <a:gd name="connsiteY1" fmla="*/ 97012 h 232136"/>
              <a:gd name="connsiteX2" fmla="*/ 102 w 1131032"/>
              <a:gd name="connsiteY2" fmla="*/ 135990 h 232136"/>
              <a:gd name="connsiteX3" fmla="*/ 441110 w 1131032"/>
              <a:gd name="connsiteY3" fmla="*/ 20812 h 232136"/>
              <a:gd name="connsiteX4" fmla="*/ 681824 w 1131032"/>
              <a:gd name="connsiteY4" fmla="*/ 29508 h 232136"/>
              <a:gd name="connsiteX5" fmla="*/ 1130961 w 1131032"/>
              <a:gd name="connsiteY5" fmla="*/ 228214 h 232136"/>
              <a:gd name="connsiteX6" fmla="*/ 714232 w 1131032"/>
              <a:gd name="connsiteY6" fmla="*/ 156817 h 2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032" h="232136">
                <a:moveTo>
                  <a:pt x="714232" y="156817"/>
                </a:moveTo>
                <a:cubicBezTo>
                  <a:pt x="592907" y="134950"/>
                  <a:pt x="522032" y="100483"/>
                  <a:pt x="403010" y="97012"/>
                </a:cubicBezTo>
                <a:cubicBezTo>
                  <a:pt x="283988" y="93541"/>
                  <a:pt x="-6248" y="148690"/>
                  <a:pt x="102" y="135990"/>
                </a:cubicBezTo>
                <a:cubicBezTo>
                  <a:pt x="6452" y="123290"/>
                  <a:pt x="327490" y="38559"/>
                  <a:pt x="441110" y="20812"/>
                </a:cubicBezTo>
                <a:cubicBezTo>
                  <a:pt x="554730" y="3065"/>
                  <a:pt x="601391" y="-19175"/>
                  <a:pt x="681824" y="29508"/>
                </a:cubicBezTo>
                <a:cubicBezTo>
                  <a:pt x="762257" y="78191"/>
                  <a:pt x="1125560" y="206996"/>
                  <a:pt x="1130961" y="228214"/>
                </a:cubicBezTo>
                <a:cubicBezTo>
                  <a:pt x="1136362" y="249432"/>
                  <a:pt x="835557" y="178684"/>
                  <a:pt x="714232" y="15681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/>
          <p:cNvSpPr/>
          <p:nvPr/>
        </p:nvSpPr>
        <p:spPr>
          <a:xfrm rot="3554344" flipH="1">
            <a:off x="827342" y="3544184"/>
            <a:ext cx="2867144" cy="60036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193"/>
              <a:gd name="connsiteY0" fmla="*/ 200441 h 284044"/>
              <a:gd name="connsiteX1" fmla="*/ 298372 w 913193"/>
              <a:gd name="connsiteY1" fmla="*/ 25597 h 284044"/>
              <a:gd name="connsiteX2" fmla="*/ 541775 w 913193"/>
              <a:gd name="connsiteY2" fmla="*/ 28258 h 284044"/>
              <a:gd name="connsiteX3" fmla="*/ 913034 w 913193"/>
              <a:gd name="connsiteY3" fmla="*/ 282637 h 284044"/>
              <a:gd name="connsiteX4" fmla="*/ 495222 w 913193"/>
              <a:gd name="connsiteY4" fmla="*/ 133547 h 284044"/>
              <a:gd name="connsiteX5" fmla="*/ 228522 w 913193"/>
              <a:gd name="connsiteY5" fmla="*/ 165297 h 284044"/>
              <a:gd name="connsiteX6" fmla="*/ 46135 w 913193"/>
              <a:gd name="connsiteY6" fmla="*/ 284044 h 284044"/>
              <a:gd name="connsiteX0" fmla="*/ 0 w 969780"/>
              <a:gd name="connsiteY0" fmla="*/ 192408 h 283603"/>
              <a:gd name="connsiteX1" fmla="*/ 354959 w 969780"/>
              <a:gd name="connsiteY1" fmla="*/ 25156 h 283603"/>
              <a:gd name="connsiteX2" fmla="*/ 598362 w 969780"/>
              <a:gd name="connsiteY2" fmla="*/ 27817 h 283603"/>
              <a:gd name="connsiteX3" fmla="*/ 969621 w 969780"/>
              <a:gd name="connsiteY3" fmla="*/ 282196 h 283603"/>
              <a:gd name="connsiteX4" fmla="*/ 551809 w 969780"/>
              <a:gd name="connsiteY4" fmla="*/ 133106 h 283603"/>
              <a:gd name="connsiteX5" fmla="*/ 285109 w 969780"/>
              <a:gd name="connsiteY5" fmla="*/ 164856 h 283603"/>
              <a:gd name="connsiteX6" fmla="*/ 102722 w 969780"/>
              <a:gd name="connsiteY6" fmla="*/ 283603 h 283603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29970 w 999750"/>
              <a:gd name="connsiteY0" fmla="*/ 192408 h 391897"/>
              <a:gd name="connsiteX1" fmla="*/ 384929 w 999750"/>
              <a:gd name="connsiteY1" fmla="*/ 25156 h 391897"/>
              <a:gd name="connsiteX2" fmla="*/ 628332 w 999750"/>
              <a:gd name="connsiteY2" fmla="*/ 27817 h 391897"/>
              <a:gd name="connsiteX3" fmla="*/ 999591 w 999750"/>
              <a:gd name="connsiteY3" fmla="*/ 282196 h 391897"/>
              <a:gd name="connsiteX4" fmla="*/ 581779 w 999750"/>
              <a:gd name="connsiteY4" fmla="*/ 133106 h 391897"/>
              <a:gd name="connsiteX5" fmla="*/ 315079 w 999750"/>
              <a:gd name="connsiteY5" fmla="*/ 164856 h 391897"/>
              <a:gd name="connsiteX6" fmla="*/ 0 w 999750"/>
              <a:gd name="connsiteY6" fmla="*/ 391897 h 391897"/>
              <a:gd name="connsiteX0" fmla="*/ 113231 w 1083011"/>
              <a:gd name="connsiteY0" fmla="*/ 192408 h 415959"/>
              <a:gd name="connsiteX1" fmla="*/ 468190 w 1083011"/>
              <a:gd name="connsiteY1" fmla="*/ 25156 h 415959"/>
              <a:gd name="connsiteX2" fmla="*/ 711593 w 1083011"/>
              <a:gd name="connsiteY2" fmla="*/ 27817 h 415959"/>
              <a:gd name="connsiteX3" fmla="*/ 1082852 w 1083011"/>
              <a:gd name="connsiteY3" fmla="*/ 282196 h 415959"/>
              <a:gd name="connsiteX4" fmla="*/ 665040 w 1083011"/>
              <a:gd name="connsiteY4" fmla="*/ 133106 h 415959"/>
              <a:gd name="connsiteX5" fmla="*/ 398340 w 1083011"/>
              <a:gd name="connsiteY5" fmla="*/ 164856 h 415959"/>
              <a:gd name="connsiteX6" fmla="*/ 0 w 1083011"/>
              <a:gd name="connsiteY6" fmla="*/ 415959 h 4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011" h="415959">
                <a:moveTo>
                  <a:pt x="113231" y="192408"/>
                </a:moveTo>
                <a:cubicBezTo>
                  <a:pt x="124873" y="169125"/>
                  <a:pt x="368463" y="52588"/>
                  <a:pt x="468190" y="25156"/>
                </a:cubicBezTo>
                <a:cubicBezTo>
                  <a:pt x="567917" y="-2276"/>
                  <a:pt x="609149" y="-15023"/>
                  <a:pt x="711593" y="27817"/>
                </a:cubicBezTo>
                <a:cubicBezTo>
                  <a:pt x="814037" y="70657"/>
                  <a:pt x="1090611" y="264648"/>
                  <a:pt x="1082852" y="282196"/>
                </a:cubicBezTo>
                <a:cubicBezTo>
                  <a:pt x="1075093" y="299744"/>
                  <a:pt x="756057" y="128873"/>
                  <a:pt x="665040" y="133106"/>
                </a:cubicBezTo>
                <a:cubicBezTo>
                  <a:pt x="574023" y="137339"/>
                  <a:pt x="473188" y="139773"/>
                  <a:pt x="398340" y="164856"/>
                </a:cubicBezTo>
                <a:cubicBezTo>
                  <a:pt x="323492" y="189939"/>
                  <a:pt x="104164" y="315056"/>
                  <a:pt x="0" y="4159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/>
          <p:cNvSpPr/>
          <p:nvPr/>
        </p:nvSpPr>
        <p:spPr>
          <a:xfrm rot="19791876" flipH="1">
            <a:off x="2204609" y="3721124"/>
            <a:ext cx="2607609" cy="1145015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  <a:gd name="connsiteX0" fmla="*/ 1012103 w 1155320"/>
              <a:gd name="connsiteY0" fmla="*/ 430518 h 492726"/>
              <a:gd name="connsiteX1" fmla="*/ 566771 w 1155320"/>
              <a:gd name="connsiteY1" fmla="*/ 109980 h 492726"/>
              <a:gd name="connsiteX2" fmla="*/ 52 w 1155320"/>
              <a:gd name="connsiteY2" fmla="*/ 100502 h 492726"/>
              <a:gd name="connsiteX3" fmla="*/ 535949 w 1155320"/>
              <a:gd name="connsiteY3" fmla="*/ 1749 h 492726"/>
              <a:gd name="connsiteX4" fmla="*/ 977223 w 1155320"/>
              <a:gd name="connsiteY4" fmla="*/ 195568 h 492726"/>
              <a:gd name="connsiteX5" fmla="*/ 1155320 w 1155320"/>
              <a:gd name="connsiteY5" fmla="*/ 492726 h 492726"/>
              <a:gd name="connsiteX0" fmla="*/ 1222984 w 1366201"/>
              <a:gd name="connsiteY0" fmla="*/ 673184 h 735392"/>
              <a:gd name="connsiteX1" fmla="*/ 777652 w 1366201"/>
              <a:gd name="connsiteY1" fmla="*/ 352646 h 735392"/>
              <a:gd name="connsiteX2" fmla="*/ 35 w 1366201"/>
              <a:gd name="connsiteY2" fmla="*/ 1210 h 735392"/>
              <a:gd name="connsiteX3" fmla="*/ 746830 w 1366201"/>
              <a:gd name="connsiteY3" fmla="*/ 244415 h 735392"/>
              <a:gd name="connsiteX4" fmla="*/ 1188104 w 1366201"/>
              <a:gd name="connsiteY4" fmla="*/ 438234 h 735392"/>
              <a:gd name="connsiteX5" fmla="*/ 1366201 w 1366201"/>
              <a:gd name="connsiteY5" fmla="*/ 735392 h 735392"/>
              <a:gd name="connsiteX0" fmla="*/ 1223078 w 1366295"/>
              <a:gd name="connsiteY0" fmla="*/ 681265 h 743473"/>
              <a:gd name="connsiteX1" fmla="*/ 777746 w 1366295"/>
              <a:gd name="connsiteY1" fmla="*/ 360727 h 743473"/>
              <a:gd name="connsiteX2" fmla="*/ 129 w 1366295"/>
              <a:gd name="connsiteY2" fmla="*/ 9291 h 743473"/>
              <a:gd name="connsiteX3" fmla="*/ 719995 w 1366295"/>
              <a:gd name="connsiteY3" fmla="*/ 131350 h 743473"/>
              <a:gd name="connsiteX4" fmla="*/ 1188198 w 1366295"/>
              <a:gd name="connsiteY4" fmla="*/ 446315 h 743473"/>
              <a:gd name="connsiteX5" fmla="*/ 1366295 w 1366295"/>
              <a:gd name="connsiteY5" fmla="*/ 743473 h 743473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169" h="737125">
                <a:moveTo>
                  <a:pt x="1222952" y="674917"/>
                </a:moveTo>
                <a:cubicBezTo>
                  <a:pt x="1185910" y="622529"/>
                  <a:pt x="931154" y="344755"/>
                  <a:pt x="727329" y="232759"/>
                </a:cubicBezTo>
                <a:cubicBezTo>
                  <a:pt x="523504" y="120763"/>
                  <a:pt x="1246" y="20902"/>
                  <a:pt x="3" y="2943"/>
                </a:cubicBezTo>
                <a:cubicBezTo>
                  <a:pt x="-1240" y="-15016"/>
                  <a:pt x="521858" y="52165"/>
                  <a:pt x="719869" y="125002"/>
                </a:cubicBezTo>
                <a:cubicBezTo>
                  <a:pt x="917880" y="197839"/>
                  <a:pt x="1107170" y="331286"/>
                  <a:pt x="1188072" y="439967"/>
                </a:cubicBezTo>
                <a:cubicBezTo>
                  <a:pt x="1268974" y="548648"/>
                  <a:pt x="1249782" y="502709"/>
                  <a:pt x="1366169" y="73712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/>
          <p:cNvSpPr/>
          <p:nvPr/>
        </p:nvSpPr>
        <p:spPr>
          <a:xfrm rot="4556523" flipH="1">
            <a:off x="837524" y="3947698"/>
            <a:ext cx="2681521" cy="69823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82035 w 817174"/>
              <a:gd name="connsiteY0" fmla="*/ 244922 h 338797"/>
              <a:gd name="connsiteX1" fmla="*/ 296285 w 817174"/>
              <a:gd name="connsiteY1" fmla="*/ 117922 h 338797"/>
              <a:gd name="connsiteX2" fmla="*/ 16885 w 817174"/>
              <a:gd name="connsiteY2" fmla="*/ 79822 h 338797"/>
              <a:gd name="connsiteX3" fmla="*/ 89114 w 817174"/>
              <a:gd name="connsiteY3" fmla="*/ 13 h 338797"/>
              <a:gd name="connsiteX4" fmla="*/ 562985 w 817174"/>
              <a:gd name="connsiteY4" fmla="*/ 86172 h 338797"/>
              <a:gd name="connsiteX5" fmla="*/ 816985 w 817174"/>
              <a:gd name="connsiteY5" fmla="*/ 333822 h 338797"/>
              <a:gd name="connsiteX6" fmla="*/ 582035 w 817174"/>
              <a:gd name="connsiteY6" fmla="*/ 244922 h 338797"/>
              <a:gd name="connsiteX0" fmla="*/ 697680 w 932819"/>
              <a:gd name="connsiteY0" fmla="*/ 244910 h 338785"/>
              <a:gd name="connsiteX1" fmla="*/ 411930 w 932819"/>
              <a:gd name="connsiteY1" fmla="*/ 117910 h 338785"/>
              <a:gd name="connsiteX2" fmla="*/ 5988 w 932819"/>
              <a:gd name="connsiteY2" fmla="*/ 86655 h 338785"/>
              <a:gd name="connsiteX3" fmla="*/ 204759 w 932819"/>
              <a:gd name="connsiteY3" fmla="*/ 1 h 338785"/>
              <a:gd name="connsiteX4" fmla="*/ 678630 w 932819"/>
              <a:gd name="connsiteY4" fmla="*/ 86160 h 338785"/>
              <a:gd name="connsiteX5" fmla="*/ 932630 w 932819"/>
              <a:gd name="connsiteY5" fmla="*/ 333810 h 338785"/>
              <a:gd name="connsiteX6" fmla="*/ 697680 w 932819"/>
              <a:gd name="connsiteY6" fmla="*/ 244910 h 338785"/>
              <a:gd name="connsiteX0" fmla="*/ 746196 w 981335"/>
              <a:gd name="connsiteY0" fmla="*/ 243880 h 337755"/>
              <a:gd name="connsiteX1" fmla="*/ 460446 w 981335"/>
              <a:gd name="connsiteY1" fmla="*/ 116880 h 337755"/>
              <a:gd name="connsiteX2" fmla="*/ 54504 w 981335"/>
              <a:gd name="connsiteY2" fmla="*/ 85625 h 337755"/>
              <a:gd name="connsiteX3" fmla="*/ 77455 w 981335"/>
              <a:gd name="connsiteY3" fmla="*/ 1 h 337755"/>
              <a:gd name="connsiteX4" fmla="*/ 727146 w 981335"/>
              <a:gd name="connsiteY4" fmla="*/ 85130 h 337755"/>
              <a:gd name="connsiteX5" fmla="*/ 981146 w 981335"/>
              <a:gd name="connsiteY5" fmla="*/ 332780 h 337755"/>
              <a:gd name="connsiteX6" fmla="*/ 746196 w 981335"/>
              <a:gd name="connsiteY6" fmla="*/ 243880 h 337755"/>
              <a:gd name="connsiteX0" fmla="*/ 716841 w 951980"/>
              <a:gd name="connsiteY0" fmla="*/ 249103 h 342978"/>
              <a:gd name="connsiteX1" fmla="*/ 431091 w 951980"/>
              <a:gd name="connsiteY1" fmla="*/ 122103 h 342978"/>
              <a:gd name="connsiteX2" fmla="*/ 25149 w 951980"/>
              <a:gd name="connsiteY2" fmla="*/ 90848 h 342978"/>
              <a:gd name="connsiteX3" fmla="*/ 48100 w 951980"/>
              <a:gd name="connsiteY3" fmla="*/ 5224 h 342978"/>
              <a:gd name="connsiteX4" fmla="*/ 697791 w 951980"/>
              <a:gd name="connsiteY4" fmla="*/ 90353 h 342978"/>
              <a:gd name="connsiteX5" fmla="*/ 951791 w 951980"/>
              <a:gd name="connsiteY5" fmla="*/ 338003 h 342978"/>
              <a:gd name="connsiteX6" fmla="*/ 716841 w 951980"/>
              <a:gd name="connsiteY6" fmla="*/ 249103 h 342978"/>
              <a:gd name="connsiteX0" fmla="*/ 733629 w 951979"/>
              <a:gd name="connsiteY0" fmla="*/ 224801 h 341250"/>
              <a:gd name="connsiteX1" fmla="*/ 431091 w 951979"/>
              <a:gd name="connsiteY1" fmla="*/ 122103 h 341250"/>
              <a:gd name="connsiteX2" fmla="*/ 25149 w 951979"/>
              <a:gd name="connsiteY2" fmla="*/ 90848 h 341250"/>
              <a:gd name="connsiteX3" fmla="*/ 48100 w 951979"/>
              <a:gd name="connsiteY3" fmla="*/ 5224 h 341250"/>
              <a:gd name="connsiteX4" fmla="*/ 697791 w 951979"/>
              <a:gd name="connsiteY4" fmla="*/ 90353 h 341250"/>
              <a:gd name="connsiteX5" fmla="*/ 951791 w 951979"/>
              <a:gd name="connsiteY5" fmla="*/ 338003 h 341250"/>
              <a:gd name="connsiteX6" fmla="*/ 733629 w 951979"/>
              <a:gd name="connsiteY6" fmla="*/ 224801 h 341250"/>
              <a:gd name="connsiteX0" fmla="*/ 767852 w 986323"/>
              <a:gd name="connsiteY0" fmla="*/ 219578 h 336028"/>
              <a:gd name="connsiteX1" fmla="*/ 465314 w 986323"/>
              <a:gd name="connsiteY1" fmla="*/ 116880 h 336028"/>
              <a:gd name="connsiteX2" fmla="*/ 59372 w 986323"/>
              <a:gd name="connsiteY2" fmla="*/ 85625 h 336028"/>
              <a:gd name="connsiteX3" fmla="*/ 82323 w 986323"/>
              <a:gd name="connsiteY3" fmla="*/ 1 h 336028"/>
              <a:gd name="connsiteX4" fmla="*/ 808166 w 986323"/>
              <a:gd name="connsiteY4" fmla="*/ 85105 h 336028"/>
              <a:gd name="connsiteX5" fmla="*/ 986014 w 986323"/>
              <a:gd name="connsiteY5" fmla="*/ 332780 h 336028"/>
              <a:gd name="connsiteX6" fmla="*/ 767852 w 986323"/>
              <a:gd name="connsiteY6" fmla="*/ 219578 h 336028"/>
              <a:gd name="connsiteX0" fmla="*/ 767852 w 1179847"/>
              <a:gd name="connsiteY0" fmla="*/ 219578 h 299266"/>
              <a:gd name="connsiteX1" fmla="*/ 465314 w 1179847"/>
              <a:gd name="connsiteY1" fmla="*/ 116880 h 299266"/>
              <a:gd name="connsiteX2" fmla="*/ 59372 w 1179847"/>
              <a:gd name="connsiteY2" fmla="*/ 85625 h 299266"/>
              <a:gd name="connsiteX3" fmla="*/ 82323 w 1179847"/>
              <a:gd name="connsiteY3" fmla="*/ 1 h 299266"/>
              <a:gd name="connsiteX4" fmla="*/ 808166 w 1179847"/>
              <a:gd name="connsiteY4" fmla="*/ 85105 h 299266"/>
              <a:gd name="connsiteX5" fmla="*/ 1179736 w 1179847"/>
              <a:gd name="connsiteY5" fmla="*/ 294814 h 299266"/>
              <a:gd name="connsiteX6" fmla="*/ 767852 w 1179847"/>
              <a:gd name="connsiteY6" fmla="*/ 219578 h 299266"/>
              <a:gd name="connsiteX0" fmla="*/ 757770 w 1179909"/>
              <a:gd name="connsiteY0" fmla="*/ 193342 h 297185"/>
              <a:gd name="connsiteX1" fmla="*/ 465314 w 1179909"/>
              <a:gd name="connsiteY1" fmla="*/ 116880 h 297185"/>
              <a:gd name="connsiteX2" fmla="*/ 59372 w 1179909"/>
              <a:gd name="connsiteY2" fmla="*/ 85625 h 297185"/>
              <a:gd name="connsiteX3" fmla="*/ 82323 w 1179909"/>
              <a:gd name="connsiteY3" fmla="*/ 1 h 297185"/>
              <a:gd name="connsiteX4" fmla="*/ 808166 w 1179909"/>
              <a:gd name="connsiteY4" fmla="*/ 85105 h 297185"/>
              <a:gd name="connsiteX5" fmla="*/ 1179736 w 1179909"/>
              <a:gd name="connsiteY5" fmla="*/ 294814 h 297185"/>
              <a:gd name="connsiteX6" fmla="*/ 757770 w 1179909"/>
              <a:gd name="connsiteY6" fmla="*/ 193342 h 297185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8028"/>
              <a:gd name="connsiteY0" fmla="*/ 193342 h 297153"/>
              <a:gd name="connsiteX1" fmla="*/ 430394 w 1178028"/>
              <a:gd name="connsiteY1" fmla="*/ 125640 h 297153"/>
              <a:gd name="connsiteX2" fmla="*/ 57414 w 1178028"/>
              <a:gd name="connsiteY2" fmla="*/ 85625 h 297153"/>
              <a:gd name="connsiteX3" fmla="*/ 80365 w 1178028"/>
              <a:gd name="connsiteY3" fmla="*/ 1 h 297153"/>
              <a:gd name="connsiteX4" fmla="*/ 806208 w 1178028"/>
              <a:gd name="connsiteY4" fmla="*/ 85105 h 297153"/>
              <a:gd name="connsiteX5" fmla="*/ 1177778 w 1178028"/>
              <a:gd name="connsiteY5" fmla="*/ 294814 h 297153"/>
              <a:gd name="connsiteX6" fmla="*/ 755812 w 1178028"/>
              <a:gd name="connsiteY6" fmla="*/ 193342 h 297153"/>
              <a:gd name="connsiteX0" fmla="*/ 755812 w 1177782"/>
              <a:gd name="connsiteY0" fmla="*/ 193342 h 295898"/>
              <a:gd name="connsiteX1" fmla="*/ 430394 w 1177782"/>
              <a:gd name="connsiteY1" fmla="*/ 125640 h 295898"/>
              <a:gd name="connsiteX2" fmla="*/ 57414 w 1177782"/>
              <a:gd name="connsiteY2" fmla="*/ 85625 h 295898"/>
              <a:gd name="connsiteX3" fmla="*/ 80365 w 1177782"/>
              <a:gd name="connsiteY3" fmla="*/ 1 h 295898"/>
              <a:gd name="connsiteX4" fmla="*/ 806208 w 1177782"/>
              <a:gd name="connsiteY4" fmla="*/ 85105 h 295898"/>
              <a:gd name="connsiteX5" fmla="*/ 1177778 w 1177782"/>
              <a:gd name="connsiteY5" fmla="*/ 294814 h 295898"/>
              <a:gd name="connsiteX6" fmla="*/ 755812 w 1177782"/>
              <a:gd name="connsiteY6" fmla="*/ 193342 h 295898"/>
              <a:gd name="connsiteX0" fmla="*/ 755812 w 1147590"/>
              <a:gd name="connsiteY0" fmla="*/ 193342 h 365669"/>
              <a:gd name="connsiteX1" fmla="*/ 430394 w 1147590"/>
              <a:gd name="connsiteY1" fmla="*/ 125640 h 365669"/>
              <a:gd name="connsiteX2" fmla="*/ 57414 w 1147590"/>
              <a:gd name="connsiteY2" fmla="*/ 85625 h 365669"/>
              <a:gd name="connsiteX3" fmla="*/ 80365 w 1147590"/>
              <a:gd name="connsiteY3" fmla="*/ 1 h 365669"/>
              <a:gd name="connsiteX4" fmla="*/ 806208 w 1147590"/>
              <a:gd name="connsiteY4" fmla="*/ 85105 h 365669"/>
              <a:gd name="connsiteX5" fmla="*/ 1147585 w 1147590"/>
              <a:gd name="connsiteY5" fmla="*/ 364800 h 365669"/>
              <a:gd name="connsiteX6" fmla="*/ 755812 w 1147590"/>
              <a:gd name="connsiteY6" fmla="*/ 193342 h 365669"/>
              <a:gd name="connsiteX0" fmla="*/ 749602 w 1141527"/>
              <a:gd name="connsiteY0" fmla="*/ 193469 h 365931"/>
              <a:gd name="connsiteX1" fmla="*/ 424184 w 1141527"/>
              <a:gd name="connsiteY1" fmla="*/ 125767 h 365931"/>
              <a:gd name="connsiteX2" fmla="*/ 51204 w 1141527"/>
              <a:gd name="connsiteY2" fmla="*/ 85752 h 365931"/>
              <a:gd name="connsiteX3" fmla="*/ 74155 w 1141527"/>
              <a:gd name="connsiteY3" fmla="*/ 128 h 365931"/>
              <a:gd name="connsiteX4" fmla="*/ 703859 w 1141527"/>
              <a:gd name="connsiteY4" fmla="*/ 106651 h 365931"/>
              <a:gd name="connsiteX5" fmla="*/ 1141375 w 1141527"/>
              <a:gd name="connsiteY5" fmla="*/ 364927 h 365931"/>
              <a:gd name="connsiteX6" fmla="*/ 749602 w 1141527"/>
              <a:gd name="connsiteY6" fmla="*/ 193469 h 365931"/>
              <a:gd name="connsiteX0" fmla="*/ 747754 w 1139682"/>
              <a:gd name="connsiteY0" fmla="*/ 193462 h 365955"/>
              <a:gd name="connsiteX1" fmla="*/ 392108 w 1139682"/>
              <a:gd name="connsiteY1" fmla="*/ 96617 h 365955"/>
              <a:gd name="connsiteX2" fmla="*/ 49356 w 1139682"/>
              <a:gd name="connsiteY2" fmla="*/ 85745 h 365955"/>
              <a:gd name="connsiteX3" fmla="*/ 72307 w 1139682"/>
              <a:gd name="connsiteY3" fmla="*/ 121 h 365955"/>
              <a:gd name="connsiteX4" fmla="*/ 702011 w 1139682"/>
              <a:gd name="connsiteY4" fmla="*/ 106644 h 365955"/>
              <a:gd name="connsiteX5" fmla="*/ 1139527 w 1139682"/>
              <a:gd name="connsiteY5" fmla="*/ 364920 h 365955"/>
              <a:gd name="connsiteX6" fmla="*/ 747754 w 1139682"/>
              <a:gd name="connsiteY6" fmla="*/ 193462 h 365955"/>
              <a:gd name="connsiteX0" fmla="*/ 778695 w 1170623"/>
              <a:gd name="connsiteY0" fmla="*/ 193505 h 365998"/>
              <a:gd name="connsiteX1" fmla="*/ 423049 w 1170623"/>
              <a:gd name="connsiteY1" fmla="*/ 96660 h 365998"/>
              <a:gd name="connsiteX2" fmla="*/ 31568 w 1170623"/>
              <a:gd name="connsiteY2" fmla="*/ 82654 h 365998"/>
              <a:gd name="connsiteX3" fmla="*/ 103248 w 1170623"/>
              <a:gd name="connsiteY3" fmla="*/ 164 h 365998"/>
              <a:gd name="connsiteX4" fmla="*/ 732952 w 1170623"/>
              <a:gd name="connsiteY4" fmla="*/ 106687 h 365998"/>
              <a:gd name="connsiteX5" fmla="*/ 1170468 w 1170623"/>
              <a:gd name="connsiteY5" fmla="*/ 364963 h 365998"/>
              <a:gd name="connsiteX6" fmla="*/ 778695 w 1170623"/>
              <a:gd name="connsiteY6" fmla="*/ 193505 h 365998"/>
              <a:gd name="connsiteX0" fmla="*/ 101049 w 1168424"/>
              <a:gd name="connsiteY0" fmla="*/ 0 h 365834"/>
              <a:gd name="connsiteX1" fmla="*/ 730753 w 1168424"/>
              <a:gd name="connsiteY1" fmla="*/ 106523 h 365834"/>
              <a:gd name="connsiteX2" fmla="*/ 1168269 w 1168424"/>
              <a:gd name="connsiteY2" fmla="*/ 364799 h 365834"/>
              <a:gd name="connsiteX3" fmla="*/ 776496 w 1168424"/>
              <a:gd name="connsiteY3" fmla="*/ 193341 h 365834"/>
              <a:gd name="connsiteX4" fmla="*/ 420850 w 1168424"/>
              <a:gd name="connsiteY4" fmla="*/ 96496 h 365834"/>
              <a:gd name="connsiteX5" fmla="*/ 29369 w 1168424"/>
              <a:gd name="connsiteY5" fmla="*/ 82490 h 365834"/>
              <a:gd name="connsiteX6" fmla="*/ 148091 w 1168424"/>
              <a:gd name="connsiteY6" fmla="*/ 49927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91288 w 1158663"/>
              <a:gd name="connsiteY0" fmla="*/ 0 h 365834"/>
              <a:gd name="connsiteX1" fmla="*/ 720992 w 1158663"/>
              <a:gd name="connsiteY1" fmla="*/ 106523 h 365834"/>
              <a:gd name="connsiteX2" fmla="*/ 1158508 w 1158663"/>
              <a:gd name="connsiteY2" fmla="*/ 364799 h 365834"/>
              <a:gd name="connsiteX3" fmla="*/ 766735 w 1158663"/>
              <a:gd name="connsiteY3" fmla="*/ 193341 h 365834"/>
              <a:gd name="connsiteX4" fmla="*/ 411089 w 1158663"/>
              <a:gd name="connsiteY4" fmla="*/ 96496 h 365834"/>
              <a:gd name="connsiteX5" fmla="*/ 0 w 1158663"/>
              <a:gd name="connsiteY5" fmla="*/ 85021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63" h="365834">
                <a:moveTo>
                  <a:pt x="91288" y="0"/>
                </a:moveTo>
                <a:cubicBezTo>
                  <a:pt x="208185" y="4005"/>
                  <a:pt x="543122" y="45723"/>
                  <a:pt x="720992" y="106523"/>
                </a:cubicBezTo>
                <a:cubicBezTo>
                  <a:pt x="898862" y="167323"/>
                  <a:pt x="1150884" y="350329"/>
                  <a:pt x="1158508" y="364799"/>
                </a:cubicBezTo>
                <a:cubicBezTo>
                  <a:pt x="1166132" y="379269"/>
                  <a:pt x="891305" y="238058"/>
                  <a:pt x="766735" y="193341"/>
                </a:cubicBezTo>
                <a:cubicBezTo>
                  <a:pt x="642165" y="148624"/>
                  <a:pt x="538878" y="114549"/>
                  <a:pt x="411089" y="96496"/>
                </a:cubicBezTo>
                <a:cubicBezTo>
                  <a:pt x="283300" y="78443"/>
                  <a:pt x="122222" y="72064"/>
                  <a:pt x="0" y="85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8" name="フリーフォーム 187"/>
          <p:cNvSpPr/>
          <p:nvPr/>
        </p:nvSpPr>
        <p:spPr>
          <a:xfrm rot="20184821">
            <a:off x="2442857" y="4542368"/>
            <a:ext cx="1358889" cy="84722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  <a:gd name="connsiteX0" fmla="*/ 114264 w 1024763"/>
              <a:gd name="connsiteY0" fmla="*/ 557772 h 557772"/>
              <a:gd name="connsiteX1" fmla="*/ 343692 w 1024763"/>
              <a:gd name="connsiteY1" fmla="*/ 378224 h 557772"/>
              <a:gd name="connsiteX2" fmla="*/ 1024726 w 1024763"/>
              <a:gd name="connsiteY2" fmla="*/ 1167 h 557772"/>
              <a:gd name="connsiteX3" fmla="*/ 312772 w 1024763"/>
              <a:gd name="connsiteY3" fmla="*/ 257850 h 557772"/>
              <a:gd name="connsiteX4" fmla="*/ 0 w 1024763"/>
              <a:gd name="connsiteY4" fmla="*/ 503236 h 557772"/>
              <a:gd name="connsiteX0" fmla="*/ 114264 w 1024763"/>
              <a:gd name="connsiteY0" fmla="*/ 558025 h 558025"/>
              <a:gd name="connsiteX1" fmla="*/ 343692 w 1024763"/>
              <a:gd name="connsiteY1" fmla="*/ 378477 h 558025"/>
              <a:gd name="connsiteX2" fmla="*/ 1024726 w 1024763"/>
              <a:gd name="connsiteY2" fmla="*/ 1420 h 558025"/>
              <a:gd name="connsiteX3" fmla="*/ 312772 w 1024763"/>
              <a:gd name="connsiteY3" fmla="*/ 258103 h 558025"/>
              <a:gd name="connsiteX4" fmla="*/ 0 w 1024763"/>
              <a:gd name="connsiteY4" fmla="*/ 503489 h 558025"/>
              <a:gd name="connsiteX0" fmla="*/ 114264 w 1024763"/>
              <a:gd name="connsiteY0" fmla="*/ 557773 h 557773"/>
              <a:gd name="connsiteX1" fmla="*/ 343692 w 1024763"/>
              <a:gd name="connsiteY1" fmla="*/ 378225 h 557773"/>
              <a:gd name="connsiteX2" fmla="*/ 1024726 w 1024763"/>
              <a:gd name="connsiteY2" fmla="*/ 1168 h 557773"/>
              <a:gd name="connsiteX3" fmla="*/ 312772 w 1024763"/>
              <a:gd name="connsiteY3" fmla="*/ 257851 h 557773"/>
              <a:gd name="connsiteX4" fmla="*/ 0 w 1024763"/>
              <a:gd name="connsiteY4" fmla="*/ 503237 h 557773"/>
              <a:gd name="connsiteX0" fmla="*/ 114264 w 1024763"/>
              <a:gd name="connsiteY0" fmla="*/ 558055 h 558055"/>
              <a:gd name="connsiteX1" fmla="*/ 343692 w 1024763"/>
              <a:gd name="connsiteY1" fmla="*/ 378507 h 558055"/>
              <a:gd name="connsiteX2" fmla="*/ 1024726 w 1024763"/>
              <a:gd name="connsiteY2" fmla="*/ 1450 h 558055"/>
              <a:gd name="connsiteX3" fmla="*/ 312772 w 1024763"/>
              <a:gd name="connsiteY3" fmla="*/ 258133 h 558055"/>
              <a:gd name="connsiteX4" fmla="*/ 0 w 1024763"/>
              <a:gd name="connsiteY4" fmla="*/ 503519 h 558055"/>
              <a:gd name="connsiteX0" fmla="*/ 114264 w 1024726"/>
              <a:gd name="connsiteY0" fmla="*/ 559198 h 559198"/>
              <a:gd name="connsiteX1" fmla="*/ 343692 w 1024726"/>
              <a:gd name="connsiteY1" fmla="*/ 379650 h 559198"/>
              <a:gd name="connsiteX2" fmla="*/ 1024726 w 1024726"/>
              <a:gd name="connsiteY2" fmla="*/ 2593 h 559198"/>
              <a:gd name="connsiteX3" fmla="*/ 342965 w 1024726"/>
              <a:gd name="connsiteY3" fmla="*/ 227535 h 559198"/>
              <a:gd name="connsiteX4" fmla="*/ 0 w 1024726"/>
              <a:gd name="connsiteY4" fmla="*/ 504662 h 5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726" h="559198">
                <a:moveTo>
                  <a:pt x="114264" y="559198"/>
                </a:moveTo>
                <a:cubicBezTo>
                  <a:pt x="158714" y="532740"/>
                  <a:pt x="191948" y="472418"/>
                  <a:pt x="343692" y="379650"/>
                </a:cubicBezTo>
                <a:cubicBezTo>
                  <a:pt x="495436" y="286883"/>
                  <a:pt x="1024847" y="27945"/>
                  <a:pt x="1024726" y="2593"/>
                </a:cubicBezTo>
                <a:cubicBezTo>
                  <a:pt x="1024605" y="-22759"/>
                  <a:pt x="507132" y="144039"/>
                  <a:pt x="342965" y="227535"/>
                </a:cubicBezTo>
                <a:cubicBezTo>
                  <a:pt x="178798" y="311031"/>
                  <a:pt x="131702" y="301700"/>
                  <a:pt x="0" y="5046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96" name="図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0" y="1388218"/>
            <a:ext cx="3676207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/>
        </p:nvSpPr>
        <p:spPr>
          <a:xfrm>
            <a:off x="1988457" y="767463"/>
            <a:ext cx="5220608" cy="5691394"/>
          </a:xfrm>
          <a:custGeom>
            <a:avLst/>
            <a:gdLst>
              <a:gd name="connsiteX0" fmla="*/ 155950 w 4042150"/>
              <a:gd name="connsiteY0" fmla="*/ 5962650 h 6150812"/>
              <a:gd name="connsiteX1" fmla="*/ 136900 w 4042150"/>
              <a:gd name="connsiteY1" fmla="*/ 5753100 h 6150812"/>
              <a:gd name="connsiteX2" fmla="*/ 1622800 w 4042150"/>
              <a:gd name="connsiteY2" fmla="*/ 2419350 h 6150812"/>
              <a:gd name="connsiteX3" fmla="*/ 4042150 w 4042150"/>
              <a:gd name="connsiteY3" fmla="*/ 0 h 6150812"/>
              <a:gd name="connsiteX0" fmla="*/ 155950 w 4042150"/>
              <a:gd name="connsiteY0" fmla="*/ 5962650 h 6143805"/>
              <a:gd name="connsiteX1" fmla="*/ 136900 w 4042150"/>
              <a:gd name="connsiteY1" fmla="*/ 5753100 h 6143805"/>
              <a:gd name="connsiteX2" fmla="*/ 1622800 w 4042150"/>
              <a:gd name="connsiteY2" fmla="*/ 2533650 h 6143805"/>
              <a:gd name="connsiteX3" fmla="*/ 4042150 w 4042150"/>
              <a:gd name="connsiteY3" fmla="*/ 0 h 6143805"/>
              <a:gd name="connsiteX0" fmla="*/ 0 w 3905250"/>
              <a:gd name="connsiteY0" fmla="*/ 5753100 h 5753100"/>
              <a:gd name="connsiteX1" fmla="*/ 1485900 w 3905250"/>
              <a:gd name="connsiteY1" fmla="*/ 2533650 h 5753100"/>
              <a:gd name="connsiteX2" fmla="*/ 3905250 w 3905250"/>
              <a:gd name="connsiteY2" fmla="*/ 0 h 5753100"/>
              <a:gd name="connsiteX0" fmla="*/ 0 w 4210050"/>
              <a:gd name="connsiteY0" fmla="*/ 5695950 h 5695950"/>
              <a:gd name="connsiteX1" fmla="*/ 1485900 w 4210050"/>
              <a:gd name="connsiteY1" fmla="*/ 2476500 h 5695950"/>
              <a:gd name="connsiteX2" fmla="*/ 4210050 w 4210050"/>
              <a:gd name="connsiteY2" fmla="*/ 0 h 56959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6210838 w 6210838"/>
              <a:gd name="connsiteY3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88139 w 6210838"/>
              <a:gd name="connsiteY1" fmla="*/ 2761965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23611 w 6210838"/>
              <a:gd name="connsiteY1" fmla="*/ 2780402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838" h="6522343">
                <a:moveTo>
                  <a:pt x="0" y="6522343"/>
                </a:moveTo>
                <a:cubicBezTo>
                  <a:pt x="492125" y="4979293"/>
                  <a:pt x="948422" y="3684471"/>
                  <a:pt x="1523611" y="2780402"/>
                </a:cubicBezTo>
                <a:cubicBezTo>
                  <a:pt x="2098800" y="1876333"/>
                  <a:pt x="2907682" y="1468412"/>
                  <a:pt x="3451133" y="1097931"/>
                </a:cubicBezTo>
                <a:cubicBezTo>
                  <a:pt x="4023392" y="744734"/>
                  <a:pt x="4425767" y="531940"/>
                  <a:pt x="4879956" y="343190"/>
                </a:cubicBezTo>
                <a:cubicBezTo>
                  <a:pt x="5334145" y="154440"/>
                  <a:pt x="5748006" y="80243"/>
                  <a:pt x="6210838" y="0"/>
                </a:cubicBezTo>
              </a:path>
            </a:pathLst>
          </a:custGeom>
          <a:noFill/>
          <a:ln w="5715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31" name="フリーフォーム 4030"/>
          <p:cNvSpPr/>
          <p:nvPr/>
        </p:nvSpPr>
        <p:spPr>
          <a:xfrm rot="2635819" flipH="1">
            <a:off x="1972021" y="1649639"/>
            <a:ext cx="2037317" cy="477718"/>
          </a:xfrm>
          <a:custGeom>
            <a:avLst/>
            <a:gdLst>
              <a:gd name="connsiteX0" fmla="*/ 0 w 7454900"/>
              <a:gd name="connsiteY0" fmla="*/ 134490 h 1633090"/>
              <a:gd name="connsiteX1" fmla="*/ 4013200 w 7454900"/>
              <a:gd name="connsiteY1" fmla="*/ 147190 h 1633090"/>
              <a:gd name="connsiteX2" fmla="*/ 7454900 w 7454900"/>
              <a:gd name="connsiteY2" fmla="*/ 1633090 h 1633090"/>
              <a:gd name="connsiteX0" fmla="*/ 0 w 7802558"/>
              <a:gd name="connsiteY0" fmla="*/ 77228 h 691643"/>
              <a:gd name="connsiteX1" fmla="*/ 4013200 w 7802558"/>
              <a:gd name="connsiteY1" fmla="*/ 89928 h 691643"/>
              <a:gd name="connsiteX2" fmla="*/ 7802557 w 7802558"/>
              <a:gd name="connsiteY2" fmla="*/ 691644 h 691643"/>
              <a:gd name="connsiteX0" fmla="*/ 0 w 7802558"/>
              <a:gd name="connsiteY0" fmla="*/ 77224 h 691639"/>
              <a:gd name="connsiteX1" fmla="*/ 4013200 w 7802558"/>
              <a:gd name="connsiteY1" fmla="*/ 89924 h 691639"/>
              <a:gd name="connsiteX2" fmla="*/ 7802557 w 7802558"/>
              <a:gd name="connsiteY2" fmla="*/ 691640 h 691639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884591"/>
              <a:gd name="connsiteY0" fmla="*/ 88975 h 902584"/>
              <a:gd name="connsiteX1" fmla="*/ 4013200 w 7884591"/>
              <a:gd name="connsiteY1" fmla="*/ 101675 h 902584"/>
              <a:gd name="connsiteX2" fmla="*/ 7884589 w 7884591"/>
              <a:gd name="connsiteY2" fmla="*/ 902584 h 902584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2 w 7770398"/>
              <a:gd name="connsiteY1" fmla="*/ 157329 h 1788062"/>
              <a:gd name="connsiteX2" fmla="*/ 7770397 w 7770398"/>
              <a:gd name="connsiteY2" fmla="*/ 1788063 h 1788062"/>
              <a:gd name="connsiteX0" fmla="*/ 1 w 7880738"/>
              <a:gd name="connsiteY0" fmla="*/ 156222 h 1778857"/>
              <a:gd name="connsiteX1" fmla="*/ 4123542 w 7880738"/>
              <a:gd name="connsiteY1" fmla="*/ 148124 h 1778857"/>
              <a:gd name="connsiteX2" fmla="*/ 7880737 w 7880738"/>
              <a:gd name="connsiteY2" fmla="*/ 1778858 h 17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0738" h="1778857">
                <a:moveTo>
                  <a:pt x="1" y="156222"/>
                </a:moveTo>
                <a:cubicBezTo>
                  <a:pt x="1385359" y="37688"/>
                  <a:pt x="2810086" y="-122315"/>
                  <a:pt x="4123542" y="148124"/>
                </a:cubicBezTo>
                <a:cubicBezTo>
                  <a:pt x="5436998" y="418563"/>
                  <a:pt x="5663608" y="641572"/>
                  <a:pt x="7880737" y="1778858"/>
                </a:cubicBezTo>
              </a:path>
            </a:pathLst>
          </a:custGeom>
          <a:noFill/>
          <a:ln w="38100">
            <a:solidFill>
              <a:srgbClr val="66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 rot="1027745">
            <a:off x="2136081" y="5872842"/>
            <a:ext cx="1178069" cy="395945"/>
            <a:chOff x="337699" y="3440814"/>
            <a:chExt cx="7829797" cy="2631536"/>
          </a:xfrm>
          <a:solidFill>
            <a:srgbClr val="99CC00"/>
          </a:solidFill>
        </p:grpSpPr>
        <p:sp>
          <p:nvSpPr>
            <p:cNvPr id="9" name="フリーフォーム 8"/>
            <p:cNvSpPr/>
            <p:nvPr/>
          </p:nvSpPr>
          <p:spPr>
            <a:xfrm>
              <a:off x="483272" y="4246095"/>
              <a:ext cx="7454982" cy="1633090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 rot="11248954" flipV="1">
              <a:off x="405983" y="4412648"/>
              <a:ext cx="450506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フリーフォーム 54"/>
            <p:cNvSpPr/>
            <p:nvPr/>
          </p:nvSpPr>
          <p:spPr>
            <a:xfrm rot="9975450">
              <a:off x="337699" y="3497943"/>
              <a:ext cx="449888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フリーフォーム 58"/>
            <p:cNvSpPr/>
            <p:nvPr/>
          </p:nvSpPr>
          <p:spPr>
            <a:xfrm rot="11302357" flipV="1">
              <a:off x="787943" y="4351455"/>
              <a:ext cx="450506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 rot="10152755">
              <a:off x="739944" y="3464615"/>
              <a:ext cx="449888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 rot="11358290" flipV="1">
              <a:off x="1174670" y="4322194"/>
              <a:ext cx="441427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フリーフォーム 62"/>
            <p:cNvSpPr/>
            <p:nvPr/>
          </p:nvSpPr>
          <p:spPr>
            <a:xfrm rot="10315247">
              <a:off x="1152821" y="3462452"/>
              <a:ext cx="440822" cy="822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フリーフォーム 64"/>
            <p:cNvSpPr/>
            <p:nvPr/>
          </p:nvSpPr>
          <p:spPr>
            <a:xfrm rot="11254278" flipV="1">
              <a:off x="1566418" y="4301151"/>
              <a:ext cx="427576" cy="8479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フリーフォーム 65"/>
            <p:cNvSpPr/>
            <p:nvPr/>
          </p:nvSpPr>
          <p:spPr>
            <a:xfrm rot="10279830">
              <a:off x="1540108" y="3454952"/>
              <a:ext cx="435492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フリーフォーム 67"/>
            <p:cNvSpPr/>
            <p:nvPr/>
          </p:nvSpPr>
          <p:spPr>
            <a:xfrm rot="11162147" flipV="1">
              <a:off x="1949854" y="4308092"/>
              <a:ext cx="411187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フリーフォーム 68"/>
            <p:cNvSpPr/>
            <p:nvPr/>
          </p:nvSpPr>
          <p:spPr>
            <a:xfrm rot="10431998">
              <a:off x="1934510" y="3440814"/>
              <a:ext cx="421096" cy="78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 rot="11140086" flipV="1">
              <a:off x="2313193" y="4277933"/>
              <a:ext cx="416198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 rot="10523284">
              <a:off x="2303294" y="3447478"/>
              <a:ext cx="415633" cy="775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フリーフォーム 73"/>
            <p:cNvSpPr/>
            <p:nvPr/>
          </p:nvSpPr>
          <p:spPr>
            <a:xfrm rot="11134373" flipV="1">
              <a:off x="2694916" y="4283466"/>
              <a:ext cx="406169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フリーフォーム 74"/>
            <p:cNvSpPr/>
            <p:nvPr/>
          </p:nvSpPr>
          <p:spPr>
            <a:xfrm rot="10259692">
              <a:off x="2689077" y="3465955"/>
              <a:ext cx="405610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フリーフォーム 76"/>
            <p:cNvSpPr/>
            <p:nvPr/>
          </p:nvSpPr>
          <p:spPr>
            <a:xfrm rot="11308133" flipV="1">
              <a:off x="3080874" y="4283300"/>
              <a:ext cx="412802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フリーフォーム 77"/>
            <p:cNvSpPr/>
            <p:nvPr/>
          </p:nvSpPr>
          <p:spPr>
            <a:xfrm rot="10577984">
              <a:off x="3081106" y="3472900"/>
              <a:ext cx="413460" cy="74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フリーフォーム 79"/>
            <p:cNvSpPr/>
            <p:nvPr/>
          </p:nvSpPr>
          <p:spPr>
            <a:xfrm rot="11343663" flipV="1">
              <a:off x="3435945" y="4306575"/>
              <a:ext cx="407471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フリーフォーム 80"/>
            <p:cNvSpPr/>
            <p:nvPr/>
          </p:nvSpPr>
          <p:spPr>
            <a:xfrm rot="10613514">
              <a:off x="3484269" y="3523464"/>
              <a:ext cx="406913" cy="711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 rot="11589030" flipV="1">
              <a:off x="3782100" y="4326447"/>
              <a:ext cx="390443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" name="フリーフォーム 83"/>
            <p:cNvSpPr/>
            <p:nvPr/>
          </p:nvSpPr>
          <p:spPr>
            <a:xfrm rot="10800000">
              <a:off x="3862730" y="3577919"/>
              <a:ext cx="369408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フリーフォーム 85"/>
            <p:cNvSpPr/>
            <p:nvPr/>
          </p:nvSpPr>
          <p:spPr>
            <a:xfrm rot="11530149" flipV="1">
              <a:off x="4134148" y="4386937"/>
              <a:ext cx="376121" cy="74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フリーフォーム 86"/>
            <p:cNvSpPr/>
            <p:nvPr/>
          </p:nvSpPr>
          <p:spPr>
            <a:xfrm rot="10800000">
              <a:off x="4212478" y="3659870"/>
              <a:ext cx="362562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フリーフォーム 88"/>
            <p:cNvSpPr/>
            <p:nvPr/>
          </p:nvSpPr>
          <p:spPr>
            <a:xfrm rot="11837226" flipV="1">
              <a:off x="4455585" y="4463824"/>
              <a:ext cx="343687" cy="676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フリーフォーム 89"/>
            <p:cNvSpPr/>
            <p:nvPr/>
          </p:nvSpPr>
          <p:spPr>
            <a:xfrm rot="11107077">
              <a:off x="4559868" y="3738840"/>
              <a:ext cx="351563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2" name="フリーフォーム 91"/>
            <p:cNvSpPr/>
            <p:nvPr/>
          </p:nvSpPr>
          <p:spPr>
            <a:xfrm rot="11960518" flipV="1">
              <a:off x="5064937" y="4612420"/>
              <a:ext cx="292271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3" name="フリーフォーム 92"/>
            <p:cNvSpPr/>
            <p:nvPr/>
          </p:nvSpPr>
          <p:spPr>
            <a:xfrm rot="11357361">
              <a:off x="5235982" y="3993076"/>
              <a:ext cx="298239" cy="593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5" name="フリーフォーム 94"/>
            <p:cNvSpPr/>
            <p:nvPr/>
          </p:nvSpPr>
          <p:spPr>
            <a:xfrm rot="11704208" flipV="1">
              <a:off x="4758569" y="4538033"/>
              <a:ext cx="332494" cy="6593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フリーフォーム 95"/>
            <p:cNvSpPr/>
            <p:nvPr/>
          </p:nvSpPr>
          <p:spPr>
            <a:xfrm rot="10800000">
              <a:off x="4870482" y="3855611"/>
              <a:ext cx="338463" cy="6316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8" name="フリーフォーム 97"/>
            <p:cNvSpPr/>
            <p:nvPr/>
          </p:nvSpPr>
          <p:spPr>
            <a:xfrm rot="12182180" flipV="1">
              <a:off x="5352582" y="4715518"/>
              <a:ext cx="278659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9" name="フリーフォーム 98"/>
            <p:cNvSpPr/>
            <p:nvPr/>
          </p:nvSpPr>
          <p:spPr>
            <a:xfrm rot="11452031">
              <a:off x="5531819" y="4106611"/>
              <a:ext cx="299768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フリーフォーム 100"/>
            <p:cNvSpPr/>
            <p:nvPr/>
          </p:nvSpPr>
          <p:spPr>
            <a:xfrm rot="12408643" flipV="1">
              <a:off x="5634260" y="4833026"/>
              <a:ext cx="265879" cy="5272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フリーフォーム 101"/>
            <p:cNvSpPr/>
            <p:nvPr/>
          </p:nvSpPr>
          <p:spPr>
            <a:xfrm rot="11413656">
              <a:off x="5795549" y="4264317"/>
              <a:ext cx="306414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4" name="フリーフォーム 103"/>
            <p:cNvSpPr/>
            <p:nvPr/>
          </p:nvSpPr>
          <p:spPr>
            <a:xfrm rot="12463531" flipV="1">
              <a:off x="5879161" y="4915062"/>
              <a:ext cx="251383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5" name="フリーフォーム 104"/>
            <p:cNvSpPr/>
            <p:nvPr/>
          </p:nvSpPr>
          <p:spPr>
            <a:xfrm rot="11480898">
              <a:off x="6062351" y="4441017"/>
              <a:ext cx="294910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フリーフォーム 106"/>
            <p:cNvSpPr/>
            <p:nvPr/>
          </p:nvSpPr>
          <p:spPr>
            <a:xfrm rot="12323003" flipV="1">
              <a:off x="6116367" y="5013905"/>
              <a:ext cx="217919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8" name="フリーフォーム 107"/>
            <p:cNvSpPr/>
            <p:nvPr/>
          </p:nvSpPr>
          <p:spPr>
            <a:xfrm rot="11963281">
              <a:off x="6299398" y="4561682"/>
              <a:ext cx="245421" cy="466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0" name="フリーフォーム 109"/>
            <p:cNvSpPr/>
            <p:nvPr/>
          </p:nvSpPr>
          <p:spPr>
            <a:xfrm rot="12137183" flipV="1">
              <a:off x="6335580" y="5106793"/>
              <a:ext cx="207604" cy="411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1" name="フリーフォーム 110"/>
            <p:cNvSpPr/>
            <p:nvPr/>
          </p:nvSpPr>
          <p:spPr>
            <a:xfrm rot="12044928">
              <a:off x="6515251" y="4703998"/>
              <a:ext cx="211086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フリーフォーム 112"/>
            <p:cNvSpPr/>
            <p:nvPr/>
          </p:nvSpPr>
          <p:spPr>
            <a:xfrm rot="11937862" flipV="1">
              <a:off x="6750059" y="5296113"/>
              <a:ext cx="168909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フリーフォーム 113"/>
            <p:cNvSpPr/>
            <p:nvPr/>
          </p:nvSpPr>
          <p:spPr>
            <a:xfrm rot="12380138">
              <a:off x="6871429" y="4967730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フリーフォーム 115"/>
            <p:cNvSpPr/>
            <p:nvPr/>
          </p:nvSpPr>
          <p:spPr>
            <a:xfrm rot="11542924" flipV="1">
              <a:off x="7204903" y="5483300"/>
              <a:ext cx="132860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7" name="フリーフォーム 116"/>
            <p:cNvSpPr/>
            <p:nvPr/>
          </p:nvSpPr>
          <p:spPr>
            <a:xfrm rot="12938972">
              <a:off x="7435129" y="5371246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9" name="フリーフォーム 118"/>
            <p:cNvSpPr/>
            <p:nvPr/>
          </p:nvSpPr>
          <p:spPr>
            <a:xfrm rot="10357787" flipV="1">
              <a:off x="7705878" y="5774434"/>
              <a:ext cx="127137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0" name="フリーフォーム 119"/>
            <p:cNvSpPr/>
            <p:nvPr/>
          </p:nvSpPr>
          <p:spPr>
            <a:xfrm rot="14815192">
              <a:off x="7770317" y="5600248"/>
              <a:ext cx="110141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2" name="フリーフォーム 121"/>
            <p:cNvSpPr/>
            <p:nvPr/>
          </p:nvSpPr>
          <p:spPr>
            <a:xfrm rot="11351886" flipV="1">
              <a:off x="7354743" y="5577208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3" name="フリーフォーム 122"/>
            <p:cNvSpPr/>
            <p:nvPr/>
          </p:nvSpPr>
          <p:spPr>
            <a:xfrm rot="13364984">
              <a:off x="7560937" y="5453457"/>
              <a:ext cx="104480" cy="2089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5" name="フリーフォーム 124"/>
            <p:cNvSpPr/>
            <p:nvPr/>
          </p:nvSpPr>
          <p:spPr>
            <a:xfrm rot="11449929" flipV="1">
              <a:off x="7467437" y="5649854"/>
              <a:ext cx="117473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6" name="フリーフォーム 125"/>
            <p:cNvSpPr/>
            <p:nvPr/>
          </p:nvSpPr>
          <p:spPr>
            <a:xfrm rot="14132356">
              <a:off x="7668116" y="5529456"/>
              <a:ext cx="105303" cy="204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8" name="フリーフォーム 127"/>
            <p:cNvSpPr/>
            <p:nvPr/>
          </p:nvSpPr>
          <p:spPr>
            <a:xfrm rot="11871069" flipV="1">
              <a:off x="6901624" y="5374627"/>
              <a:ext cx="157378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9" name="フリーフォーム 128"/>
            <p:cNvSpPr/>
            <p:nvPr/>
          </p:nvSpPr>
          <p:spPr>
            <a:xfrm rot="13001122">
              <a:off x="7011345" y="5064931"/>
              <a:ext cx="139114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1" name="フリーフォーム 130"/>
            <p:cNvSpPr/>
            <p:nvPr/>
          </p:nvSpPr>
          <p:spPr>
            <a:xfrm rot="11762994" flipV="1">
              <a:off x="6553369" y="5207692"/>
              <a:ext cx="193886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2" name="フリーフォーム 131"/>
            <p:cNvSpPr/>
            <p:nvPr/>
          </p:nvSpPr>
          <p:spPr>
            <a:xfrm rot="12233165">
              <a:off x="6699091" y="4842566"/>
              <a:ext cx="180374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4" name="フリーフォーム 133"/>
            <p:cNvSpPr/>
            <p:nvPr/>
          </p:nvSpPr>
          <p:spPr>
            <a:xfrm rot="11881477" flipV="1">
              <a:off x="7050980" y="5426591"/>
              <a:ext cx="136953" cy="296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5" name="フリーフォーム 134"/>
            <p:cNvSpPr/>
            <p:nvPr/>
          </p:nvSpPr>
          <p:spPr>
            <a:xfrm rot="13479263">
              <a:off x="7154027" y="5166588"/>
              <a:ext cx="134334" cy="273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" name="フリーフォーム 135"/>
            <p:cNvSpPr/>
            <p:nvPr/>
          </p:nvSpPr>
          <p:spPr>
            <a:xfrm rot="10357787" flipV="1">
              <a:off x="7844374" y="5851739"/>
              <a:ext cx="125574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" name="フリーフォーム 136"/>
            <p:cNvSpPr/>
            <p:nvPr/>
          </p:nvSpPr>
          <p:spPr>
            <a:xfrm rot="14815192">
              <a:off x="7884490" y="5695593"/>
              <a:ext cx="87491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" name="フリーフォーム 137"/>
            <p:cNvSpPr/>
            <p:nvPr/>
          </p:nvSpPr>
          <p:spPr>
            <a:xfrm rot="10357787" flipV="1">
              <a:off x="7938627" y="5883303"/>
              <a:ext cx="95327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" name="フリーフォーム 138"/>
            <p:cNvSpPr/>
            <p:nvPr/>
          </p:nvSpPr>
          <p:spPr>
            <a:xfrm rot="14815192">
              <a:off x="7966255" y="5766836"/>
              <a:ext cx="95195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" name="フリーフォーム 139"/>
            <p:cNvSpPr/>
            <p:nvPr/>
          </p:nvSpPr>
          <p:spPr>
            <a:xfrm rot="9206566" flipV="1">
              <a:off x="8088257" y="5916696"/>
              <a:ext cx="77462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" name="フリーフォーム 140"/>
            <p:cNvSpPr/>
            <p:nvPr/>
          </p:nvSpPr>
          <p:spPr>
            <a:xfrm rot="15622073">
              <a:off x="8056633" y="5833769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" name="フリーフォーム 141"/>
            <p:cNvSpPr/>
            <p:nvPr/>
          </p:nvSpPr>
          <p:spPr>
            <a:xfrm rot="12938972">
              <a:off x="7289725" y="5276215"/>
              <a:ext cx="135922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" name="フリーフォーム 142"/>
            <p:cNvSpPr/>
            <p:nvPr/>
          </p:nvSpPr>
          <p:spPr>
            <a:xfrm rot="11449929" flipV="1">
              <a:off x="7583961" y="5706674"/>
              <a:ext cx="104691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08" name="グループ化 207"/>
          <p:cNvGrpSpPr/>
          <p:nvPr/>
        </p:nvGrpSpPr>
        <p:grpSpPr>
          <a:xfrm rot="1264480">
            <a:off x="2458868" y="4811190"/>
            <a:ext cx="1899011" cy="705847"/>
            <a:chOff x="337693" y="3440824"/>
            <a:chExt cx="7829815" cy="2631489"/>
          </a:xfrm>
          <a:solidFill>
            <a:srgbClr val="99CC00"/>
          </a:solidFill>
        </p:grpSpPr>
        <p:sp>
          <p:nvSpPr>
            <p:cNvPr id="253" name="フリーフォーム 252"/>
            <p:cNvSpPr/>
            <p:nvPr/>
          </p:nvSpPr>
          <p:spPr>
            <a:xfrm>
              <a:off x="483265" y="4246105"/>
              <a:ext cx="7454940" cy="163309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9" name="フリーフォーム 208"/>
            <p:cNvSpPr/>
            <p:nvPr/>
          </p:nvSpPr>
          <p:spPr>
            <a:xfrm rot="11248954" flipV="1">
              <a:off x="405980" y="4412668"/>
              <a:ext cx="450502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0" name="フリーフォーム 209"/>
            <p:cNvSpPr/>
            <p:nvPr/>
          </p:nvSpPr>
          <p:spPr>
            <a:xfrm rot="9975450">
              <a:off x="337693" y="3497951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1" name="フリーフォーム 210"/>
            <p:cNvSpPr/>
            <p:nvPr/>
          </p:nvSpPr>
          <p:spPr>
            <a:xfrm rot="11302357" flipV="1">
              <a:off x="787933" y="4351471"/>
              <a:ext cx="450502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2" name="フリーフォーム 211"/>
            <p:cNvSpPr/>
            <p:nvPr/>
          </p:nvSpPr>
          <p:spPr>
            <a:xfrm rot="10152755">
              <a:off x="739934" y="3464625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3" name="フリーフォーム 212"/>
            <p:cNvSpPr/>
            <p:nvPr/>
          </p:nvSpPr>
          <p:spPr>
            <a:xfrm rot="11358290" flipV="1">
              <a:off x="1174662" y="4322212"/>
              <a:ext cx="441423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4" name="フリーフォーム 213"/>
            <p:cNvSpPr/>
            <p:nvPr/>
          </p:nvSpPr>
          <p:spPr>
            <a:xfrm rot="10315247">
              <a:off x="1152809" y="3462467"/>
              <a:ext cx="440821" cy="8227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5" name="フリーフォーム 214"/>
            <p:cNvSpPr/>
            <p:nvPr/>
          </p:nvSpPr>
          <p:spPr>
            <a:xfrm rot="11254278" flipV="1">
              <a:off x="1566404" y="4301168"/>
              <a:ext cx="427574" cy="8479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6" name="フリーフォーム 215"/>
            <p:cNvSpPr/>
            <p:nvPr/>
          </p:nvSpPr>
          <p:spPr>
            <a:xfrm rot="10279830">
              <a:off x="1540094" y="3454968"/>
              <a:ext cx="435490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7" name="フリーフォーム 216"/>
            <p:cNvSpPr/>
            <p:nvPr/>
          </p:nvSpPr>
          <p:spPr>
            <a:xfrm rot="11162147" flipV="1">
              <a:off x="1949837" y="4308109"/>
              <a:ext cx="411184" cy="815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8" name="フリーフォーム 217"/>
            <p:cNvSpPr/>
            <p:nvPr/>
          </p:nvSpPr>
          <p:spPr>
            <a:xfrm rot="10431998">
              <a:off x="1934500" y="3440824"/>
              <a:ext cx="421092" cy="78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9" name="フリーフォーム 218"/>
            <p:cNvSpPr/>
            <p:nvPr/>
          </p:nvSpPr>
          <p:spPr>
            <a:xfrm rot="11140086" flipV="1">
              <a:off x="2313175" y="4277945"/>
              <a:ext cx="416198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0" name="フリーフォーム 219"/>
            <p:cNvSpPr/>
            <p:nvPr/>
          </p:nvSpPr>
          <p:spPr>
            <a:xfrm rot="10523284">
              <a:off x="2303284" y="3447497"/>
              <a:ext cx="415629" cy="775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1" name="フリーフォーム 220"/>
            <p:cNvSpPr/>
            <p:nvPr/>
          </p:nvSpPr>
          <p:spPr>
            <a:xfrm rot="11134373" flipV="1">
              <a:off x="2694903" y="4283485"/>
              <a:ext cx="406163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2" name="フリーフォーム 221"/>
            <p:cNvSpPr/>
            <p:nvPr/>
          </p:nvSpPr>
          <p:spPr>
            <a:xfrm rot="10259692">
              <a:off x="2689068" y="3465972"/>
              <a:ext cx="405610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3" name="フリーフォーム 222"/>
            <p:cNvSpPr/>
            <p:nvPr/>
          </p:nvSpPr>
          <p:spPr>
            <a:xfrm rot="11308133" flipV="1">
              <a:off x="3080859" y="4283324"/>
              <a:ext cx="412797" cy="7925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4" name="フリーフォーム 223"/>
            <p:cNvSpPr/>
            <p:nvPr/>
          </p:nvSpPr>
          <p:spPr>
            <a:xfrm rot="10577984">
              <a:off x="3081099" y="3472915"/>
              <a:ext cx="413456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5" name="フリーフォーム 224"/>
            <p:cNvSpPr/>
            <p:nvPr/>
          </p:nvSpPr>
          <p:spPr>
            <a:xfrm rot="11343663" flipV="1">
              <a:off x="3435930" y="4306593"/>
              <a:ext cx="407470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6" name="フリーフォーム 225"/>
            <p:cNvSpPr/>
            <p:nvPr/>
          </p:nvSpPr>
          <p:spPr>
            <a:xfrm rot="10613514">
              <a:off x="3484254" y="3523485"/>
              <a:ext cx="406913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7" name="フリーフォーム 226"/>
            <p:cNvSpPr/>
            <p:nvPr/>
          </p:nvSpPr>
          <p:spPr>
            <a:xfrm rot="11589030" flipV="1">
              <a:off x="3782081" y="4326469"/>
              <a:ext cx="390445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8" name="フリーフォーム 227"/>
            <p:cNvSpPr/>
            <p:nvPr/>
          </p:nvSpPr>
          <p:spPr>
            <a:xfrm rot="10800000">
              <a:off x="3862713" y="3577948"/>
              <a:ext cx="369405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9" name="フリーフォーム 228"/>
            <p:cNvSpPr/>
            <p:nvPr/>
          </p:nvSpPr>
          <p:spPr>
            <a:xfrm rot="11530149" flipV="1">
              <a:off x="4134133" y="4386965"/>
              <a:ext cx="376122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0" name="フリーフォーム 229"/>
            <p:cNvSpPr/>
            <p:nvPr/>
          </p:nvSpPr>
          <p:spPr>
            <a:xfrm rot="10800000">
              <a:off x="4212453" y="3659892"/>
              <a:ext cx="362561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1" name="フリーフォーム 230"/>
            <p:cNvSpPr/>
            <p:nvPr/>
          </p:nvSpPr>
          <p:spPr>
            <a:xfrm rot="11837226" flipV="1">
              <a:off x="4455562" y="4463849"/>
              <a:ext cx="343685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2" name="フリーフォーム 231"/>
            <p:cNvSpPr/>
            <p:nvPr/>
          </p:nvSpPr>
          <p:spPr>
            <a:xfrm rot="11107077">
              <a:off x="4559844" y="3738857"/>
              <a:ext cx="351560" cy="6561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3" name="フリーフォーム 232"/>
            <p:cNvSpPr/>
            <p:nvPr/>
          </p:nvSpPr>
          <p:spPr>
            <a:xfrm rot="11960518" flipV="1">
              <a:off x="5064909" y="4612440"/>
              <a:ext cx="292270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4" name="フリーフォーム 233"/>
            <p:cNvSpPr/>
            <p:nvPr/>
          </p:nvSpPr>
          <p:spPr>
            <a:xfrm rot="11357361">
              <a:off x="5235955" y="3993098"/>
              <a:ext cx="298240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5" name="フリーフォーム 234"/>
            <p:cNvSpPr/>
            <p:nvPr/>
          </p:nvSpPr>
          <p:spPr>
            <a:xfrm rot="11704208" flipV="1">
              <a:off x="4758544" y="4538054"/>
              <a:ext cx="332491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6" name="フリーフォーム 235"/>
            <p:cNvSpPr/>
            <p:nvPr/>
          </p:nvSpPr>
          <p:spPr>
            <a:xfrm rot="10800000">
              <a:off x="4870465" y="3855625"/>
              <a:ext cx="338465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7" name="フリーフォーム 236"/>
            <p:cNvSpPr/>
            <p:nvPr/>
          </p:nvSpPr>
          <p:spPr>
            <a:xfrm rot="12182180" flipV="1">
              <a:off x="5352557" y="4715536"/>
              <a:ext cx="278660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8" name="フリーフォーム 237"/>
            <p:cNvSpPr/>
            <p:nvPr/>
          </p:nvSpPr>
          <p:spPr>
            <a:xfrm rot="11452031">
              <a:off x="5531790" y="4106628"/>
              <a:ext cx="299770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9" name="フリーフォーム 238"/>
            <p:cNvSpPr/>
            <p:nvPr/>
          </p:nvSpPr>
          <p:spPr>
            <a:xfrm rot="12408643" flipV="1">
              <a:off x="5634231" y="4833041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0" name="フリーフォーム 239"/>
            <p:cNvSpPr/>
            <p:nvPr/>
          </p:nvSpPr>
          <p:spPr>
            <a:xfrm rot="11413656">
              <a:off x="5795519" y="4264332"/>
              <a:ext cx="306412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1" name="フリーフォーム 240"/>
            <p:cNvSpPr/>
            <p:nvPr/>
          </p:nvSpPr>
          <p:spPr>
            <a:xfrm rot="12463531" flipV="1">
              <a:off x="5879131" y="4915082"/>
              <a:ext cx="251381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2" name="フリーフォーム 241"/>
            <p:cNvSpPr/>
            <p:nvPr/>
          </p:nvSpPr>
          <p:spPr>
            <a:xfrm rot="11480898">
              <a:off x="6062319" y="4441034"/>
              <a:ext cx="294909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3" name="フリーフォーム 242"/>
            <p:cNvSpPr/>
            <p:nvPr/>
          </p:nvSpPr>
          <p:spPr>
            <a:xfrm rot="12323003" flipV="1">
              <a:off x="6116334" y="5013923"/>
              <a:ext cx="217918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4" name="フリーフォーム 243"/>
            <p:cNvSpPr/>
            <p:nvPr/>
          </p:nvSpPr>
          <p:spPr>
            <a:xfrm rot="11963281">
              <a:off x="6299366" y="4561697"/>
              <a:ext cx="245419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5" name="フリーフォーム 244"/>
            <p:cNvSpPr/>
            <p:nvPr/>
          </p:nvSpPr>
          <p:spPr>
            <a:xfrm rot="12137183" flipV="1">
              <a:off x="6335545" y="5106810"/>
              <a:ext cx="207602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6" name="フリーフォーム 245"/>
            <p:cNvSpPr/>
            <p:nvPr/>
          </p:nvSpPr>
          <p:spPr>
            <a:xfrm rot="12044928">
              <a:off x="6515216" y="4704014"/>
              <a:ext cx="211086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7" name="フリーフォーム 246"/>
            <p:cNvSpPr/>
            <p:nvPr/>
          </p:nvSpPr>
          <p:spPr>
            <a:xfrm rot="11937862" flipV="1">
              <a:off x="6750021" y="5296133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8" name="フリーフォーム 247"/>
            <p:cNvSpPr/>
            <p:nvPr/>
          </p:nvSpPr>
          <p:spPr>
            <a:xfrm rot="12380138">
              <a:off x="6871389" y="4967747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9" name="フリーフォーム 248"/>
            <p:cNvSpPr/>
            <p:nvPr/>
          </p:nvSpPr>
          <p:spPr>
            <a:xfrm rot="11542924" flipV="1">
              <a:off x="7204861" y="5483314"/>
              <a:ext cx="132859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0" name="フリーフォーム 249"/>
            <p:cNvSpPr/>
            <p:nvPr/>
          </p:nvSpPr>
          <p:spPr>
            <a:xfrm rot="12938972">
              <a:off x="7435091" y="5371264"/>
              <a:ext cx="117533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1" name="フリーフォーム 250"/>
            <p:cNvSpPr/>
            <p:nvPr/>
          </p:nvSpPr>
          <p:spPr>
            <a:xfrm rot="10357787" flipV="1">
              <a:off x="7705835" y="5774453"/>
              <a:ext cx="127136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2" name="フリーフォーム 251"/>
            <p:cNvSpPr/>
            <p:nvPr/>
          </p:nvSpPr>
          <p:spPr>
            <a:xfrm rot="14815192">
              <a:off x="7770272" y="5600267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4" name="フリーフォーム 253"/>
            <p:cNvSpPr/>
            <p:nvPr/>
          </p:nvSpPr>
          <p:spPr>
            <a:xfrm rot="11351886" flipV="1">
              <a:off x="7354698" y="5577223"/>
              <a:ext cx="106953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5" name="フリーフォーム 254"/>
            <p:cNvSpPr/>
            <p:nvPr/>
          </p:nvSpPr>
          <p:spPr>
            <a:xfrm rot="13364984">
              <a:off x="7560889" y="5453475"/>
              <a:ext cx="104479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6" name="フリーフォーム 255"/>
            <p:cNvSpPr/>
            <p:nvPr/>
          </p:nvSpPr>
          <p:spPr>
            <a:xfrm rot="11449929" flipV="1">
              <a:off x="7467392" y="5649867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7" name="フリーフォーム 256"/>
            <p:cNvSpPr/>
            <p:nvPr/>
          </p:nvSpPr>
          <p:spPr>
            <a:xfrm rot="14132356">
              <a:off x="7668067" y="5529474"/>
              <a:ext cx="105301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8" name="フリーフォーム 257"/>
            <p:cNvSpPr/>
            <p:nvPr/>
          </p:nvSpPr>
          <p:spPr>
            <a:xfrm rot="11871069" flipV="1">
              <a:off x="6901583" y="5374645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9" name="フリーフォーム 258"/>
            <p:cNvSpPr/>
            <p:nvPr/>
          </p:nvSpPr>
          <p:spPr>
            <a:xfrm rot="13001122">
              <a:off x="7011300" y="5064947"/>
              <a:ext cx="139113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0" name="フリーフォーム 259"/>
            <p:cNvSpPr/>
            <p:nvPr/>
          </p:nvSpPr>
          <p:spPr>
            <a:xfrm rot="11762994" flipV="1">
              <a:off x="6553335" y="5207704"/>
              <a:ext cx="193885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1" name="フリーフォーム 260"/>
            <p:cNvSpPr/>
            <p:nvPr/>
          </p:nvSpPr>
          <p:spPr>
            <a:xfrm rot="12233165">
              <a:off x="6699058" y="4842570"/>
              <a:ext cx="180369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2" name="フリーフォーム 261"/>
            <p:cNvSpPr/>
            <p:nvPr/>
          </p:nvSpPr>
          <p:spPr>
            <a:xfrm rot="11881477" flipV="1">
              <a:off x="7050961" y="5426590"/>
              <a:ext cx="136953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3" name="フリーフォーム 262"/>
            <p:cNvSpPr/>
            <p:nvPr/>
          </p:nvSpPr>
          <p:spPr>
            <a:xfrm rot="13479263">
              <a:off x="7154003" y="5166568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4" name="フリーフォーム 263"/>
            <p:cNvSpPr/>
            <p:nvPr/>
          </p:nvSpPr>
          <p:spPr>
            <a:xfrm rot="10357787" flipV="1">
              <a:off x="7844350" y="5851715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5" name="フリーフォーム 264"/>
            <p:cNvSpPr/>
            <p:nvPr/>
          </p:nvSpPr>
          <p:spPr>
            <a:xfrm rot="14815192">
              <a:off x="7884465" y="5695571"/>
              <a:ext cx="87492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6" name="フリーフォーム 265"/>
            <p:cNvSpPr/>
            <p:nvPr/>
          </p:nvSpPr>
          <p:spPr>
            <a:xfrm rot="10357787" flipV="1">
              <a:off x="7938603" y="5883267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7" name="フリーフォーム 266"/>
            <p:cNvSpPr/>
            <p:nvPr/>
          </p:nvSpPr>
          <p:spPr>
            <a:xfrm rot="14815192">
              <a:off x="7966235" y="5766804"/>
              <a:ext cx="95198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8" name="フリーフォーム 267"/>
            <p:cNvSpPr/>
            <p:nvPr/>
          </p:nvSpPr>
          <p:spPr>
            <a:xfrm rot="9206566" flipV="1">
              <a:off x="8088232" y="5916642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9" name="フリーフォーム 268"/>
            <p:cNvSpPr/>
            <p:nvPr/>
          </p:nvSpPr>
          <p:spPr>
            <a:xfrm rot="15622073">
              <a:off x="8056645" y="5833747"/>
              <a:ext cx="77355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0" name="フリーフォーム 269"/>
            <p:cNvSpPr/>
            <p:nvPr/>
          </p:nvSpPr>
          <p:spPr>
            <a:xfrm rot="12938972">
              <a:off x="7289745" y="5276197"/>
              <a:ext cx="135925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1" name="フリーフォーム 270"/>
            <p:cNvSpPr/>
            <p:nvPr/>
          </p:nvSpPr>
          <p:spPr>
            <a:xfrm rot="11449929" flipV="1">
              <a:off x="7583961" y="5706677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72" name="グループ化 271"/>
          <p:cNvGrpSpPr/>
          <p:nvPr/>
        </p:nvGrpSpPr>
        <p:grpSpPr>
          <a:xfrm rot="1522034">
            <a:off x="2659208" y="4171888"/>
            <a:ext cx="2194493" cy="1024440"/>
            <a:chOff x="337691" y="3440830"/>
            <a:chExt cx="7829816" cy="2631475"/>
          </a:xfrm>
          <a:solidFill>
            <a:srgbClr val="99CC00"/>
          </a:solidFill>
        </p:grpSpPr>
        <p:sp>
          <p:nvSpPr>
            <p:cNvPr id="317" name="フリーフォーム 316"/>
            <p:cNvSpPr/>
            <p:nvPr/>
          </p:nvSpPr>
          <p:spPr>
            <a:xfrm>
              <a:off x="483263" y="4246106"/>
              <a:ext cx="7454924" cy="163309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3" name="フリーフォーム 272"/>
            <p:cNvSpPr/>
            <p:nvPr/>
          </p:nvSpPr>
          <p:spPr>
            <a:xfrm rot="11248954" flipV="1">
              <a:off x="405977" y="4412675"/>
              <a:ext cx="450502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4" name="フリーフォーム 273"/>
            <p:cNvSpPr/>
            <p:nvPr/>
          </p:nvSpPr>
          <p:spPr>
            <a:xfrm rot="9975450">
              <a:off x="337691" y="3497959"/>
              <a:ext cx="449888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5" name="フリーフォーム 274"/>
            <p:cNvSpPr/>
            <p:nvPr/>
          </p:nvSpPr>
          <p:spPr>
            <a:xfrm rot="11302357" flipV="1">
              <a:off x="787930" y="4351478"/>
              <a:ext cx="450502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6" name="フリーフォーム 275"/>
            <p:cNvSpPr/>
            <p:nvPr/>
          </p:nvSpPr>
          <p:spPr>
            <a:xfrm rot="10152755">
              <a:off x="739931" y="3464631"/>
              <a:ext cx="449888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7" name="フリーフォーム 276"/>
            <p:cNvSpPr/>
            <p:nvPr/>
          </p:nvSpPr>
          <p:spPr>
            <a:xfrm rot="11358290" flipV="1">
              <a:off x="1174657" y="4322220"/>
              <a:ext cx="441422" cy="8754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8" name="フリーフォーム 277"/>
            <p:cNvSpPr/>
            <p:nvPr/>
          </p:nvSpPr>
          <p:spPr>
            <a:xfrm rot="10315247">
              <a:off x="1152803" y="3462471"/>
              <a:ext cx="440819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9" name="フリーフォーム 278"/>
            <p:cNvSpPr/>
            <p:nvPr/>
          </p:nvSpPr>
          <p:spPr>
            <a:xfrm rot="11254278" flipV="1">
              <a:off x="1566398" y="4301175"/>
              <a:ext cx="427571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0" name="フリーフォーム 279"/>
            <p:cNvSpPr/>
            <p:nvPr/>
          </p:nvSpPr>
          <p:spPr>
            <a:xfrm rot="10279830">
              <a:off x="1540090" y="3454975"/>
              <a:ext cx="435488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1" name="フリーフォーム 280"/>
            <p:cNvSpPr/>
            <p:nvPr/>
          </p:nvSpPr>
          <p:spPr>
            <a:xfrm rot="11162147" flipV="1">
              <a:off x="1949831" y="4308118"/>
              <a:ext cx="411183" cy="8154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2" name="フリーフォーム 281"/>
            <p:cNvSpPr/>
            <p:nvPr/>
          </p:nvSpPr>
          <p:spPr>
            <a:xfrm rot="10431998">
              <a:off x="1934492" y="3440830"/>
              <a:ext cx="421092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3" name="フリーフォーム 282"/>
            <p:cNvSpPr/>
            <p:nvPr/>
          </p:nvSpPr>
          <p:spPr>
            <a:xfrm rot="11140086" flipV="1">
              <a:off x="2313170" y="4277952"/>
              <a:ext cx="416196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4" name="フリーフォーム 283"/>
            <p:cNvSpPr/>
            <p:nvPr/>
          </p:nvSpPr>
          <p:spPr>
            <a:xfrm rot="10523284">
              <a:off x="2303275" y="3447498"/>
              <a:ext cx="415629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5" name="フリーフォーム 284"/>
            <p:cNvSpPr/>
            <p:nvPr/>
          </p:nvSpPr>
          <p:spPr>
            <a:xfrm rot="11134373" flipV="1">
              <a:off x="2694892" y="4283485"/>
              <a:ext cx="406163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6" name="フリーフォーム 285"/>
            <p:cNvSpPr/>
            <p:nvPr/>
          </p:nvSpPr>
          <p:spPr>
            <a:xfrm rot="10259692">
              <a:off x="2689057" y="3465973"/>
              <a:ext cx="405610" cy="7570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7" name="フリーフォーム 286"/>
            <p:cNvSpPr/>
            <p:nvPr/>
          </p:nvSpPr>
          <p:spPr>
            <a:xfrm rot="11308133" flipV="1">
              <a:off x="3080848" y="4283324"/>
              <a:ext cx="412796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8" name="フリーフォーム 287"/>
            <p:cNvSpPr/>
            <p:nvPr/>
          </p:nvSpPr>
          <p:spPr>
            <a:xfrm rot="10577984">
              <a:off x="3081086" y="3472917"/>
              <a:ext cx="413456" cy="74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9" name="フリーフォーム 288"/>
            <p:cNvSpPr/>
            <p:nvPr/>
          </p:nvSpPr>
          <p:spPr>
            <a:xfrm rot="11343663" flipV="1">
              <a:off x="3435918" y="4306594"/>
              <a:ext cx="407469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0" name="フリーフォーム 289"/>
            <p:cNvSpPr/>
            <p:nvPr/>
          </p:nvSpPr>
          <p:spPr>
            <a:xfrm rot="10613514">
              <a:off x="3484245" y="3523484"/>
              <a:ext cx="406913" cy="711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1" name="フリーフォーム 290"/>
            <p:cNvSpPr/>
            <p:nvPr/>
          </p:nvSpPr>
          <p:spPr>
            <a:xfrm rot="11589030" flipV="1">
              <a:off x="3782071" y="4326470"/>
              <a:ext cx="390443" cy="7743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2" name="フリーフォーム 291"/>
            <p:cNvSpPr/>
            <p:nvPr/>
          </p:nvSpPr>
          <p:spPr>
            <a:xfrm rot="10800000">
              <a:off x="3862699" y="3577948"/>
              <a:ext cx="369403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3" name="フリーフォーム 292"/>
            <p:cNvSpPr/>
            <p:nvPr/>
          </p:nvSpPr>
          <p:spPr>
            <a:xfrm rot="11530149" flipV="1">
              <a:off x="4134121" y="4386964"/>
              <a:ext cx="376121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4" name="フリーフォーム 293"/>
            <p:cNvSpPr/>
            <p:nvPr/>
          </p:nvSpPr>
          <p:spPr>
            <a:xfrm rot="10800000">
              <a:off x="4212444" y="3659895"/>
              <a:ext cx="362560" cy="676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5" name="フリーフォーム 294"/>
            <p:cNvSpPr/>
            <p:nvPr/>
          </p:nvSpPr>
          <p:spPr>
            <a:xfrm rot="11837226" flipV="1">
              <a:off x="4455550" y="4463850"/>
              <a:ext cx="343685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6" name="フリーフォーム 295"/>
            <p:cNvSpPr/>
            <p:nvPr/>
          </p:nvSpPr>
          <p:spPr>
            <a:xfrm rot="11107077">
              <a:off x="4559835" y="3738856"/>
              <a:ext cx="351560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7" name="フリーフォーム 296"/>
            <p:cNvSpPr/>
            <p:nvPr/>
          </p:nvSpPr>
          <p:spPr>
            <a:xfrm rot="11960518" flipV="1">
              <a:off x="5064901" y="4612442"/>
              <a:ext cx="292271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8" name="フリーフォーム 297"/>
            <p:cNvSpPr/>
            <p:nvPr/>
          </p:nvSpPr>
          <p:spPr>
            <a:xfrm rot="11357361">
              <a:off x="5235948" y="3993097"/>
              <a:ext cx="298240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9" name="フリーフォーム 298"/>
            <p:cNvSpPr/>
            <p:nvPr/>
          </p:nvSpPr>
          <p:spPr>
            <a:xfrm rot="11704208" flipV="1">
              <a:off x="4758536" y="4538057"/>
              <a:ext cx="332489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0" name="フリーフォーム 299"/>
            <p:cNvSpPr/>
            <p:nvPr/>
          </p:nvSpPr>
          <p:spPr>
            <a:xfrm rot="10800000">
              <a:off x="4870453" y="3855626"/>
              <a:ext cx="338462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1" name="フリーフォーム 300"/>
            <p:cNvSpPr/>
            <p:nvPr/>
          </p:nvSpPr>
          <p:spPr>
            <a:xfrm rot="12182180" flipV="1">
              <a:off x="5352547" y="4715536"/>
              <a:ext cx="278660" cy="580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2" name="フリーフォーム 301"/>
            <p:cNvSpPr/>
            <p:nvPr/>
          </p:nvSpPr>
          <p:spPr>
            <a:xfrm rot="11452031">
              <a:off x="5531780" y="4106627"/>
              <a:ext cx="299767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3" name="フリーフォーム 302"/>
            <p:cNvSpPr/>
            <p:nvPr/>
          </p:nvSpPr>
          <p:spPr>
            <a:xfrm rot="12408643" flipV="1">
              <a:off x="5634220" y="4833042"/>
              <a:ext cx="265876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4" name="フリーフォーム 303"/>
            <p:cNvSpPr/>
            <p:nvPr/>
          </p:nvSpPr>
          <p:spPr>
            <a:xfrm rot="11413656">
              <a:off x="5795508" y="4264335"/>
              <a:ext cx="306411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5" name="フリーフォーム 304"/>
            <p:cNvSpPr/>
            <p:nvPr/>
          </p:nvSpPr>
          <p:spPr>
            <a:xfrm rot="12463531" flipV="1">
              <a:off x="5879123" y="4915083"/>
              <a:ext cx="251383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6" name="フリーフォーム 305"/>
            <p:cNvSpPr/>
            <p:nvPr/>
          </p:nvSpPr>
          <p:spPr>
            <a:xfrm rot="11480898">
              <a:off x="6062310" y="4441034"/>
              <a:ext cx="294912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7" name="フリーフォーム 306"/>
            <p:cNvSpPr/>
            <p:nvPr/>
          </p:nvSpPr>
          <p:spPr>
            <a:xfrm rot="12323003" flipV="1">
              <a:off x="6116324" y="5013924"/>
              <a:ext cx="217915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8" name="フリーフォーム 307"/>
            <p:cNvSpPr/>
            <p:nvPr/>
          </p:nvSpPr>
          <p:spPr>
            <a:xfrm rot="11963281">
              <a:off x="6299354" y="4561698"/>
              <a:ext cx="245417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9" name="フリーフォーム 308"/>
            <p:cNvSpPr/>
            <p:nvPr/>
          </p:nvSpPr>
          <p:spPr>
            <a:xfrm rot="12137183" flipV="1">
              <a:off x="6335535" y="5106811"/>
              <a:ext cx="207604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0" name="フリーフォーム 309"/>
            <p:cNvSpPr/>
            <p:nvPr/>
          </p:nvSpPr>
          <p:spPr>
            <a:xfrm rot="12044928">
              <a:off x="6515206" y="4704013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1" name="フリーフォーム 310"/>
            <p:cNvSpPr/>
            <p:nvPr/>
          </p:nvSpPr>
          <p:spPr>
            <a:xfrm rot="11937862" flipV="1">
              <a:off x="6750010" y="5296136"/>
              <a:ext cx="168906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2" name="フリーフォーム 311"/>
            <p:cNvSpPr/>
            <p:nvPr/>
          </p:nvSpPr>
          <p:spPr>
            <a:xfrm rot="12380138">
              <a:off x="6871377" y="4967749"/>
              <a:ext cx="155048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3" name="フリーフォーム 312"/>
            <p:cNvSpPr/>
            <p:nvPr/>
          </p:nvSpPr>
          <p:spPr>
            <a:xfrm rot="11542924" flipV="1">
              <a:off x="7204850" y="5483317"/>
              <a:ext cx="132856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4" name="フリーフォーム 313"/>
            <p:cNvSpPr/>
            <p:nvPr/>
          </p:nvSpPr>
          <p:spPr>
            <a:xfrm rot="12938972">
              <a:off x="7435076" y="5371263"/>
              <a:ext cx="117535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5" name="フリーフォーム 314"/>
            <p:cNvSpPr/>
            <p:nvPr/>
          </p:nvSpPr>
          <p:spPr>
            <a:xfrm rot="10357787" flipV="1">
              <a:off x="7705823" y="5774452"/>
              <a:ext cx="127136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6" name="フリーフォーム 315"/>
            <p:cNvSpPr/>
            <p:nvPr/>
          </p:nvSpPr>
          <p:spPr>
            <a:xfrm rot="14815192">
              <a:off x="7770259" y="5600270"/>
              <a:ext cx="110141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8" name="フリーフォーム 317"/>
            <p:cNvSpPr/>
            <p:nvPr/>
          </p:nvSpPr>
          <p:spPr>
            <a:xfrm rot="11351886" flipV="1">
              <a:off x="7354684" y="5577224"/>
              <a:ext cx="106956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9" name="フリーフォーム 318"/>
            <p:cNvSpPr/>
            <p:nvPr/>
          </p:nvSpPr>
          <p:spPr>
            <a:xfrm rot="13364984">
              <a:off x="7560874" y="5453476"/>
              <a:ext cx="104480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0" name="フリーフォーム 319"/>
            <p:cNvSpPr/>
            <p:nvPr/>
          </p:nvSpPr>
          <p:spPr>
            <a:xfrm rot="11449929" flipV="1">
              <a:off x="7467377" y="5649869"/>
              <a:ext cx="117471" cy="241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1" name="フリーフォーム 320"/>
            <p:cNvSpPr/>
            <p:nvPr/>
          </p:nvSpPr>
          <p:spPr>
            <a:xfrm rot="14132356">
              <a:off x="7668053" y="5529473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2" name="フリーフォーム 321"/>
            <p:cNvSpPr/>
            <p:nvPr/>
          </p:nvSpPr>
          <p:spPr>
            <a:xfrm rot="11871069" flipV="1">
              <a:off x="6901569" y="5374644"/>
              <a:ext cx="157375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3" name="フリーフォーム 322"/>
            <p:cNvSpPr/>
            <p:nvPr/>
          </p:nvSpPr>
          <p:spPr>
            <a:xfrm rot="13001122">
              <a:off x="7011285" y="5064948"/>
              <a:ext cx="139110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4" name="フリーフォーム 323"/>
            <p:cNvSpPr/>
            <p:nvPr/>
          </p:nvSpPr>
          <p:spPr>
            <a:xfrm rot="11762994" flipV="1">
              <a:off x="6553322" y="5207709"/>
              <a:ext cx="193882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5" name="フリーフォーム 324"/>
            <p:cNvSpPr/>
            <p:nvPr/>
          </p:nvSpPr>
          <p:spPr>
            <a:xfrm rot="12233165">
              <a:off x="6699044" y="4842576"/>
              <a:ext cx="180370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6" name="フリーフォーム 325"/>
            <p:cNvSpPr/>
            <p:nvPr/>
          </p:nvSpPr>
          <p:spPr>
            <a:xfrm rot="11881477" flipV="1">
              <a:off x="7050954" y="5426597"/>
              <a:ext cx="136952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7" name="フリーフォーム 326"/>
            <p:cNvSpPr/>
            <p:nvPr/>
          </p:nvSpPr>
          <p:spPr>
            <a:xfrm rot="13479263">
              <a:off x="7154021" y="5166568"/>
              <a:ext cx="134336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8" name="フリーフォーム 327"/>
            <p:cNvSpPr/>
            <p:nvPr/>
          </p:nvSpPr>
          <p:spPr>
            <a:xfrm rot="10357787" flipV="1">
              <a:off x="7844365" y="5851713"/>
              <a:ext cx="125577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9" name="フリーフォーム 328"/>
            <p:cNvSpPr/>
            <p:nvPr/>
          </p:nvSpPr>
          <p:spPr>
            <a:xfrm rot="14815192">
              <a:off x="7884484" y="5695569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0" name="フリーフォーム 329"/>
            <p:cNvSpPr/>
            <p:nvPr/>
          </p:nvSpPr>
          <p:spPr>
            <a:xfrm rot="10357787" flipV="1">
              <a:off x="7938624" y="5883257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1" name="フリーフォーム 330"/>
            <p:cNvSpPr/>
            <p:nvPr/>
          </p:nvSpPr>
          <p:spPr>
            <a:xfrm rot="14815192">
              <a:off x="7966252" y="5766793"/>
              <a:ext cx="95196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2" name="フリーフォーム 331"/>
            <p:cNvSpPr/>
            <p:nvPr/>
          </p:nvSpPr>
          <p:spPr>
            <a:xfrm rot="9206566" flipV="1">
              <a:off x="8088253" y="5916634"/>
              <a:ext cx="77460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3" name="フリーフォーム 332"/>
            <p:cNvSpPr/>
            <p:nvPr/>
          </p:nvSpPr>
          <p:spPr>
            <a:xfrm rot="15622073">
              <a:off x="8056643" y="5833728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4" name="フリーフォーム 333"/>
            <p:cNvSpPr/>
            <p:nvPr/>
          </p:nvSpPr>
          <p:spPr>
            <a:xfrm rot="12938972">
              <a:off x="7289744" y="5276203"/>
              <a:ext cx="135924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5" name="フリーフォーム 334"/>
            <p:cNvSpPr/>
            <p:nvPr/>
          </p:nvSpPr>
          <p:spPr>
            <a:xfrm rot="11449929" flipV="1">
              <a:off x="7583960" y="5706678"/>
              <a:ext cx="104690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36" name="グループ化 335"/>
          <p:cNvGrpSpPr/>
          <p:nvPr/>
        </p:nvGrpSpPr>
        <p:grpSpPr>
          <a:xfrm rot="1963588">
            <a:off x="2920608" y="3567516"/>
            <a:ext cx="2301252" cy="1056670"/>
            <a:chOff x="337690" y="3440817"/>
            <a:chExt cx="7829804" cy="2631483"/>
          </a:xfrm>
          <a:solidFill>
            <a:srgbClr val="99CC00"/>
          </a:solidFill>
        </p:grpSpPr>
        <p:sp>
          <p:nvSpPr>
            <p:cNvPr id="381" name="フリーフォーム 380"/>
            <p:cNvSpPr/>
            <p:nvPr/>
          </p:nvSpPr>
          <p:spPr>
            <a:xfrm>
              <a:off x="420483" y="4227872"/>
              <a:ext cx="7620124" cy="172225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7" name="フリーフォーム 336"/>
            <p:cNvSpPr/>
            <p:nvPr/>
          </p:nvSpPr>
          <p:spPr>
            <a:xfrm rot="11248954" flipV="1">
              <a:off x="405973" y="4412657"/>
              <a:ext cx="450500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8" name="フリーフォーム 337"/>
            <p:cNvSpPr/>
            <p:nvPr/>
          </p:nvSpPr>
          <p:spPr>
            <a:xfrm rot="9975450">
              <a:off x="337690" y="3497946"/>
              <a:ext cx="449884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9" name="フリーフォーム 338"/>
            <p:cNvSpPr/>
            <p:nvPr/>
          </p:nvSpPr>
          <p:spPr>
            <a:xfrm rot="11302357" flipV="1">
              <a:off x="787928" y="4351461"/>
              <a:ext cx="450500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0" name="フリーフォーム 339"/>
            <p:cNvSpPr/>
            <p:nvPr/>
          </p:nvSpPr>
          <p:spPr>
            <a:xfrm rot="10152755">
              <a:off x="739929" y="3464616"/>
              <a:ext cx="449884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1" name="フリーフォーム 340"/>
            <p:cNvSpPr/>
            <p:nvPr/>
          </p:nvSpPr>
          <p:spPr>
            <a:xfrm rot="11358290" flipV="1">
              <a:off x="1174651" y="4322204"/>
              <a:ext cx="441419" cy="8754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2" name="フリーフォーム 341"/>
            <p:cNvSpPr/>
            <p:nvPr/>
          </p:nvSpPr>
          <p:spPr>
            <a:xfrm rot="10315247">
              <a:off x="1152797" y="3462458"/>
              <a:ext cx="440816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3" name="フリーフォーム 342"/>
            <p:cNvSpPr/>
            <p:nvPr/>
          </p:nvSpPr>
          <p:spPr>
            <a:xfrm rot="11254278" flipV="1">
              <a:off x="1566391" y="4301160"/>
              <a:ext cx="427571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4" name="フリーフォーム 343"/>
            <p:cNvSpPr/>
            <p:nvPr/>
          </p:nvSpPr>
          <p:spPr>
            <a:xfrm rot="10279830">
              <a:off x="1540082" y="3454961"/>
              <a:ext cx="435488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5" name="フリーフォーム 344"/>
            <p:cNvSpPr/>
            <p:nvPr/>
          </p:nvSpPr>
          <p:spPr>
            <a:xfrm rot="11162147" flipV="1">
              <a:off x="1949820" y="4308101"/>
              <a:ext cx="411181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6" name="フリーフォーム 345"/>
            <p:cNvSpPr/>
            <p:nvPr/>
          </p:nvSpPr>
          <p:spPr>
            <a:xfrm rot="10431998">
              <a:off x="1934485" y="3440817"/>
              <a:ext cx="421089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7" name="フリーフォーム 346"/>
            <p:cNvSpPr/>
            <p:nvPr/>
          </p:nvSpPr>
          <p:spPr>
            <a:xfrm rot="11140086" flipV="1">
              <a:off x="2313156" y="4277937"/>
              <a:ext cx="416196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8" name="フリーフォーム 347"/>
            <p:cNvSpPr/>
            <p:nvPr/>
          </p:nvSpPr>
          <p:spPr>
            <a:xfrm rot="10523284">
              <a:off x="2303264" y="3447486"/>
              <a:ext cx="415628" cy="775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9" name="フリーフォーム 348"/>
            <p:cNvSpPr/>
            <p:nvPr/>
          </p:nvSpPr>
          <p:spPr>
            <a:xfrm rot="11134373" flipV="1">
              <a:off x="2694881" y="4283469"/>
              <a:ext cx="406163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0" name="フリーフォーム 349"/>
            <p:cNvSpPr/>
            <p:nvPr/>
          </p:nvSpPr>
          <p:spPr>
            <a:xfrm rot="10259692">
              <a:off x="2689044" y="3465963"/>
              <a:ext cx="405608" cy="757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1" name="フリーフォーム 350"/>
            <p:cNvSpPr/>
            <p:nvPr/>
          </p:nvSpPr>
          <p:spPr>
            <a:xfrm rot="11308133" flipV="1">
              <a:off x="3080835" y="4283312"/>
              <a:ext cx="412794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2" name="フリーフォーム 351"/>
            <p:cNvSpPr/>
            <p:nvPr/>
          </p:nvSpPr>
          <p:spPr>
            <a:xfrm rot="10577984">
              <a:off x="3081070" y="3472905"/>
              <a:ext cx="413454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3" name="フリーフォーム 352"/>
            <p:cNvSpPr/>
            <p:nvPr/>
          </p:nvSpPr>
          <p:spPr>
            <a:xfrm rot="11343663" flipV="1">
              <a:off x="3435903" y="4306580"/>
              <a:ext cx="407466" cy="757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4" name="フリーフォーム 353"/>
            <p:cNvSpPr/>
            <p:nvPr/>
          </p:nvSpPr>
          <p:spPr>
            <a:xfrm rot="10613514">
              <a:off x="3484229" y="3523472"/>
              <a:ext cx="406911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5" name="フリーフォーム 354"/>
            <p:cNvSpPr/>
            <p:nvPr/>
          </p:nvSpPr>
          <p:spPr>
            <a:xfrm rot="11589030" flipV="1">
              <a:off x="3782051" y="4326458"/>
              <a:ext cx="390440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6" name="フリーフォーム 355"/>
            <p:cNvSpPr/>
            <p:nvPr/>
          </p:nvSpPr>
          <p:spPr>
            <a:xfrm rot="10800000">
              <a:off x="3862684" y="3577936"/>
              <a:ext cx="369400" cy="689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7" name="フリーフォーム 356"/>
            <p:cNvSpPr/>
            <p:nvPr/>
          </p:nvSpPr>
          <p:spPr>
            <a:xfrm rot="11530149" flipV="1">
              <a:off x="4134101" y="4386952"/>
              <a:ext cx="376119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8" name="フリーフォーム 357"/>
            <p:cNvSpPr/>
            <p:nvPr/>
          </p:nvSpPr>
          <p:spPr>
            <a:xfrm rot="10800000">
              <a:off x="4212422" y="3659881"/>
              <a:ext cx="362557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9" name="フリーフォーム 358"/>
            <p:cNvSpPr/>
            <p:nvPr/>
          </p:nvSpPr>
          <p:spPr>
            <a:xfrm rot="11837226" flipV="1">
              <a:off x="4455525" y="4463838"/>
              <a:ext cx="343681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0" name="フリーフォーム 359"/>
            <p:cNvSpPr/>
            <p:nvPr/>
          </p:nvSpPr>
          <p:spPr>
            <a:xfrm rot="11107077">
              <a:off x="4559812" y="3738842"/>
              <a:ext cx="351557" cy="6561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1" name="フリーフォーム 360"/>
            <p:cNvSpPr/>
            <p:nvPr/>
          </p:nvSpPr>
          <p:spPr>
            <a:xfrm rot="11960518" flipV="1">
              <a:off x="5064870" y="4612426"/>
              <a:ext cx="292267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フリーフォーム 361"/>
            <p:cNvSpPr/>
            <p:nvPr/>
          </p:nvSpPr>
          <p:spPr>
            <a:xfrm rot="11357361">
              <a:off x="5235918" y="3993083"/>
              <a:ext cx="298238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3" name="フリーフォーム 362"/>
            <p:cNvSpPr/>
            <p:nvPr/>
          </p:nvSpPr>
          <p:spPr>
            <a:xfrm rot="11704208" flipV="1">
              <a:off x="4758508" y="4538041"/>
              <a:ext cx="332487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4" name="フリーフォーム 363"/>
            <p:cNvSpPr/>
            <p:nvPr/>
          </p:nvSpPr>
          <p:spPr>
            <a:xfrm rot="10800000">
              <a:off x="4870425" y="3855610"/>
              <a:ext cx="338462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5" name="フリーフォーム 364"/>
            <p:cNvSpPr/>
            <p:nvPr/>
          </p:nvSpPr>
          <p:spPr>
            <a:xfrm rot="12182180" flipV="1">
              <a:off x="5352513" y="4715517"/>
              <a:ext cx="278657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6" name="フリーフォーム 365"/>
            <p:cNvSpPr/>
            <p:nvPr/>
          </p:nvSpPr>
          <p:spPr>
            <a:xfrm rot="11452031">
              <a:off x="5531746" y="4106609"/>
              <a:ext cx="299766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7" name="フリーフォーム 366"/>
            <p:cNvSpPr/>
            <p:nvPr/>
          </p:nvSpPr>
          <p:spPr>
            <a:xfrm rot="12408643" flipV="1">
              <a:off x="5634185" y="4833022"/>
              <a:ext cx="265875" cy="5272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8" name="フリーフォーム 367"/>
            <p:cNvSpPr/>
            <p:nvPr/>
          </p:nvSpPr>
          <p:spPr>
            <a:xfrm rot="11413656">
              <a:off x="5795472" y="4264316"/>
              <a:ext cx="306411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9" name="フリーフォーム 368"/>
            <p:cNvSpPr/>
            <p:nvPr/>
          </p:nvSpPr>
          <p:spPr>
            <a:xfrm rot="12463531" flipV="1">
              <a:off x="5879087" y="4915061"/>
              <a:ext cx="251380" cy="4985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0" name="フリーフォーム 369"/>
            <p:cNvSpPr/>
            <p:nvPr/>
          </p:nvSpPr>
          <p:spPr>
            <a:xfrm rot="11480898">
              <a:off x="6062274" y="4441014"/>
              <a:ext cx="294907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1" name="フリーフォーム 370"/>
            <p:cNvSpPr/>
            <p:nvPr/>
          </p:nvSpPr>
          <p:spPr>
            <a:xfrm rot="12323003" flipV="1">
              <a:off x="6116287" y="5013903"/>
              <a:ext cx="217914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2" name="フリーフォーム 371"/>
            <p:cNvSpPr/>
            <p:nvPr/>
          </p:nvSpPr>
          <p:spPr>
            <a:xfrm rot="11963281">
              <a:off x="6299319" y="4561678"/>
              <a:ext cx="245416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" name="フリーフォーム 372"/>
            <p:cNvSpPr/>
            <p:nvPr/>
          </p:nvSpPr>
          <p:spPr>
            <a:xfrm rot="12137183" flipV="1">
              <a:off x="6335495" y="5106788"/>
              <a:ext cx="207601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" name="フリーフォーム 373"/>
            <p:cNvSpPr/>
            <p:nvPr/>
          </p:nvSpPr>
          <p:spPr>
            <a:xfrm rot="12044928">
              <a:off x="6515167" y="4703993"/>
              <a:ext cx="211082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" name="フリーフォーム 374"/>
            <p:cNvSpPr/>
            <p:nvPr/>
          </p:nvSpPr>
          <p:spPr>
            <a:xfrm rot="11937862" flipV="1">
              <a:off x="6749969" y="5296112"/>
              <a:ext cx="168906" cy="3349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" name="フリーフォーム 375"/>
            <p:cNvSpPr/>
            <p:nvPr/>
          </p:nvSpPr>
          <p:spPr>
            <a:xfrm rot="12380138">
              <a:off x="6871334" y="4967727"/>
              <a:ext cx="155048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" name="フリーフォーム 376"/>
            <p:cNvSpPr/>
            <p:nvPr/>
          </p:nvSpPr>
          <p:spPr>
            <a:xfrm rot="11542924" flipV="1">
              <a:off x="7204806" y="5483294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" name="フリーフォーム 377"/>
            <p:cNvSpPr/>
            <p:nvPr/>
          </p:nvSpPr>
          <p:spPr>
            <a:xfrm rot="12938972">
              <a:off x="7435034" y="5371240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" name="フリーフォーム 378"/>
            <p:cNvSpPr/>
            <p:nvPr/>
          </p:nvSpPr>
          <p:spPr>
            <a:xfrm rot="10357787" flipV="1">
              <a:off x="7705777" y="5774428"/>
              <a:ext cx="127134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" name="フリーフォーム 379"/>
            <p:cNvSpPr/>
            <p:nvPr/>
          </p:nvSpPr>
          <p:spPr>
            <a:xfrm rot="14815192">
              <a:off x="7770215" y="5600246"/>
              <a:ext cx="110141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" name="フリーフォーム 381"/>
            <p:cNvSpPr/>
            <p:nvPr/>
          </p:nvSpPr>
          <p:spPr>
            <a:xfrm rot="11351886" flipV="1">
              <a:off x="7354643" y="5577206"/>
              <a:ext cx="106955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" name="フリーフォーム 382"/>
            <p:cNvSpPr/>
            <p:nvPr/>
          </p:nvSpPr>
          <p:spPr>
            <a:xfrm rot="13364984">
              <a:off x="7560834" y="5453457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" name="フリーフォーム 383"/>
            <p:cNvSpPr/>
            <p:nvPr/>
          </p:nvSpPr>
          <p:spPr>
            <a:xfrm rot="11449929" flipV="1">
              <a:off x="7467334" y="5649849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" name="フリーフォーム 384"/>
            <p:cNvSpPr/>
            <p:nvPr/>
          </p:nvSpPr>
          <p:spPr>
            <a:xfrm rot="14132356">
              <a:off x="7668009" y="5529457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" name="フリーフォーム 385"/>
            <p:cNvSpPr/>
            <p:nvPr/>
          </p:nvSpPr>
          <p:spPr>
            <a:xfrm rot="11871069" flipV="1">
              <a:off x="6901531" y="5374627"/>
              <a:ext cx="157372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" name="フリーフォーム 386"/>
            <p:cNvSpPr/>
            <p:nvPr/>
          </p:nvSpPr>
          <p:spPr>
            <a:xfrm rot="13001122">
              <a:off x="7011246" y="5064933"/>
              <a:ext cx="139111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" name="フリーフォーム 387"/>
            <p:cNvSpPr/>
            <p:nvPr/>
          </p:nvSpPr>
          <p:spPr>
            <a:xfrm rot="11762994" flipV="1">
              <a:off x="6553292" y="5207693"/>
              <a:ext cx="193883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" name="フリーフォーム 388"/>
            <p:cNvSpPr/>
            <p:nvPr/>
          </p:nvSpPr>
          <p:spPr>
            <a:xfrm rot="12233165">
              <a:off x="6699016" y="4842561"/>
              <a:ext cx="180369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" name="フリーフォーム 389"/>
            <p:cNvSpPr/>
            <p:nvPr/>
          </p:nvSpPr>
          <p:spPr>
            <a:xfrm rot="11881477" flipV="1">
              <a:off x="7050931" y="5426582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" name="フリーフォーム 390"/>
            <p:cNvSpPr/>
            <p:nvPr/>
          </p:nvSpPr>
          <p:spPr>
            <a:xfrm rot="13479263">
              <a:off x="7153993" y="5166561"/>
              <a:ext cx="134338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" name="フリーフォーム 391"/>
            <p:cNvSpPr/>
            <p:nvPr/>
          </p:nvSpPr>
          <p:spPr>
            <a:xfrm rot="10357787" flipV="1">
              <a:off x="7844335" y="5851708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" name="フリーフォーム 392"/>
            <p:cNvSpPr/>
            <p:nvPr/>
          </p:nvSpPr>
          <p:spPr>
            <a:xfrm rot="14815192">
              <a:off x="7884451" y="5695565"/>
              <a:ext cx="87491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" name="フリーフォーム 393"/>
            <p:cNvSpPr/>
            <p:nvPr/>
          </p:nvSpPr>
          <p:spPr>
            <a:xfrm rot="10357787" flipV="1">
              <a:off x="7938592" y="5883252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" name="フリーフォーム 394"/>
            <p:cNvSpPr/>
            <p:nvPr/>
          </p:nvSpPr>
          <p:spPr>
            <a:xfrm rot="14815192">
              <a:off x="7966222" y="5766787"/>
              <a:ext cx="95196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" name="フリーフォーム 395"/>
            <p:cNvSpPr/>
            <p:nvPr/>
          </p:nvSpPr>
          <p:spPr>
            <a:xfrm rot="9206566" flipV="1">
              <a:off x="8088220" y="5916632"/>
              <a:ext cx="77459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" name="フリーフォーム 396"/>
            <p:cNvSpPr/>
            <p:nvPr/>
          </p:nvSpPr>
          <p:spPr>
            <a:xfrm rot="15622073">
              <a:off x="8056630" y="5833738"/>
              <a:ext cx="77355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" name="フリーフォーム 397"/>
            <p:cNvSpPr/>
            <p:nvPr/>
          </p:nvSpPr>
          <p:spPr>
            <a:xfrm rot="12938972">
              <a:off x="7289756" y="5276208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" name="フリーフォーム 398"/>
            <p:cNvSpPr/>
            <p:nvPr/>
          </p:nvSpPr>
          <p:spPr>
            <a:xfrm rot="11449929" flipV="1">
              <a:off x="7583960" y="5706678"/>
              <a:ext cx="104689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64" name="グループ化 463"/>
          <p:cNvGrpSpPr/>
          <p:nvPr/>
        </p:nvGrpSpPr>
        <p:grpSpPr>
          <a:xfrm rot="1212363">
            <a:off x="2299848" y="5340252"/>
            <a:ext cx="1789439" cy="642663"/>
            <a:chOff x="337696" y="3440803"/>
            <a:chExt cx="7829739" cy="2631480"/>
          </a:xfrm>
          <a:solidFill>
            <a:srgbClr val="99CC00"/>
          </a:solidFill>
        </p:grpSpPr>
        <p:sp>
          <p:nvSpPr>
            <p:cNvPr id="509" name="フリーフォーム 508"/>
            <p:cNvSpPr/>
            <p:nvPr/>
          </p:nvSpPr>
          <p:spPr>
            <a:xfrm>
              <a:off x="483265" y="4246078"/>
              <a:ext cx="7454855" cy="163308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5" name="フリーフォーム 464"/>
            <p:cNvSpPr/>
            <p:nvPr/>
          </p:nvSpPr>
          <p:spPr>
            <a:xfrm rot="11248954" flipV="1">
              <a:off x="405980" y="4412634"/>
              <a:ext cx="450500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6" name="フリーフォーム 465"/>
            <p:cNvSpPr/>
            <p:nvPr/>
          </p:nvSpPr>
          <p:spPr>
            <a:xfrm rot="9975450">
              <a:off x="337696" y="3497929"/>
              <a:ext cx="449883" cy="839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7" name="フリーフォーム 466"/>
            <p:cNvSpPr/>
            <p:nvPr/>
          </p:nvSpPr>
          <p:spPr>
            <a:xfrm rot="11302357" flipV="1">
              <a:off x="787931" y="4351440"/>
              <a:ext cx="450500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8" name="フリーフォーム 467"/>
            <p:cNvSpPr/>
            <p:nvPr/>
          </p:nvSpPr>
          <p:spPr>
            <a:xfrm rot="10152755">
              <a:off x="739931" y="3464600"/>
              <a:ext cx="449883" cy="839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9" name="フリーフォーム 468"/>
            <p:cNvSpPr/>
            <p:nvPr/>
          </p:nvSpPr>
          <p:spPr>
            <a:xfrm rot="11358290" flipV="1">
              <a:off x="1174653" y="4322184"/>
              <a:ext cx="441416" cy="8754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0" name="フリーフォーム 469"/>
            <p:cNvSpPr/>
            <p:nvPr/>
          </p:nvSpPr>
          <p:spPr>
            <a:xfrm rot="10315247">
              <a:off x="1152803" y="3462442"/>
              <a:ext cx="440813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1" name="フリーフォーム 470"/>
            <p:cNvSpPr/>
            <p:nvPr/>
          </p:nvSpPr>
          <p:spPr>
            <a:xfrm rot="11254278" flipV="1">
              <a:off x="1566395" y="4301140"/>
              <a:ext cx="427568" cy="8479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2" name="フリーフォーム 471"/>
            <p:cNvSpPr/>
            <p:nvPr/>
          </p:nvSpPr>
          <p:spPr>
            <a:xfrm rot="10279830">
              <a:off x="1540084" y="3454942"/>
              <a:ext cx="435487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3" name="フリーフォーム 472"/>
            <p:cNvSpPr/>
            <p:nvPr/>
          </p:nvSpPr>
          <p:spPr>
            <a:xfrm rot="11162147" flipV="1">
              <a:off x="1949819" y="4308080"/>
              <a:ext cx="411181" cy="815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4" name="フリーフォーム 473"/>
            <p:cNvSpPr/>
            <p:nvPr/>
          </p:nvSpPr>
          <p:spPr>
            <a:xfrm rot="10431998">
              <a:off x="1934486" y="3440803"/>
              <a:ext cx="421088" cy="7859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5" name="フリーフォーム 474"/>
            <p:cNvSpPr/>
            <p:nvPr/>
          </p:nvSpPr>
          <p:spPr>
            <a:xfrm rot="11140086" flipV="1">
              <a:off x="2313154" y="4277919"/>
              <a:ext cx="416196" cy="825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6" name="フリーフォーム 475"/>
            <p:cNvSpPr/>
            <p:nvPr/>
          </p:nvSpPr>
          <p:spPr>
            <a:xfrm rot="10523284">
              <a:off x="2303265" y="3447468"/>
              <a:ext cx="415627" cy="775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7" name="フリーフォーム 476"/>
            <p:cNvSpPr/>
            <p:nvPr/>
          </p:nvSpPr>
          <p:spPr>
            <a:xfrm rot="11134373" flipV="1">
              <a:off x="2694877" y="4283453"/>
              <a:ext cx="406158" cy="8054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8" name="フリーフォーム 477"/>
            <p:cNvSpPr/>
            <p:nvPr/>
          </p:nvSpPr>
          <p:spPr>
            <a:xfrm rot="10259692">
              <a:off x="2689044" y="3465949"/>
              <a:ext cx="405607" cy="7570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9" name="フリーフォーム 478"/>
            <p:cNvSpPr/>
            <p:nvPr/>
          </p:nvSpPr>
          <p:spPr>
            <a:xfrm rot="11308133" flipV="1">
              <a:off x="3080828" y="4283293"/>
              <a:ext cx="412792" cy="7925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0" name="フリーフォーム 479"/>
            <p:cNvSpPr/>
            <p:nvPr/>
          </p:nvSpPr>
          <p:spPr>
            <a:xfrm rot="10577984">
              <a:off x="3081066" y="3472888"/>
              <a:ext cx="413452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1" name="フリーフォーム 480"/>
            <p:cNvSpPr/>
            <p:nvPr/>
          </p:nvSpPr>
          <p:spPr>
            <a:xfrm rot="11343663" flipV="1">
              <a:off x="3435898" y="4306561"/>
              <a:ext cx="407467" cy="757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2" name="フリーフォーム 481"/>
            <p:cNvSpPr/>
            <p:nvPr/>
          </p:nvSpPr>
          <p:spPr>
            <a:xfrm rot="10613514">
              <a:off x="3484220" y="3523454"/>
              <a:ext cx="406911" cy="7115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3" name="フリーフォーム 482"/>
            <p:cNvSpPr/>
            <p:nvPr/>
          </p:nvSpPr>
          <p:spPr>
            <a:xfrm rot="11589030" flipV="1">
              <a:off x="3782044" y="4326437"/>
              <a:ext cx="390441" cy="7743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4" name="フリーフォーム 483"/>
            <p:cNvSpPr/>
            <p:nvPr/>
          </p:nvSpPr>
          <p:spPr>
            <a:xfrm rot="10800000">
              <a:off x="3862672" y="3577918"/>
              <a:ext cx="369400" cy="689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5" name="フリーフォーム 484"/>
            <p:cNvSpPr/>
            <p:nvPr/>
          </p:nvSpPr>
          <p:spPr>
            <a:xfrm rot="11530149" flipV="1">
              <a:off x="4134090" y="4386933"/>
              <a:ext cx="376116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6" name="フリーフォーム 485"/>
            <p:cNvSpPr/>
            <p:nvPr/>
          </p:nvSpPr>
          <p:spPr>
            <a:xfrm rot="10800000">
              <a:off x="4212410" y="3659864"/>
              <a:ext cx="362556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7" name="フリーフォーム 486"/>
            <p:cNvSpPr/>
            <p:nvPr/>
          </p:nvSpPr>
          <p:spPr>
            <a:xfrm rot="11837226" flipV="1">
              <a:off x="4455515" y="4463814"/>
              <a:ext cx="343680" cy="676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8" name="フリーフォーム 487"/>
            <p:cNvSpPr/>
            <p:nvPr/>
          </p:nvSpPr>
          <p:spPr>
            <a:xfrm rot="11107077">
              <a:off x="4559793" y="3738822"/>
              <a:ext cx="351556" cy="656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9" name="フリーフォーム 488"/>
            <p:cNvSpPr/>
            <p:nvPr/>
          </p:nvSpPr>
          <p:spPr>
            <a:xfrm rot="11960518" flipV="1">
              <a:off x="5064853" y="4612404"/>
              <a:ext cx="292268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0" name="フリーフォーム 489"/>
            <p:cNvSpPr/>
            <p:nvPr/>
          </p:nvSpPr>
          <p:spPr>
            <a:xfrm rot="11357361">
              <a:off x="5235902" y="3993065"/>
              <a:ext cx="298236" cy="5938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1" name="フリーフォーム 490"/>
            <p:cNvSpPr/>
            <p:nvPr/>
          </p:nvSpPr>
          <p:spPr>
            <a:xfrm rot="11704208" flipV="1">
              <a:off x="4758492" y="4538016"/>
              <a:ext cx="332488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2" name="フリーフォーム 491"/>
            <p:cNvSpPr/>
            <p:nvPr/>
          </p:nvSpPr>
          <p:spPr>
            <a:xfrm rot="10800000">
              <a:off x="4870411" y="3855594"/>
              <a:ext cx="338460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3" name="フリーフォーム 492"/>
            <p:cNvSpPr/>
            <p:nvPr/>
          </p:nvSpPr>
          <p:spPr>
            <a:xfrm rot="12182180" flipV="1">
              <a:off x="5352495" y="4715499"/>
              <a:ext cx="278655" cy="5800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4" name="フリーフォーム 493"/>
            <p:cNvSpPr/>
            <p:nvPr/>
          </p:nvSpPr>
          <p:spPr>
            <a:xfrm rot="11452031">
              <a:off x="5531729" y="4106595"/>
              <a:ext cx="299767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5" name="フリーフォーム 494"/>
            <p:cNvSpPr/>
            <p:nvPr/>
          </p:nvSpPr>
          <p:spPr>
            <a:xfrm rot="12408643" flipV="1">
              <a:off x="5634173" y="4833004"/>
              <a:ext cx="265875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6" name="フリーフォーム 495"/>
            <p:cNvSpPr/>
            <p:nvPr/>
          </p:nvSpPr>
          <p:spPr>
            <a:xfrm rot="11413656">
              <a:off x="5795458" y="4264301"/>
              <a:ext cx="306409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7" name="フリーフォーム 496"/>
            <p:cNvSpPr/>
            <p:nvPr/>
          </p:nvSpPr>
          <p:spPr>
            <a:xfrm rot="12463531" flipV="1">
              <a:off x="5879070" y="4915046"/>
              <a:ext cx="251378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8" name="フリーフォーム 497"/>
            <p:cNvSpPr/>
            <p:nvPr/>
          </p:nvSpPr>
          <p:spPr>
            <a:xfrm rot="11480898">
              <a:off x="6062255" y="4440998"/>
              <a:ext cx="294906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9" name="フリーフォーム 498"/>
            <p:cNvSpPr/>
            <p:nvPr/>
          </p:nvSpPr>
          <p:spPr>
            <a:xfrm rot="12323003" flipV="1">
              <a:off x="6116268" y="5013885"/>
              <a:ext cx="217914" cy="432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0" name="フリーフォーム 499"/>
            <p:cNvSpPr/>
            <p:nvPr/>
          </p:nvSpPr>
          <p:spPr>
            <a:xfrm rot="11963281">
              <a:off x="6299301" y="4561663"/>
              <a:ext cx="245415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1" name="フリーフォーム 500"/>
            <p:cNvSpPr/>
            <p:nvPr/>
          </p:nvSpPr>
          <p:spPr>
            <a:xfrm rot="12137183" flipV="1">
              <a:off x="6335476" y="5106774"/>
              <a:ext cx="207601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2" name="フリーフォーム 501"/>
            <p:cNvSpPr/>
            <p:nvPr/>
          </p:nvSpPr>
          <p:spPr>
            <a:xfrm rot="12044928">
              <a:off x="6515146" y="4703977"/>
              <a:ext cx="211084" cy="404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3" name="フリーフォーム 502"/>
            <p:cNvSpPr/>
            <p:nvPr/>
          </p:nvSpPr>
          <p:spPr>
            <a:xfrm rot="11937862" flipV="1">
              <a:off x="6749951" y="5296095"/>
              <a:ext cx="168904" cy="3349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4" name="フリーフォーム 503"/>
            <p:cNvSpPr/>
            <p:nvPr/>
          </p:nvSpPr>
          <p:spPr>
            <a:xfrm rot="12380138">
              <a:off x="6871315" y="4967710"/>
              <a:ext cx="155047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5" name="フリーフォーム 504"/>
            <p:cNvSpPr/>
            <p:nvPr/>
          </p:nvSpPr>
          <p:spPr>
            <a:xfrm rot="11542924" flipV="1">
              <a:off x="7204784" y="5483277"/>
              <a:ext cx="132854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6" name="フリーフォーム 505"/>
            <p:cNvSpPr/>
            <p:nvPr/>
          </p:nvSpPr>
          <p:spPr>
            <a:xfrm rot="12938972">
              <a:off x="7435010" y="5371226"/>
              <a:ext cx="117531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7" name="フリーフォーム 506"/>
            <p:cNvSpPr/>
            <p:nvPr/>
          </p:nvSpPr>
          <p:spPr>
            <a:xfrm rot="10357787" flipV="1">
              <a:off x="7705751" y="5774409"/>
              <a:ext cx="127135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8" name="フリーフォーム 507"/>
            <p:cNvSpPr/>
            <p:nvPr/>
          </p:nvSpPr>
          <p:spPr>
            <a:xfrm rot="14815192">
              <a:off x="7770191" y="5600228"/>
              <a:ext cx="110142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0" name="フリーフォーム 509"/>
            <p:cNvSpPr/>
            <p:nvPr/>
          </p:nvSpPr>
          <p:spPr>
            <a:xfrm rot="11351886" flipV="1">
              <a:off x="7354620" y="5577191"/>
              <a:ext cx="106955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1" name="フリーフォーム 510"/>
            <p:cNvSpPr/>
            <p:nvPr/>
          </p:nvSpPr>
          <p:spPr>
            <a:xfrm rot="13364984">
              <a:off x="7560811" y="5453442"/>
              <a:ext cx="104479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2" name="フリーフォーム 511"/>
            <p:cNvSpPr/>
            <p:nvPr/>
          </p:nvSpPr>
          <p:spPr>
            <a:xfrm rot="11449929" flipV="1">
              <a:off x="7467313" y="5649830"/>
              <a:ext cx="117470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3" name="フリーフォーム 512"/>
            <p:cNvSpPr/>
            <p:nvPr/>
          </p:nvSpPr>
          <p:spPr>
            <a:xfrm rot="14132356">
              <a:off x="7667985" y="5529439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4" name="フリーフォーム 513"/>
            <p:cNvSpPr/>
            <p:nvPr/>
          </p:nvSpPr>
          <p:spPr>
            <a:xfrm rot="11871069" flipV="1">
              <a:off x="6901508" y="5374612"/>
              <a:ext cx="157370" cy="30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5" name="フリーフォーム 514"/>
            <p:cNvSpPr/>
            <p:nvPr/>
          </p:nvSpPr>
          <p:spPr>
            <a:xfrm rot="13001122">
              <a:off x="7011225" y="5064916"/>
              <a:ext cx="139111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6" name="フリーフォーム 515"/>
            <p:cNvSpPr/>
            <p:nvPr/>
          </p:nvSpPr>
          <p:spPr>
            <a:xfrm rot="11762994" flipV="1">
              <a:off x="6553264" y="5207675"/>
              <a:ext cx="193880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7" name="フリーフォーム 516"/>
            <p:cNvSpPr/>
            <p:nvPr/>
          </p:nvSpPr>
          <p:spPr>
            <a:xfrm rot="12233165">
              <a:off x="6698995" y="4842553"/>
              <a:ext cx="180368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8" name="フリーフォーム 517"/>
            <p:cNvSpPr/>
            <p:nvPr/>
          </p:nvSpPr>
          <p:spPr>
            <a:xfrm rot="11881477" flipV="1">
              <a:off x="7050905" y="5426571"/>
              <a:ext cx="136954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9" name="フリーフォーム 518"/>
            <p:cNvSpPr/>
            <p:nvPr/>
          </p:nvSpPr>
          <p:spPr>
            <a:xfrm rot="13479263">
              <a:off x="7153953" y="5166553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0" name="フリーフォーム 519"/>
            <p:cNvSpPr/>
            <p:nvPr/>
          </p:nvSpPr>
          <p:spPr>
            <a:xfrm rot="10357787" flipV="1">
              <a:off x="7844291" y="5851697"/>
              <a:ext cx="125578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1" name="フリーフォーム 520"/>
            <p:cNvSpPr/>
            <p:nvPr/>
          </p:nvSpPr>
          <p:spPr>
            <a:xfrm rot="14815192">
              <a:off x="7884409" y="5695556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2" name="フリーフォーム 521"/>
            <p:cNvSpPr/>
            <p:nvPr/>
          </p:nvSpPr>
          <p:spPr>
            <a:xfrm rot="10357787" flipV="1">
              <a:off x="7938545" y="5883237"/>
              <a:ext cx="95325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3" name="フリーフォーム 522"/>
            <p:cNvSpPr/>
            <p:nvPr/>
          </p:nvSpPr>
          <p:spPr>
            <a:xfrm rot="14815192">
              <a:off x="7966177" y="5766775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4" name="フリーフォーム 523"/>
            <p:cNvSpPr/>
            <p:nvPr/>
          </p:nvSpPr>
          <p:spPr>
            <a:xfrm rot="9206566" flipV="1">
              <a:off x="8088176" y="5916631"/>
              <a:ext cx="77460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5" name="フリーフォーム 524"/>
            <p:cNvSpPr/>
            <p:nvPr/>
          </p:nvSpPr>
          <p:spPr>
            <a:xfrm rot="15622073">
              <a:off x="8056572" y="5833747"/>
              <a:ext cx="77356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6" name="フリーフォーム 525"/>
            <p:cNvSpPr/>
            <p:nvPr/>
          </p:nvSpPr>
          <p:spPr>
            <a:xfrm rot="12938972">
              <a:off x="7289722" y="5276195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7" name="フリーフォーム 526"/>
            <p:cNvSpPr/>
            <p:nvPr/>
          </p:nvSpPr>
          <p:spPr>
            <a:xfrm rot="11449929" flipV="1">
              <a:off x="7583963" y="5706676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399" name="グループ化 6398"/>
          <p:cNvGrpSpPr/>
          <p:nvPr/>
        </p:nvGrpSpPr>
        <p:grpSpPr>
          <a:xfrm>
            <a:off x="3775851" y="2204639"/>
            <a:ext cx="2119335" cy="1663444"/>
            <a:chOff x="3775851" y="2204639"/>
            <a:chExt cx="2071315" cy="1625754"/>
          </a:xfrm>
          <a:solidFill>
            <a:srgbClr val="99CC00"/>
          </a:solidFill>
        </p:grpSpPr>
        <p:sp>
          <p:nvSpPr>
            <p:cNvPr id="593" name="フリーフォーム 592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4" name="フリーフォーム 593"/>
            <p:cNvSpPr/>
            <p:nvPr/>
          </p:nvSpPr>
          <p:spPr>
            <a:xfrm rot="12393587">
              <a:off x="4137941" y="2204639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  <a:grpFill/>
          </p:grpSpPr>
          <p:sp>
            <p:nvSpPr>
              <p:cNvPr id="637" name="フリーフォーム 636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6699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95" name="フリーフォーム 59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96" name="フリーフォーム 59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97" name="フリーフォーム 59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98" name="フリーフォーム 59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99" name="フリーフォーム 59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0" name="フリーフォーム 59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1" name="フリーフォーム 60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2" name="フリーフォーム 60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3" name="フリーフォーム 60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4" name="フリーフォーム 60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5" name="フリーフォーム 60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6" name="フリーフォーム 60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7" name="フリーフォーム 60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8" name="フリーフォーム 60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9" name="フリーフォーム 60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0" name="フリーフォーム 60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1" name="フリーフォーム 61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2" name="フリーフォーム 61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3" name="フリーフォーム 61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4" name="フリーフォーム 61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5" name="フリーフォーム 61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6" name="フリーフォーム 61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7" name="フリーフォーム 61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8" name="フリーフォーム 61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19" name="フリーフォーム 61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0" name="フリーフォーム 61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1" name="フリーフォーム 62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2" name="フリーフォーム 62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3" name="フリーフォーム 62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4" name="フリーフォーム 62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5" name="フリーフォーム 62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6" name="フリーフォーム 62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7" name="フリーフォーム 62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8" name="フリーフォーム 62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9" name="フリーフォーム 62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0" name="フリーフォーム 62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1" name="フリーフォーム 63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2" name="フリーフォーム 63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3" name="フリーフォーム 63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4" name="フリーフォーム 63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5" name="フリーフォーム 63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6" name="フリーフォーム 63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8" name="フリーフォーム 637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39" name="フリーフォーム 638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" name="フリーフォーム 639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" name="フリーフォーム 640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" name="フリーフォーム 641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" name="フリーフォーム 642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" name="フリーフォーム 643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" name="フリーフォーム 644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" name="フリーフォーム 645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7" name="フリーフォーム 646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8" name="フリーフォーム 647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9" name="フリーフォーム 648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0" name="フリーフォーム 649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1" name="フリーフォーム 650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2" name="フリーフォーム 651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3" name="フリーフォーム 652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4" name="フリーフォーム 653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55" name="フリーフォーム 654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784" name="グループ化 783"/>
          <p:cNvGrpSpPr/>
          <p:nvPr/>
        </p:nvGrpSpPr>
        <p:grpSpPr>
          <a:xfrm rot="3062983" flipV="1">
            <a:off x="5907591" y="1148512"/>
            <a:ext cx="327482" cy="174914"/>
            <a:chOff x="337673" y="3440797"/>
            <a:chExt cx="7829754" cy="2631485"/>
          </a:xfrm>
          <a:solidFill>
            <a:srgbClr val="99CC00"/>
          </a:solidFill>
        </p:grpSpPr>
        <p:sp>
          <p:nvSpPr>
            <p:cNvPr id="785" name="フリーフォーム 784"/>
            <p:cNvSpPr/>
            <p:nvPr/>
          </p:nvSpPr>
          <p:spPr>
            <a:xfrm rot="11248954" flipV="1">
              <a:off x="405970" y="4412609"/>
              <a:ext cx="450493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6" name="フリーフォーム 785"/>
            <p:cNvSpPr/>
            <p:nvPr/>
          </p:nvSpPr>
          <p:spPr>
            <a:xfrm rot="9975450">
              <a:off x="337673" y="3497917"/>
              <a:ext cx="449871" cy="8396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7" name="フリーフォーム 786"/>
            <p:cNvSpPr/>
            <p:nvPr/>
          </p:nvSpPr>
          <p:spPr>
            <a:xfrm rot="11302357" flipV="1">
              <a:off x="787917" y="4351432"/>
              <a:ext cx="450493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8" name="フリーフォーム 787"/>
            <p:cNvSpPr/>
            <p:nvPr/>
          </p:nvSpPr>
          <p:spPr>
            <a:xfrm rot="10152755">
              <a:off x="739919" y="3464578"/>
              <a:ext cx="449871" cy="8396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9" name="フリーフォーム 788"/>
            <p:cNvSpPr/>
            <p:nvPr/>
          </p:nvSpPr>
          <p:spPr>
            <a:xfrm rot="11358290" flipV="1">
              <a:off x="1174625" y="4322171"/>
              <a:ext cx="441407" cy="87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0" name="フリーフォーム 789"/>
            <p:cNvSpPr/>
            <p:nvPr/>
          </p:nvSpPr>
          <p:spPr>
            <a:xfrm rot="10315247">
              <a:off x="1152770" y="3462435"/>
              <a:ext cx="440810" cy="822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1" name="フリーフォーム 790"/>
            <p:cNvSpPr/>
            <p:nvPr/>
          </p:nvSpPr>
          <p:spPr>
            <a:xfrm rot="11254278" flipV="1">
              <a:off x="1566352" y="4301130"/>
              <a:ext cx="427564" cy="8479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2" name="フリーフォーム 791"/>
            <p:cNvSpPr/>
            <p:nvPr/>
          </p:nvSpPr>
          <p:spPr>
            <a:xfrm rot="10279830">
              <a:off x="1540056" y="3454941"/>
              <a:ext cx="435478" cy="8127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3" name="フリーフォーム 792"/>
            <p:cNvSpPr/>
            <p:nvPr/>
          </p:nvSpPr>
          <p:spPr>
            <a:xfrm rot="11162147" flipV="1">
              <a:off x="1949801" y="4308063"/>
              <a:ext cx="411162" cy="815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4" name="フリーフォーム 793"/>
            <p:cNvSpPr/>
            <p:nvPr/>
          </p:nvSpPr>
          <p:spPr>
            <a:xfrm rot="10431998">
              <a:off x="1934460" y="3440797"/>
              <a:ext cx="421085" cy="7858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5" name="フリーフォーム 794"/>
            <p:cNvSpPr/>
            <p:nvPr/>
          </p:nvSpPr>
          <p:spPr>
            <a:xfrm rot="11140086" flipV="1">
              <a:off x="2313142" y="4277901"/>
              <a:ext cx="416183" cy="825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6" name="フリーフォーム 795"/>
            <p:cNvSpPr/>
            <p:nvPr/>
          </p:nvSpPr>
          <p:spPr>
            <a:xfrm rot="10523284">
              <a:off x="2303241" y="3447463"/>
              <a:ext cx="415610" cy="775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7" name="フリーフォーム 796"/>
            <p:cNvSpPr/>
            <p:nvPr/>
          </p:nvSpPr>
          <p:spPr>
            <a:xfrm rot="11134373" flipV="1">
              <a:off x="2694841" y="4283452"/>
              <a:ext cx="406165" cy="8054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8" name="フリーフォーム 797"/>
            <p:cNvSpPr/>
            <p:nvPr/>
          </p:nvSpPr>
          <p:spPr>
            <a:xfrm rot="10259692">
              <a:off x="2689011" y="3465935"/>
              <a:ext cx="405592" cy="757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9" name="フリーフォーム 798"/>
            <p:cNvSpPr/>
            <p:nvPr/>
          </p:nvSpPr>
          <p:spPr>
            <a:xfrm rot="11308133" flipV="1">
              <a:off x="3080802" y="4283279"/>
              <a:ext cx="412788" cy="792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0" name="フリーフォーム 799"/>
            <p:cNvSpPr/>
            <p:nvPr/>
          </p:nvSpPr>
          <p:spPr>
            <a:xfrm rot="10577984">
              <a:off x="3081019" y="3472875"/>
              <a:ext cx="413458" cy="747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1" name="フリーフォーム 800"/>
            <p:cNvSpPr/>
            <p:nvPr/>
          </p:nvSpPr>
          <p:spPr>
            <a:xfrm rot="11343663" flipV="1">
              <a:off x="3435849" y="4306544"/>
              <a:ext cx="407457" cy="757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2" name="フリーフォーム 801"/>
            <p:cNvSpPr/>
            <p:nvPr/>
          </p:nvSpPr>
          <p:spPr>
            <a:xfrm rot="10613514">
              <a:off x="3484165" y="3523437"/>
              <a:ext cx="406907" cy="711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3" name="フリーフォーム 802"/>
            <p:cNvSpPr/>
            <p:nvPr/>
          </p:nvSpPr>
          <p:spPr>
            <a:xfrm rot="11589030" flipV="1">
              <a:off x="3781999" y="4326407"/>
              <a:ext cx="390433" cy="7743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4" name="フリーフォーム 803"/>
            <p:cNvSpPr/>
            <p:nvPr/>
          </p:nvSpPr>
          <p:spPr>
            <a:xfrm rot="10800000">
              <a:off x="3862628" y="3577900"/>
              <a:ext cx="369394" cy="6894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5" name="フリーフォーム 804"/>
            <p:cNvSpPr/>
            <p:nvPr/>
          </p:nvSpPr>
          <p:spPr>
            <a:xfrm rot="11530149" flipV="1">
              <a:off x="4134034" y="4386911"/>
              <a:ext cx="376112" cy="745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6" name="フリーフォーム 805"/>
            <p:cNvSpPr/>
            <p:nvPr/>
          </p:nvSpPr>
          <p:spPr>
            <a:xfrm rot="10800000">
              <a:off x="4212358" y="3659838"/>
              <a:ext cx="362556" cy="676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7" name="フリーフォーム 806"/>
            <p:cNvSpPr/>
            <p:nvPr/>
          </p:nvSpPr>
          <p:spPr>
            <a:xfrm rot="11837226" flipV="1">
              <a:off x="4455460" y="4463789"/>
              <a:ext cx="343667" cy="676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8" name="フリーフォーム 807"/>
            <p:cNvSpPr/>
            <p:nvPr/>
          </p:nvSpPr>
          <p:spPr>
            <a:xfrm rot="11107077">
              <a:off x="4559755" y="3738816"/>
              <a:ext cx="351557" cy="6561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9" name="フリーフォーム 808"/>
            <p:cNvSpPr/>
            <p:nvPr/>
          </p:nvSpPr>
          <p:spPr>
            <a:xfrm rot="11960518" flipV="1">
              <a:off x="5064780" y="4612394"/>
              <a:ext cx="292263" cy="639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0" name="フリーフォーム 809"/>
            <p:cNvSpPr/>
            <p:nvPr/>
          </p:nvSpPr>
          <p:spPr>
            <a:xfrm rot="11357361">
              <a:off x="5235838" y="3993058"/>
              <a:ext cx="298240" cy="5938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1" name="フリーフォーム 810"/>
            <p:cNvSpPr/>
            <p:nvPr/>
          </p:nvSpPr>
          <p:spPr>
            <a:xfrm rot="11704208" flipV="1">
              <a:off x="4758427" y="4538008"/>
              <a:ext cx="332478" cy="659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2" name="フリーフォーム 811"/>
            <p:cNvSpPr/>
            <p:nvPr/>
          </p:nvSpPr>
          <p:spPr>
            <a:xfrm rot="10800000">
              <a:off x="4870352" y="3855584"/>
              <a:ext cx="338455" cy="6316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3" name="フリーフォーム 812"/>
            <p:cNvSpPr/>
            <p:nvPr/>
          </p:nvSpPr>
          <p:spPr>
            <a:xfrm rot="12182180" flipV="1">
              <a:off x="5352425" y="4715487"/>
              <a:ext cx="278659" cy="580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4" name="フリーフォーム 813"/>
            <p:cNvSpPr/>
            <p:nvPr/>
          </p:nvSpPr>
          <p:spPr>
            <a:xfrm rot="11452031">
              <a:off x="5531649" y="4106587"/>
              <a:ext cx="299771" cy="5916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5" name="フリーフォーム 814"/>
            <p:cNvSpPr/>
            <p:nvPr/>
          </p:nvSpPr>
          <p:spPr>
            <a:xfrm rot="12408643" flipV="1">
              <a:off x="5634086" y="4832988"/>
              <a:ext cx="265868" cy="5272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6" name="フリーフォーム 815"/>
            <p:cNvSpPr/>
            <p:nvPr/>
          </p:nvSpPr>
          <p:spPr>
            <a:xfrm rot="11413656">
              <a:off x="5795380" y="4264274"/>
              <a:ext cx="306393" cy="5528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7" name="フリーフォーム 816"/>
            <p:cNvSpPr/>
            <p:nvPr/>
          </p:nvSpPr>
          <p:spPr>
            <a:xfrm rot="12463531" flipV="1">
              <a:off x="5878981" y="4915012"/>
              <a:ext cx="251379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8" name="フリーフォーム 817"/>
            <p:cNvSpPr/>
            <p:nvPr/>
          </p:nvSpPr>
          <p:spPr>
            <a:xfrm rot="11480898">
              <a:off x="6062169" y="4440970"/>
              <a:ext cx="294893" cy="4684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9" name="フリーフォーム 818"/>
            <p:cNvSpPr/>
            <p:nvPr/>
          </p:nvSpPr>
          <p:spPr>
            <a:xfrm rot="12323003" flipV="1">
              <a:off x="6116175" y="5013865"/>
              <a:ext cx="217906" cy="4321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0" name="フリーフォーム 819"/>
            <p:cNvSpPr/>
            <p:nvPr/>
          </p:nvSpPr>
          <p:spPr>
            <a:xfrm rot="11963281">
              <a:off x="6299199" y="4561638"/>
              <a:ext cx="245402" cy="4669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1" name="フリーフォーム 820"/>
            <p:cNvSpPr/>
            <p:nvPr/>
          </p:nvSpPr>
          <p:spPr>
            <a:xfrm rot="12137183" flipV="1">
              <a:off x="6335386" y="5106753"/>
              <a:ext cx="207602" cy="411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2" name="フリーフォーム 821"/>
            <p:cNvSpPr/>
            <p:nvPr/>
          </p:nvSpPr>
          <p:spPr>
            <a:xfrm rot="12044928">
              <a:off x="6515064" y="4703958"/>
              <a:ext cx="211068" cy="404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3" name="フリーフォーム 822"/>
            <p:cNvSpPr/>
            <p:nvPr/>
          </p:nvSpPr>
          <p:spPr>
            <a:xfrm rot="11937862" flipV="1">
              <a:off x="6749851" y="5296068"/>
              <a:ext cx="168893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4" name="フリーフォーム 823"/>
            <p:cNvSpPr/>
            <p:nvPr/>
          </p:nvSpPr>
          <p:spPr>
            <a:xfrm rot="12380138">
              <a:off x="6871214" y="4967698"/>
              <a:ext cx="155050" cy="3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5" name="フリーフォーム 824"/>
            <p:cNvSpPr/>
            <p:nvPr/>
          </p:nvSpPr>
          <p:spPr>
            <a:xfrm rot="11542924" flipV="1">
              <a:off x="7204670" y="5483251"/>
              <a:ext cx="132862" cy="306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6" name="フリーフォーム 825"/>
            <p:cNvSpPr/>
            <p:nvPr/>
          </p:nvSpPr>
          <p:spPr>
            <a:xfrm rot="12938972">
              <a:off x="7434914" y="5371194"/>
              <a:ext cx="117536" cy="2193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7" name="フリーフォーム 826"/>
            <p:cNvSpPr/>
            <p:nvPr/>
          </p:nvSpPr>
          <p:spPr>
            <a:xfrm rot="10357787" flipV="1">
              <a:off x="7705649" y="5774382"/>
              <a:ext cx="127124" cy="237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8" name="フリーフォーム 827"/>
            <p:cNvSpPr/>
            <p:nvPr/>
          </p:nvSpPr>
          <p:spPr>
            <a:xfrm rot="14815192">
              <a:off x="7770083" y="5600183"/>
              <a:ext cx="110140" cy="204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9" name="フリーフォーム 828"/>
            <p:cNvSpPr/>
            <p:nvPr/>
          </p:nvSpPr>
          <p:spPr>
            <a:xfrm>
              <a:off x="483277" y="4246050"/>
              <a:ext cx="7454754" cy="163307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0" name="フリーフォーム 829"/>
            <p:cNvSpPr/>
            <p:nvPr/>
          </p:nvSpPr>
          <p:spPr>
            <a:xfrm rot="11351886" flipV="1">
              <a:off x="7354535" y="5577156"/>
              <a:ext cx="106945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1" name="フリーフォーム 830"/>
            <p:cNvSpPr/>
            <p:nvPr/>
          </p:nvSpPr>
          <p:spPr>
            <a:xfrm rot="13364984">
              <a:off x="7560723" y="5453410"/>
              <a:ext cx="104482" cy="2089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2" name="フリーフォーム 831"/>
            <p:cNvSpPr/>
            <p:nvPr/>
          </p:nvSpPr>
          <p:spPr>
            <a:xfrm rot="11449929" flipV="1">
              <a:off x="7467219" y="5649792"/>
              <a:ext cx="117465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3" name="フリーフォーム 832"/>
            <p:cNvSpPr/>
            <p:nvPr/>
          </p:nvSpPr>
          <p:spPr>
            <a:xfrm rot="14132356">
              <a:off x="7667880" y="5529401"/>
              <a:ext cx="105296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4" name="フリーフォーム 833"/>
            <p:cNvSpPr/>
            <p:nvPr/>
          </p:nvSpPr>
          <p:spPr>
            <a:xfrm rot="11871069" flipV="1">
              <a:off x="6901424" y="5374586"/>
              <a:ext cx="157369" cy="307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5" name="フリーフォーム 834"/>
            <p:cNvSpPr/>
            <p:nvPr/>
          </p:nvSpPr>
          <p:spPr>
            <a:xfrm rot="13001122">
              <a:off x="7011129" y="5064890"/>
              <a:ext cx="139103" cy="290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6" name="フリーフォーム 835"/>
            <p:cNvSpPr/>
            <p:nvPr/>
          </p:nvSpPr>
          <p:spPr>
            <a:xfrm rot="11762994" flipV="1">
              <a:off x="6553187" y="5207648"/>
              <a:ext cx="193878" cy="384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7" name="フリーフォーム 836"/>
            <p:cNvSpPr/>
            <p:nvPr/>
          </p:nvSpPr>
          <p:spPr>
            <a:xfrm rot="12233165">
              <a:off x="6698964" y="4842549"/>
              <a:ext cx="180370" cy="3608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8" name="フリーフォーム 837"/>
            <p:cNvSpPr/>
            <p:nvPr/>
          </p:nvSpPr>
          <p:spPr>
            <a:xfrm rot="11881477" flipV="1">
              <a:off x="7050847" y="5426567"/>
              <a:ext cx="136951" cy="2963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9" name="フリーフォーム 838"/>
            <p:cNvSpPr/>
            <p:nvPr/>
          </p:nvSpPr>
          <p:spPr>
            <a:xfrm rot="13479263">
              <a:off x="7153873" y="5166526"/>
              <a:ext cx="134344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0" name="フリーフォーム 839"/>
            <p:cNvSpPr/>
            <p:nvPr/>
          </p:nvSpPr>
          <p:spPr>
            <a:xfrm rot="10357787" flipV="1">
              <a:off x="7844193" y="5851660"/>
              <a:ext cx="125570" cy="1941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1" name="フリーフォーム 840"/>
            <p:cNvSpPr/>
            <p:nvPr/>
          </p:nvSpPr>
          <p:spPr>
            <a:xfrm rot="14815192">
              <a:off x="7884312" y="5695506"/>
              <a:ext cx="87484" cy="1632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2" name="フリーフォーム 841"/>
            <p:cNvSpPr/>
            <p:nvPr/>
          </p:nvSpPr>
          <p:spPr>
            <a:xfrm rot="10357787" flipV="1">
              <a:off x="7938446" y="5883232"/>
              <a:ext cx="95325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3" name="フリーフォーム 842"/>
            <p:cNvSpPr/>
            <p:nvPr/>
          </p:nvSpPr>
          <p:spPr>
            <a:xfrm rot="14815192">
              <a:off x="7966084" y="5766773"/>
              <a:ext cx="95202" cy="1455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4" name="フリーフォーム 843"/>
            <p:cNvSpPr/>
            <p:nvPr/>
          </p:nvSpPr>
          <p:spPr>
            <a:xfrm rot="9206566" flipV="1">
              <a:off x="8088085" y="5916576"/>
              <a:ext cx="77465" cy="153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5" name="フリーフォーム 844"/>
            <p:cNvSpPr/>
            <p:nvPr/>
          </p:nvSpPr>
          <p:spPr>
            <a:xfrm rot="15622073">
              <a:off x="8056565" y="5833753"/>
              <a:ext cx="77359" cy="1443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6" name="フリーフォーム 845"/>
            <p:cNvSpPr/>
            <p:nvPr/>
          </p:nvSpPr>
          <p:spPr>
            <a:xfrm rot="12938972">
              <a:off x="7289705" y="5276204"/>
              <a:ext cx="135925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47" name="フリーフォーム 846"/>
            <p:cNvSpPr/>
            <p:nvPr/>
          </p:nvSpPr>
          <p:spPr>
            <a:xfrm rot="11449929" flipV="1">
              <a:off x="7583956" y="5706690"/>
              <a:ext cx="104699" cy="215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61" name="フリーフォーム 1060"/>
          <p:cNvSpPr/>
          <p:nvPr/>
        </p:nvSpPr>
        <p:spPr>
          <a:xfrm rot="9307200" flipV="1">
            <a:off x="6090719" y="1048414"/>
            <a:ext cx="108220" cy="2146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2" name="フリーフォーム 1061"/>
          <p:cNvSpPr/>
          <p:nvPr/>
        </p:nvSpPr>
        <p:spPr>
          <a:xfrm rot="9268689">
            <a:off x="5939181" y="841713"/>
            <a:ext cx="107553" cy="22857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3" name="フリーフォーム 1062"/>
          <p:cNvSpPr/>
          <p:nvPr/>
        </p:nvSpPr>
        <p:spPr>
          <a:xfrm rot="9614277" flipV="1">
            <a:off x="6185521" y="1014494"/>
            <a:ext cx="98889" cy="19456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4" name="フリーフォーム 1063"/>
          <p:cNvSpPr/>
          <p:nvPr/>
        </p:nvSpPr>
        <p:spPr>
          <a:xfrm rot="8884128">
            <a:off x="6058556" y="830176"/>
            <a:ext cx="101154" cy="1887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5" name="フリーフォーム 1064"/>
          <p:cNvSpPr/>
          <p:nvPr/>
        </p:nvSpPr>
        <p:spPr>
          <a:xfrm rot="9737569" flipV="1">
            <a:off x="6349486" y="948518"/>
            <a:ext cx="84095" cy="1838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6" name="フリーフォーム 1065"/>
          <p:cNvSpPr/>
          <p:nvPr/>
        </p:nvSpPr>
        <p:spPr>
          <a:xfrm rot="9134412">
            <a:off x="6277302" y="777435"/>
            <a:ext cx="85812" cy="1708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7" name="フリーフォーム 1066"/>
          <p:cNvSpPr/>
          <p:nvPr/>
        </p:nvSpPr>
        <p:spPr>
          <a:xfrm rot="9481259" flipV="1">
            <a:off x="6266829" y="980471"/>
            <a:ext cx="95667" cy="18972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8" name="フリーフォーム 1067"/>
          <p:cNvSpPr/>
          <p:nvPr/>
        </p:nvSpPr>
        <p:spPr>
          <a:xfrm rot="9282879">
            <a:off x="6171653" y="804640"/>
            <a:ext cx="97386" cy="18175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9" name="フリーフォーム 1068"/>
          <p:cNvSpPr/>
          <p:nvPr/>
        </p:nvSpPr>
        <p:spPr>
          <a:xfrm rot="9959231" flipV="1">
            <a:off x="6428695" y="925220"/>
            <a:ext cx="80178" cy="16690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0" name="フリーフォーム 1069"/>
          <p:cNvSpPr/>
          <p:nvPr/>
        </p:nvSpPr>
        <p:spPr>
          <a:xfrm rot="9229082">
            <a:off x="6364686" y="752153"/>
            <a:ext cx="86253" cy="1702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1" name="フリーフォーム 1070"/>
          <p:cNvSpPr/>
          <p:nvPr/>
        </p:nvSpPr>
        <p:spPr>
          <a:xfrm rot="10185694" flipV="1">
            <a:off x="6509545" y="906016"/>
            <a:ext cx="76501" cy="15171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2" name="フリーフォーム 1071"/>
          <p:cNvSpPr/>
          <p:nvPr/>
        </p:nvSpPr>
        <p:spPr>
          <a:xfrm rot="9190707">
            <a:off x="6449030" y="743200"/>
            <a:ext cx="88164" cy="1590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3" name="フリーフォーム 1072"/>
          <p:cNvSpPr/>
          <p:nvPr/>
        </p:nvSpPr>
        <p:spPr>
          <a:xfrm rot="10240582" flipV="1">
            <a:off x="6577936" y="884492"/>
            <a:ext cx="72330" cy="14344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4" name="フリーフォーム 1073"/>
          <p:cNvSpPr/>
          <p:nvPr/>
        </p:nvSpPr>
        <p:spPr>
          <a:xfrm rot="9257949">
            <a:off x="6533952" y="740975"/>
            <a:ext cx="84854" cy="13478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5" name="フリーフォーム 1074"/>
          <p:cNvSpPr/>
          <p:nvPr/>
        </p:nvSpPr>
        <p:spPr>
          <a:xfrm rot="10100054" flipV="1">
            <a:off x="6644762" y="870897"/>
            <a:ext cx="62700" cy="1243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6" name="フリーフォーム 1075"/>
          <p:cNvSpPr/>
          <p:nvPr/>
        </p:nvSpPr>
        <p:spPr>
          <a:xfrm rot="9740332">
            <a:off x="6610618" y="731922"/>
            <a:ext cx="70614" cy="1343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7" name="フリーフォーム 1076"/>
          <p:cNvSpPr/>
          <p:nvPr/>
        </p:nvSpPr>
        <p:spPr>
          <a:xfrm rot="9914234" flipV="1">
            <a:off x="6709731" y="855715"/>
            <a:ext cx="59734" cy="1184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8" name="フリーフォーム 1077"/>
          <p:cNvSpPr/>
          <p:nvPr/>
        </p:nvSpPr>
        <p:spPr>
          <a:xfrm rot="9821979">
            <a:off x="6680474" y="731963"/>
            <a:ext cx="60736" cy="11650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9" name="フリーフォーム 1078"/>
          <p:cNvSpPr/>
          <p:nvPr/>
        </p:nvSpPr>
        <p:spPr>
          <a:xfrm rot="9714913" flipV="1">
            <a:off x="6832206" y="832923"/>
            <a:ext cx="48599" cy="9638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0" name="フリーフォーム 1079"/>
          <p:cNvSpPr/>
          <p:nvPr/>
        </p:nvSpPr>
        <p:spPr>
          <a:xfrm rot="10157189">
            <a:off x="6801629" y="738315"/>
            <a:ext cx="44613" cy="900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1" name="フリーフォーム 1080"/>
          <p:cNvSpPr/>
          <p:nvPr/>
        </p:nvSpPr>
        <p:spPr>
          <a:xfrm rot="9319975" flipV="1">
            <a:off x="6967642" y="801023"/>
            <a:ext cx="38227" cy="8804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2" name="フリーフォーム 1081"/>
          <p:cNvSpPr/>
          <p:nvPr/>
        </p:nvSpPr>
        <p:spPr>
          <a:xfrm rot="10716023">
            <a:off x="6994021" y="739224"/>
            <a:ext cx="33818" cy="6311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3" name="フリーフォーム 1082"/>
          <p:cNvSpPr/>
          <p:nvPr/>
        </p:nvSpPr>
        <p:spPr>
          <a:xfrm rot="8134838" flipV="1">
            <a:off x="7127404" y="783512"/>
            <a:ext cx="36581" cy="6839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4" name="フリーフォーム 1083"/>
          <p:cNvSpPr/>
          <p:nvPr/>
        </p:nvSpPr>
        <p:spPr>
          <a:xfrm rot="12592243">
            <a:off x="7109624" y="734779"/>
            <a:ext cx="31690" cy="5885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6" name="フリーフォーム 1085"/>
          <p:cNvSpPr/>
          <p:nvPr/>
        </p:nvSpPr>
        <p:spPr>
          <a:xfrm rot="9128937" flipV="1">
            <a:off x="7015202" y="800159"/>
            <a:ext cx="30774" cy="751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7" name="フリーフォーム 1086"/>
          <p:cNvSpPr/>
          <p:nvPr/>
        </p:nvSpPr>
        <p:spPr>
          <a:xfrm rot="11142035">
            <a:off x="7036646" y="737728"/>
            <a:ext cx="30061" cy="6013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8" name="フリーフォーム 1087"/>
          <p:cNvSpPr/>
          <p:nvPr/>
        </p:nvSpPr>
        <p:spPr>
          <a:xfrm rot="9226980" flipV="1">
            <a:off x="7051696" y="796954"/>
            <a:ext cx="33799" cy="6960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9" name="フリーフォーム 1088"/>
          <p:cNvSpPr/>
          <p:nvPr/>
        </p:nvSpPr>
        <p:spPr>
          <a:xfrm rot="11909407">
            <a:off x="7073982" y="736673"/>
            <a:ext cx="30299" cy="587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0" name="フリーフォーム 1089"/>
          <p:cNvSpPr/>
          <p:nvPr/>
        </p:nvSpPr>
        <p:spPr>
          <a:xfrm rot="9648120" flipV="1">
            <a:off x="6878538" y="826488"/>
            <a:ext cx="45281" cy="883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1" name="フリーフォーム 1090"/>
          <p:cNvSpPr/>
          <p:nvPr/>
        </p:nvSpPr>
        <p:spPr>
          <a:xfrm rot="10778173">
            <a:off x="6849177" y="738399"/>
            <a:ext cx="40027" cy="8370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2" name="フリーフォーム 1091"/>
          <p:cNvSpPr/>
          <p:nvPr/>
        </p:nvSpPr>
        <p:spPr>
          <a:xfrm rot="9540045" flipV="1">
            <a:off x="6775278" y="843110"/>
            <a:ext cx="55786" cy="11063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3" name="フリーフォーム 1092"/>
          <p:cNvSpPr/>
          <p:nvPr/>
        </p:nvSpPr>
        <p:spPr>
          <a:xfrm rot="10010216">
            <a:off x="6743790" y="735855"/>
            <a:ext cx="51897" cy="10383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4" name="フリーフォーム 1093"/>
          <p:cNvSpPr/>
          <p:nvPr/>
        </p:nvSpPr>
        <p:spPr>
          <a:xfrm rot="9658528" flipV="1">
            <a:off x="6921516" y="814602"/>
            <a:ext cx="39406" cy="8527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5" name="フリーフォーム 1094"/>
          <p:cNvSpPr/>
          <p:nvPr/>
        </p:nvSpPr>
        <p:spPr>
          <a:xfrm rot="11256314">
            <a:off x="6898206" y="737911"/>
            <a:ext cx="38653" cy="7871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6" name="フリーフォーム 1095"/>
          <p:cNvSpPr/>
          <p:nvPr/>
        </p:nvSpPr>
        <p:spPr>
          <a:xfrm rot="8134838" flipV="1">
            <a:off x="7168882" y="778641"/>
            <a:ext cx="36132" cy="5585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7" name="フリーフォーム 1096"/>
          <p:cNvSpPr/>
          <p:nvPr/>
        </p:nvSpPr>
        <p:spPr>
          <a:xfrm rot="12592243">
            <a:off x="7149459" y="740026"/>
            <a:ext cx="25175" cy="4698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8" name="フリーフォーム 1097"/>
          <p:cNvSpPr/>
          <p:nvPr/>
        </p:nvSpPr>
        <p:spPr>
          <a:xfrm rot="8134838" flipV="1">
            <a:off x="7196436" y="772315"/>
            <a:ext cx="27428" cy="5439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9" name="フリーフォーム 1098"/>
          <p:cNvSpPr/>
          <p:nvPr/>
        </p:nvSpPr>
        <p:spPr>
          <a:xfrm rot="12592243">
            <a:off x="7178828" y="742054"/>
            <a:ext cx="27391" cy="4189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0" name="フリーフォーム 1099"/>
          <p:cNvSpPr/>
          <p:nvPr/>
        </p:nvSpPr>
        <p:spPr>
          <a:xfrm rot="6983617" flipV="1">
            <a:off x="7234032" y="756620"/>
            <a:ext cx="22288" cy="4419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1" name="フリーフォーム 1100"/>
          <p:cNvSpPr/>
          <p:nvPr/>
        </p:nvSpPr>
        <p:spPr>
          <a:xfrm rot="13399124">
            <a:off x="7211606" y="743339"/>
            <a:ext cx="22257" cy="4154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2" name="フリーフォーム 1101"/>
          <p:cNvSpPr/>
          <p:nvPr/>
        </p:nvSpPr>
        <p:spPr>
          <a:xfrm rot="10716023">
            <a:off x="6945694" y="740306"/>
            <a:ext cx="39109" cy="6991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3" name="フリーフォーム 1102"/>
          <p:cNvSpPr/>
          <p:nvPr/>
        </p:nvSpPr>
        <p:spPr>
          <a:xfrm rot="9226980" flipV="1">
            <a:off x="7086415" y="791660"/>
            <a:ext cx="30123" cy="620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rgbClr val="99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360" name="グループ化 1359"/>
          <p:cNvGrpSpPr/>
          <p:nvPr/>
        </p:nvGrpSpPr>
        <p:grpSpPr>
          <a:xfrm rot="3062983" flipV="1">
            <a:off x="5050045" y="1722395"/>
            <a:ext cx="1143242" cy="385403"/>
            <a:chOff x="337706" y="3440796"/>
            <a:chExt cx="7829822" cy="2631464"/>
          </a:xfrm>
          <a:solidFill>
            <a:srgbClr val="99CC00"/>
          </a:solidFill>
        </p:grpSpPr>
        <p:sp>
          <p:nvSpPr>
            <p:cNvPr id="1361" name="フリーフォーム 1360"/>
            <p:cNvSpPr/>
            <p:nvPr/>
          </p:nvSpPr>
          <p:spPr>
            <a:xfrm rot="11248954" flipV="1">
              <a:off x="406000" y="4412631"/>
              <a:ext cx="450506" cy="893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2" name="フリーフォーム 1361"/>
            <p:cNvSpPr/>
            <p:nvPr/>
          </p:nvSpPr>
          <p:spPr>
            <a:xfrm rot="9975450">
              <a:off x="337706" y="3497930"/>
              <a:ext cx="449890" cy="839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3" name="フリーフォーム 1362"/>
            <p:cNvSpPr/>
            <p:nvPr/>
          </p:nvSpPr>
          <p:spPr>
            <a:xfrm rot="11302357" flipV="1">
              <a:off x="787954" y="4351432"/>
              <a:ext cx="450506" cy="893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4" name="フリーフォーム 1363"/>
            <p:cNvSpPr/>
            <p:nvPr/>
          </p:nvSpPr>
          <p:spPr>
            <a:xfrm rot="10152755">
              <a:off x="739951" y="3464605"/>
              <a:ext cx="449890" cy="839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5" name="フリーフォーム 1364"/>
            <p:cNvSpPr/>
            <p:nvPr/>
          </p:nvSpPr>
          <p:spPr>
            <a:xfrm rot="11358290" flipV="1">
              <a:off x="1174684" y="4322177"/>
              <a:ext cx="441425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6" name="フリーフォーム 1365"/>
            <p:cNvSpPr/>
            <p:nvPr/>
          </p:nvSpPr>
          <p:spPr>
            <a:xfrm rot="10315247">
              <a:off x="1152830" y="3462434"/>
              <a:ext cx="440822" cy="822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7" name="フリーフォーム 1366"/>
            <p:cNvSpPr/>
            <p:nvPr/>
          </p:nvSpPr>
          <p:spPr>
            <a:xfrm rot="11254278" flipV="1">
              <a:off x="1566425" y="4301135"/>
              <a:ext cx="427577" cy="8479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8" name="フリーフォーム 1367"/>
            <p:cNvSpPr/>
            <p:nvPr/>
          </p:nvSpPr>
          <p:spPr>
            <a:xfrm rot="10279830">
              <a:off x="1540116" y="3454940"/>
              <a:ext cx="435494" cy="8127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69" name="フリーフォーム 1368"/>
            <p:cNvSpPr/>
            <p:nvPr/>
          </p:nvSpPr>
          <p:spPr>
            <a:xfrm rot="11162147" flipV="1">
              <a:off x="1949857" y="4308076"/>
              <a:ext cx="411187" cy="815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0" name="フリーフォーム 1369"/>
            <p:cNvSpPr/>
            <p:nvPr/>
          </p:nvSpPr>
          <p:spPr>
            <a:xfrm rot="10431998">
              <a:off x="1934519" y="3440796"/>
              <a:ext cx="421091" cy="78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1" name="フリーフォーム 1370"/>
            <p:cNvSpPr/>
            <p:nvPr/>
          </p:nvSpPr>
          <p:spPr>
            <a:xfrm rot="11140086" flipV="1">
              <a:off x="2313201" y="4277912"/>
              <a:ext cx="416201" cy="825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2" name="フリーフォーム 1371"/>
            <p:cNvSpPr/>
            <p:nvPr/>
          </p:nvSpPr>
          <p:spPr>
            <a:xfrm rot="10523284">
              <a:off x="2303301" y="3447471"/>
              <a:ext cx="415632" cy="7757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3" name="フリーフォーム 1372"/>
            <p:cNvSpPr/>
            <p:nvPr/>
          </p:nvSpPr>
          <p:spPr>
            <a:xfrm rot="11134373" flipV="1">
              <a:off x="2694920" y="4283449"/>
              <a:ext cx="406167" cy="8054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4" name="フリーフォーム 1373"/>
            <p:cNvSpPr/>
            <p:nvPr/>
          </p:nvSpPr>
          <p:spPr>
            <a:xfrm rot="10259692">
              <a:off x="2689085" y="3465942"/>
              <a:ext cx="405612" cy="757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5" name="フリーフォーム 1374"/>
            <p:cNvSpPr/>
            <p:nvPr/>
          </p:nvSpPr>
          <p:spPr>
            <a:xfrm rot="11308133" flipV="1">
              <a:off x="3080884" y="4283279"/>
              <a:ext cx="412797" cy="7925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6" name="フリーフォーム 1375"/>
            <p:cNvSpPr/>
            <p:nvPr/>
          </p:nvSpPr>
          <p:spPr>
            <a:xfrm rot="10577984">
              <a:off x="3081113" y="3472881"/>
              <a:ext cx="413461" cy="747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7" name="フリーフォーム 1376"/>
            <p:cNvSpPr/>
            <p:nvPr/>
          </p:nvSpPr>
          <p:spPr>
            <a:xfrm rot="11343663" flipV="1">
              <a:off x="3435951" y="4306549"/>
              <a:ext cx="407468" cy="757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8" name="フリーフォーム 1377"/>
            <p:cNvSpPr/>
            <p:nvPr/>
          </p:nvSpPr>
          <p:spPr>
            <a:xfrm rot="10613514">
              <a:off x="3484280" y="3523442"/>
              <a:ext cx="406914" cy="7115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79" name="フリーフォーム 1378"/>
            <p:cNvSpPr/>
            <p:nvPr/>
          </p:nvSpPr>
          <p:spPr>
            <a:xfrm rot="11589030" flipV="1">
              <a:off x="3782107" y="4326418"/>
              <a:ext cx="390442" cy="7743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0" name="フリーフォーム 1379"/>
            <p:cNvSpPr/>
            <p:nvPr/>
          </p:nvSpPr>
          <p:spPr>
            <a:xfrm rot="10800000">
              <a:off x="3862741" y="3577903"/>
              <a:ext cx="369403" cy="689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1" name="フリーフォーム 1380"/>
            <p:cNvSpPr/>
            <p:nvPr/>
          </p:nvSpPr>
          <p:spPr>
            <a:xfrm rot="11530149" flipV="1">
              <a:off x="4134159" y="4386916"/>
              <a:ext cx="376122" cy="74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2" name="フリーフォーム 1381"/>
            <p:cNvSpPr/>
            <p:nvPr/>
          </p:nvSpPr>
          <p:spPr>
            <a:xfrm rot="10800000">
              <a:off x="4212479" y="3659851"/>
              <a:ext cx="362561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3" name="フリーフォーム 1382"/>
            <p:cNvSpPr/>
            <p:nvPr/>
          </p:nvSpPr>
          <p:spPr>
            <a:xfrm rot="11837226" flipV="1">
              <a:off x="4455586" y="4463799"/>
              <a:ext cx="343686" cy="676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4" name="フリーフォーム 1383"/>
            <p:cNvSpPr/>
            <p:nvPr/>
          </p:nvSpPr>
          <p:spPr>
            <a:xfrm rot="11107077">
              <a:off x="4559867" y="3738805"/>
              <a:ext cx="351562" cy="656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5" name="フリーフォーム 1384"/>
            <p:cNvSpPr/>
            <p:nvPr/>
          </p:nvSpPr>
          <p:spPr>
            <a:xfrm rot="11960518" flipV="1">
              <a:off x="5064933" y="4612381"/>
              <a:ext cx="292272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6" name="フリーフォーム 1385"/>
            <p:cNvSpPr/>
            <p:nvPr/>
          </p:nvSpPr>
          <p:spPr>
            <a:xfrm rot="11357361">
              <a:off x="5235984" y="3993044"/>
              <a:ext cx="298237" cy="593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7" name="フリーフォーム 1386"/>
            <p:cNvSpPr/>
            <p:nvPr/>
          </p:nvSpPr>
          <p:spPr>
            <a:xfrm rot="11704208" flipV="1">
              <a:off x="4758569" y="4537994"/>
              <a:ext cx="332488" cy="6593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8" name="フリーフォーム 1387"/>
            <p:cNvSpPr/>
            <p:nvPr/>
          </p:nvSpPr>
          <p:spPr>
            <a:xfrm rot="10800000">
              <a:off x="4870486" y="3855576"/>
              <a:ext cx="338467" cy="6316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89" name="フリーフォーム 1388"/>
            <p:cNvSpPr/>
            <p:nvPr/>
          </p:nvSpPr>
          <p:spPr>
            <a:xfrm rot="12182180" flipV="1">
              <a:off x="5352578" y="4715472"/>
              <a:ext cx="278657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0" name="フリーフォーム 1389"/>
            <p:cNvSpPr/>
            <p:nvPr/>
          </p:nvSpPr>
          <p:spPr>
            <a:xfrm rot="11452031">
              <a:off x="5531813" y="4106580"/>
              <a:ext cx="299771" cy="5916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1" name="フリーフォーム 1390"/>
            <p:cNvSpPr/>
            <p:nvPr/>
          </p:nvSpPr>
          <p:spPr>
            <a:xfrm rot="12408643" flipV="1">
              <a:off x="5634256" y="4832983"/>
              <a:ext cx="265877" cy="5272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2" name="フリーフォーム 1391"/>
            <p:cNvSpPr/>
            <p:nvPr/>
          </p:nvSpPr>
          <p:spPr>
            <a:xfrm rot="11413656">
              <a:off x="5795546" y="4264281"/>
              <a:ext cx="306415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3" name="フリーフォーム 1392"/>
            <p:cNvSpPr/>
            <p:nvPr/>
          </p:nvSpPr>
          <p:spPr>
            <a:xfrm rot="12463531" flipV="1">
              <a:off x="5879156" y="4915024"/>
              <a:ext cx="251385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4" name="フリーフォーム 1393"/>
            <p:cNvSpPr/>
            <p:nvPr/>
          </p:nvSpPr>
          <p:spPr>
            <a:xfrm rot="11480898">
              <a:off x="6062346" y="4440979"/>
              <a:ext cx="294909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5" name="フリーフォーム 1394"/>
            <p:cNvSpPr/>
            <p:nvPr/>
          </p:nvSpPr>
          <p:spPr>
            <a:xfrm rot="12323003" flipV="1">
              <a:off x="6116360" y="5013859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6" name="フリーフォーム 1395"/>
            <p:cNvSpPr/>
            <p:nvPr/>
          </p:nvSpPr>
          <p:spPr>
            <a:xfrm rot="11963281">
              <a:off x="6299390" y="4561643"/>
              <a:ext cx="245419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7" name="フリーフォーム 1396"/>
            <p:cNvSpPr/>
            <p:nvPr/>
          </p:nvSpPr>
          <p:spPr>
            <a:xfrm rot="12137183" flipV="1">
              <a:off x="6335567" y="5106753"/>
              <a:ext cx="207607" cy="41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8" name="フリーフォーム 1397"/>
            <p:cNvSpPr/>
            <p:nvPr/>
          </p:nvSpPr>
          <p:spPr>
            <a:xfrm rot="12044928">
              <a:off x="6515245" y="4703951"/>
              <a:ext cx="211086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99" name="フリーフォーム 1398"/>
            <p:cNvSpPr/>
            <p:nvPr/>
          </p:nvSpPr>
          <p:spPr>
            <a:xfrm rot="11937862" flipV="1">
              <a:off x="6750046" y="5296069"/>
              <a:ext cx="168905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0" name="フリーフォーム 1399"/>
            <p:cNvSpPr/>
            <p:nvPr/>
          </p:nvSpPr>
          <p:spPr>
            <a:xfrm rot="12380138">
              <a:off x="6871419" y="4967688"/>
              <a:ext cx="155050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1" name="フリーフォーム 1400"/>
            <p:cNvSpPr/>
            <p:nvPr/>
          </p:nvSpPr>
          <p:spPr>
            <a:xfrm rot="11542924" flipV="1">
              <a:off x="7204888" y="5483252"/>
              <a:ext cx="132860" cy="306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2" name="フリーフォーム 1401"/>
            <p:cNvSpPr/>
            <p:nvPr/>
          </p:nvSpPr>
          <p:spPr>
            <a:xfrm rot="12938972">
              <a:off x="7435115" y="5371198"/>
              <a:ext cx="117532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3" name="フリーフォーム 1402"/>
            <p:cNvSpPr/>
            <p:nvPr/>
          </p:nvSpPr>
          <p:spPr>
            <a:xfrm rot="10357787" flipV="1">
              <a:off x="7705865" y="5774388"/>
              <a:ext cx="127134" cy="237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4" name="フリーフォーム 1403"/>
            <p:cNvSpPr/>
            <p:nvPr/>
          </p:nvSpPr>
          <p:spPr>
            <a:xfrm rot="14815192">
              <a:off x="7770307" y="5600197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5" name="フリーフォーム 1404"/>
            <p:cNvSpPr/>
            <p:nvPr/>
          </p:nvSpPr>
          <p:spPr>
            <a:xfrm>
              <a:off x="483280" y="4246063"/>
              <a:ext cx="7454955" cy="163308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6" name="フリーフォーム 1405"/>
            <p:cNvSpPr/>
            <p:nvPr/>
          </p:nvSpPr>
          <p:spPr>
            <a:xfrm rot="11351886" flipV="1">
              <a:off x="7354723" y="5577175"/>
              <a:ext cx="106957" cy="261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7" name="フリーフォーム 1406"/>
            <p:cNvSpPr/>
            <p:nvPr/>
          </p:nvSpPr>
          <p:spPr>
            <a:xfrm rot="13364984">
              <a:off x="7560918" y="5453425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8" name="フリーフォーム 1407"/>
            <p:cNvSpPr/>
            <p:nvPr/>
          </p:nvSpPr>
          <p:spPr>
            <a:xfrm rot="11449929" flipV="1">
              <a:off x="7467419" y="5649814"/>
              <a:ext cx="117470" cy="241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09" name="フリーフォーム 1408"/>
            <p:cNvSpPr/>
            <p:nvPr/>
          </p:nvSpPr>
          <p:spPr>
            <a:xfrm rot="14132356">
              <a:off x="7668098" y="5529418"/>
              <a:ext cx="105299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0" name="フリーフォーム 1409"/>
            <p:cNvSpPr/>
            <p:nvPr/>
          </p:nvSpPr>
          <p:spPr>
            <a:xfrm rot="11871069" flipV="1">
              <a:off x="6901610" y="5374588"/>
              <a:ext cx="157371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1" name="フリーフォーム 1410"/>
            <p:cNvSpPr/>
            <p:nvPr/>
          </p:nvSpPr>
          <p:spPr>
            <a:xfrm rot="13001122">
              <a:off x="7011328" y="5064901"/>
              <a:ext cx="139112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2" name="フリーフォーム 1411"/>
            <p:cNvSpPr/>
            <p:nvPr/>
          </p:nvSpPr>
          <p:spPr>
            <a:xfrm rot="11762994" flipV="1">
              <a:off x="6553359" y="5207663"/>
              <a:ext cx="193882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3" name="フリーフォーム 1412"/>
            <p:cNvSpPr/>
            <p:nvPr/>
          </p:nvSpPr>
          <p:spPr>
            <a:xfrm rot="12233165">
              <a:off x="6699087" y="4842526"/>
              <a:ext cx="180370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4" name="フリーフォーム 1413"/>
            <p:cNvSpPr/>
            <p:nvPr/>
          </p:nvSpPr>
          <p:spPr>
            <a:xfrm rot="11881477" flipV="1">
              <a:off x="7051011" y="5426540"/>
              <a:ext cx="136955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5" name="フリーフォーム 1414"/>
            <p:cNvSpPr/>
            <p:nvPr/>
          </p:nvSpPr>
          <p:spPr>
            <a:xfrm rot="13479263">
              <a:off x="7154050" y="5166501"/>
              <a:ext cx="134339" cy="2735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6" name="フリーフォーム 1415"/>
            <p:cNvSpPr/>
            <p:nvPr/>
          </p:nvSpPr>
          <p:spPr>
            <a:xfrm rot="10357787" flipV="1">
              <a:off x="7844402" y="5851635"/>
              <a:ext cx="125579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7" name="フリーフォーム 1416"/>
            <p:cNvSpPr/>
            <p:nvPr/>
          </p:nvSpPr>
          <p:spPr>
            <a:xfrm rot="14815192">
              <a:off x="7884513" y="5695496"/>
              <a:ext cx="87492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8" name="フリーフォーム 1417"/>
            <p:cNvSpPr/>
            <p:nvPr/>
          </p:nvSpPr>
          <p:spPr>
            <a:xfrm rot="10357787" flipV="1">
              <a:off x="7938654" y="5883211"/>
              <a:ext cx="95328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19" name="フリーフォーム 1418"/>
            <p:cNvSpPr/>
            <p:nvPr/>
          </p:nvSpPr>
          <p:spPr>
            <a:xfrm rot="14815192">
              <a:off x="7966286" y="5766753"/>
              <a:ext cx="95194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0" name="フリーフォーム 1419"/>
            <p:cNvSpPr/>
            <p:nvPr/>
          </p:nvSpPr>
          <p:spPr>
            <a:xfrm rot="9206566" flipV="1">
              <a:off x="8088282" y="5916622"/>
              <a:ext cx="77460" cy="153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1" name="フリーフォーム 1420"/>
            <p:cNvSpPr/>
            <p:nvPr/>
          </p:nvSpPr>
          <p:spPr>
            <a:xfrm rot="15622073">
              <a:off x="8056665" y="5833736"/>
              <a:ext cx="77353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2" name="フリーフォーム 1421"/>
            <p:cNvSpPr/>
            <p:nvPr/>
          </p:nvSpPr>
          <p:spPr>
            <a:xfrm rot="12938972">
              <a:off x="7289775" y="5276206"/>
              <a:ext cx="135927" cy="242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3" name="フリーフォーム 1422"/>
            <p:cNvSpPr/>
            <p:nvPr/>
          </p:nvSpPr>
          <p:spPr>
            <a:xfrm rot="11449929" flipV="1">
              <a:off x="7583957" y="5706676"/>
              <a:ext cx="104690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424" name="グループ化 1423"/>
          <p:cNvGrpSpPr/>
          <p:nvPr/>
        </p:nvGrpSpPr>
        <p:grpSpPr>
          <a:xfrm rot="2968350" flipV="1">
            <a:off x="4730059" y="1972060"/>
            <a:ext cx="1329708" cy="419661"/>
            <a:chOff x="337686" y="3440831"/>
            <a:chExt cx="7829777" cy="2631462"/>
          </a:xfrm>
          <a:solidFill>
            <a:srgbClr val="99CC00"/>
          </a:solidFill>
        </p:grpSpPr>
        <p:sp>
          <p:nvSpPr>
            <p:cNvPr id="1469" name="フリーフォーム 1468"/>
            <p:cNvSpPr/>
            <p:nvPr/>
          </p:nvSpPr>
          <p:spPr>
            <a:xfrm>
              <a:off x="483266" y="4246092"/>
              <a:ext cx="7454883" cy="163308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5" name="フリーフォーム 1424"/>
            <p:cNvSpPr/>
            <p:nvPr/>
          </p:nvSpPr>
          <p:spPr>
            <a:xfrm rot="11248954" flipV="1">
              <a:off x="405969" y="4412668"/>
              <a:ext cx="450499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6" name="フリーフォーム 1425"/>
            <p:cNvSpPr/>
            <p:nvPr/>
          </p:nvSpPr>
          <p:spPr>
            <a:xfrm rot="9975450">
              <a:off x="337686" y="3497964"/>
              <a:ext cx="449887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7" name="フリーフォーム 1426"/>
            <p:cNvSpPr/>
            <p:nvPr/>
          </p:nvSpPr>
          <p:spPr>
            <a:xfrm rot="11302357" flipV="1">
              <a:off x="787926" y="4351475"/>
              <a:ext cx="450499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8" name="フリーフォーム 1427"/>
            <p:cNvSpPr/>
            <p:nvPr/>
          </p:nvSpPr>
          <p:spPr>
            <a:xfrm rot="10152755">
              <a:off x="739924" y="3464633"/>
              <a:ext cx="449887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29" name="フリーフォーム 1428"/>
            <p:cNvSpPr/>
            <p:nvPr/>
          </p:nvSpPr>
          <p:spPr>
            <a:xfrm rot="11358290" flipV="1">
              <a:off x="1174650" y="4322218"/>
              <a:ext cx="441420" cy="8754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0" name="フリーフォーム 1429"/>
            <p:cNvSpPr/>
            <p:nvPr/>
          </p:nvSpPr>
          <p:spPr>
            <a:xfrm rot="10315247">
              <a:off x="1152796" y="3462473"/>
              <a:ext cx="440813" cy="822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1" name="フリーフォーム 1430"/>
            <p:cNvSpPr/>
            <p:nvPr/>
          </p:nvSpPr>
          <p:spPr>
            <a:xfrm rot="11254278" flipV="1">
              <a:off x="1566387" y="4301177"/>
              <a:ext cx="427570" cy="8479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2" name="フリーフォーム 1431"/>
            <p:cNvSpPr/>
            <p:nvPr/>
          </p:nvSpPr>
          <p:spPr>
            <a:xfrm rot="10279830">
              <a:off x="1540081" y="3454974"/>
              <a:ext cx="435484" cy="8127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3" name="フリーフォーム 1432"/>
            <p:cNvSpPr/>
            <p:nvPr/>
          </p:nvSpPr>
          <p:spPr>
            <a:xfrm rot="11162147" flipV="1">
              <a:off x="1949817" y="4308112"/>
              <a:ext cx="411183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4" name="フリーフォーム 1433"/>
            <p:cNvSpPr/>
            <p:nvPr/>
          </p:nvSpPr>
          <p:spPr>
            <a:xfrm rot="10431998">
              <a:off x="1934477" y="3440831"/>
              <a:ext cx="421087" cy="78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5" name="フリーフォーム 1434"/>
            <p:cNvSpPr/>
            <p:nvPr/>
          </p:nvSpPr>
          <p:spPr>
            <a:xfrm rot="11140086" flipV="1">
              <a:off x="2313153" y="4277954"/>
              <a:ext cx="416194" cy="825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6" name="フリーフォーム 1435"/>
            <p:cNvSpPr/>
            <p:nvPr/>
          </p:nvSpPr>
          <p:spPr>
            <a:xfrm rot="10523284">
              <a:off x="2303259" y="3447500"/>
              <a:ext cx="415629" cy="775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7" name="フリーフォーム 1436"/>
            <p:cNvSpPr/>
            <p:nvPr/>
          </p:nvSpPr>
          <p:spPr>
            <a:xfrm rot="11134373" flipV="1">
              <a:off x="2694871" y="4283489"/>
              <a:ext cx="406160" cy="8054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8" name="フリーフォーム 1437"/>
            <p:cNvSpPr/>
            <p:nvPr/>
          </p:nvSpPr>
          <p:spPr>
            <a:xfrm rot="10259692">
              <a:off x="2689039" y="3465979"/>
              <a:ext cx="405607" cy="7570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39" name="フリーフォーム 1438"/>
            <p:cNvSpPr/>
            <p:nvPr/>
          </p:nvSpPr>
          <p:spPr>
            <a:xfrm rot="11308133" flipV="1">
              <a:off x="3080830" y="4283330"/>
              <a:ext cx="412796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0" name="フリーフォーム 1439"/>
            <p:cNvSpPr/>
            <p:nvPr/>
          </p:nvSpPr>
          <p:spPr>
            <a:xfrm rot="10577984">
              <a:off x="3081061" y="3472918"/>
              <a:ext cx="413456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1" name="フリーフォーム 1440"/>
            <p:cNvSpPr/>
            <p:nvPr/>
          </p:nvSpPr>
          <p:spPr>
            <a:xfrm rot="11343663" flipV="1">
              <a:off x="3435894" y="4306597"/>
              <a:ext cx="407467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2" name="フリーフォーム 1441"/>
            <p:cNvSpPr/>
            <p:nvPr/>
          </p:nvSpPr>
          <p:spPr>
            <a:xfrm rot="10613514">
              <a:off x="3484217" y="3523491"/>
              <a:ext cx="406908" cy="711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3" name="フリーフォーム 1442"/>
            <p:cNvSpPr/>
            <p:nvPr/>
          </p:nvSpPr>
          <p:spPr>
            <a:xfrm rot="11589030" flipV="1">
              <a:off x="3782047" y="4326475"/>
              <a:ext cx="390438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4" name="フリーフォーム 1443"/>
            <p:cNvSpPr/>
            <p:nvPr/>
          </p:nvSpPr>
          <p:spPr>
            <a:xfrm rot="10800000">
              <a:off x="3862675" y="3577947"/>
              <a:ext cx="369399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5" name="フリーフォーム 1444"/>
            <p:cNvSpPr/>
            <p:nvPr/>
          </p:nvSpPr>
          <p:spPr>
            <a:xfrm rot="11530149" flipV="1">
              <a:off x="4134091" y="4386965"/>
              <a:ext cx="376118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6" name="フリーフォーム 1445"/>
            <p:cNvSpPr/>
            <p:nvPr/>
          </p:nvSpPr>
          <p:spPr>
            <a:xfrm rot="10800000">
              <a:off x="4212416" y="3659895"/>
              <a:ext cx="362557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7" name="フリーフォーム 1446"/>
            <p:cNvSpPr/>
            <p:nvPr/>
          </p:nvSpPr>
          <p:spPr>
            <a:xfrm rot="11837226" flipV="1">
              <a:off x="4455517" y="4463848"/>
              <a:ext cx="343685" cy="676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8" name="フリーフォーム 1447"/>
            <p:cNvSpPr/>
            <p:nvPr/>
          </p:nvSpPr>
          <p:spPr>
            <a:xfrm rot="11107077">
              <a:off x="4559797" y="3738849"/>
              <a:ext cx="351558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49" name="フリーフォーム 1448"/>
            <p:cNvSpPr/>
            <p:nvPr/>
          </p:nvSpPr>
          <p:spPr>
            <a:xfrm rot="11960518" flipV="1">
              <a:off x="5064860" y="4612430"/>
              <a:ext cx="292268" cy="6390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0" name="フリーフォーム 1449"/>
            <p:cNvSpPr/>
            <p:nvPr/>
          </p:nvSpPr>
          <p:spPr>
            <a:xfrm rot="11357361">
              <a:off x="5235906" y="3993095"/>
              <a:ext cx="298239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1" name="フリーフォーム 1450"/>
            <p:cNvSpPr/>
            <p:nvPr/>
          </p:nvSpPr>
          <p:spPr>
            <a:xfrm rot="11704208" flipV="1">
              <a:off x="4758497" y="4538048"/>
              <a:ext cx="332485" cy="6593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2" name="フリーフォーム 1451"/>
            <p:cNvSpPr/>
            <p:nvPr/>
          </p:nvSpPr>
          <p:spPr>
            <a:xfrm rot="10800000">
              <a:off x="4870420" y="3855619"/>
              <a:ext cx="338462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3" name="フリーフォーム 1452"/>
            <p:cNvSpPr/>
            <p:nvPr/>
          </p:nvSpPr>
          <p:spPr>
            <a:xfrm rot="12182180" flipV="1">
              <a:off x="5352507" y="4715528"/>
              <a:ext cx="278654" cy="580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4" name="フリーフォーム 1453"/>
            <p:cNvSpPr/>
            <p:nvPr/>
          </p:nvSpPr>
          <p:spPr>
            <a:xfrm rot="11452031">
              <a:off x="5531744" y="4106617"/>
              <a:ext cx="299764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5" name="フリーフォーム 1454"/>
            <p:cNvSpPr/>
            <p:nvPr/>
          </p:nvSpPr>
          <p:spPr>
            <a:xfrm rot="12408643" flipV="1">
              <a:off x="5634181" y="4833032"/>
              <a:ext cx="265870" cy="5272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6" name="フリーフォーム 1455"/>
            <p:cNvSpPr/>
            <p:nvPr/>
          </p:nvSpPr>
          <p:spPr>
            <a:xfrm rot="11413656">
              <a:off x="5795469" y="4264327"/>
              <a:ext cx="306412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7" name="フリーフォーム 1456"/>
            <p:cNvSpPr/>
            <p:nvPr/>
          </p:nvSpPr>
          <p:spPr>
            <a:xfrm rot="12463531" flipV="1">
              <a:off x="5879081" y="4915064"/>
              <a:ext cx="251379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8" name="フリーフォーム 1457"/>
            <p:cNvSpPr/>
            <p:nvPr/>
          </p:nvSpPr>
          <p:spPr>
            <a:xfrm rot="11480898">
              <a:off x="6062266" y="4441018"/>
              <a:ext cx="294906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59" name="フリーフォーム 1458"/>
            <p:cNvSpPr/>
            <p:nvPr/>
          </p:nvSpPr>
          <p:spPr>
            <a:xfrm rot="12323003" flipV="1">
              <a:off x="6116281" y="5013912"/>
              <a:ext cx="217916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0" name="フリーフォーム 1459"/>
            <p:cNvSpPr/>
            <p:nvPr/>
          </p:nvSpPr>
          <p:spPr>
            <a:xfrm rot="11963281">
              <a:off x="6299308" y="4561685"/>
              <a:ext cx="245414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1" name="フリーフォーム 1460"/>
            <p:cNvSpPr/>
            <p:nvPr/>
          </p:nvSpPr>
          <p:spPr>
            <a:xfrm rot="12137183" flipV="1">
              <a:off x="6335486" y="5106796"/>
              <a:ext cx="207605" cy="411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2" name="フリーフォーム 1461"/>
            <p:cNvSpPr/>
            <p:nvPr/>
          </p:nvSpPr>
          <p:spPr>
            <a:xfrm rot="12044928">
              <a:off x="6515156" y="4704003"/>
              <a:ext cx="211085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3" name="フリーフォーム 1462"/>
            <p:cNvSpPr/>
            <p:nvPr/>
          </p:nvSpPr>
          <p:spPr>
            <a:xfrm rot="11937862" flipV="1">
              <a:off x="6749963" y="5296121"/>
              <a:ext cx="168907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4" name="フリーフォーム 1463"/>
            <p:cNvSpPr/>
            <p:nvPr/>
          </p:nvSpPr>
          <p:spPr>
            <a:xfrm rot="12380138">
              <a:off x="6871330" y="4967732"/>
              <a:ext cx="155046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5" name="フリーフォーム 1464"/>
            <p:cNvSpPr/>
            <p:nvPr/>
          </p:nvSpPr>
          <p:spPr>
            <a:xfrm rot="11542924" flipV="1">
              <a:off x="7204803" y="5483299"/>
              <a:ext cx="132853" cy="3060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6" name="フリーフォーム 1465"/>
            <p:cNvSpPr/>
            <p:nvPr/>
          </p:nvSpPr>
          <p:spPr>
            <a:xfrm rot="12938972">
              <a:off x="7435023" y="5371249"/>
              <a:ext cx="117531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7" name="フリーフォーム 1466"/>
            <p:cNvSpPr/>
            <p:nvPr/>
          </p:nvSpPr>
          <p:spPr>
            <a:xfrm rot="10357787" flipV="1">
              <a:off x="7705768" y="5774441"/>
              <a:ext cx="127135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68" name="フリーフォーム 1467"/>
            <p:cNvSpPr/>
            <p:nvPr/>
          </p:nvSpPr>
          <p:spPr>
            <a:xfrm rot="14815192">
              <a:off x="7770207" y="5600250"/>
              <a:ext cx="110141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0" name="フリーフォーム 1469"/>
            <p:cNvSpPr/>
            <p:nvPr/>
          </p:nvSpPr>
          <p:spPr>
            <a:xfrm rot="11351886" flipV="1">
              <a:off x="7354640" y="5577207"/>
              <a:ext cx="106956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1" name="フリーフォーム 1470"/>
            <p:cNvSpPr/>
            <p:nvPr/>
          </p:nvSpPr>
          <p:spPr>
            <a:xfrm rot="13364984">
              <a:off x="7560830" y="5453460"/>
              <a:ext cx="104477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2" name="フリーフォーム 1471"/>
            <p:cNvSpPr/>
            <p:nvPr/>
          </p:nvSpPr>
          <p:spPr>
            <a:xfrm rot="11449929" flipV="1">
              <a:off x="7467328" y="5649850"/>
              <a:ext cx="117472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3" name="フリーフォーム 1472"/>
            <p:cNvSpPr/>
            <p:nvPr/>
          </p:nvSpPr>
          <p:spPr>
            <a:xfrm rot="14132356">
              <a:off x="7668006" y="5529456"/>
              <a:ext cx="105300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4" name="フリーフォーム 1473"/>
            <p:cNvSpPr/>
            <p:nvPr/>
          </p:nvSpPr>
          <p:spPr>
            <a:xfrm rot="11871069" flipV="1">
              <a:off x="6901529" y="5374628"/>
              <a:ext cx="157372" cy="30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5" name="フリーフォーム 1474"/>
            <p:cNvSpPr/>
            <p:nvPr/>
          </p:nvSpPr>
          <p:spPr>
            <a:xfrm rot="13001122">
              <a:off x="7011240" y="5064931"/>
              <a:ext cx="139112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6" name="フリーフォーム 1475"/>
            <p:cNvSpPr/>
            <p:nvPr/>
          </p:nvSpPr>
          <p:spPr>
            <a:xfrm rot="11762994" flipV="1">
              <a:off x="6553280" y="5207694"/>
              <a:ext cx="193880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7" name="フリーフォーム 1476"/>
            <p:cNvSpPr/>
            <p:nvPr/>
          </p:nvSpPr>
          <p:spPr>
            <a:xfrm rot="12233165">
              <a:off x="6699005" y="4842571"/>
              <a:ext cx="180366" cy="3608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8" name="フリーフォーム 1477"/>
            <p:cNvSpPr/>
            <p:nvPr/>
          </p:nvSpPr>
          <p:spPr>
            <a:xfrm rot="11881477" flipV="1">
              <a:off x="7050916" y="5426587"/>
              <a:ext cx="136951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79" name="フリーフォーム 1478"/>
            <p:cNvSpPr/>
            <p:nvPr/>
          </p:nvSpPr>
          <p:spPr>
            <a:xfrm rot="13479263">
              <a:off x="7153986" y="5166557"/>
              <a:ext cx="134337" cy="273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0" name="フリーフォーム 1479"/>
            <p:cNvSpPr/>
            <p:nvPr/>
          </p:nvSpPr>
          <p:spPr>
            <a:xfrm rot="10357787" flipV="1">
              <a:off x="7844331" y="5851700"/>
              <a:ext cx="125575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1" name="フリーフォーム 1480"/>
            <p:cNvSpPr/>
            <p:nvPr/>
          </p:nvSpPr>
          <p:spPr>
            <a:xfrm rot="14815192">
              <a:off x="7884446" y="5695559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2" name="フリーフォーム 1481"/>
            <p:cNvSpPr/>
            <p:nvPr/>
          </p:nvSpPr>
          <p:spPr>
            <a:xfrm rot="10357787" flipV="1">
              <a:off x="7938581" y="5883246"/>
              <a:ext cx="95327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3" name="フリーフォーム 1482"/>
            <p:cNvSpPr/>
            <p:nvPr/>
          </p:nvSpPr>
          <p:spPr>
            <a:xfrm rot="14815192">
              <a:off x="7966215" y="5766783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4" name="フリーフォーム 1483"/>
            <p:cNvSpPr/>
            <p:nvPr/>
          </p:nvSpPr>
          <p:spPr>
            <a:xfrm rot="9206566" flipV="1">
              <a:off x="8088212" y="5916628"/>
              <a:ext cx="77461" cy="153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5" name="フリーフォーム 1484"/>
            <p:cNvSpPr/>
            <p:nvPr/>
          </p:nvSpPr>
          <p:spPr>
            <a:xfrm rot="15622073">
              <a:off x="8056602" y="5833752"/>
              <a:ext cx="77352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6" name="フリーフォーム 1485"/>
            <p:cNvSpPr/>
            <p:nvPr/>
          </p:nvSpPr>
          <p:spPr>
            <a:xfrm rot="12938972">
              <a:off x="7289745" y="5276209"/>
              <a:ext cx="135927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7" name="フリーフォーム 1486"/>
            <p:cNvSpPr/>
            <p:nvPr/>
          </p:nvSpPr>
          <p:spPr>
            <a:xfrm rot="11449929" flipV="1">
              <a:off x="7583962" y="5706677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488" name="グループ化 1487"/>
          <p:cNvGrpSpPr/>
          <p:nvPr/>
        </p:nvGrpSpPr>
        <p:grpSpPr>
          <a:xfrm rot="3176170" flipV="1">
            <a:off x="4280806" y="2296315"/>
            <a:ext cx="1486718" cy="469206"/>
            <a:chOff x="337688" y="3440875"/>
            <a:chExt cx="7829735" cy="2631463"/>
          </a:xfrm>
          <a:solidFill>
            <a:srgbClr val="99CC00"/>
          </a:solidFill>
        </p:grpSpPr>
        <p:sp>
          <p:nvSpPr>
            <p:cNvPr id="1533" name="フリーフォーム 1532"/>
            <p:cNvSpPr/>
            <p:nvPr/>
          </p:nvSpPr>
          <p:spPr>
            <a:xfrm>
              <a:off x="483252" y="4246151"/>
              <a:ext cx="7454841" cy="163310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89" name="フリーフォーム 1488"/>
            <p:cNvSpPr/>
            <p:nvPr/>
          </p:nvSpPr>
          <p:spPr>
            <a:xfrm rot="11248954" flipV="1">
              <a:off x="405971" y="4412728"/>
              <a:ext cx="45049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0" name="フリーフォーム 1489"/>
            <p:cNvSpPr/>
            <p:nvPr/>
          </p:nvSpPr>
          <p:spPr>
            <a:xfrm rot="9975450">
              <a:off x="337688" y="3498000"/>
              <a:ext cx="449882" cy="839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1" name="フリーフォーム 1490"/>
            <p:cNvSpPr/>
            <p:nvPr/>
          </p:nvSpPr>
          <p:spPr>
            <a:xfrm rot="11302357" flipV="1">
              <a:off x="787921" y="4351534"/>
              <a:ext cx="45049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2" name="フリーフォーム 1491"/>
            <p:cNvSpPr/>
            <p:nvPr/>
          </p:nvSpPr>
          <p:spPr>
            <a:xfrm rot="10152755">
              <a:off x="739925" y="3464672"/>
              <a:ext cx="449882" cy="839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3" name="フリーフォーム 1492"/>
            <p:cNvSpPr/>
            <p:nvPr/>
          </p:nvSpPr>
          <p:spPr>
            <a:xfrm rot="11358290" flipV="1">
              <a:off x="1174644" y="4322277"/>
              <a:ext cx="441419" cy="875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4" name="フリーフォーム 1493"/>
            <p:cNvSpPr/>
            <p:nvPr/>
          </p:nvSpPr>
          <p:spPr>
            <a:xfrm rot="10315247">
              <a:off x="1152791" y="3462513"/>
              <a:ext cx="440813" cy="8227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5" name="フリーフォーム 1494"/>
            <p:cNvSpPr/>
            <p:nvPr/>
          </p:nvSpPr>
          <p:spPr>
            <a:xfrm rot="11254278" flipV="1">
              <a:off x="1566380" y="4301229"/>
              <a:ext cx="427568" cy="8479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6" name="フリーフォーム 1495"/>
            <p:cNvSpPr/>
            <p:nvPr/>
          </p:nvSpPr>
          <p:spPr>
            <a:xfrm rot="10279830">
              <a:off x="1540074" y="3455016"/>
              <a:ext cx="435483" cy="8127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7" name="フリーフォーム 1496"/>
            <p:cNvSpPr/>
            <p:nvPr/>
          </p:nvSpPr>
          <p:spPr>
            <a:xfrm rot="11162147" flipV="1">
              <a:off x="1949810" y="4308169"/>
              <a:ext cx="411179" cy="8154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8" name="フリーフォーム 1497"/>
            <p:cNvSpPr/>
            <p:nvPr/>
          </p:nvSpPr>
          <p:spPr>
            <a:xfrm rot="10431998">
              <a:off x="1934470" y="3440875"/>
              <a:ext cx="421085" cy="785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99" name="フリーフォーム 1498"/>
            <p:cNvSpPr/>
            <p:nvPr/>
          </p:nvSpPr>
          <p:spPr>
            <a:xfrm rot="11140086" flipV="1">
              <a:off x="2313140" y="4278008"/>
              <a:ext cx="416192" cy="82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0" name="フリーフォーム 1499"/>
            <p:cNvSpPr/>
            <p:nvPr/>
          </p:nvSpPr>
          <p:spPr>
            <a:xfrm rot="10523284">
              <a:off x="2303248" y="3447541"/>
              <a:ext cx="415623" cy="775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1" name="フリーフォーム 1500"/>
            <p:cNvSpPr/>
            <p:nvPr/>
          </p:nvSpPr>
          <p:spPr>
            <a:xfrm rot="11134373" flipV="1">
              <a:off x="2694858" y="4283544"/>
              <a:ext cx="406160" cy="805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2" name="フリーフォーム 1501"/>
            <p:cNvSpPr/>
            <p:nvPr/>
          </p:nvSpPr>
          <p:spPr>
            <a:xfrm rot="10259692">
              <a:off x="2689026" y="3466022"/>
              <a:ext cx="405607" cy="757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3" name="フリーフォーム 1502"/>
            <p:cNvSpPr/>
            <p:nvPr/>
          </p:nvSpPr>
          <p:spPr>
            <a:xfrm rot="11308133" flipV="1">
              <a:off x="3080817" y="4283382"/>
              <a:ext cx="412795" cy="792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4" name="フリーフォーム 1503"/>
            <p:cNvSpPr/>
            <p:nvPr/>
          </p:nvSpPr>
          <p:spPr>
            <a:xfrm rot="10577984">
              <a:off x="3081054" y="3472965"/>
              <a:ext cx="413454" cy="74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5" name="フリーフォーム 1504"/>
            <p:cNvSpPr/>
            <p:nvPr/>
          </p:nvSpPr>
          <p:spPr>
            <a:xfrm rot="11343663" flipV="1">
              <a:off x="3435881" y="4306651"/>
              <a:ext cx="407466" cy="757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6" name="フリーフォーム 1505"/>
            <p:cNvSpPr/>
            <p:nvPr/>
          </p:nvSpPr>
          <p:spPr>
            <a:xfrm rot="10613514">
              <a:off x="3484211" y="3523526"/>
              <a:ext cx="406908" cy="71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7" name="フリーフォーム 1506"/>
            <p:cNvSpPr/>
            <p:nvPr/>
          </p:nvSpPr>
          <p:spPr>
            <a:xfrm rot="11589030" flipV="1">
              <a:off x="3782030" y="4326523"/>
              <a:ext cx="390439" cy="7743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8" name="フリーフォーム 1507"/>
            <p:cNvSpPr/>
            <p:nvPr/>
          </p:nvSpPr>
          <p:spPr>
            <a:xfrm rot="10800000">
              <a:off x="3862657" y="3577985"/>
              <a:ext cx="369400" cy="689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09" name="フリーフォーム 1508"/>
            <p:cNvSpPr/>
            <p:nvPr/>
          </p:nvSpPr>
          <p:spPr>
            <a:xfrm rot="11530149" flipV="1">
              <a:off x="4134072" y="4387015"/>
              <a:ext cx="376115" cy="74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0" name="フリーフォーム 1509"/>
            <p:cNvSpPr/>
            <p:nvPr/>
          </p:nvSpPr>
          <p:spPr>
            <a:xfrm rot="10800000">
              <a:off x="4212393" y="3659940"/>
              <a:ext cx="362553" cy="6766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1" name="フリーフォーム 1510"/>
            <p:cNvSpPr/>
            <p:nvPr/>
          </p:nvSpPr>
          <p:spPr>
            <a:xfrm rot="11837226" flipV="1">
              <a:off x="4455497" y="4463898"/>
              <a:ext cx="343678" cy="6762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2" name="フリーフォーム 1511"/>
            <p:cNvSpPr/>
            <p:nvPr/>
          </p:nvSpPr>
          <p:spPr>
            <a:xfrm rot="11107077">
              <a:off x="4559778" y="3738900"/>
              <a:ext cx="351557" cy="656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3" name="フリーフォーム 1512"/>
            <p:cNvSpPr/>
            <p:nvPr/>
          </p:nvSpPr>
          <p:spPr>
            <a:xfrm rot="11960518" flipV="1">
              <a:off x="5064837" y="4612494"/>
              <a:ext cx="292267" cy="639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4" name="フリーフォーム 1513"/>
            <p:cNvSpPr/>
            <p:nvPr/>
          </p:nvSpPr>
          <p:spPr>
            <a:xfrm rot="11357361">
              <a:off x="5235883" y="3993146"/>
              <a:ext cx="298234" cy="5938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5" name="フリーフォーム 1514"/>
            <p:cNvSpPr/>
            <p:nvPr/>
          </p:nvSpPr>
          <p:spPr>
            <a:xfrm rot="11704208" flipV="1">
              <a:off x="4758472" y="4538108"/>
              <a:ext cx="332487" cy="659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6" name="フリーフォーム 1515"/>
            <p:cNvSpPr/>
            <p:nvPr/>
          </p:nvSpPr>
          <p:spPr>
            <a:xfrm rot="10800000">
              <a:off x="4870394" y="3855666"/>
              <a:ext cx="338459" cy="6316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7" name="フリーフォーム 1516"/>
            <p:cNvSpPr/>
            <p:nvPr/>
          </p:nvSpPr>
          <p:spPr>
            <a:xfrm rot="12182180" flipV="1">
              <a:off x="5352480" y="4715585"/>
              <a:ext cx="278653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8" name="フリーフォーム 1517"/>
            <p:cNvSpPr/>
            <p:nvPr/>
          </p:nvSpPr>
          <p:spPr>
            <a:xfrm rot="11452031">
              <a:off x="5531711" y="4106674"/>
              <a:ext cx="299767" cy="591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19" name="フリーフォーム 1518"/>
            <p:cNvSpPr/>
            <p:nvPr/>
          </p:nvSpPr>
          <p:spPr>
            <a:xfrm rot="12408643" flipV="1">
              <a:off x="5634151" y="4833097"/>
              <a:ext cx="265872" cy="5272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0" name="フリーフォーム 1519"/>
            <p:cNvSpPr/>
            <p:nvPr/>
          </p:nvSpPr>
          <p:spPr>
            <a:xfrm rot="11413656">
              <a:off x="5795435" y="4264378"/>
              <a:ext cx="306408" cy="552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1" name="フリーフォーム 1520"/>
            <p:cNvSpPr/>
            <p:nvPr/>
          </p:nvSpPr>
          <p:spPr>
            <a:xfrm rot="12463531" flipV="1">
              <a:off x="5879048" y="4915135"/>
              <a:ext cx="251379" cy="498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2" name="フリーフォーム 1521"/>
            <p:cNvSpPr/>
            <p:nvPr/>
          </p:nvSpPr>
          <p:spPr>
            <a:xfrm rot="11480898">
              <a:off x="6062237" y="4441079"/>
              <a:ext cx="294906" cy="468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3" name="フリーフォーム 1522"/>
            <p:cNvSpPr/>
            <p:nvPr/>
          </p:nvSpPr>
          <p:spPr>
            <a:xfrm rot="12323003" flipV="1">
              <a:off x="6116249" y="5013978"/>
              <a:ext cx="217915" cy="432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4" name="フリーフォーム 1523"/>
            <p:cNvSpPr/>
            <p:nvPr/>
          </p:nvSpPr>
          <p:spPr>
            <a:xfrm rot="11963281">
              <a:off x="6299279" y="4561744"/>
              <a:ext cx="245412" cy="46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5" name="フリーフォーム 1524"/>
            <p:cNvSpPr/>
            <p:nvPr/>
          </p:nvSpPr>
          <p:spPr>
            <a:xfrm rot="12137183" flipV="1">
              <a:off x="6335455" y="5106866"/>
              <a:ext cx="207604" cy="411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6" name="フリーフォーム 1525"/>
            <p:cNvSpPr/>
            <p:nvPr/>
          </p:nvSpPr>
          <p:spPr>
            <a:xfrm rot="12044928">
              <a:off x="6515123" y="4704067"/>
              <a:ext cx="211085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7" name="フリーフォーム 1526"/>
            <p:cNvSpPr/>
            <p:nvPr/>
          </p:nvSpPr>
          <p:spPr>
            <a:xfrm rot="11937862" flipV="1">
              <a:off x="6749925" y="5296189"/>
              <a:ext cx="168906" cy="3349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8" name="フリーフォーム 1527"/>
            <p:cNvSpPr/>
            <p:nvPr/>
          </p:nvSpPr>
          <p:spPr>
            <a:xfrm rot="12380138">
              <a:off x="6871290" y="4967804"/>
              <a:ext cx="155050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29" name="フリーフォーム 1528"/>
            <p:cNvSpPr/>
            <p:nvPr/>
          </p:nvSpPr>
          <p:spPr>
            <a:xfrm rot="11542924" flipV="1">
              <a:off x="7204762" y="5483378"/>
              <a:ext cx="132857" cy="3060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0" name="フリーフォーム 1529"/>
            <p:cNvSpPr/>
            <p:nvPr/>
          </p:nvSpPr>
          <p:spPr>
            <a:xfrm rot="12938972">
              <a:off x="7434985" y="5371321"/>
              <a:ext cx="117532" cy="2193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1" name="フリーフォーム 1530"/>
            <p:cNvSpPr/>
            <p:nvPr/>
          </p:nvSpPr>
          <p:spPr>
            <a:xfrm rot="10357787" flipV="1">
              <a:off x="7705730" y="5774516"/>
              <a:ext cx="127132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2" name="フリーフォーム 1531"/>
            <p:cNvSpPr/>
            <p:nvPr/>
          </p:nvSpPr>
          <p:spPr>
            <a:xfrm rot="14815192">
              <a:off x="7770163" y="5600334"/>
              <a:ext cx="110142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4" name="フリーフォーム 1533"/>
            <p:cNvSpPr/>
            <p:nvPr/>
          </p:nvSpPr>
          <p:spPr>
            <a:xfrm rot="11351886" flipV="1">
              <a:off x="7354593" y="5577281"/>
              <a:ext cx="106951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5" name="フリーフォーム 1534"/>
            <p:cNvSpPr/>
            <p:nvPr/>
          </p:nvSpPr>
          <p:spPr>
            <a:xfrm rot="13364984">
              <a:off x="7560784" y="5453528"/>
              <a:ext cx="104476" cy="209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6" name="フリーフォーム 1535"/>
            <p:cNvSpPr/>
            <p:nvPr/>
          </p:nvSpPr>
          <p:spPr>
            <a:xfrm rot="11449929" flipV="1">
              <a:off x="7467287" y="5649922"/>
              <a:ext cx="117468" cy="241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7" name="フリーフォーム 1536"/>
            <p:cNvSpPr/>
            <p:nvPr/>
          </p:nvSpPr>
          <p:spPr>
            <a:xfrm rot="14132356">
              <a:off x="7667959" y="5529528"/>
              <a:ext cx="105302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8" name="フリーフォーム 1537"/>
            <p:cNvSpPr/>
            <p:nvPr/>
          </p:nvSpPr>
          <p:spPr>
            <a:xfrm rot="11871069" flipV="1">
              <a:off x="6901485" y="5374694"/>
              <a:ext cx="157372" cy="3070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39" name="フリーフォーム 1538"/>
            <p:cNvSpPr/>
            <p:nvPr/>
          </p:nvSpPr>
          <p:spPr>
            <a:xfrm rot="13001122">
              <a:off x="7011199" y="5064999"/>
              <a:ext cx="139108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0" name="フリーフォーム 1539"/>
            <p:cNvSpPr/>
            <p:nvPr/>
          </p:nvSpPr>
          <p:spPr>
            <a:xfrm rot="11762994" flipV="1">
              <a:off x="6553244" y="5207760"/>
              <a:ext cx="193879" cy="3845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1" name="フリーフォーム 1540"/>
            <p:cNvSpPr/>
            <p:nvPr/>
          </p:nvSpPr>
          <p:spPr>
            <a:xfrm rot="12233165">
              <a:off x="6698961" y="4842620"/>
              <a:ext cx="180365" cy="3608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2" name="フリーフォーム 1541"/>
            <p:cNvSpPr/>
            <p:nvPr/>
          </p:nvSpPr>
          <p:spPr>
            <a:xfrm rot="11881477" flipV="1">
              <a:off x="7050883" y="5426642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3" name="フリーフォーム 1542"/>
            <p:cNvSpPr/>
            <p:nvPr/>
          </p:nvSpPr>
          <p:spPr>
            <a:xfrm rot="13479263">
              <a:off x="7153956" y="5166597"/>
              <a:ext cx="134337" cy="2735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4" name="フリーフォーム 1543"/>
            <p:cNvSpPr/>
            <p:nvPr/>
          </p:nvSpPr>
          <p:spPr>
            <a:xfrm rot="10357787" flipV="1">
              <a:off x="7844290" y="5851746"/>
              <a:ext cx="125579" cy="194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5" name="フリーフォーム 1544"/>
            <p:cNvSpPr/>
            <p:nvPr/>
          </p:nvSpPr>
          <p:spPr>
            <a:xfrm rot="14815192">
              <a:off x="7884403" y="5695605"/>
              <a:ext cx="87495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6" name="フリーフォーム 1545"/>
            <p:cNvSpPr/>
            <p:nvPr/>
          </p:nvSpPr>
          <p:spPr>
            <a:xfrm rot="10357787" flipV="1">
              <a:off x="7938549" y="5883289"/>
              <a:ext cx="95323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7" name="フリーフォーム 1546"/>
            <p:cNvSpPr/>
            <p:nvPr/>
          </p:nvSpPr>
          <p:spPr>
            <a:xfrm rot="14815192">
              <a:off x="7966175" y="5766828"/>
              <a:ext cx="95195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8" name="フリーフォーム 1547"/>
            <p:cNvSpPr/>
            <p:nvPr/>
          </p:nvSpPr>
          <p:spPr>
            <a:xfrm rot="9206566" flipV="1">
              <a:off x="8088176" y="5916657"/>
              <a:ext cx="77459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9" name="フリーフォーム 1548"/>
            <p:cNvSpPr/>
            <p:nvPr/>
          </p:nvSpPr>
          <p:spPr>
            <a:xfrm rot="15622073">
              <a:off x="8056561" y="5833767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0" name="フリーフォーム 1549"/>
            <p:cNvSpPr/>
            <p:nvPr/>
          </p:nvSpPr>
          <p:spPr>
            <a:xfrm rot="12938972">
              <a:off x="7289719" y="5276208"/>
              <a:ext cx="135922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51" name="フリーフォーム 1550"/>
            <p:cNvSpPr/>
            <p:nvPr/>
          </p:nvSpPr>
          <p:spPr>
            <a:xfrm rot="11449929" flipV="1">
              <a:off x="7583961" y="5706677"/>
              <a:ext cx="104687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680" name="グループ化 1679"/>
          <p:cNvGrpSpPr/>
          <p:nvPr/>
        </p:nvGrpSpPr>
        <p:grpSpPr>
          <a:xfrm rot="3062983" flipV="1">
            <a:off x="5740352" y="1280079"/>
            <a:ext cx="432346" cy="145302"/>
            <a:chOff x="337697" y="3440886"/>
            <a:chExt cx="7829747" cy="2631445"/>
          </a:xfrm>
          <a:solidFill>
            <a:srgbClr val="99CC00"/>
          </a:solidFill>
        </p:grpSpPr>
        <p:sp>
          <p:nvSpPr>
            <p:cNvPr id="1725" name="フリーフォーム 1724"/>
            <p:cNvSpPr/>
            <p:nvPr/>
          </p:nvSpPr>
          <p:spPr>
            <a:xfrm>
              <a:off x="483273" y="4246098"/>
              <a:ext cx="7454805" cy="163309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1" name="フリーフォーム 1680"/>
            <p:cNvSpPr/>
            <p:nvPr/>
          </p:nvSpPr>
          <p:spPr>
            <a:xfrm rot="11248954" flipV="1">
              <a:off x="405977" y="4412728"/>
              <a:ext cx="450502" cy="893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2" name="フリーフォーム 1681"/>
            <p:cNvSpPr/>
            <p:nvPr/>
          </p:nvSpPr>
          <p:spPr>
            <a:xfrm rot="9975450">
              <a:off x="337697" y="3497993"/>
              <a:ext cx="449886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3" name="フリーフォーム 1682"/>
            <p:cNvSpPr/>
            <p:nvPr/>
          </p:nvSpPr>
          <p:spPr>
            <a:xfrm rot="11302357" flipV="1">
              <a:off x="787926" y="4351514"/>
              <a:ext cx="450502" cy="893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4" name="フリーフォーム 1683"/>
            <p:cNvSpPr/>
            <p:nvPr/>
          </p:nvSpPr>
          <p:spPr>
            <a:xfrm rot="10152755">
              <a:off x="739937" y="3464672"/>
              <a:ext cx="449886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5" name="フリーフォーム 1684"/>
            <p:cNvSpPr/>
            <p:nvPr/>
          </p:nvSpPr>
          <p:spPr>
            <a:xfrm rot="11358290" flipV="1">
              <a:off x="1174638" y="4322261"/>
              <a:ext cx="441410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6" name="フリーフォーム 1685"/>
            <p:cNvSpPr/>
            <p:nvPr/>
          </p:nvSpPr>
          <p:spPr>
            <a:xfrm rot="10315247">
              <a:off x="1152794" y="3462508"/>
              <a:ext cx="440813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7" name="フリーフォーム 1686"/>
            <p:cNvSpPr/>
            <p:nvPr/>
          </p:nvSpPr>
          <p:spPr>
            <a:xfrm rot="11254278" flipV="1">
              <a:off x="1566385" y="4301209"/>
              <a:ext cx="427574" cy="8479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8" name="フリーフォーム 1687"/>
            <p:cNvSpPr/>
            <p:nvPr/>
          </p:nvSpPr>
          <p:spPr>
            <a:xfrm rot="10279830">
              <a:off x="1540078" y="3455014"/>
              <a:ext cx="435489" cy="8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89" name="フリーフォーム 1688"/>
            <p:cNvSpPr/>
            <p:nvPr/>
          </p:nvSpPr>
          <p:spPr>
            <a:xfrm rot="11162147" flipV="1">
              <a:off x="1949794" y="4308165"/>
              <a:ext cx="411185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0" name="フリーフォーム 1689"/>
            <p:cNvSpPr/>
            <p:nvPr/>
          </p:nvSpPr>
          <p:spPr>
            <a:xfrm rot="10431998">
              <a:off x="1934456" y="3440886"/>
              <a:ext cx="421091" cy="78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1" name="フリーフォーム 1690"/>
            <p:cNvSpPr/>
            <p:nvPr/>
          </p:nvSpPr>
          <p:spPr>
            <a:xfrm rot="11140086" flipV="1">
              <a:off x="2313142" y="4278006"/>
              <a:ext cx="416183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2" name="フリーフォーム 1691"/>
            <p:cNvSpPr/>
            <p:nvPr/>
          </p:nvSpPr>
          <p:spPr>
            <a:xfrm rot="10523284">
              <a:off x="2303238" y="3447546"/>
              <a:ext cx="415622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3" name="フリーフォーム 1692"/>
            <p:cNvSpPr/>
            <p:nvPr/>
          </p:nvSpPr>
          <p:spPr>
            <a:xfrm rot="11134373" flipV="1">
              <a:off x="2694847" y="4283526"/>
              <a:ext cx="406150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4" name="フリーフォーム 1693"/>
            <p:cNvSpPr/>
            <p:nvPr/>
          </p:nvSpPr>
          <p:spPr>
            <a:xfrm rot="10259692">
              <a:off x="2689022" y="3466018"/>
              <a:ext cx="405607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5" name="フリーフォーム 1694"/>
            <p:cNvSpPr/>
            <p:nvPr/>
          </p:nvSpPr>
          <p:spPr>
            <a:xfrm rot="11308133" flipV="1">
              <a:off x="3080800" y="4283363"/>
              <a:ext cx="412797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6" name="フリーフォーム 1695"/>
            <p:cNvSpPr/>
            <p:nvPr/>
          </p:nvSpPr>
          <p:spPr>
            <a:xfrm rot="10577984">
              <a:off x="3081040" y="3472944"/>
              <a:ext cx="413449" cy="747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7" name="フリーフォーム 1696"/>
            <p:cNvSpPr/>
            <p:nvPr/>
          </p:nvSpPr>
          <p:spPr>
            <a:xfrm rot="11343663" flipV="1">
              <a:off x="3435882" y="4306621"/>
              <a:ext cx="407454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8" name="フリーフォーム 1697"/>
            <p:cNvSpPr/>
            <p:nvPr/>
          </p:nvSpPr>
          <p:spPr>
            <a:xfrm rot="10613514">
              <a:off x="3484213" y="3523507"/>
              <a:ext cx="406911" cy="7116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99" name="フリーフォーム 1698"/>
            <p:cNvSpPr/>
            <p:nvPr/>
          </p:nvSpPr>
          <p:spPr>
            <a:xfrm rot="11589030" flipV="1">
              <a:off x="3782037" y="4326496"/>
              <a:ext cx="390431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0" name="フリーフォーム 1699"/>
            <p:cNvSpPr/>
            <p:nvPr/>
          </p:nvSpPr>
          <p:spPr>
            <a:xfrm rot="10800000">
              <a:off x="3862640" y="3577964"/>
              <a:ext cx="369406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1" name="フリーフォーム 1700"/>
            <p:cNvSpPr/>
            <p:nvPr/>
          </p:nvSpPr>
          <p:spPr>
            <a:xfrm rot="11530149" flipV="1">
              <a:off x="4134072" y="4386981"/>
              <a:ext cx="376106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2" name="フリーフォーム 1701"/>
            <p:cNvSpPr/>
            <p:nvPr/>
          </p:nvSpPr>
          <p:spPr>
            <a:xfrm rot="10800000">
              <a:off x="4212394" y="3659899"/>
              <a:ext cx="362560" cy="676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3" name="フリーフォーム 1702"/>
            <p:cNvSpPr/>
            <p:nvPr/>
          </p:nvSpPr>
          <p:spPr>
            <a:xfrm rot="11837226" flipV="1">
              <a:off x="4455490" y="4463848"/>
              <a:ext cx="343671" cy="676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4" name="フリーフォーム 1703"/>
            <p:cNvSpPr/>
            <p:nvPr/>
          </p:nvSpPr>
          <p:spPr>
            <a:xfrm rot="11107077">
              <a:off x="4559762" y="3738862"/>
              <a:ext cx="351549" cy="656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5" name="フリーフォーム 1704"/>
            <p:cNvSpPr/>
            <p:nvPr/>
          </p:nvSpPr>
          <p:spPr>
            <a:xfrm rot="11960518" flipV="1">
              <a:off x="5064841" y="4612433"/>
              <a:ext cx="292257" cy="639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6" name="フリーフォーム 1705"/>
            <p:cNvSpPr/>
            <p:nvPr/>
          </p:nvSpPr>
          <p:spPr>
            <a:xfrm rot="11357361">
              <a:off x="5235870" y="3993104"/>
              <a:ext cx="298234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7" name="フリーフォーム 1706"/>
            <p:cNvSpPr/>
            <p:nvPr/>
          </p:nvSpPr>
          <p:spPr>
            <a:xfrm rot="11704208" flipV="1">
              <a:off x="4758462" y="4538049"/>
              <a:ext cx="332479" cy="659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8" name="フリーフォーム 1707"/>
            <p:cNvSpPr/>
            <p:nvPr/>
          </p:nvSpPr>
          <p:spPr>
            <a:xfrm rot="10800000">
              <a:off x="4870395" y="3855619"/>
              <a:ext cx="338456" cy="631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09" name="フリーフォーム 1708"/>
            <p:cNvSpPr/>
            <p:nvPr/>
          </p:nvSpPr>
          <p:spPr>
            <a:xfrm rot="12182180" flipV="1">
              <a:off x="5352480" y="4715539"/>
              <a:ext cx="278657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0" name="フリーフォーム 1709"/>
            <p:cNvSpPr/>
            <p:nvPr/>
          </p:nvSpPr>
          <p:spPr>
            <a:xfrm rot="11452031">
              <a:off x="5531717" y="4106636"/>
              <a:ext cx="299755" cy="591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1" name="フリーフォーム 1710"/>
            <p:cNvSpPr/>
            <p:nvPr/>
          </p:nvSpPr>
          <p:spPr>
            <a:xfrm rot="12408643" flipV="1">
              <a:off x="5634152" y="4833049"/>
              <a:ext cx="265871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2" name="フリーフォーム 1711"/>
            <p:cNvSpPr/>
            <p:nvPr/>
          </p:nvSpPr>
          <p:spPr>
            <a:xfrm rot="11413656">
              <a:off x="5795436" y="4264346"/>
              <a:ext cx="306401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3" name="フリーフォーム 1712"/>
            <p:cNvSpPr/>
            <p:nvPr/>
          </p:nvSpPr>
          <p:spPr>
            <a:xfrm rot="12463531" flipV="1">
              <a:off x="5879054" y="4915097"/>
              <a:ext cx="251383" cy="498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4" name="フリーフォーム 1713"/>
            <p:cNvSpPr/>
            <p:nvPr/>
          </p:nvSpPr>
          <p:spPr>
            <a:xfrm rot="11480898">
              <a:off x="6062222" y="4441044"/>
              <a:ext cx="294901" cy="468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5" name="フリーフォーム 1714"/>
            <p:cNvSpPr/>
            <p:nvPr/>
          </p:nvSpPr>
          <p:spPr>
            <a:xfrm rot="12323003" flipV="1">
              <a:off x="6116236" y="5013944"/>
              <a:ext cx="217916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6" name="フリーフォーム 1715"/>
            <p:cNvSpPr/>
            <p:nvPr/>
          </p:nvSpPr>
          <p:spPr>
            <a:xfrm rot="11963281">
              <a:off x="6299283" y="4561709"/>
              <a:ext cx="245407" cy="466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7" name="フリーフォーム 1716"/>
            <p:cNvSpPr/>
            <p:nvPr/>
          </p:nvSpPr>
          <p:spPr>
            <a:xfrm rot="12137183" flipV="1">
              <a:off x="6335461" y="5106819"/>
              <a:ext cx="207594" cy="411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8" name="フリーフォーム 1717"/>
            <p:cNvSpPr/>
            <p:nvPr/>
          </p:nvSpPr>
          <p:spPr>
            <a:xfrm rot="12044928">
              <a:off x="6515122" y="4704033"/>
              <a:ext cx="211089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19" name="フリーフォーム 1718"/>
            <p:cNvSpPr/>
            <p:nvPr/>
          </p:nvSpPr>
          <p:spPr>
            <a:xfrm rot="11937862" flipV="1">
              <a:off x="6749913" y="5296155"/>
              <a:ext cx="168911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0" name="フリーフォーム 1719"/>
            <p:cNvSpPr/>
            <p:nvPr/>
          </p:nvSpPr>
          <p:spPr>
            <a:xfrm rot="12380138">
              <a:off x="6871276" y="4967757"/>
              <a:ext cx="155039" cy="3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1" name="フリーフォーム 1720"/>
            <p:cNvSpPr/>
            <p:nvPr/>
          </p:nvSpPr>
          <p:spPr>
            <a:xfrm rot="11542924" flipV="1">
              <a:off x="7204748" y="5483348"/>
              <a:ext cx="132854" cy="306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2" name="フリーフォーム 1721"/>
            <p:cNvSpPr/>
            <p:nvPr/>
          </p:nvSpPr>
          <p:spPr>
            <a:xfrm rot="12938972">
              <a:off x="7434979" y="5371271"/>
              <a:ext cx="117533" cy="219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3" name="フリーフォーム 1722"/>
            <p:cNvSpPr/>
            <p:nvPr/>
          </p:nvSpPr>
          <p:spPr>
            <a:xfrm rot="10357787" flipV="1">
              <a:off x="7705726" y="5774467"/>
              <a:ext cx="127131" cy="237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4" name="フリーフォーム 1723"/>
            <p:cNvSpPr/>
            <p:nvPr/>
          </p:nvSpPr>
          <p:spPr>
            <a:xfrm rot="14815192">
              <a:off x="7770157" y="5600294"/>
              <a:ext cx="110146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6" name="フリーフォーム 1725"/>
            <p:cNvSpPr/>
            <p:nvPr/>
          </p:nvSpPr>
          <p:spPr>
            <a:xfrm rot="11351886" flipV="1">
              <a:off x="7354571" y="5577216"/>
              <a:ext cx="106957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7" name="フリーフォーム 1726"/>
            <p:cNvSpPr/>
            <p:nvPr/>
          </p:nvSpPr>
          <p:spPr>
            <a:xfrm rot="13364984">
              <a:off x="7560771" y="5453464"/>
              <a:ext cx="104476" cy="209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8" name="フリーフォーム 1727"/>
            <p:cNvSpPr/>
            <p:nvPr/>
          </p:nvSpPr>
          <p:spPr>
            <a:xfrm rot="11449929" flipV="1">
              <a:off x="7467257" y="5649861"/>
              <a:ext cx="117461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29" name="フリーフォーム 1728"/>
            <p:cNvSpPr/>
            <p:nvPr/>
          </p:nvSpPr>
          <p:spPr>
            <a:xfrm rot="14132356">
              <a:off x="7667940" y="5529477"/>
              <a:ext cx="105310" cy="204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0" name="フリーフォーム 1729"/>
            <p:cNvSpPr/>
            <p:nvPr/>
          </p:nvSpPr>
          <p:spPr>
            <a:xfrm rot="11871069" flipV="1">
              <a:off x="6901468" y="5374639"/>
              <a:ext cx="157375" cy="3070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1" name="フリーフォーム 1730"/>
            <p:cNvSpPr/>
            <p:nvPr/>
          </p:nvSpPr>
          <p:spPr>
            <a:xfrm rot="13001122">
              <a:off x="7011186" y="5064942"/>
              <a:ext cx="139102" cy="2909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2" name="フリーフォーム 1731"/>
            <p:cNvSpPr/>
            <p:nvPr/>
          </p:nvSpPr>
          <p:spPr>
            <a:xfrm rot="11762994" flipV="1">
              <a:off x="6553220" y="5207705"/>
              <a:ext cx="193884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3" name="フリーフォーム 1732"/>
            <p:cNvSpPr/>
            <p:nvPr/>
          </p:nvSpPr>
          <p:spPr>
            <a:xfrm rot="12233165">
              <a:off x="6698971" y="4842599"/>
              <a:ext cx="180375" cy="3608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4" name="フリーフォーム 1733"/>
            <p:cNvSpPr/>
            <p:nvPr/>
          </p:nvSpPr>
          <p:spPr>
            <a:xfrm rot="11881477" flipV="1">
              <a:off x="7050875" y="5426630"/>
              <a:ext cx="136947" cy="296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5" name="フリーフォーム 1734"/>
            <p:cNvSpPr/>
            <p:nvPr/>
          </p:nvSpPr>
          <p:spPr>
            <a:xfrm rot="13479263">
              <a:off x="7153884" y="5166566"/>
              <a:ext cx="134339" cy="2735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6" name="フリーフォーム 1735"/>
            <p:cNvSpPr/>
            <p:nvPr/>
          </p:nvSpPr>
          <p:spPr>
            <a:xfrm rot="10357787" flipV="1">
              <a:off x="7844211" y="5851709"/>
              <a:ext cx="125574" cy="1941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7" name="フリーフォーム 1736"/>
            <p:cNvSpPr/>
            <p:nvPr/>
          </p:nvSpPr>
          <p:spPr>
            <a:xfrm rot="14815192">
              <a:off x="7884340" y="5695556"/>
              <a:ext cx="87490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8" name="フリーフォーム 1737"/>
            <p:cNvSpPr/>
            <p:nvPr/>
          </p:nvSpPr>
          <p:spPr>
            <a:xfrm rot="10357787" flipV="1">
              <a:off x="7938462" y="5883279"/>
              <a:ext cx="95330" cy="1890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39" name="フリーフォーム 1738"/>
            <p:cNvSpPr/>
            <p:nvPr/>
          </p:nvSpPr>
          <p:spPr>
            <a:xfrm rot="14815192">
              <a:off x="7966093" y="5766815"/>
              <a:ext cx="95205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0" name="フリーフォーム 1739"/>
            <p:cNvSpPr/>
            <p:nvPr/>
          </p:nvSpPr>
          <p:spPr>
            <a:xfrm rot="9206566" flipV="1">
              <a:off x="8088103" y="5916606"/>
              <a:ext cx="77456" cy="1536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1" name="フリーフォーム 1740"/>
            <p:cNvSpPr/>
            <p:nvPr/>
          </p:nvSpPr>
          <p:spPr>
            <a:xfrm rot="15622073">
              <a:off x="8056584" y="5833699"/>
              <a:ext cx="77348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2" name="フリーフォーム 1741"/>
            <p:cNvSpPr/>
            <p:nvPr/>
          </p:nvSpPr>
          <p:spPr>
            <a:xfrm rot="12938972">
              <a:off x="7289714" y="5276193"/>
              <a:ext cx="135916" cy="242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3" name="フリーフォーム 1742"/>
            <p:cNvSpPr/>
            <p:nvPr/>
          </p:nvSpPr>
          <p:spPr>
            <a:xfrm rot="11449929" flipV="1">
              <a:off x="7583965" y="5706666"/>
              <a:ext cx="104694" cy="215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744" name="グループ化 1743"/>
          <p:cNvGrpSpPr/>
          <p:nvPr/>
        </p:nvGrpSpPr>
        <p:grpSpPr>
          <a:xfrm rot="3062983" flipV="1">
            <a:off x="5588674" y="1349449"/>
            <a:ext cx="549071" cy="244513"/>
            <a:chOff x="337716" y="3440863"/>
            <a:chExt cx="7829764" cy="2631517"/>
          </a:xfrm>
          <a:solidFill>
            <a:srgbClr val="99CC00"/>
          </a:solidFill>
        </p:grpSpPr>
        <p:sp>
          <p:nvSpPr>
            <p:cNvPr id="1789" name="フリーフォーム 1788"/>
            <p:cNvSpPr/>
            <p:nvPr/>
          </p:nvSpPr>
          <p:spPr>
            <a:xfrm>
              <a:off x="483272" y="4246135"/>
              <a:ext cx="7455014" cy="163310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5" name="フリーフォーム 1744"/>
            <p:cNvSpPr/>
            <p:nvPr/>
          </p:nvSpPr>
          <p:spPr>
            <a:xfrm rot="11248954" flipV="1">
              <a:off x="405987" y="4412705"/>
              <a:ext cx="450503" cy="893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6" name="フリーフォーム 1745"/>
            <p:cNvSpPr/>
            <p:nvPr/>
          </p:nvSpPr>
          <p:spPr>
            <a:xfrm rot="9975450">
              <a:off x="337716" y="3497982"/>
              <a:ext cx="449889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7" name="フリーフォーム 1746"/>
            <p:cNvSpPr/>
            <p:nvPr/>
          </p:nvSpPr>
          <p:spPr>
            <a:xfrm rot="11302357" flipV="1">
              <a:off x="787960" y="4351508"/>
              <a:ext cx="450502" cy="893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8" name="フリーフォーム 1747"/>
            <p:cNvSpPr/>
            <p:nvPr/>
          </p:nvSpPr>
          <p:spPr>
            <a:xfrm rot="10152755">
              <a:off x="739959" y="3464649"/>
              <a:ext cx="449889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49" name="フリーフォーム 1748"/>
            <p:cNvSpPr/>
            <p:nvPr/>
          </p:nvSpPr>
          <p:spPr>
            <a:xfrm rot="11358290" flipV="1">
              <a:off x="1174684" y="4322257"/>
              <a:ext cx="441433" cy="875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0" name="フリーフォーム 1749"/>
            <p:cNvSpPr/>
            <p:nvPr/>
          </p:nvSpPr>
          <p:spPr>
            <a:xfrm rot="10315247">
              <a:off x="1152830" y="3462495"/>
              <a:ext cx="440820" cy="8227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1" name="フリーフォーム 1750"/>
            <p:cNvSpPr/>
            <p:nvPr/>
          </p:nvSpPr>
          <p:spPr>
            <a:xfrm rot="11254278" flipV="1">
              <a:off x="1566427" y="4301209"/>
              <a:ext cx="427572" cy="847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2" name="フリーフォーム 1751"/>
            <p:cNvSpPr/>
            <p:nvPr/>
          </p:nvSpPr>
          <p:spPr>
            <a:xfrm rot="10279830">
              <a:off x="1540126" y="3454999"/>
              <a:ext cx="435501" cy="8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3" name="フリーフォーム 1752"/>
            <p:cNvSpPr/>
            <p:nvPr/>
          </p:nvSpPr>
          <p:spPr>
            <a:xfrm rot="11162147" flipV="1">
              <a:off x="1949867" y="4308159"/>
              <a:ext cx="411187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4" name="フリーフォーム 1753"/>
            <p:cNvSpPr/>
            <p:nvPr/>
          </p:nvSpPr>
          <p:spPr>
            <a:xfrm rot="10431998">
              <a:off x="1934536" y="3440863"/>
              <a:ext cx="421098" cy="785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5" name="フリーフォーム 1754"/>
            <p:cNvSpPr/>
            <p:nvPr/>
          </p:nvSpPr>
          <p:spPr>
            <a:xfrm rot="11140086" flipV="1">
              <a:off x="2313222" y="4277989"/>
              <a:ext cx="416207" cy="8254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6" name="フリーフォーム 1755"/>
            <p:cNvSpPr/>
            <p:nvPr/>
          </p:nvSpPr>
          <p:spPr>
            <a:xfrm rot="10523284">
              <a:off x="2303317" y="3447522"/>
              <a:ext cx="415637" cy="775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7" name="フリーフォーム 1756"/>
            <p:cNvSpPr/>
            <p:nvPr/>
          </p:nvSpPr>
          <p:spPr>
            <a:xfrm rot="11134373" flipV="1">
              <a:off x="2694948" y="4283524"/>
              <a:ext cx="406168" cy="80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8" name="フリーフォーム 1757"/>
            <p:cNvSpPr/>
            <p:nvPr/>
          </p:nvSpPr>
          <p:spPr>
            <a:xfrm rot="10259692">
              <a:off x="2689103" y="3465995"/>
              <a:ext cx="405612" cy="7570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59" name="フリーフォーム 1758"/>
            <p:cNvSpPr/>
            <p:nvPr/>
          </p:nvSpPr>
          <p:spPr>
            <a:xfrm rot="11308133" flipV="1">
              <a:off x="3080900" y="4283351"/>
              <a:ext cx="412799" cy="792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0" name="フリーフォーム 1759"/>
            <p:cNvSpPr/>
            <p:nvPr/>
          </p:nvSpPr>
          <p:spPr>
            <a:xfrm rot="10577984">
              <a:off x="3081131" y="3472931"/>
              <a:ext cx="413455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1" name="フリーフォーム 1760"/>
            <p:cNvSpPr/>
            <p:nvPr/>
          </p:nvSpPr>
          <p:spPr>
            <a:xfrm rot="11343663" flipV="1">
              <a:off x="3435968" y="4306623"/>
              <a:ext cx="407480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2" name="フリーフォーム 1761"/>
            <p:cNvSpPr/>
            <p:nvPr/>
          </p:nvSpPr>
          <p:spPr>
            <a:xfrm rot="10613514">
              <a:off x="3484295" y="3523497"/>
              <a:ext cx="406924" cy="711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3" name="フリーフォーム 1762"/>
            <p:cNvSpPr/>
            <p:nvPr/>
          </p:nvSpPr>
          <p:spPr>
            <a:xfrm rot="11589030" flipV="1">
              <a:off x="3782131" y="4326477"/>
              <a:ext cx="390453" cy="7743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4" name="フリーフォーム 1763"/>
            <p:cNvSpPr/>
            <p:nvPr/>
          </p:nvSpPr>
          <p:spPr>
            <a:xfrm rot="10800000">
              <a:off x="3862761" y="3577955"/>
              <a:ext cx="369406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5" name="フリーフォーム 1764"/>
            <p:cNvSpPr/>
            <p:nvPr/>
          </p:nvSpPr>
          <p:spPr>
            <a:xfrm rot="11530149" flipV="1">
              <a:off x="4134170" y="4386982"/>
              <a:ext cx="376122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6" name="フリーフォーム 1765"/>
            <p:cNvSpPr/>
            <p:nvPr/>
          </p:nvSpPr>
          <p:spPr>
            <a:xfrm rot="10800000">
              <a:off x="4212503" y="3659898"/>
              <a:ext cx="362561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7" name="フリーフォーム 1766"/>
            <p:cNvSpPr/>
            <p:nvPr/>
          </p:nvSpPr>
          <p:spPr>
            <a:xfrm rot="11837226" flipV="1">
              <a:off x="4455618" y="4463866"/>
              <a:ext cx="343695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8" name="フリーフォーム 1767"/>
            <p:cNvSpPr/>
            <p:nvPr/>
          </p:nvSpPr>
          <p:spPr>
            <a:xfrm rot="11107077">
              <a:off x="4559886" y="3738862"/>
              <a:ext cx="351566" cy="6561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69" name="フリーフォーム 1768"/>
            <p:cNvSpPr/>
            <p:nvPr/>
          </p:nvSpPr>
          <p:spPr>
            <a:xfrm rot="11960518" flipV="1">
              <a:off x="5064971" y="4612454"/>
              <a:ext cx="292273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0" name="フリーフォーム 1769"/>
            <p:cNvSpPr/>
            <p:nvPr/>
          </p:nvSpPr>
          <p:spPr>
            <a:xfrm rot="11357361">
              <a:off x="5236006" y="3993108"/>
              <a:ext cx="298248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1" name="フリーフォーム 1770"/>
            <p:cNvSpPr/>
            <p:nvPr/>
          </p:nvSpPr>
          <p:spPr>
            <a:xfrm rot="11704208" flipV="1">
              <a:off x="4758593" y="4538068"/>
              <a:ext cx="332486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2" name="フリーフォーム 1771"/>
            <p:cNvSpPr/>
            <p:nvPr/>
          </p:nvSpPr>
          <p:spPr>
            <a:xfrm rot="10800000">
              <a:off x="4870509" y="3855630"/>
              <a:ext cx="338461" cy="631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3" name="フリーフォーム 1772"/>
            <p:cNvSpPr/>
            <p:nvPr/>
          </p:nvSpPr>
          <p:spPr>
            <a:xfrm rot="12182180" flipV="1">
              <a:off x="5352602" y="4715553"/>
              <a:ext cx="278655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4" name="フリーフォーム 1773"/>
            <p:cNvSpPr/>
            <p:nvPr/>
          </p:nvSpPr>
          <p:spPr>
            <a:xfrm rot="11452031">
              <a:off x="5531841" y="4106637"/>
              <a:ext cx="299774" cy="591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5" name="フリーフォーム 1774"/>
            <p:cNvSpPr/>
            <p:nvPr/>
          </p:nvSpPr>
          <p:spPr>
            <a:xfrm rot="12408643" flipV="1">
              <a:off x="5634283" y="4833061"/>
              <a:ext cx="265878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6" name="フリーフォーム 1775"/>
            <p:cNvSpPr/>
            <p:nvPr/>
          </p:nvSpPr>
          <p:spPr>
            <a:xfrm rot="11413656">
              <a:off x="5795578" y="4264353"/>
              <a:ext cx="306419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7" name="フリーフォーム 1776"/>
            <p:cNvSpPr/>
            <p:nvPr/>
          </p:nvSpPr>
          <p:spPr>
            <a:xfrm rot="12463531" flipV="1">
              <a:off x="5879193" y="4915094"/>
              <a:ext cx="251390" cy="498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8" name="フリーフォーム 1777"/>
            <p:cNvSpPr/>
            <p:nvPr/>
          </p:nvSpPr>
          <p:spPr>
            <a:xfrm rot="11480898">
              <a:off x="6062379" y="4441045"/>
              <a:ext cx="294911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79" name="フリーフォーム 1778"/>
            <p:cNvSpPr/>
            <p:nvPr/>
          </p:nvSpPr>
          <p:spPr>
            <a:xfrm rot="12323003" flipV="1">
              <a:off x="6116395" y="5013935"/>
              <a:ext cx="217922" cy="4321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0" name="フリーフォーム 1779"/>
            <p:cNvSpPr/>
            <p:nvPr/>
          </p:nvSpPr>
          <p:spPr>
            <a:xfrm rot="11963281">
              <a:off x="6299435" y="4561712"/>
              <a:ext cx="245415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1" name="フリーフォーム 1780"/>
            <p:cNvSpPr/>
            <p:nvPr/>
          </p:nvSpPr>
          <p:spPr>
            <a:xfrm rot="12137183" flipV="1">
              <a:off x="6335602" y="5106838"/>
              <a:ext cx="207612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2" name="フリーフォーム 1781"/>
            <p:cNvSpPr/>
            <p:nvPr/>
          </p:nvSpPr>
          <p:spPr>
            <a:xfrm rot="12044928">
              <a:off x="6515285" y="4704028"/>
              <a:ext cx="211091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3" name="フリーフォーム 1782"/>
            <p:cNvSpPr/>
            <p:nvPr/>
          </p:nvSpPr>
          <p:spPr>
            <a:xfrm rot="11937862" flipV="1">
              <a:off x="6750087" y="5296154"/>
              <a:ext cx="168910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4" name="フリーフォーム 1783"/>
            <p:cNvSpPr/>
            <p:nvPr/>
          </p:nvSpPr>
          <p:spPr>
            <a:xfrm rot="12380138">
              <a:off x="6871454" y="4967769"/>
              <a:ext cx="155049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5" name="フリーフォーム 1784"/>
            <p:cNvSpPr/>
            <p:nvPr/>
          </p:nvSpPr>
          <p:spPr>
            <a:xfrm rot="11542924" flipV="1">
              <a:off x="7204932" y="5483341"/>
              <a:ext cx="132861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6" name="フリーフォーム 1785"/>
            <p:cNvSpPr/>
            <p:nvPr/>
          </p:nvSpPr>
          <p:spPr>
            <a:xfrm rot="12938972">
              <a:off x="7435160" y="5371288"/>
              <a:ext cx="117531" cy="219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7" name="フリーフォーム 1786"/>
            <p:cNvSpPr/>
            <p:nvPr/>
          </p:nvSpPr>
          <p:spPr>
            <a:xfrm rot="10357787" flipV="1">
              <a:off x="7705910" y="5774482"/>
              <a:ext cx="127142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88" name="フリーフォーム 1787"/>
            <p:cNvSpPr/>
            <p:nvPr/>
          </p:nvSpPr>
          <p:spPr>
            <a:xfrm rot="14815192">
              <a:off x="7770348" y="5600283"/>
              <a:ext cx="110141" cy="2045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0" name="フリーフォーム 1789"/>
            <p:cNvSpPr/>
            <p:nvPr/>
          </p:nvSpPr>
          <p:spPr>
            <a:xfrm rot="11351886" flipV="1">
              <a:off x="7354782" y="5577262"/>
              <a:ext cx="106950" cy="261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1" name="フリーフォーム 1790"/>
            <p:cNvSpPr/>
            <p:nvPr/>
          </p:nvSpPr>
          <p:spPr>
            <a:xfrm rot="13364984">
              <a:off x="7560971" y="5453514"/>
              <a:ext cx="104483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2" name="フリーフォーム 1791"/>
            <p:cNvSpPr/>
            <p:nvPr/>
          </p:nvSpPr>
          <p:spPr>
            <a:xfrm rot="11449929" flipV="1">
              <a:off x="7467467" y="5649910"/>
              <a:ext cx="117474" cy="241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3" name="フリーフォーム 1792"/>
            <p:cNvSpPr/>
            <p:nvPr/>
          </p:nvSpPr>
          <p:spPr>
            <a:xfrm rot="14132356">
              <a:off x="7668148" y="5529506"/>
              <a:ext cx="105298" cy="2040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4" name="フリーフォーム 1793"/>
            <p:cNvSpPr/>
            <p:nvPr/>
          </p:nvSpPr>
          <p:spPr>
            <a:xfrm rot="11871069" flipV="1">
              <a:off x="6901651" y="5374680"/>
              <a:ext cx="157373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5" name="フリーフォーム 1794"/>
            <p:cNvSpPr/>
            <p:nvPr/>
          </p:nvSpPr>
          <p:spPr>
            <a:xfrm rot="13001122">
              <a:off x="7011374" y="5064988"/>
              <a:ext cx="139106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6" name="フリーフォーム 1795"/>
            <p:cNvSpPr/>
            <p:nvPr/>
          </p:nvSpPr>
          <p:spPr>
            <a:xfrm rot="11762994" flipV="1">
              <a:off x="6553419" y="5207738"/>
              <a:ext cx="193879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7" name="フリーフォーム 1796"/>
            <p:cNvSpPr/>
            <p:nvPr/>
          </p:nvSpPr>
          <p:spPr>
            <a:xfrm rot="12233165">
              <a:off x="6699138" y="4842587"/>
              <a:ext cx="180375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8" name="フリーフォーム 1797"/>
            <p:cNvSpPr/>
            <p:nvPr/>
          </p:nvSpPr>
          <p:spPr>
            <a:xfrm rot="11881477" flipV="1">
              <a:off x="7051021" y="5426604"/>
              <a:ext cx="136953" cy="296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99" name="フリーフォーム 1798"/>
            <p:cNvSpPr/>
            <p:nvPr/>
          </p:nvSpPr>
          <p:spPr>
            <a:xfrm rot="13479263">
              <a:off x="7154053" y="5166621"/>
              <a:ext cx="134343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0" name="フリーフォーム 1799"/>
            <p:cNvSpPr/>
            <p:nvPr/>
          </p:nvSpPr>
          <p:spPr>
            <a:xfrm rot="10357787" flipV="1">
              <a:off x="7844408" y="5851759"/>
              <a:ext cx="125573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1" name="フリーフォーム 1800"/>
            <p:cNvSpPr/>
            <p:nvPr/>
          </p:nvSpPr>
          <p:spPr>
            <a:xfrm rot="14815192">
              <a:off x="7884521" y="5695619"/>
              <a:ext cx="87497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2" name="フリーフォーム 1801"/>
            <p:cNvSpPr/>
            <p:nvPr/>
          </p:nvSpPr>
          <p:spPr>
            <a:xfrm rot="10357787" flipV="1">
              <a:off x="7938668" y="5883330"/>
              <a:ext cx="95327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3" name="フリーフォーム 1802"/>
            <p:cNvSpPr/>
            <p:nvPr/>
          </p:nvSpPr>
          <p:spPr>
            <a:xfrm rot="14815192">
              <a:off x="7966293" y="5766866"/>
              <a:ext cx="95193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4" name="フリーフォーム 1803"/>
            <p:cNvSpPr/>
            <p:nvPr/>
          </p:nvSpPr>
          <p:spPr>
            <a:xfrm rot="9206566" flipV="1">
              <a:off x="8088294" y="5916684"/>
              <a:ext cx="77460" cy="1536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5" name="フリーフォーム 1804"/>
            <p:cNvSpPr/>
            <p:nvPr/>
          </p:nvSpPr>
          <p:spPr>
            <a:xfrm rot="15622073">
              <a:off x="8056617" y="5833789"/>
              <a:ext cx="77359" cy="1443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6" name="フリーフォーム 1805"/>
            <p:cNvSpPr/>
            <p:nvPr/>
          </p:nvSpPr>
          <p:spPr>
            <a:xfrm rot="12938972">
              <a:off x="7289726" y="5276208"/>
              <a:ext cx="135924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7" name="フリーフォーム 1806"/>
            <p:cNvSpPr/>
            <p:nvPr/>
          </p:nvSpPr>
          <p:spPr>
            <a:xfrm rot="11449929" flipV="1">
              <a:off x="7583963" y="5706677"/>
              <a:ext cx="104695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808" name="グループ化 1807"/>
          <p:cNvGrpSpPr/>
          <p:nvPr/>
        </p:nvGrpSpPr>
        <p:grpSpPr>
          <a:xfrm rot="3062983" flipV="1">
            <a:off x="5357877" y="1463585"/>
            <a:ext cx="724355" cy="322565"/>
            <a:chOff x="337655" y="3440817"/>
            <a:chExt cx="7829823" cy="2631502"/>
          </a:xfrm>
          <a:solidFill>
            <a:srgbClr val="99CC00"/>
          </a:solidFill>
        </p:grpSpPr>
        <p:sp>
          <p:nvSpPr>
            <p:cNvPr id="1853" name="フリーフォーム 1852"/>
            <p:cNvSpPr/>
            <p:nvPr/>
          </p:nvSpPr>
          <p:spPr>
            <a:xfrm>
              <a:off x="483250" y="4246091"/>
              <a:ext cx="7454891" cy="163307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09" name="フリーフォーム 1808"/>
            <p:cNvSpPr/>
            <p:nvPr/>
          </p:nvSpPr>
          <p:spPr>
            <a:xfrm rot="11248954" flipV="1">
              <a:off x="405949" y="4412656"/>
              <a:ext cx="450502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0" name="フリーフォーム 1809"/>
            <p:cNvSpPr/>
            <p:nvPr/>
          </p:nvSpPr>
          <p:spPr>
            <a:xfrm rot="9975450">
              <a:off x="337655" y="3497945"/>
              <a:ext cx="449886" cy="8396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1" name="フリーフォーム 1810"/>
            <p:cNvSpPr/>
            <p:nvPr/>
          </p:nvSpPr>
          <p:spPr>
            <a:xfrm rot="11302357" flipV="1">
              <a:off x="787905" y="4351464"/>
              <a:ext cx="450502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2" name="フリーフォーム 1811"/>
            <p:cNvSpPr/>
            <p:nvPr/>
          </p:nvSpPr>
          <p:spPr>
            <a:xfrm rot="10152755">
              <a:off x="739903" y="3464622"/>
              <a:ext cx="449886" cy="8396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3" name="フリーフォーム 1812"/>
            <p:cNvSpPr/>
            <p:nvPr/>
          </p:nvSpPr>
          <p:spPr>
            <a:xfrm rot="11358290" flipV="1">
              <a:off x="1174626" y="4322206"/>
              <a:ext cx="441422" cy="8754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4" name="フリーフォーム 1813"/>
            <p:cNvSpPr/>
            <p:nvPr/>
          </p:nvSpPr>
          <p:spPr>
            <a:xfrm rot="10315247">
              <a:off x="1152767" y="3462460"/>
              <a:ext cx="440817" cy="822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5" name="フリーフォーム 1814"/>
            <p:cNvSpPr/>
            <p:nvPr/>
          </p:nvSpPr>
          <p:spPr>
            <a:xfrm rot="11254278" flipV="1">
              <a:off x="1566365" y="4301157"/>
              <a:ext cx="427575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6" name="フリーフォーム 1815"/>
            <p:cNvSpPr/>
            <p:nvPr/>
          </p:nvSpPr>
          <p:spPr>
            <a:xfrm rot="10279830">
              <a:off x="1540062" y="3454963"/>
              <a:ext cx="435488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7" name="フリーフォーム 1816"/>
            <p:cNvSpPr/>
            <p:nvPr/>
          </p:nvSpPr>
          <p:spPr>
            <a:xfrm rot="11162147" flipV="1">
              <a:off x="1949800" y="4308100"/>
              <a:ext cx="411178" cy="815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8" name="フリーフォーム 1817"/>
            <p:cNvSpPr/>
            <p:nvPr/>
          </p:nvSpPr>
          <p:spPr>
            <a:xfrm rot="10431998">
              <a:off x="1934463" y="3440817"/>
              <a:ext cx="421090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19" name="フリーフォーム 1818"/>
            <p:cNvSpPr/>
            <p:nvPr/>
          </p:nvSpPr>
          <p:spPr>
            <a:xfrm rot="11140086" flipV="1">
              <a:off x="2313141" y="4277936"/>
              <a:ext cx="416193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0" name="フリーフォーム 1819"/>
            <p:cNvSpPr/>
            <p:nvPr/>
          </p:nvSpPr>
          <p:spPr>
            <a:xfrm rot="10523284">
              <a:off x="2303234" y="3447497"/>
              <a:ext cx="415631" cy="775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1" name="フリーフォーム 1820"/>
            <p:cNvSpPr/>
            <p:nvPr/>
          </p:nvSpPr>
          <p:spPr>
            <a:xfrm rot="11134373" flipV="1">
              <a:off x="2694858" y="4283486"/>
              <a:ext cx="40616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2" name="フリーフォーム 1821"/>
            <p:cNvSpPr/>
            <p:nvPr/>
          </p:nvSpPr>
          <p:spPr>
            <a:xfrm rot="10259692">
              <a:off x="2689020" y="3465966"/>
              <a:ext cx="405611" cy="7570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3" name="フリーフォーム 1822"/>
            <p:cNvSpPr/>
            <p:nvPr/>
          </p:nvSpPr>
          <p:spPr>
            <a:xfrm rot="11308133" flipV="1">
              <a:off x="3080814" y="4283316"/>
              <a:ext cx="412799" cy="7925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4" name="フリーフォーム 1823"/>
            <p:cNvSpPr/>
            <p:nvPr/>
          </p:nvSpPr>
          <p:spPr>
            <a:xfrm rot="10577984">
              <a:off x="3081054" y="3472904"/>
              <a:ext cx="413458" cy="74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5" name="フリーフォーム 1824"/>
            <p:cNvSpPr/>
            <p:nvPr/>
          </p:nvSpPr>
          <p:spPr>
            <a:xfrm rot="11343663" flipV="1">
              <a:off x="3435880" y="4306580"/>
              <a:ext cx="407470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6" name="フリーフォーム 1825"/>
            <p:cNvSpPr/>
            <p:nvPr/>
          </p:nvSpPr>
          <p:spPr>
            <a:xfrm rot="10613514">
              <a:off x="3484212" y="3523470"/>
              <a:ext cx="406908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7" name="フリーフォーム 1826"/>
            <p:cNvSpPr/>
            <p:nvPr/>
          </p:nvSpPr>
          <p:spPr>
            <a:xfrm rot="11589030" flipV="1">
              <a:off x="3782037" y="4326452"/>
              <a:ext cx="390445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8" name="フリーフォーム 1827"/>
            <p:cNvSpPr/>
            <p:nvPr/>
          </p:nvSpPr>
          <p:spPr>
            <a:xfrm rot="10800000">
              <a:off x="3862672" y="3577928"/>
              <a:ext cx="369399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29" name="フリーフォーム 1828"/>
            <p:cNvSpPr/>
            <p:nvPr/>
          </p:nvSpPr>
          <p:spPr>
            <a:xfrm rot="11530149" flipV="1">
              <a:off x="4134080" y="4386946"/>
              <a:ext cx="376123" cy="74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0" name="フリーフォーム 1829"/>
            <p:cNvSpPr/>
            <p:nvPr/>
          </p:nvSpPr>
          <p:spPr>
            <a:xfrm rot="10800000">
              <a:off x="4212414" y="3659871"/>
              <a:ext cx="362557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1" name="フリーフォーム 1830"/>
            <p:cNvSpPr/>
            <p:nvPr/>
          </p:nvSpPr>
          <p:spPr>
            <a:xfrm rot="11837226" flipV="1">
              <a:off x="4455517" y="4463822"/>
              <a:ext cx="343684" cy="676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2" name="フリーフォーム 1831"/>
            <p:cNvSpPr/>
            <p:nvPr/>
          </p:nvSpPr>
          <p:spPr>
            <a:xfrm rot="11107077">
              <a:off x="4559794" y="3738842"/>
              <a:ext cx="351564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3" name="フリーフォーム 1832"/>
            <p:cNvSpPr/>
            <p:nvPr/>
          </p:nvSpPr>
          <p:spPr>
            <a:xfrm rot="11960518" flipV="1">
              <a:off x="5064859" y="4612423"/>
              <a:ext cx="292264" cy="639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4" name="フリーフォーム 1833"/>
            <p:cNvSpPr/>
            <p:nvPr/>
          </p:nvSpPr>
          <p:spPr>
            <a:xfrm rot="11357361">
              <a:off x="5235910" y="3993081"/>
              <a:ext cx="298241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5" name="フリーフォーム 1834"/>
            <p:cNvSpPr/>
            <p:nvPr/>
          </p:nvSpPr>
          <p:spPr>
            <a:xfrm rot="11704208" flipV="1">
              <a:off x="4758496" y="4538031"/>
              <a:ext cx="332485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6" name="フリーフォーム 1835"/>
            <p:cNvSpPr/>
            <p:nvPr/>
          </p:nvSpPr>
          <p:spPr>
            <a:xfrm rot="10800000">
              <a:off x="4870417" y="3855607"/>
              <a:ext cx="338463" cy="6316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7" name="フリーフォーム 1836"/>
            <p:cNvSpPr/>
            <p:nvPr/>
          </p:nvSpPr>
          <p:spPr>
            <a:xfrm rot="12182180" flipV="1">
              <a:off x="5352506" y="4715508"/>
              <a:ext cx="278655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8" name="フリーフォーム 1837"/>
            <p:cNvSpPr/>
            <p:nvPr/>
          </p:nvSpPr>
          <p:spPr>
            <a:xfrm rot="11452031">
              <a:off x="5531745" y="4106606"/>
              <a:ext cx="299765" cy="5916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39" name="フリーフォーム 1838"/>
            <p:cNvSpPr/>
            <p:nvPr/>
          </p:nvSpPr>
          <p:spPr>
            <a:xfrm rot="12408643" flipV="1">
              <a:off x="5634183" y="4833013"/>
              <a:ext cx="265878" cy="5272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0" name="フリーフォーム 1839"/>
            <p:cNvSpPr/>
            <p:nvPr/>
          </p:nvSpPr>
          <p:spPr>
            <a:xfrm rot="11413656">
              <a:off x="5795473" y="4264313"/>
              <a:ext cx="306413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1" name="フリーフォーム 1840"/>
            <p:cNvSpPr/>
            <p:nvPr/>
          </p:nvSpPr>
          <p:spPr>
            <a:xfrm rot="12463531" flipV="1">
              <a:off x="5879085" y="4915056"/>
              <a:ext cx="251383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2" name="フリーフォーム 1841"/>
            <p:cNvSpPr/>
            <p:nvPr/>
          </p:nvSpPr>
          <p:spPr>
            <a:xfrm rot="11480898">
              <a:off x="6062270" y="4441007"/>
              <a:ext cx="294912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3" name="フリーフォーム 1842"/>
            <p:cNvSpPr/>
            <p:nvPr/>
          </p:nvSpPr>
          <p:spPr>
            <a:xfrm rot="12323003" flipV="1">
              <a:off x="6116288" y="5013896"/>
              <a:ext cx="217917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4" name="フリーフォーム 1843"/>
            <p:cNvSpPr/>
            <p:nvPr/>
          </p:nvSpPr>
          <p:spPr>
            <a:xfrm rot="11963281">
              <a:off x="6299312" y="4561676"/>
              <a:ext cx="245416" cy="466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5" name="フリーフォーム 1844"/>
            <p:cNvSpPr/>
            <p:nvPr/>
          </p:nvSpPr>
          <p:spPr>
            <a:xfrm rot="12137183" flipV="1">
              <a:off x="6335492" y="5106778"/>
              <a:ext cx="207605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6" name="フリーフォーム 1845"/>
            <p:cNvSpPr/>
            <p:nvPr/>
          </p:nvSpPr>
          <p:spPr>
            <a:xfrm rot="12044928">
              <a:off x="6515161" y="4703992"/>
              <a:ext cx="211085" cy="404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7" name="フリーフォーム 1846"/>
            <p:cNvSpPr/>
            <p:nvPr/>
          </p:nvSpPr>
          <p:spPr>
            <a:xfrm rot="11937862" flipV="1">
              <a:off x="6749968" y="5296105"/>
              <a:ext cx="168907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8" name="フリーフォーム 1847"/>
            <p:cNvSpPr/>
            <p:nvPr/>
          </p:nvSpPr>
          <p:spPr>
            <a:xfrm rot="12380138">
              <a:off x="6871329" y="4967722"/>
              <a:ext cx="155050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49" name="フリーフォーム 1848"/>
            <p:cNvSpPr/>
            <p:nvPr/>
          </p:nvSpPr>
          <p:spPr>
            <a:xfrm rot="11542924" flipV="1">
              <a:off x="7204804" y="5483285"/>
              <a:ext cx="132858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0" name="フリーフォーム 1849"/>
            <p:cNvSpPr/>
            <p:nvPr/>
          </p:nvSpPr>
          <p:spPr>
            <a:xfrm rot="12938972">
              <a:off x="7435028" y="5371229"/>
              <a:ext cx="117530" cy="2193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1" name="フリーフォーム 1850"/>
            <p:cNvSpPr/>
            <p:nvPr/>
          </p:nvSpPr>
          <p:spPr>
            <a:xfrm rot="10357787" flipV="1">
              <a:off x="7705774" y="5774420"/>
              <a:ext cx="127140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2" name="フリーフォーム 1851"/>
            <p:cNvSpPr/>
            <p:nvPr/>
          </p:nvSpPr>
          <p:spPr>
            <a:xfrm rot="14815192">
              <a:off x="7770212" y="5600237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4" name="フリーフォーム 1853"/>
            <p:cNvSpPr/>
            <p:nvPr/>
          </p:nvSpPr>
          <p:spPr>
            <a:xfrm rot="11351886" flipV="1">
              <a:off x="7354642" y="5577190"/>
              <a:ext cx="106959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5" name="フリーフォーム 1854"/>
            <p:cNvSpPr/>
            <p:nvPr/>
          </p:nvSpPr>
          <p:spPr>
            <a:xfrm rot="13364984">
              <a:off x="7560829" y="5453451"/>
              <a:ext cx="104483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6" name="フリーフォーム 1855"/>
            <p:cNvSpPr/>
            <p:nvPr/>
          </p:nvSpPr>
          <p:spPr>
            <a:xfrm rot="11449929" flipV="1">
              <a:off x="7467335" y="5649829"/>
              <a:ext cx="117465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7" name="フリーフォーム 1856"/>
            <p:cNvSpPr/>
            <p:nvPr/>
          </p:nvSpPr>
          <p:spPr>
            <a:xfrm rot="14132356">
              <a:off x="7668003" y="5529448"/>
              <a:ext cx="105304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8" name="フリーフォーム 1857"/>
            <p:cNvSpPr/>
            <p:nvPr/>
          </p:nvSpPr>
          <p:spPr>
            <a:xfrm rot="11871069" flipV="1">
              <a:off x="6901523" y="5374617"/>
              <a:ext cx="157373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59" name="フリーフォーム 1858"/>
            <p:cNvSpPr/>
            <p:nvPr/>
          </p:nvSpPr>
          <p:spPr>
            <a:xfrm rot="13001122">
              <a:off x="7011246" y="5064925"/>
              <a:ext cx="139106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0" name="フリーフォーム 1859"/>
            <p:cNvSpPr/>
            <p:nvPr/>
          </p:nvSpPr>
          <p:spPr>
            <a:xfrm rot="11762994" flipV="1">
              <a:off x="6553273" y="5207683"/>
              <a:ext cx="193877" cy="3844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1" name="フリーフォーム 1860"/>
            <p:cNvSpPr/>
            <p:nvPr/>
          </p:nvSpPr>
          <p:spPr>
            <a:xfrm rot="12233165">
              <a:off x="6699016" y="4842556"/>
              <a:ext cx="180365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2" name="フリーフォーム 1861"/>
            <p:cNvSpPr/>
            <p:nvPr/>
          </p:nvSpPr>
          <p:spPr>
            <a:xfrm rot="11881477" flipV="1">
              <a:off x="7050892" y="5426576"/>
              <a:ext cx="136954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3" name="フリーフォーム 1862"/>
            <p:cNvSpPr/>
            <p:nvPr/>
          </p:nvSpPr>
          <p:spPr>
            <a:xfrm rot="13479263">
              <a:off x="7153964" y="5166550"/>
              <a:ext cx="134338" cy="2735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4" name="フリーフォーム 1863"/>
            <p:cNvSpPr/>
            <p:nvPr/>
          </p:nvSpPr>
          <p:spPr>
            <a:xfrm rot="10357787" flipV="1">
              <a:off x="7844304" y="5851692"/>
              <a:ext cx="125572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5" name="フリーフォーム 1864"/>
            <p:cNvSpPr/>
            <p:nvPr/>
          </p:nvSpPr>
          <p:spPr>
            <a:xfrm rot="14815192">
              <a:off x="7884413" y="5695554"/>
              <a:ext cx="87495" cy="1632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6" name="フリーフォーム 1865"/>
            <p:cNvSpPr/>
            <p:nvPr/>
          </p:nvSpPr>
          <p:spPr>
            <a:xfrm rot="10357787" flipV="1">
              <a:off x="7938557" y="5883272"/>
              <a:ext cx="95328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7" name="フリーフォーム 1866"/>
            <p:cNvSpPr/>
            <p:nvPr/>
          </p:nvSpPr>
          <p:spPr>
            <a:xfrm rot="14815192">
              <a:off x="7966184" y="5766804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8" name="フリーフォーム 1867"/>
            <p:cNvSpPr/>
            <p:nvPr/>
          </p:nvSpPr>
          <p:spPr>
            <a:xfrm rot="9206566" flipV="1">
              <a:off x="8088195" y="5916651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69" name="フリーフォーム 1868"/>
            <p:cNvSpPr/>
            <p:nvPr/>
          </p:nvSpPr>
          <p:spPr>
            <a:xfrm rot="15622073">
              <a:off x="8056615" y="5833770"/>
              <a:ext cx="77355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70" name="フリーフォーム 1869"/>
            <p:cNvSpPr/>
            <p:nvPr/>
          </p:nvSpPr>
          <p:spPr>
            <a:xfrm rot="12938972">
              <a:off x="7289771" y="5276209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71" name="フリーフォーム 1870"/>
            <p:cNvSpPr/>
            <p:nvPr/>
          </p:nvSpPr>
          <p:spPr>
            <a:xfrm rot="11449929" flipV="1">
              <a:off x="7583959" y="5706680"/>
              <a:ext cx="104689" cy="21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730" name="グループ化 3729"/>
          <p:cNvGrpSpPr/>
          <p:nvPr/>
        </p:nvGrpSpPr>
        <p:grpSpPr>
          <a:xfrm rot="1011736" flipH="1">
            <a:off x="579363" y="4401632"/>
            <a:ext cx="1899019" cy="705849"/>
            <a:chOff x="337692" y="3440804"/>
            <a:chExt cx="7829773" cy="2631482"/>
          </a:xfrm>
          <a:solidFill>
            <a:srgbClr val="99CC00"/>
          </a:solidFill>
        </p:grpSpPr>
        <p:sp>
          <p:nvSpPr>
            <p:cNvPr id="3775" name="フリーフォーム 3774"/>
            <p:cNvSpPr/>
            <p:nvPr/>
          </p:nvSpPr>
          <p:spPr>
            <a:xfrm>
              <a:off x="483262" y="4246093"/>
              <a:ext cx="7454871" cy="163308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1" name="フリーフォーム 3730"/>
            <p:cNvSpPr/>
            <p:nvPr/>
          </p:nvSpPr>
          <p:spPr>
            <a:xfrm rot="11248954" flipV="1">
              <a:off x="405981" y="4412644"/>
              <a:ext cx="450498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2" name="フリーフォーム 3731"/>
            <p:cNvSpPr/>
            <p:nvPr/>
          </p:nvSpPr>
          <p:spPr>
            <a:xfrm rot="9975450">
              <a:off x="337692" y="3497934"/>
              <a:ext cx="449884" cy="839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3" name="フリーフォーム 3732"/>
            <p:cNvSpPr/>
            <p:nvPr/>
          </p:nvSpPr>
          <p:spPr>
            <a:xfrm rot="11302357" flipV="1">
              <a:off x="787932" y="4351447"/>
              <a:ext cx="450498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4" name="フリーフォーム 3733"/>
            <p:cNvSpPr/>
            <p:nvPr/>
          </p:nvSpPr>
          <p:spPr>
            <a:xfrm rot="10152755">
              <a:off x="739932" y="3464607"/>
              <a:ext cx="449884" cy="839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5" name="フリーフォーム 3734"/>
            <p:cNvSpPr/>
            <p:nvPr/>
          </p:nvSpPr>
          <p:spPr>
            <a:xfrm rot="11358290" flipV="1">
              <a:off x="1174652" y="4322191"/>
              <a:ext cx="441419" cy="8754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6" name="フリーフォーム 3735"/>
            <p:cNvSpPr/>
            <p:nvPr/>
          </p:nvSpPr>
          <p:spPr>
            <a:xfrm rot="10315247">
              <a:off x="1152797" y="3462449"/>
              <a:ext cx="440817" cy="822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7" name="フリーフォーム 3736"/>
            <p:cNvSpPr/>
            <p:nvPr/>
          </p:nvSpPr>
          <p:spPr>
            <a:xfrm rot="11254278" flipV="1">
              <a:off x="1566391" y="4301146"/>
              <a:ext cx="427570" cy="8479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8" name="フリーフォーム 3737"/>
            <p:cNvSpPr/>
            <p:nvPr/>
          </p:nvSpPr>
          <p:spPr>
            <a:xfrm rot="10279830">
              <a:off x="1540085" y="3454951"/>
              <a:ext cx="435486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39" name="フリーフォーム 3738"/>
            <p:cNvSpPr/>
            <p:nvPr/>
          </p:nvSpPr>
          <p:spPr>
            <a:xfrm rot="11162147" flipV="1">
              <a:off x="1949820" y="4308090"/>
              <a:ext cx="411181" cy="815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0" name="フリーフォーム 3739"/>
            <p:cNvSpPr/>
            <p:nvPr/>
          </p:nvSpPr>
          <p:spPr>
            <a:xfrm rot="10431998">
              <a:off x="1934482" y="3440804"/>
              <a:ext cx="421088" cy="7859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1" name="フリーフォーム 3740"/>
            <p:cNvSpPr/>
            <p:nvPr/>
          </p:nvSpPr>
          <p:spPr>
            <a:xfrm rot="11140086" flipV="1">
              <a:off x="2313155" y="4277923"/>
              <a:ext cx="416194" cy="8253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2" name="フリーフォーム 3741"/>
            <p:cNvSpPr/>
            <p:nvPr/>
          </p:nvSpPr>
          <p:spPr>
            <a:xfrm rot="10523284">
              <a:off x="2303263" y="3447474"/>
              <a:ext cx="415625" cy="775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3" name="フリーフォーム 3742"/>
            <p:cNvSpPr/>
            <p:nvPr/>
          </p:nvSpPr>
          <p:spPr>
            <a:xfrm rot="11134373" flipV="1">
              <a:off x="2694879" y="4283459"/>
              <a:ext cx="406159" cy="8054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4" name="フリーフォーム 3743"/>
            <p:cNvSpPr/>
            <p:nvPr/>
          </p:nvSpPr>
          <p:spPr>
            <a:xfrm rot="10259692">
              <a:off x="2689040" y="3465953"/>
              <a:ext cx="405606" cy="757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5" name="フリーフォーム 3744"/>
            <p:cNvSpPr/>
            <p:nvPr/>
          </p:nvSpPr>
          <p:spPr>
            <a:xfrm rot="11308133" flipV="1">
              <a:off x="3080831" y="4283296"/>
              <a:ext cx="41279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6" name="フリーフォーム 3745"/>
            <p:cNvSpPr/>
            <p:nvPr/>
          </p:nvSpPr>
          <p:spPr>
            <a:xfrm rot="10577984">
              <a:off x="3081067" y="3472899"/>
              <a:ext cx="413452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7" name="フリーフォーム 3746"/>
            <p:cNvSpPr/>
            <p:nvPr/>
          </p:nvSpPr>
          <p:spPr>
            <a:xfrm rot="11343663" flipV="1">
              <a:off x="3435898" y="4306571"/>
              <a:ext cx="407466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8" name="フリーフォーム 3747"/>
            <p:cNvSpPr/>
            <p:nvPr/>
          </p:nvSpPr>
          <p:spPr>
            <a:xfrm rot="10613514">
              <a:off x="3484220" y="3523469"/>
              <a:ext cx="406909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49" name="フリーフォーム 3748"/>
            <p:cNvSpPr/>
            <p:nvPr/>
          </p:nvSpPr>
          <p:spPr>
            <a:xfrm rot="11589030" flipV="1">
              <a:off x="3782044" y="4326452"/>
              <a:ext cx="390442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0" name="フリーフォーム 3749"/>
            <p:cNvSpPr/>
            <p:nvPr/>
          </p:nvSpPr>
          <p:spPr>
            <a:xfrm rot="10800000">
              <a:off x="3862673" y="3577932"/>
              <a:ext cx="369402" cy="689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1" name="フリーフォーム 3750"/>
            <p:cNvSpPr/>
            <p:nvPr/>
          </p:nvSpPr>
          <p:spPr>
            <a:xfrm rot="11530149" flipV="1">
              <a:off x="4134088" y="4386948"/>
              <a:ext cx="376118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2" name="フリーフォーム 3751"/>
            <p:cNvSpPr/>
            <p:nvPr/>
          </p:nvSpPr>
          <p:spPr>
            <a:xfrm rot="10800000">
              <a:off x="4212411" y="3659875"/>
              <a:ext cx="362557" cy="676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3" name="フリーフォーム 3752"/>
            <p:cNvSpPr/>
            <p:nvPr/>
          </p:nvSpPr>
          <p:spPr>
            <a:xfrm rot="11837226" flipV="1">
              <a:off x="4455513" y="4463829"/>
              <a:ext cx="343682" cy="676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4" name="フリーフォーム 3753"/>
            <p:cNvSpPr/>
            <p:nvPr/>
          </p:nvSpPr>
          <p:spPr>
            <a:xfrm rot="11107077">
              <a:off x="4559797" y="3738841"/>
              <a:ext cx="351557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5" name="フリーフォーム 3754"/>
            <p:cNvSpPr/>
            <p:nvPr/>
          </p:nvSpPr>
          <p:spPr>
            <a:xfrm rot="11960518" flipV="1">
              <a:off x="5064858" y="4612423"/>
              <a:ext cx="292267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6" name="フリーフォーム 3755"/>
            <p:cNvSpPr/>
            <p:nvPr/>
          </p:nvSpPr>
          <p:spPr>
            <a:xfrm rot="11357361">
              <a:off x="5235901" y="3993082"/>
              <a:ext cx="298238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7" name="フリーフォーム 3756"/>
            <p:cNvSpPr/>
            <p:nvPr/>
          </p:nvSpPr>
          <p:spPr>
            <a:xfrm rot="11704208" flipV="1">
              <a:off x="4758494" y="4538037"/>
              <a:ext cx="332488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8" name="フリーフォーム 3757"/>
            <p:cNvSpPr/>
            <p:nvPr/>
          </p:nvSpPr>
          <p:spPr>
            <a:xfrm rot="10800000">
              <a:off x="4870414" y="3855615"/>
              <a:ext cx="338462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59" name="フリーフォーム 3758"/>
            <p:cNvSpPr/>
            <p:nvPr/>
          </p:nvSpPr>
          <p:spPr>
            <a:xfrm rot="12182180" flipV="1">
              <a:off x="5352501" y="4715521"/>
              <a:ext cx="278657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0" name="フリーフォーム 3759"/>
            <p:cNvSpPr/>
            <p:nvPr/>
          </p:nvSpPr>
          <p:spPr>
            <a:xfrm rot="11452031">
              <a:off x="5531735" y="4106613"/>
              <a:ext cx="299767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1" name="フリーフォーム 3760"/>
            <p:cNvSpPr/>
            <p:nvPr/>
          </p:nvSpPr>
          <p:spPr>
            <a:xfrm rot="12408643" flipV="1">
              <a:off x="5634177" y="4833022"/>
              <a:ext cx="265871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2" name="フリーフォーム 3761"/>
            <p:cNvSpPr/>
            <p:nvPr/>
          </p:nvSpPr>
          <p:spPr>
            <a:xfrm rot="11413656">
              <a:off x="5795461" y="4264318"/>
              <a:ext cx="306409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3" name="フリーフォーム 3762"/>
            <p:cNvSpPr/>
            <p:nvPr/>
          </p:nvSpPr>
          <p:spPr>
            <a:xfrm rot="12463531" flipV="1">
              <a:off x="5879075" y="4915063"/>
              <a:ext cx="251379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4" name="フリーフォーム 3763"/>
            <p:cNvSpPr/>
            <p:nvPr/>
          </p:nvSpPr>
          <p:spPr>
            <a:xfrm rot="11480898">
              <a:off x="6062263" y="4441016"/>
              <a:ext cx="294906" cy="468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5" name="フリーフォーム 3764"/>
            <p:cNvSpPr/>
            <p:nvPr/>
          </p:nvSpPr>
          <p:spPr>
            <a:xfrm rot="12323003" flipV="1">
              <a:off x="6116273" y="5013902"/>
              <a:ext cx="217916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6" name="フリーフォーム 3765"/>
            <p:cNvSpPr/>
            <p:nvPr/>
          </p:nvSpPr>
          <p:spPr>
            <a:xfrm rot="11963281">
              <a:off x="6299305" y="4561681"/>
              <a:ext cx="245417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7" name="フリーフォーム 3766"/>
            <p:cNvSpPr/>
            <p:nvPr/>
          </p:nvSpPr>
          <p:spPr>
            <a:xfrm rot="12137183" flipV="1">
              <a:off x="6335485" y="5106792"/>
              <a:ext cx="207600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8" name="フリーフォーム 3767"/>
            <p:cNvSpPr/>
            <p:nvPr/>
          </p:nvSpPr>
          <p:spPr>
            <a:xfrm rot="12044928">
              <a:off x="6515154" y="4703996"/>
              <a:ext cx="211084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69" name="フリーフォーム 3768"/>
            <p:cNvSpPr/>
            <p:nvPr/>
          </p:nvSpPr>
          <p:spPr>
            <a:xfrm rot="11937862" flipV="1">
              <a:off x="6749954" y="5296113"/>
              <a:ext cx="168905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0" name="フリーフォーム 3769"/>
            <p:cNvSpPr/>
            <p:nvPr/>
          </p:nvSpPr>
          <p:spPr>
            <a:xfrm rot="12380138">
              <a:off x="6871321" y="4967730"/>
              <a:ext cx="155048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1" name="フリーフォーム 3770"/>
            <p:cNvSpPr/>
            <p:nvPr/>
          </p:nvSpPr>
          <p:spPr>
            <a:xfrm rot="11542924" flipV="1">
              <a:off x="7204791" y="5483295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2" name="フリーフォーム 3771"/>
            <p:cNvSpPr/>
            <p:nvPr/>
          </p:nvSpPr>
          <p:spPr>
            <a:xfrm rot="12938972">
              <a:off x="7435021" y="5371244"/>
              <a:ext cx="117532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3" name="フリーフォーム 3772"/>
            <p:cNvSpPr/>
            <p:nvPr/>
          </p:nvSpPr>
          <p:spPr>
            <a:xfrm rot="10357787" flipV="1">
              <a:off x="7705762" y="5774429"/>
              <a:ext cx="127135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4" name="フリーフォーム 3773"/>
            <p:cNvSpPr/>
            <p:nvPr/>
          </p:nvSpPr>
          <p:spPr>
            <a:xfrm rot="14815192">
              <a:off x="7770202" y="5600248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6" name="フリーフォーム 3775"/>
            <p:cNvSpPr/>
            <p:nvPr/>
          </p:nvSpPr>
          <p:spPr>
            <a:xfrm rot="11351886" flipV="1">
              <a:off x="7354634" y="5577211"/>
              <a:ext cx="106952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7" name="フリーフォーム 3776"/>
            <p:cNvSpPr/>
            <p:nvPr/>
          </p:nvSpPr>
          <p:spPr>
            <a:xfrm rot="13364984">
              <a:off x="7560821" y="5453462"/>
              <a:ext cx="104478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8" name="フリーフォーム 3777"/>
            <p:cNvSpPr/>
            <p:nvPr/>
          </p:nvSpPr>
          <p:spPr>
            <a:xfrm rot="11449929" flipV="1">
              <a:off x="7467325" y="5649852"/>
              <a:ext cx="117470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79" name="フリーフォーム 3778"/>
            <p:cNvSpPr/>
            <p:nvPr/>
          </p:nvSpPr>
          <p:spPr>
            <a:xfrm rot="14132356">
              <a:off x="7668000" y="5529459"/>
              <a:ext cx="105301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0" name="フリーフォーム 3779"/>
            <p:cNvSpPr/>
            <p:nvPr/>
          </p:nvSpPr>
          <p:spPr>
            <a:xfrm rot="11871069" flipV="1">
              <a:off x="6901519" y="5374631"/>
              <a:ext cx="157373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1" name="フリーフォーム 3780"/>
            <p:cNvSpPr/>
            <p:nvPr/>
          </p:nvSpPr>
          <p:spPr>
            <a:xfrm rot="13001122">
              <a:off x="7011235" y="5064935"/>
              <a:ext cx="139112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2" name="フリーフォーム 3781"/>
            <p:cNvSpPr/>
            <p:nvPr/>
          </p:nvSpPr>
          <p:spPr>
            <a:xfrm rot="11762994" flipV="1">
              <a:off x="6553278" y="5207694"/>
              <a:ext cx="193883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3" name="フリーフォーム 3782"/>
            <p:cNvSpPr/>
            <p:nvPr/>
          </p:nvSpPr>
          <p:spPr>
            <a:xfrm rot="12233165">
              <a:off x="6699007" y="4842565"/>
              <a:ext cx="180367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4" name="フリーフォーム 3783"/>
            <p:cNvSpPr/>
            <p:nvPr/>
          </p:nvSpPr>
          <p:spPr>
            <a:xfrm rot="11881477" flipV="1">
              <a:off x="7050911" y="5426583"/>
              <a:ext cx="136952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5" name="フリーフォーム 3784"/>
            <p:cNvSpPr/>
            <p:nvPr/>
          </p:nvSpPr>
          <p:spPr>
            <a:xfrm rot="13479263">
              <a:off x="7153976" y="5166550"/>
              <a:ext cx="134334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6" name="フリーフォーム 3785"/>
            <p:cNvSpPr/>
            <p:nvPr/>
          </p:nvSpPr>
          <p:spPr>
            <a:xfrm rot="10357787" flipV="1">
              <a:off x="7844317" y="5851694"/>
              <a:ext cx="125576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7" name="フリーフォーム 3786"/>
            <p:cNvSpPr/>
            <p:nvPr/>
          </p:nvSpPr>
          <p:spPr>
            <a:xfrm rot="14815192">
              <a:off x="7884432" y="5695550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8" name="フリーフォーム 3787"/>
            <p:cNvSpPr/>
            <p:nvPr/>
          </p:nvSpPr>
          <p:spPr>
            <a:xfrm rot="10357787" flipV="1">
              <a:off x="7938569" y="5883241"/>
              <a:ext cx="95325" cy="189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89" name="フリーフォーム 3788"/>
            <p:cNvSpPr/>
            <p:nvPr/>
          </p:nvSpPr>
          <p:spPr>
            <a:xfrm rot="14815192">
              <a:off x="7966197" y="5766775"/>
              <a:ext cx="95197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0" name="フリーフォーム 3789"/>
            <p:cNvSpPr/>
            <p:nvPr/>
          </p:nvSpPr>
          <p:spPr>
            <a:xfrm rot="9206566" flipV="1">
              <a:off x="8088198" y="5916625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1" name="フリーフォーム 3790"/>
            <p:cNvSpPr/>
            <p:nvPr/>
          </p:nvSpPr>
          <p:spPr>
            <a:xfrm rot="15622073">
              <a:off x="8056603" y="5833728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2" name="フリーフォーム 3791"/>
            <p:cNvSpPr/>
            <p:nvPr/>
          </p:nvSpPr>
          <p:spPr>
            <a:xfrm rot="12938972">
              <a:off x="7289743" y="5276199"/>
              <a:ext cx="135925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3" name="フリーフォーム 3792"/>
            <p:cNvSpPr/>
            <p:nvPr/>
          </p:nvSpPr>
          <p:spPr>
            <a:xfrm rot="11449929" flipV="1">
              <a:off x="7583961" y="5706677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794" name="グループ化 3793"/>
          <p:cNvGrpSpPr/>
          <p:nvPr/>
        </p:nvGrpSpPr>
        <p:grpSpPr>
          <a:xfrm rot="1403634" flipH="1">
            <a:off x="611601" y="3494339"/>
            <a:ext cx="2166125" cy="914380"/>
            <a:chOff x="337685" y="3440826"/>
            <a:chExt cx="7829750" cy="2631483"/>
          </a:xfrm>
          <a:solidFill>
            <a:srgbClr val="99CC00"/>
          </a:solidFill>
        </p:grpSpPr>
        <p:sp>
          <p:nvSpPr>
            <p:cNvPr id="3839" name="フリーフォーム 3838"/>
            <p:cNvSpPr/>
            <p:nvPr/>
          </p:nvSpPr>
          <p:spPr>
            <a:xfrm>
              <a:off x="483252" y="4246104"/>
              <a:ext cx="7454870" cy="163309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5" name="フリーフォーム 3794"/>
            <p:cNvSpPr/>
            <p:nvPr/>
          </p:nvSpPr>
          <p:spPr>
            <a:xfrm rot="11248954" flipV="1">
              <a:off x="405969" y="4412668"/>
              <a:ext cx="450499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6" name="フリーフォーム 3795"/>
            <p:cNvSpPr/>
            <p:nvPr/>
          </p:nvSpPr>
          <p:spPr>
            <a:xfrm rot="9975450">
              <a:off x="337685" y="3497955"/>
              <a:ext cx="449885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7" name="フリーフォーム 3796"/>
            <p:cNvSpPr/>
            <p:nvPr/>
          </p:nvSpPr>
          <p:spPr>
            <a:xfrm rot="11302357" flipV="1">
              <a:off x="787923" y="4351472"/>
              <a:ext cx="450499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8" name="フリーフォーム 3797"/>
            <p:cNvSpPr/>
            <p:nvPr/>
          </p:nvSpPr>
          <p:spPr>
            <a:xfrm rot="10152755">
              <a:off x="739921" y="3464625"/>
              <a:ext cx="449885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99" name="フリーフォーム 3798"/>
            <p:cNvSpPr/>
            <p:nvPr/>
          </p:nvSpPr>
          <p:spPr>
            <a:xfrm rot="11358290" flipV="1">
              <a:off x="1174644" y="4322212"/>
              <a:ext cx="441419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0" name="フリーフォーム 3799"/>
            <p:cNvSpPr/>
            <p:nvPr/>
          </p:nvSpPr>
          <p:spPr>
            <a:xfrm rot="10315247">
              <a:off x="1152790" y="3462467"/>
              <a:ext cx="440816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1" name="フリーフォーム 3800"/>
            <p:cNvSpPr/>
            <p:nvPr/>
          </p:nvSpPr>
          <p:spPr>
            <a:xfrm rot="11254278" flipV="1">
              <a:off x="1566383" y="4301171"/>
              <a:ext cx="427568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2" name="フリーフォーム 3801"/>
            <p:cNvSpPr/>
            <p:nvPr/>
          </p:nvSpPr>
          <p:spPr>
            <a:xfrm rot="10279830">
              <a:off x="1540075" y="3454969"/>
              <a:ext cx="435488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3" name="フリーフォーム 3802"/>
            <p:cNvSpPr/>
            <p:nvPr/>
          </p:nvSpPr>
          <p:spPr>
            <a:xfrm rot="11162147" flipV="1">
              <a:off x="1949813" y="4308112"/>
              <a:ext cx="411179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4" name="フリーフォーム 3803"/>
            <p:cNvSpPr/>
            <p:nvPr/>
          </p:nvSpPr>
          <p:spPr>
            <a:xfrm rot="10431998">
              <a:off x="1934477" y="3440826"/>
              <a:ext cx="421087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5" name="フリーフォーム 3804"/>
            <p:cNvSpPr/>
            <p:nvPr/>
          </p:nvSpPr>
          <p:spPr>
            <a:xfrm rot="11140086" flipV="1">
              <a:off x="2313151" y="4277948"/>
              <a:ext cx="416193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6" name="フリーフォーム 3805"/>
            <p:cNvSpPr/>
            <p:nvPr/>
          </p:nvSpPr>
          <p:spPr>
            <a:xfrm rot="10523284">
              <a:off x="2303254" y="3447495"/>
              <a:ext cx="415625" cy="775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7" name="フリーフォーム 3806"/>
            <p:cNvSpPr/>
            <p:nvPr/>
          </p:nvSpPr>
          <p:spPr>
            <a:xfrm rot="11134373" flipV="1">
              <a:off x="2694866" y="4283481"/>
              <a:ext cx="406162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8" name="フリーフォーム 3807"/>
            <p:cNvSpPr/>
            <p:nvPr/>
          </p:nvSpPr>
          <p:spPr>
            <a:xfrm rot="10259692">
              <a:off x="2689034" y="3465971"/>
              <a:ext cx="405605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09" name="フリーフォーム 3808"/>
            <p:cNvSpPr/>
            <p:nvPr/>
          </p:nvSpPr>
          <p:spPr>
            <a:xfrm rot="11308133" flipV="1">
              <a:off x="3080822" y="4283320"/>
              <a:ext cx="412795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0" name="フリーフォーム 3809"/>
            <p:cNvSpPr/>
            <p:nvPr/>
          </p:nvSpPr>
          <p:spPr>
            <a:xfrm rot="10577984">
              <a:off x="3081059" y="3472915"/>
              <a:ext cx="413453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1" name="フリーフォーム 3810"/>
            <p:cNvSpPr/>
            <p:nvPr/>
          </p:nvSpPr>
          <p:spPr>
            <a:xfrm rot="11343663" flipV="1">
              <a:off x="3435889" y="4306592"/>
              <a:ext cx="407467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2" name="フリーフォーム 3811"/>
            <p:cNvSpPr/>
            <p:nvPr/>
          </p:nvSpPr>
          <p:spPr>
            <a:xfrm rot="10613514">
              <a:off x="3484211" y="3523484"/>
              <a:ext cx="406910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3" name="フリーフォーム 3812"/>
            <p:cNvSpPr/>
            <p:nvPr/>
          </p:nvSpPr>
          <p:spPr>
            <a:xfrm rot="11589030" flipV="1">
              <a:off x="3782036" y="4326473"/>
              <a:ext cx="390442" cy="7743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4" name="フリーフォーム 3813"/>
            <p:cNvSpPr/>
            <p:nvPr/>
          </p:nvSpPr>
          <p:spPr>
            <a:xfrm rot="10800000">
              <a:off x="3862665" y="3577947"/>
              <a:ext cx="369401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5" name="フリーフォーム 3814"/>
            <p:cNvSpPr/>
            <p:nvPr/>
          </p:nvSpPr>
          <p:spPr>
            <a:xfrm rot="11530149" flipV="1">
              <a:off x="4134081" y="4386966"/>
              <a:ext cx="376117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6" name="フリーフォーム 3815"/>
            <p:cNvSpPr/>
            <p:nvPr/>
          </p:nvSpPr>
          <p:spPr>
            <a:xfrm rot="10800000">
              <a:off x="4212403" y="3659893"/>
              <a:ext cx="362555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7" name="フリーフォーム 3816"/>
            <p:cNvSpPr/>
            <p:nvPr/>
          </p:nvSpPr>
          <p:spPr>
            <a:xfrm rot="11837226" flipV="1">
              <a:off x="4455505" y="4463850"/>
              <a:ext cx="343683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8" name="フリーフォーム 3817"/>
            <p:cNvSpPr/>
            <p:nvPr/>
          </p:nvSpPr>
          <p:spPr>
            <a:xfrm rot="11107077">
              <a:off x="4559793" y="3738853"/>
              <a:ext cx="351556" cy="6561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19" name="フリーフォーム 3818"/>
            <p:cNvSpPr/>
            <p:nvPr/>
          </p:nvSpPr>
          <p:spPr>
            <a:xfrm rot="11960518" flipV="1">
              <a:off x="5064853" y="4612440"/>
              <a:ext cx="292269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0" name="フリーフォーム 3819"/>
            <p:cNvSpPr/>
            <p:nvPr/>
          </p:nvSpPr>
          <p:spPr>
            <a:xfrm rot="11357361">
              <a:off x="5235900" y="3993096"/>
              <a:ext cx="298236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1" name="フリーフォーム 3820"/>
            <p:cNvSpPr/>
            <p:nvPr/>
          </p:nvSpPr>
          <p:spPr>
            <a:xfrm rot="11704208" flipV="1">
              <a:off x="4758492" y="4538054"/>
              <a:ext cx="332485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2" name="フリーフォーム 3821"/>
            <p:cNvSpPr/>
            <p:nvPr/>
          </p:nvSpPr>
          <p:spPr>
            <a:xfrm rot="10800000">
              <a:off x="4870408" y="3855624"/>
              <a:ext cx="338460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3" name="フリーフォーム 3822"/>
            <p:cNvSpPr/>
            <p:nvPr/>
          </p:nvSpPr>
          <p:spPr>
            <a:xfrm rot="12182180" flipV="1">
              <a:off x="5352495" y="4715534"/>
              <a:ext cx="278656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4" name="フリーフォーム 3823"/>
            <p:cNvSpPr/>
            <p:nvPr/>
          </p:nvSpPr>
          <p:spPr>
            <a:xfrm rot="11452031">
              <a:off x="5531728" y="4106623"/>
              <a:ext cx="299765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5" name="フリーフォーム 3824"/>
            <p:cNvSpPr/>
            <p:nvPr/>
          </p:nvSpPr>
          <p:spPr>
            <a:xfrm rot="12408643" flipV="1">
              <a:off x="5634166" y="4833038"/>
              <a:ext cx="265874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6" name="フリーフォーム 3825"/>
            <p:cNvSpPr/>
            <p:nvPr/>
          </p:nvSpPr>
          <p:spPr>
            <a:xfrm rot="11413656">
              <a:off x="5795457" y="4264329"/>
              <a:ext cx="306409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7" name="フリーフォーム 3826"/>
            <p:cNvSpPr/>
            <p:nvPr/>
          </p:nvSpPr>
          <p:spPr>
            <a:xfrm rot="12463531" flipV="1">
              <a:off x="5879068" y="4915078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8" name="フリーフォーム 3827"/>
            <p:cNvSpPr/>
            <p:nvPr/>
          </p:nvSpPr>
          <p:spPr>
            <a:xfrm rot="11480898">
              <a:off x="6062254" y="4441027"/>
              <a:ext cx="294907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29" name="フリーフォーム 3828"/>
            <p:cNvSpPr/>
            <p:nvPr/>
          </p:nvSpPr>
          <p:spPr>
            <a:xfrm rot="12323003" flipV="1">
              <a:off x="6116266" y="5013917"/>
              <a:ext cx="217916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0" name="フリーフォーム 3829"/>
            <p:cNvSpPr/>
            <p:nvPr/>
          </p:nvSpPr>
          <p:spPr>
            <a:xfrm rot="11963281">
              <a:off x="6299299" y="4561691"/>
              <a:ext cx="245416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1" name="フリーフォーム 3830"/>
            <p:cNvSpPr/>
            <p:nvPr/>
          </p:nvSpPr>
          <p:spPr>
            <a:xfrm rot="12137183" flipV="1">
              <a:off x="6335478" y="5106804"/>
              <a:ext cx="207603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2" name="フリーフォーム 3831"/>
            <p:cNvSpPr/>
            <p:nvPr/>
          </p:nvSpPr>
          <p:spPr>
            <a:xfrm rot="12044928">
              <a:off x="6515145" y="4704008"/>
              <a:ext cx="211084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3" name="フリーフォーム 3832"/>
            <p:cNvSpPr/>
            <p:nvPr/>
          </p:nvSpPr>
          <p:spPr>
            <a:xfrm rot="11937862" flipV="1">
              <a:off x="6749947" y="5296128"/>
              <a:ext cx="168905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4" name="フリーフォーム 3833"/>
            <p:cNvSpPr/>
            <p:nvPr/>
          </p:nvSpPr>
          <p:spPr>
            <a:xfrm rot="12380138">
              <a:off x="6871313" y="4967741"/>
              <a:ext cx="155050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5" name="フリーフォーム 3834"/>
            <p:cNvSpPr/>
            <p:nvPr/>
          </p:nvSpPr>
          <p:spPr>
            <a:xfrm rot="11542924" flipV="1">
              <a:off x="7204785" y="5483311"/>
              <a:ext cx="132856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6" name="フリーフォーム 3835"/>
            <p:cNvSpPr/>
            <p:nvPr/>
          </p:nvSpPr>
          <p:spPr>
            <a:xfrm rot="12938972">
              <a:off x="7435011" y="5371259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7" name="フリーフォーム 3836"/>
            <p:cNvSpPr/>
            <p:nvPr/>
          </p:nvSpPr>
          <p:spPr>
            <a:xfrm rot="10357787" flipV="1">
              <a:off x="7705756" y="5774448"/>
              <a:ext cx="127134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38" name="フリーフォーム 3837"/>
            <p:cNvSpPr/>
            <p:nvPr/>
          </p:nvSpPr>
          <p:spPr>
            <a:xfrm rot="14815192">
              <a:off x="7770191" y="5600265"/>
              <a:ext cx="110142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0" name="フリーフォーム 3839"/>
            <p:cNvSpPr/>
            <p:nvPr/>
          </p:nvSpPr>
          <p:spPr>
            <a:xfrm rot="11351886" flipV="1">
              <a:off x="7354621" y="5577224"/>
              <a:ext cx="106953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1" name="フリーフォーム 3840"/>
            <p:cNvSpPr/>
            <p:nvPr/>
          </p:nvSpPr>
          <p:spPr>
            <a:xfrm rot="13364984">
              <a:off x="7560811" y="5453476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2" name="フリーフォーム 3841"/>
            <p:cNvSpPr/>
            <p:nvPr/>
          </p:nvSpPr>
          <p:spPr>
            <a:xfrm rot="11449929" flipV="1">
              <a:off x="7467316" y="5649867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3" name="フリーフォーム 3842"/>
            <p:cNvSpPr/>
            <p:nvPr/>
          </p:nvSpPr>
          <p:spPr>
            <a:xfrm rot="14132356">
              <a:off x="7667987" y="5529474"/>
              <a:ext cx="105302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4" name="フリーフォーム 3843"/>
            <p:cNvSpPr/>
            <p:nvPr/>
          </p:nvSpPr>
          <p:spPr>
            <a:xfrm rot="11871069" flipV="1">
              <a:off x="6901509" y="5374642"/>
              <a:ext cx="157374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5" name="フリーフォーム 3844"/>
            <p:cNvSpPr/>
            <p:nvPr/>
          </p:nvSpPr>
          <p:spPr>
            <a:xfrm rot="13001122">
              <a:off x="7011226" y="5064947"/>
              <a:ext cx="139109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6" name="フリーフォーム 3845"/>
            <p:cNvSpPr/>
            <p:nvPr/>
          </p:nvSpPr>
          <p:spPr>
            <a:xfrm rot="11762994" flipV="1">
              <a:off x="6553262" y="5207708"/>
              <a:ext cx="193882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7" name="フリーフォーム 3846"/>
            <p:cNvSpPr/>
            <p:nvPr/>
          </p:nvSpPr>
          <p:spPr>
            <a:xfrm rot="12233165">
              <a:off x="6698998" y="4842574"/>
              <a:ext cx="180367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8" name="フリーフォーム 3847"/>
            <p:cNvSpPr/>
            <p:nvPr/>
          </p:nvSpPr>
          <p:spPr>
            <a:xfrm rot="11881477" flipV="1">
              <a:off x="7050914" y="542659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49" name="フリーフォーム 3848"/>
            <p:cNvSpPr/>
            <p:nvPr/>
          </p:nvSpPr>
          <p:spPr>
            <a:xfrm rot="13479263">
              <a:off x="7153959" y="5166570"/>
              <a:ext cx="134334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0" name="フリーフォーム 3849"/>
            <p:cNvSpPr/>
            <p:nvPr/>
          </p:nvSpPr>
          <p:spPr>
            <a:xfrm rot="10357787" flipV="1">
              <a:off x="7844300" y="5851717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1" name="フリーフォーム 3850"/>
            <p:cNvSpPr/>
            <p:nvPr/>
          </p:nvSpPr>
          <p:spPr>
            <a:xfrm rot="14815192">
              <a:off x="7884414" y="5695571"/>
              <a:ext cx="87493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2" name="フリーフォーム 3851"/>
            <p:cNvSpPr/>
            <p:nvPr/>
          </p:nvSpPr>
          <p:spPr>
            <a:xfrm rot="10357787" flipV="1">
              <a:off x="7938556" y="5883261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3" name="フリーフォーム 3852"/>
            <p:cNvSpPr/>
            <p:nvPr/>
          </p:nvSpPr>
          <p:spPr>
            <a:xfrm rot="14815192">
              <a:off x="7966183" y="5766794"/>
              <a:ext cx="95197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4" name="フリーフォーム 3853"/>
            <p:cNvSpPr/>
            <p:nvPr/>
          </p:nvSpPr>
          <p:spPr>
            <a:xfrm rot="9206566" flipV="1">
              <a:off x="8088188" y="5916641"/>
              <a:ext cx="77458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5" name="フリーフォーム 3854"/>
            <p:cNvSpPr/>
            <p:nvPr/>
          </p:nvSpPr>
          <p:spPr>
            <a:xfrm rot="15622073">
              <a:off x="8056572" y="5833733"/>
              <a:ext cx="77354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6" name="フリーフォーム 3855"/>
            <p:cNvSpPr/>
            <p:nvPr/>
          </p:nvSpPr>
          <p:spPr>
            <a:xfrm rot="12938972">
              <a:off x="7289715" y="5276203"/>
              <a:ext cx="135925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7" name="フリーフォーム 3856"/>
            <p:cNvSpPr/>
            <p:nvPr/>
          </p:nvSpPr>
          <p:spPr>
            <a:xfrm rot="11449929" flipV="1">
              <a:off x="7583964" y="5706678"/>
              <a:ext cx="104687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858" name="グループ化 3857"/>
          <p:cNvGrpSpPr/>
          <p:nvPr/>
        </p:nvGrpSpPr>
        <p:grpSpPr>
          <a:xfrm rot="1540263" flipH="1">
            <a:off x="762849" y="2731219"/>
            <a:ext cx="2354368" cy="927381"/>
            <a:chOff x="337692" y="3440798"/>
            <a:chExt cx="7829799" cy="2631492"/>
          </a:xfrm>
          <a:solidFill>
            <a:srgbClr val="99CC00"/>
          </a:solidFill>
        </p:grpSpPr>
        <p:sp>
          <p:nvSpPr>
            <p:cNvPr id="3903" name="フリーフォーム 3902"/>
            <p:cNvSpPr/>
            <p:nvPr/>
          </p:nvSpPr>
          <p:spPr>
            <a:xfrm>
              <a:off x="585728" y="4317024"/>
              <a:ext cx="7454930" cy="163308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59" name="フリーフォーム 3858"/>
            <p:cNvSpPr/>
            <p:nvPr/>
          </p:nvSpPr>
          <p:spPr>
            <a:xfrm rot="11248954" flipV="1">
              <a:off x="405981" y="4412632"/>
              <a:ext cx="450502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0" name="フリーフォーム 3859"/>
            <p:cNvSpPr/>
            <p:nvPr/>
          </p:nvSpPr>
          <p:spPr>
            <a:xfrm rot="9975450">
              <a:off x="337692" y="3497926"/>
              <a:ext cx="449887" cy="83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1" name="フリーフォーム 3860"/>
            <p:cNvSpPr/>
            <p:nvPr/>
          </p:nvSpPr>
          <p:spPr>
            <a:xfrm rot="11302357" flipV="1">
              <a:off x="787933" y="4351438"/>
              <a:ext cx="450502" cy="893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2" name="フリーフォーム 3861"/>
            <p:cNvSpPr/>
            <p:nvPr/>
          </p:nvSpPr>
          <p:spPr>
            <a:xfrm rot="10152755">
              <a:off x="739935" y="3464597"/>
              <a:ext cx="449887" cy="83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3" name="フリーフォーム 3862"/>
            <p:cNvSpPr/>
            <p:nvPr/>
          </p:nvSpPr>
          <p:spPr>
            <a:xfrm rot="11358290" flipV="1">
              <a:off x="1174659" y="4322177"/>
              <a:ext cx="441423" cy="8754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4" name="フリーフォーム 3863"/>
            <p:cNvSpPr/>
            <p:nvPr/>
          </p:nvSpPr>
          <p:spPr>
            <a:xfrm rot="10315247">
              <a:off x="1152807" y="3462438"/>
              <a:ext cx="440818" cy="822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5" name="フリーフォーム 3864"/>
            <p:cNvSpPr/>
            <p:nvPr/>
          </p:nvSpPr>
          <p:spPr>
            <a:xfrm rot="11254278" flipV="1">
              <a:off x="1566402" y="4301135"/>
              <a:ext cx="427572" cy="8479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6" name="フリーフォーム 3865"/>
            <p:cNvSpPr/>
            <p:nvPr/>
          </p:nvSpPr>
          <p:spPr>
            <a:xfrm rot="10279830">
              <a:off x="1540093" y="3454940"/>
              <a:ext cx="435490" cy="8127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7" name="フリーフォーム 3866"/>
            <p:cNvSpPr/>
            <p:nvPr/>
          </p:nvSpPr>
          <p:spPr>
            <a:xfrm rot="11162147" flipV="1">
              <a:off x="1949836" y="4308077"/>
              <a:ext cx="411183" cy="815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8" name="フリーフォーム 3867"/>
            <p:cNvSpPr/>
            <p:nvPr/>
          </p:nvSpPr>
          <p:spPr>
            <a:xfrm rot="10431998">
              <a:off x="1934496" y="3440798"/>
              <a:ext cx="421090" cy="7859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69" name="フリーフォーム 3868"/>
            <p:cNvSpPr/>
            <p:nvPr/>
          </p:nvSpPr>
          <p:spPr>
            <a:xfrm rot="11140086" flipV="1">
              <a:off x="2313169" y="4277915"/>
              <a:ext cx="416198" cy="8253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0" name="フリーフォーム 3869"/>
            <p:cNvSpPr/>
            <p:nvPr/>
          </p:nvSpPr>
          <p:spPr>
            <a:xfrm rot="10523284">
              <a:off x="2303278" y="3447468"/>
              <a:ext cx="415630" cy="775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1" name="フリーフォーム 3870"/>
            <p:cNvSpPr/>
            <p:nvPr/>
          </p:nvSpPr>
          <p:spPr>
            <a:xfrm rot="11134373" flipV="1">
              <a:off x="2694897" y="4283451"/>
              <a:ext cx="406165" cy="8054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2" name="フリーフォーム 3871"/>
            <p:cNvSpPr/>
            <p:nvPr/>
          </p:nvSpPr>
          <p:spPr>
            <a:xfrm rot="10259692">
              <a:off x="2689061" y="3465943"/>
              <a:ext cx="405609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3" name="フリーフォーム 3872"/>
            <p:cNvSpPr/>
            <p:nvPr/>
          </p:nvSpPr>
          <p:spPr>
            <a:xfrm rot="11308133" flipV="1">
              <a:off x="3080855" y="4283290"/>
              <a:ext cx="412796" cy="7925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4" name="フリーフォーム 3873"/>
            <p:cNvSpPr/>
            <p:nvPr/>
          </p:nvSpPr>
          <p:spPr>
            <a:xfrm rot="10577984">
              <a:off x="3081090" y="3472887"/>
              <a:ext cx="413458" cy="74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5" name="フリーフォーム 3874"/>
            <p:cNvSpPr/>
            <p:nvPr/>
          </p:nvSpPr>
          <p:spPr>
            <a:xfrm rot="11343663" flipV="1">
              <a:off x="3435922" y="4306560"/>
              <a:ext cx="407468" cy="7571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6" name="フリーフォーム 3875"/>
            <p:cNvSpPr/>
            <p:nvPr/>
          </p:nvSpPr>
          <p:spPr>
            <a:xfrm rot="10613514">
              <a:off x="3484248" y="3523454"/>
              <a:ext cx="406913" cy="711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7" name="フリーフォーム 3876"/>
            <p:cNvSpPr/>
            <p:nvPr/>
          </p:nvSpPr>
          <p:spPr>
            <a:xfrm rot="11589030" flipV="1">
              <a:off x="3782072" y="4326436"/>
              <a:ext cx="390444" cy="7743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8" name="フリーフォーム 3877"/>
            <p:cNvSpPr/>
            <p:nvPr/>
          </p:nvSpPr>
          <p:spPr>
            <a:xfrm rot="10800000">
              <a:off x="3862705" y="3577919"/>
              <a:ext cx="369403" cy="689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79" name="フリーフォーム 3878"/>
            <p:cNvSpPr/>
            <p:nvPr/>
          </p:nvSpPr>
          <p:spPr>
            <a:xfrm rot="11530149" flipV="1">
              <a:off x="4134123" y="4386929"/>
              <a:ext cx="376121" cy="74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0" name="フリーフォーム 3879"/>
            <p:cNvSpPr/>
            <p:nvPr/>
          </p:nvSpPr>
          <p:spPr>
            <a:xfrm rot="10800000">
              <a:off x="4212446" y="3659865"/>
              <a:ext cx="362559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1" name="フリーフォーム 3880"/>
            <p:cNvSpPr/>
            <p:nvPr/>
          </p:nvSpPr>
          <p:spPr>
            <a:xfrm rot="11837226" flipV="1">
              <a:off x="4455553" y="4463814"/>
              <a:ext cx="343686" cy="676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2" name="フリーフォーム 3881"/>
            <p:cNvSpPr/>
            <p:nvPr/>
          </p:nvSpPr>
          <p:spPr>
            <a:xfrm rot="11107077">
              <a:off x="4559838" y="3738828"/>
              <a:ext cx="351561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3" name="フリーフォーム 3882"/>
            <p:cNvSpPr/>
            <p:nvPr/>
          </p:nvSpPr>
          <p:spPr>
            <a:xfrm rot="11960518" flipV="1">
              <a:off x="5064900" y="4612406"/>
              <a:ext cx="292271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4" name="フリーフォーム 3883"/>
            <p:cNvSpPr/>
            <p:nvPr/>
          </p:nvSpPr>
          <p:spPr>
            <a:xfrm rot="11357361">
              <a:off x="5235948" y="3993067"/>
              <a:ext cx="298241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5" name="フリーフォーム 3884"/>
            <p:cNvSpPr/>
            <p:nvPr/>
          </p:nvSpPr>
          <p:spPr>
            <a:xfrm rot="11704208" flipV="1">
              <a:off x="4758537" y="4538022"/>
              <a:ext cx="332488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6" name="フリーフォーム 3885"/>
            <p:cNvSpPr/>
            <p:nvPr/>
          </p:nvSpPr>
          <p:spPr>
            <a:xfrm rot="10800000">
              <a:off x="4870457" y="3855601"/>
              <a:ext cx="338465" cy="6316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7" name="フリーフォーム 3886"/>
            <p:cNvSpPr/>
            <p:nvPr/>
          </p:nvSpPr>
          <p:spPr>
            <a:xfrm rot="12182180" flipV="1">
              <a:off x="5352550" y="4715504"/>
              <a:ext cx="278659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8" name="フリーフォーム 3887"/>
            <p:cNvSpPr/>
            <p:nvPr/>
          </p:nvSpPr>
          <p:spPr>
            <a:xfrm rot="11452031">
              <a:off x="5531785" y="4106599"/>
              <a:ext cx="299767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89" name="フリーフォーム 3888"/>
            <p:cNvSpPr/>
            <p:nvPr/>
          </p:nvSpPr>
          <p:spPr>
            <a:xfrm rot="12408643" flipV="1">
              <a:off x="5634227" y="4833008"/>
              <a:ext cx="265876" cy="5272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0" name="フリーフォーム 3889"/>
            <p:cNvSpPr/>
            <p:nvPr/>
          </p:nvSpPr>
          <p:spPr>
            <a:xfrm rot="11413656">
              <a:off x="5795514" y="4264305"/>
              <a:ext cx="306412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1" name="フリーフォーム 3890"/>
            <p:cNvSpPr/>
            <p:nvPr/>
          </p:nvSpPr>
          <p:spPr>
            <a:xfrm rot="12463531" flipV="1">
              <a:off x="5879127" y="4915048"/>
              <a:ext cx="251382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2" name="フリーフォーム 3891"/>
            <p:cNvSpPr/>
            <p:nvPr/>
          </p:nvSpPr>
          <p:spPr>
            <a:xfrm rot="11480898">
              <a:off x="6062312" y="4441003"/>
              <a:ext cx="294912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3" name="フリーフォーム 3892"/>
            <p:cNvSpPr/>
            <p:nvPr/>
          </p:nvSpPr>
          <p:spPr>
            <a:xfrm rot="12323003" flipV="1">
              <a:off x="6116328" y="5013889"/>
              <a:ext cx="217916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4" name="フリーフォーム 3893"/>
            <p:cNvSpPr/>
            <p:nvPr/>
          </p:nvSpPr>
          <p:spPr>
            <a:xfrm rot="11963281">
              <a:off x="6299362" y="4561667"/>
              <a:ext cx="245416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5" name="フリーフォーム 3894"/>
            <p:cNvSpPr/>
            <p:nvPr/>
          </p:nvSpPr>
          <p:spPr>
            <a:xfrm rot="12137183" flipV="1">
              <a:off x="6335539" y="5106775"/>
              <a:ext cx="207604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6" name="フリーフォーム 3895"/>
            <p:cNvSpPr/>
            <p:nvPr/>
          </p:nvSpPr>
          <p:spPr>
            <a:xfrm rot="12044928">
              <a:off x="6515209" y="4703983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7" name="フリーフォーム 3896"/>
            <p:cNvSpPr/>
            <p:nvPr/>
          </p:nvSpPr>
          <p:spPr>
            <a:xfrm rot="11937862" flipV="1">
              <a:off x="6750014" y="5296098"/>
              <a:ext cx="168906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8" name="フリーフォーム 3897"/>
            <p:cNvSpPr/>
            <p:nvPr/>
          </p:nvSpPr>
          <p:spPr>
            <a:xfrm rot="12380138">
              <a:off x="6871383" y="4967713"/>
              <a:ext cx="155048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99" name="フリーフォーム 3898"/>
            <p:cNvSpPr/>
            <p:nvPr/>
          </p:nvSpPr>
          <p:spPr>
            <a:xfrm rot="11542924" flipV="1">
              <a:off x="7204856" y="5483280"/>
              <a:ext cx="132856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0" name="フリーフォーム 3899"/>
            <p:cNvSpPr/>
            <p:nvPr/>
          </p:nvSpPr>
          <p:spPr>
            <a:xfrm rot="12938972">
              <a:off x="7435082" y="5371227"/>
              <a:ext cx="117535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1" name="フリーフォーム 3900"/>
            <p:cNvSpPr/>
            <p:nvPr/>
          </p:nvSpPr>
          <p:spPr>
            <a:xfrm rot="10357787" flipV="1">
              <a:off x="7705829" y="5774413"/>
              <a:ext cx="127136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2" name="フリーフォーム 3901"/>
            <p:cNvSpPr/>
            <p:nvPr/>
          </p:nvSpPr>
          <p:spPr>
            <a:xfrm rot="14815192">
              <a:off x="7770266" y="5600230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4" name="フリーフォーム 3903"/>
            <p:cNvSpPr/>
            <p:nvPr/>
          </p:nvSpPr>
          <p:spPr>
            <a:xfrm rot="11351886" flipV="1">
              <a:off x="7354697" y="5577188"/>
              <a:ext cx="106953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5" name="フリーフォーム 3904"/>
            <p:cNvSpPr/>
            <p:nvPr/>
          </p:nvSpPr>
          <p:spPr>
            <a:xfrm rot="13364984">
              <a:off x="7560884" y="5453440"/>
              <a:ext cx="104479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6" name="フリーフォーム 3905"/>
            <p:cNvSpPr/>
            <p:nvPr/>
          </p:nvSpPr>
          <p:spPr>
            <a:xfrm rot="11449929" flipV="1">
              <a:off x="7467386" y="5649830"/>
              <a:ext cx="117472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7" name="フリーフォーム 3906"/>
            <p:cNvSpPr/>
            <p:nvPr/>
          </p:nvSpPr>
          <p:spPr>
            <a:xfrm rot="14132356">
              <a:off x="7668060" y="5529437"/>
              <a:ext cx="105302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8" name="フリーフォーム 3907"/>
            <p:cNvSpPr/>
            <p:nvPr/>
          </p:nvSpPr>
          <p:spPr>
            <a:xfrm rot="11871069" flipV="1">
              <a:off x="6901578" y="5374608"/>
              <a:ext cx="157373" cy="30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09" name="フリーフォーム 3908"/>
            <p:cNvSpPr/>
            <p:nvPr/>
          </p:nvSpPr>
          <p:spPr>
            <a:xfrm rot="13001122">
              <a:off x="7011294" y="5064915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0" name="フリーフォーム 3909"/>
            <p:cNvSpPr/>
            <p:nvPr/>
          </p:nvSpPr>
          <p:spPr>
            <a:xfrm rot="11762994" flipV="1">
              <a:off x="6553331" y="5207674"/>
              <a:ext cx="193882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1" name="フリーフォーム 3910"/>
            <p:cNvSpPr/>
            <p:nvPr/>
          </p:nvSpPr>
          <p:spPr>
            <a:xfrm rot="12233165">
              <a:off x="6699051" y="4842551"/>
              <a:ext cx="180370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2" name="フリーフォーム 3911"/>
            <p:cNvSpPr/>
            <p:nvPr/>
          </p:nvSpPr>
          <p:spPr>
            <a:xfrm rot="11881477" flipV="1">
              <a:off x="7050959" y="5426568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3" name="フリーフォーム 3912"/>
            <p:cNvSpPr/>
            <p:nvPr/>
          </p:nvSpPr>
          <p:spPr>
            <a:xfrm rot="13479263">
              <a:off x="7154014" y="5166545"/>
              <a:ext cx="134336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4" name="フリーフォーム 3913"/>
            <p:cNvSpPr/>
            <p:nvPr/>
          </p:nvSpPr>
          <p:spPr>
            <a:xfrm rot="10357787" flipV="1">
              <a:off x="7844361" y="5851688"/>
              <a:ext cx="125576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5" name="フリーフォーム 3914"/>
            <p:cNvSpPr/>
            <p:nvPr/>
          </p:nvSpPr>
          <p:spPr>
            <a:xfrm rot="14815192">
              <a:off x="7884478" y="5695545"/>
              <a:ext cx="87490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6" name="フリーフォーム 3915"/>
            <p:cNvSpPr/>
            <p:nvPr/>
          </p:nvSpPr>
          <p:spPr>
            <a:xfrm rot="10357787" flipV="1">
              <a:off x="7938613" y="5883243"/>
              <a:ext cx="95326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7" name="フリーフォーム 3916"/>
            <p:cNvSpPr/>
            <p:nvPr/>
          </p:nvSpPr>
          <p:spPr>
            <a:xfrm rot="14815192">
              <a:off x="7966246" y="5766781"/>
              <a:ext cx="95194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8" name="フリーフォーム 3917"/>
            <p:cNvSpPr/>
            <p:nvPr/>
          </p:nvSpPr>
          <p:spPr>
            <a:xfrm rot="9206566" flipV="1">
              <a:off x="8088242" y="5916619"/>
              <a:ext cx="77461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19" name="フリーフォーム 3918"/>
            <p:cNvSpPr/>
            <p:nvPr/>
          </p:nvSpPr>
          <p:spPr>
            <a:xfrm rot="15622073">
              <a:off x="8056627" y="5833724"/>
              <a:ext cx="77355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0" name="フリーフォーム 3919"/>
            <p:cNvSpPr/>
            <p:nvPr/>
          </p:nvSpPr>
          <p:spPr>
            <a:xfrm rot="12938972">
              <a:off x="7289774" y="5276196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1" name="フリーフォーム 3920"/>
            <p:cNvSpPr/>
            <p:nvPr/>
          </p:nvSpPr>
          <p:spPr>
            <a:xfrm rot="11449929" flipV="1">
              <a:off x="7583963" y="5706676"/>
              <a:ext cx="104688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3922" name="グループ化 3921"/>
          <p:cNvGrpSpPr/>
          <p:nvPr/>
        </p:nvGrpSpPr>
        <p:grpSpPr>
          <a:xfrm rot="835598" flipH="1">
            <a:off x="500467" y="5042124"/>
            <a:ext cx="1789446" cy="642662"/>
            <a:chOff x="337690" y="3440822"/>
            <a:chExt cx="7829743" cy="2631480"/>
          </a:xfrm>
          <a:solidFill>
            <a:srgbClr val="99CC00"/>
          </a:solidFill>
        </p:grpSpPr>
        <p:sp>
          <p:nvSpPr>
            <p:cNvPr id="3967" name="フリーフォーム 3966"/>
            <p:cNvSpPr/>
            <p:nvPr/>
          </p:nvSpPr>
          <p:spPr>
            <a:xfrm>
              <a:off x="483256" y="4246095"/>
              <a:ext cx="7454829" cy="163308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3" name="フリーフォーム 3922"/>
            <p:cNvSpPr/>
            <p:nvPr/>
          </p:nvSpPr>
          <p:spPr>
            <a:xfrm rot="11248954" flipV="1">
              <a:off x="405968" y="4412658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4" name="フリーフォーム 3923"/>
            <p:cNvSpPr/>
            <p:nvPr/>
          </p:nvSpPr>
          <p:spPr>
            <a:xfrm rot="9975450">
              <a:off x="337690" y="3497949"/>
              <a:ext cx="449881" cy="8396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5" name="フリーフォーム 3924"/>
            <p:cNvSpPr/>
            <p:nvPr/>
          </p:nvSpPr>
          <p:spPr>
            <a:xfrm rot="11302357" flipV="1">
              <a:off x="787921" y="4351463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6" name="フリーフォーム 3925"/>
            <p:cNvSpPr/>
            <p:nvPr/>
          </p:nvSpPr>
          <p:spPr>
            <a:xfrm rot="10152755">
              <a:off x="739923" y="3464623"/>
              <a:ext cx="449881" cy="8396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7" name="フリーフォーム 3926"/>
            <p:cNvSpPr/>
            <p:nvPr/>
          </p:nvSpPr>
          <p:spPr>
            <a:xfrm rot="11358290" flipV="1">
              <a:off x="1174645" y="4322205"/>
              <a:ext cx="441415" cy="8754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8" name="フリーフォーム 3927"/>
            <p:cNvSpPr/>
            <p:nvPr/>
          </p:nvSpPr>
          <p:spPr>
            <a:xfrm rot="10315247">
              <a:off x="1152795" y="3462463"/>
              <a:ext cx="440811" cy="822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29" name="フリーフォーム 3928"/>
            <p:cNvSpPr/>
            <p:nvPr/>
          </p:nvSpPr>
          <p:spPr>
            <a:xfrm rot="11254278" flipV="1">
              <a:off x="1566382" y="4301160"/>
              <a:ext cx="427566" cy="8479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0" name="フリーフォーム 3929"/>
            <p:cNvSpPr/>
            <p:nvPr/>
          </p:nvSpPr>
          <p:spPr>
            <a:xfrm rot="10279830">
              <a:off x="1540071" y="3454964"/>
              <a:ext cx="435486" cy="8127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1" name="フリーフォーム 3930"/>
            <p:cNvSpPr/>
            <p:nvPr/>
          </p:nvSpPr>
          <p:spPr>
            <a:xfrm rot="11162147" flipV="1">
              <a:off x="1949807" y="4308105"/>
              <a:ext cx="411180" cy="815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2" name="フリーフォーム 3931"/>
            <p:cNvSpPr/>
            <p:nvPr/>
          </p:nvSpPr>
          <p:spPr>
            <a:xfrm rot="10431998">
              <a:off x="1934467" y="3440822"/>
              <a:ext cx="421086" cy="78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3" name="フリーフォーム 3932"/>
            <p:cNvSpPr/>
            <p:nvPr/>
          </p:nvSpPr>
          <p:spPr>
            <a:xfrm rot="11140086" flipV="1">
              <a:off x="2313139" y="4277938"/>
              <a:ext cx="416194" cy="825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4" name="フリーフォーム 3933"/>
            <p:cNvSpPr/>
            <p:nvPr/>
          </p:nvSpPr>
          <p:spPr>
            <a:xfrm rot="10523284">
              <a:off x="2303249" y="3447488"/>
              <a:ext cx="415625" cy="775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5" name="フリーフォーム 3934"/>
            <p:cNvSpPr/>
            <p:nvPr/>
          </p:nvSpPr>
          <p:spPr>
            <a:xfrm rot="11134373" flipV="1">
              <a:off x="2694864" y="4283474"/>
              <a:ext cx="406157" cy="8054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6" name="フリーフォーム 3935"/>
            <p:cNvSpPr/>
            <p:nvPr/>
          </p:nvSpPr>
          <p:spPr>
            <a:xfrm rot="10259692">
              <a:off x="2689022" y="3465967"/>
              <a:ext cx="405606" cy="757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7" name="フリーフォーム 3936"/>
            <p:cNvSpPr/>
            <p:nvPr/>
          </p:nvSpPr>
          <p:spPr>
            <a:xfrm rot="11308133" flipV="1">
              <a:off x="3080814" y="4283312"/>
              <a:ext cx="412790" cy="7925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8" name="フリーフォーム 3937"/>
            <p:cNvSpPr/>
            <p:nvPr/>
          </p:nvSpPr>
          <p:spPr>
            <a:xfrm rot="10577984">
              <a:off x="3081051" y="3472912"/>
              <a:ext cx="413451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39" name="フリーフォーム 3938"/>
            <p:cNvSpPr/>
            <p:nvPr/>
          </p:nvSpPr>
          <p:spPr>
            <a:xfrm rot="11343663" flipV="1">
              <a:off x="3435877" y="4306584"/>
              <a:ext cx="407465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0" name="フリーフォーム 3939"/>
            <p:cNvSpPr/>
            <p:nvPr/>
          </p:nvSpPr>
          <p:spPr>
            <a:xfrm rot="10613514">
              <a:off x="3484199" y="3523480"/>
              <a:ext cx="406909" cy="711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1" name="フリーフォーム 3940"/>
            <p:cNvSpPr/>
            <p:nvPr/>
          </p:nvSpPr>
          <p:spPr>
            <a:xfrm rot="11589030" flipV="1">
              <a:off x="3782022" y="4326462"/>
              <a:ext cx="390440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2" name="フリーフォーム 3941"/>
            <p:cNvSpPr/>
            <p:nvPr/>
          </p:nvSpPr>
          <p:spPr>
            <a:xfrm rot="10800000">
              <a:off x="3862654" y="3577943"/>
              <a:ext cx="369398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3" name="フリーフォーム 3942"/>
            <p:cNvSpPr/>
            <p:nvPr/>
          </p:nvSpPr>
          <p:spPr>
            <a:xfrm rot="11530149" flipV="1">
              <a:off x="4134068" y="4386956"/>
              <a:ext cx="376115" cy="74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4" name="フリーフォーム 3943"/>
            <p:cNvSpPr/>
            <p:nvPr/>
          </p:nvSpPr>
          <p:spPr>
            <a:xfrm rot="10800000">
              <a:off x="4212388" y="3659890"/>
              <a:ext cx="362555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5" name="フリーフォーム 3944"/>
            <p:cNvSpPr/>
            <p:nvPr/>
          </p:nvSpPr>
          <p:spPr>
            <a:xfrm rot="11837226" flipV="1">
              <a:off x="4455492" y="4463844"/>
              <a:ext cx="343679" cy="676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6" name="フリーフォーム 3945"/>
            <p:cNvSpPr/>
            <p:nvPr/>
          </p:nvSpPr>
          <p:spPr>
            <a:xfrm rot="11107077">
              <a:off x="4559776" y="3738851"/>
              <a:ext cx="351555" cy="6561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7" name="フリーフォーム 3946"/>
            <p:cNvSpPr/>
            <p:nvPr/>
          </p:nvSpPr>
          <p:spPr>
            <a:xfrm rot="11960518" flipV="1">
              <a:off x="5064828" y="4612432"/>
              <a:ext cx="292267" cy="6390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8" name="フリーフォーム 3947"/>
            <p:cNvSpPr/>
            <p:nvPr/>
          </p:nvSpPr>
          <p:spPr>
            <a:xfrm rot="11357361">
              <a:off x="5235878" y="3993091"/>
              <a:ext cx="298235" cy="593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49" name="フリーフォーム 3948"/>
            <p:cNvSpPr/>
            <p:nvPr/>
          </p:nvSpPr>
          <p:spPr>
            <a:xfrm rot="11704208" flipV="1">
              <a:off x="4758466" y="4538045"/>
              <a:ext cx="332486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0" name="フリーフォーム 3949"/>
            <p:cNvSpPr/>
            <p:nvPr/>
          </p:nvSpPr>
          <p:spPr>
            <a:xfrm rot="10800000">
              <a:off x="4870385" y="3855618"/>
              <a:ext cx="338459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1" name="フリーフォーム 3950"/>
            <p:cNvSpPr/>
            <p:nvPr/>
          </p:nvSpPr>
          <p:spPr>
            <a:xfrm rot="12182180" flipV="1">
              <a:off x="5352470" y="4715523"/>
              <a:ext cx="278654" cy="580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2" name="フリーフォーム 3951"/>
            <p:cNvSpPr/>
            <p:nvPr/>
          </p:nvSpPr>
          <p:spPr>
            <a:xfrm rot="11452031">
              <a:off x="5531702" y="4106609"/>
              <a:ext cx="299766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3" name="フリーフォーム 3952"/>
            <p:cNvSpPr/>
            <p:nvPr/>
          </p:nvSpPr>
          <p:spPr>
            <a:xfrm rot="12408643" flipV="1">
              <a:off x="5634138" y="4833022"/>
              <a:ext cx="265874" cy="5272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4" name="フリーフォーム 3953"/>
            <p:cNvSpPr/>
            <p:nvPr/>
          </p:nvSpPr>
          <p:spPr>
            <a:xfrm rot="11413656">
              <a:off x="5795428" y="4264318"/>
              <a:ext cx="306408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5" name="フリーフォーム 3954"/>
            <p:cNvSpPr/>
            <p:nvPr/>
          </p:nvSpPr>
          <p:spPr>
            <a:xfrm rot="12463531" flipV="1">
              <a:off x="5879041" y="4915059"/>
              <a:ext cx="251378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6" name="フリーフォーム 3955"/>
            <p:cNvSpPr/>
            <p:nvPr/>
          </p:nvSpPr>
          <p:spPr>
            <a:xfrm rot="11480898">
              <a:off x="6062227" y="4441014"/>
              <a:ext cx="294905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7" name="フリーフォーム 3956"/>
            <p:cNvSpPr/>
            <p:nvPr/>
          </p:nvSpPr>
          <p:spPr>
            <a:xfrm rot="12323003" flipV="1">
              <a:off x="6116237" y="5013901"/>
              <a:ext cx="217914" cy="4321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8" name="フリーフォーム 3957"/>
            <p:cNvSpPr/>
            <p:nvPr/>
          </p:nvSpPr>
          <p:spPr>
            <a:xfrm rot="11963281">
              <a:off x="6299268" y="4561677"/>
              <a:ext cx="245414" cy="466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59" name="フリーフォーム 3958"/>
            <p:cNvSpPr/>
            <p:nvPr/>
          </p:nvSpPr>
          <p:spPr>
            <a:xfrm rot="12137183" flipV="1">
              <a:off x="6335447" y="5106786"/>
              <a:ext cx="207601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0" name="フリーフォーム 3959"/>
            <p:cNvSpPr/>
            <p:nvPr/>
          </p:nvSpPr>
          <p:spPr>
            <a:xfrm rot="12044928">
              <a:off x="6515116" y="4703994"/>
              <a:ext cx="211083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1" name="フリーフォーム 3960"/>
            <p:cNvSpPr/>
            <p:nvPr/>
          </p:nvSpPr>
          <p:spPr>
            <a:xfrm rot="11937862" flipV="1">
              <a:off x="6749916" y="5296109"/>
              <a:ext cx="168903" cy="3349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2" name="フリーフォーム 3961"/>
            <p:cNvSpPr/>
            <p:nvPr/>
          </p:nvSpPr>
          <p:spPr>
            <a:xfrm rot="12380138">
              <a:off x="6871282" y="4967725"/>
              <a:ext cx="155046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3" name="フリーフォーム 3962"/>
            <p:cNvSpPr/>
            <p:nvPr/>
          </p:nvSpPr>
          <p:spPr>
            <a:xfrm rot="11542924" flipV="1">
              <a:off x="7204751" y="5483292"/>
              <a:ext cx="132854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4" name="フリーフォーム 3963"/>
            <p:cNvSpPr/>
            <p:nvPr/>
          </p:nvSpPr>
          <p:spPr>
            <a:xfrm rot="12938972">
              <a:off x="7434975" y="5371237"/>
              <a:ext cx="117531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5" name="フリーフォーム 3964"/>
            <p:cNvSpPr/>
            <p:nvPr/>
          </p:nvSpPr>
          <p:spPr>
            <a:xfrm rot="10357787" flipV="1">
              <a:off x="7705718" y="5774425"/>
              <a:ext cx="127135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6" name="フリーフォーム 3965"/>
            <p:cNvSpPr/>
            <p:nvPr/>
          </p:nvSpPr>
          <p:spPr>
            <a:xfrm rot="14815192">
              <a:off x="7770153" y="5600244"/>
              <a:ext cx="110142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8" name="フリーフォーム 3967"/>
            <p:cNvSpPr/>
            <p:nvPr/>
          </p:nvSpPr>
          <p:spPr>
            <a:xfrm rot="11351886" flipV="1">
              <a:off x="7354588" y="5577209"/>
              <a:ext cx="106955" cy="2612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69" name="フリーフォーム 3968"/>
            <p:cNvSpPr/>
            <p:nvPr/>
          </p:nvSpPr>
          <p:spPr>
            <a:xfrm rot="13364984">
              <a:off x="7560776" y="5453459"/>
              <a:ext cx="104478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0" name="フリーフォーム 3969"/>
            <p:cNvSpPr/>
            <p:nvPr/>
          </p:nvSpPr>
          <p:spPr>
            <a:xfrm rot="11449929" flipV="1">
              <a:off x="7467279" y="5649848"/>
              <a:ext cx="117469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1" name="フリーフォーム 3970"/>
            <p:cNvSpPr/>
            <p:nvPr/>
          </p:nvSpPr>
          <p:spPr>
            <a:xfrm rot="14132356">
              <a:off x="7667953" y="5529457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2" name="フリーフォーム 3971"/>
            <p:cNvSpPr/>
            <p:nvPr/>
          </p:nvSpPr>
          <p:spPr>
            <a:xfrm rot="11871069" flipV="1">
              <a:off x="6901479" y="5374626"/>
              <a:ext cx="157370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3" name="フリーフォーム 3972"/>
            <p:cNvSpPr/>
            <p:nvPr/>
          </p:nvSpPr>
          <p:spPr>
            <a:xfrm rot="13001122">
              <a:off x="7011193" y="5064933"/>
              <a:ext cx="139111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4" name="フリーフォーム 3973"/>
            <p:cNvSpPr/>
            <p:nvPr/>
          </p:nvSpPr>
          <p:spPr>
            <a:xfrm rot="11762994" flipV="1">
              <a:off x="6553237" y="5207692"/>
              <a:ext cx="193879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5" name="フリーフォーム 3974"/>
            <p:cNvSpPr/>
            <p:nvPr/>
          </p:nvSpPr>
          <p:spPr>
            <a:xfrm rot="12233165">
              <a:off x="6698964" y="4842566"/>
              <a:ext cx="180367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6" name="フリーフォーム 3975"/>
            <p:cNvSpPr/>
            <p:nvPr/>
          </p:nvSpPr>
          <p:spPr>
            <a:xfrm rot="11881477" flipV="1">
              <a:off x="7050868" y="5426584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7" name="フリーフォーム 3976"/>
            <p:cNvSpPr/>
            <p:nvPr/>
          </p:nvSpPr>
          <p:spPr>
            <a:xfrm rot="13479263">
              <a:off x="7153938" y="5166555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8" name="フリーフォーム 3977"/>
            <p:cNvSpPr/>
            <p:nvPr/>
          </p:nvSpPr>
          <p:spPr>
            <a:xfrm rot="10357787" flipV="1">
              <a:off x="7844273" y="5851697"/>
              <a:ext cx="125577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79" name="フリーフォーム 3978"/>
            <p:cNvSpPr/>
            <p:nvPr/>
          </p:nvSpPr>
          <p:spPr>
            <a:xfrm rot="14815192">
              <a:off x="7884395" y="5695555"/>
              <a:ext cx="87490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0" name="フリーフォーム 3979"/>
            <p:cNvSpPr/>
            <p:nvPr/>
          </p:nvSpPr>
          <p:spPr>
            <a:xfrm rot="10357787" flipV="1">
              <a:off x="7938531" y="5883256"/>
              <a:ext cx="95325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1" name="フリーフォーム 3980"/>
            <p:cNvSpPr/>
            <p:nvPr/>
          </p:nvSpPr>
          <p:spPr>
            <a:xfrm rot="14815192">
              <a:off x="7966159" y="5766791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2" name="フリーフォーム 3981"/>
            <p:cNvSpPr/>
            <p:nvPr/>
          </p:nvSpPr>
          <p:spPr>
            <a:xfrm rot="9206566" flipV="1">
              <a:off x="8088158" y="5916648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3" name="フリーフォーム 3982"/>
            <p:cNvSpPr/>
            <p:nvPr/>
          </p:nvSpPr>
          <p:spPr>
            <a:xfrm rot="15622073">
              <a:off x="8056570" y="5833732"/>
              <a:ext cx="77356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4" name="フリーフォーム 3983"/>
            <p:cNvSpPr/>
            <p:nvPr/>
          </p:nvSpPr>
          <p:spPr>
            <a:xfrm rot="12938972">
              <a:off x="7289717" y="5276199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5" name="フリーフォーム 3984"/>
            <p:cNvSpPr/>
            <p:nvPr/>
          </p:nvSpPr>
          <p:spPr>
            <a:xfrm rot="11449929" flipV="1">
              <a:off x="7583958" y="5706678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050" name="グループ化 4049"/>
          <p:cNvGrpSpPr/>
          <p:nvPr/>
        </p:nvGrpSpPr>
        <p:grpSpPr>
          <a:xfrm rot="2114618" flipH="1">
            <a:off x="1479471" y="2099199"/>
            <a:ext cx="2091892" cy="693341"/>
            <a:chOff x="337699" y="3440840"/>
            <a:chExt cx="7829847" cy="2631478"/>
          </a:xfrm>
          <a:solidFill>
            <a:srgbClr val="99CC00"/>
          </a:solidFill>
        </p:grpSpPr>
        <p:sp>
          <p:nvSpPr>
            <p:cNvPr id="4095" name="フリーフォーム 4094"/>
            <p:cNvSpPr/>
            <p:nvPr/>
          </p:nvSpPr>
          <p:spPr>
            <a:xfrm>
              <a:off x="483267" y="4246120"/>
              <a:ext cx="7454950" cy="1633100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1" name="フリーフォーム 4050"/>
            <p:cNvSpPr/>
            <p:nvPr/>
          </p:nvSpPr>
          <p:spPr>
            <a:xfrm rot="11248954" flipV="1">
              <a:off x="405983" y="4412690"/>
              <a:ext cx="450505" cy="8934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2" name="フリーフォーム 4051"/>
            <p:cNvSpPr/>
            <p:nvPr/>
          </p:nvSpPr>
          <p:spPr>
            <a:xfrm rot="9975450">
              <a:off x="337699" y="3497969"/>
              <a:ext cx="449888" cy="8396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3" name="フリーフォーム 4052"/>
            <p:cNvSpPr/>
            <p:nvPr/>
          </p:nvSpPr>
          <p:spPr>
            <a:xfrm rot="11302357" flipV="1">
              <a:off x="787942" y="4351491"/>
              <a:ext cx="450505" cy="8934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4" name="フリーフォーム 4053"/>
            <p:cNvSpPr/>
            <p:nvPr/>
          </p:nvSpPr>
          <p:spPr>
            <a:xfrm rot="10152755">
              <a:off x="739943" y="3464642"/>
              <a:ext cx="449888" cy="8396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5" name="フリーフォーム 4054"/>
            <p:cNvSpPr/>
            <p:nvPr/>
          </p:nvSpPr>
          <p:spPr>
            <a:xfrm rot="11358290" flipV="1">
              <a:off x="1174668" y="4322233"/>
              <a:ext cx="441425" cy="875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6" name="フリーフォーム 4055"/>
            <p:cNvSpPr/>
            <p:nvPr/>
          </p:nvSpPr>
          <p:spPr>
            <a:xfrm rot="10315247">
              <a:off x="1152816" y="3462482"/>
              <a:ext cx="440818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7" name="フリーフォーム 4056"/>
            <p:cNvSpPr/>
            <p:nvPr/>
          </p:nvSpPr>
          <p:spPr>
            <a:xfrm rot="11254278" flipV="1">
              <a:off x="1566413" y="4301189"/>
              <a:ext cx="427572" cy="8479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8" name="フリーフォーム 4057"/>
            <p:cNvSpPr/>
            <p:nvPr/>
          </p:nvSpPr>
          <p:spPr>
            <a:xfrm rot="10279830">
              <a:off x="1540100" y="3454982"/>
              <a:ext cx="435492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59" name="フリーフォーム 4058"/>
            <p:cNvSpPr/>
            <p:nvPr/>
          </p:nvSpPr>
          <p:spPr>
            <a:xfrm rot="11162147" flipV="1">
              <a:off x="1949844" y="4308132"/>
              <a:ext cx="411185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0" name="フリーフォーム 4059"/>
            <p:cNvSpPr/>
            <p:nvPr/>
          </p:nvSpPr>
          <p:spPr>
            <a:xfrm rot="10431998">
              <a:off x="1934504" y="3440840"/>
              <a:ext cx="421093" cy="78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1" name="フリーフォーム 4060"/>
            <p:cNvSpPr/>
            <p:nvPr/>
          </p:nvSpPr>
          <p:spPr>
            <a:xfrm rot="11140086" flipV="1">
              <a:off x="2313184" y="4277967"/>
              <a:ext cx="416197" cy="8253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2" name="フリーフォーム 4061"/>
            <p:cNvSpPr/>
            <p:nvPr/>
          </p:nvSpPr>
          <p:spPr>
            <a:xfrm rot="10523284">
              <a:off x="2303288" y="3447508"/>
              <a:ext cx="415632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3" name="フリーフォーム 4062"/>
            <p:cNvSpPr/>
            <p:nvPr/>
          </p:nvSpPr>
          <p:spPr>
            <a:xfrm rot="11134373" flipV="1">
              <a:off x="2694907" y="4283501"/>
              <a:ext cx="406166" cy="8054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4" name="フリーフォーム 4063"/>
            <p:cNvSpPr/>
            <p:nvPr/>
          </p:nvSpPr>
          <p:spPr>
            <a:xfrm rot="10259692">
              <a:off x="2689071" y="3465985"/>
              <a:ext cx="405612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5" name="フリーフォーム 4064"/>
            <p:cNvSpPr/>
            <p:nvPr/>
          </p:nvSpPr>
          <p:spPr>
            <a:xfrm rot="11308133" flipV="1">
              <a:off x="3080866" y="4283340"/>
              <a:ext cx="412799" cy="7925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6" name="フリーフォーム 4065"/>
            <p:cNvSpPr/>
            <p:nvPr/>
          </p:nvSpPr>
          <p:spPr>
            <a:xfrm rot="10577984">
              <a:off x="3081102" y="3472928"/>
              <a:ext cx="413457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7" name="フリーフォーム 4066"/>
            <p:cNvSpPr/>
            <p:nvPr/>
          </p:nvSpPr>
          <p:spPr>
            <a:xfrm rot="11343663" flipV="1">
              <a:off x="3435934" y="4306610"/>
              <a:ext cx="407469" cy="7571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8" name="フリーフォーム 4067"/>
            <p:cNvSpPr/>
            <p:nvPr/>
          </p:nvSpPr>
          <p:spPr>
            <a:xfrm rot="10613514">
              <a:off x="3484260" y="3523496"/>
              <a:ext cx="406915" cy="7115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69" name="フリーフォーム 4068"/>
            <p:cNvSpPr/>
            <p:nvPr/>
          </p:nvSpPr>
          <p:spPr>
            <a:xfrm rot="11589030" flipV="1">
              <a:off x="3782086" y="4326488"/>
              <a:ext cx="390446" cy="774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0" name="フリーフォーム 4069"/>
            <p:cNvSpPr/>
            <p:nvPr/>
          </p:nvSpPr>
          <p:spPr>
            <a:xfrm rot="10800000">
              <a:off x="3862717" y="3577960"/>
              <a:ext cx="369403" cy="689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1" name="フリーフォーム 4070"/>
            <p:cNvSpPr/>
            <p:nvPr/>
          </p:nvSpPr>
          <p:spPr>
            <a:xfrm rot="11530149" flipV="1">
              <a:off x="4134134" y="4386984"/>
              <a:ext cx="376122" cy="74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2" name="フリーフォーム 4071"/>
            <p:cNvSpPr/>
            <p:nvPr/>
          </p:nvSpPr>
          <p:spPr>
            <a:xfrm rot="10800000">
              <a:off x="4212455" y="3659906"/>
              <a:ext cx="362561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3" name="フリーフォーム 4072"/>
            <p:cNvSpPr/>
            <p:nvPr/>
          </p:nvSpPr>
          <p:spPr>
            <a:xfrm rot="11837226" flipV="1">
              <a:off x="4455561" y="4463865"/>
              <a:ext cx="343685" cy="6762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4" name="フリーフォーム 4073"/>
            <p:cNvSpPr/>
            <p:nvPr/>
          </p:nvSpPr>
          <p:spPr>
            <a:xfrm rot="11107077">
              <a:off x="4559848" y="3738868"/>
              <a:ext cx="351560" cy="6561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5" name="フリーフォーム 4074"/>
            <p:cNvSpPr/>
            <p:nvPr/>
          </p:nvSpPr>
          <p:spPr>
            <a:xfrm rot="11960518" flipV="1">
              <a:off x="5064909" y="4612458"/>
              <a:ext cx="292272" cy="639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6" name="フリーフォーム 4075"/>
            <p:cNvSpPr/>
            <p:nvPr/>
          </p:nvSpPr>
          <p:spPr>
            <a:xfrm rot="11357361">
              <a:off x="5235962" y="3993114"/>
              <a:ext cx="298238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7" name="フリーフォーム 4076"/>
            <p:cNvSpPr/>
            <p:nvPr/>
          </p:nvSpPr>
          <p:spPr>
            <a:xfrm rot="11704208" flipV="1">
              <a:off x="4758547" y="4538072"/>
              <a:ext cx="332490" cy="659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8" name="フリーフォーム 4077"/>
            <p:cNvSpPr/>
            <p:nvPr/>
          </p:nvSpPr>
          <p:spPr>
            <a:xfrm rot="10800000">
              <a:off x="4870466" y="3855643"/>
              <a:ext cx="338464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79" name="フリーフォーム 4078"/>
            <p:cNvSpPr/>
            <p:nvPr/>
          </p:nvSpPr>
          <p:spPr>
            <a:xfrm rot="12182180" flipV="1">
              <a:off x="5352560" y="4715558"/>
              <a:ext cx="278659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0" name="フリーフォーム 4079"/>
            <p:cNvSpPr/>
            <p:nvPr/>
          </p:nvSpPr>
          <p:spPr>
            <a:xfrm rot="11452031">
              <a:off x="5531795" y="4106644"/>
              <a:ext cx="299769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1" name="フリーフォーム 4080"/>
            <p:cNvSpPr/>
            <p:nvPr/>
          </p:nvSpPr>
          <p:spPr>
            <a:xfrm rot="12408643" flipV="1">
              <a:off x="5634235" y="4833062"/>
              <a:ext cx="265877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2" name="フリーフォーム 4081"/>
            <p:cNvSpPr/>
            <p:nvPr/>
          </p:nvSpPr>
          <p:spPr>
            <a:xfrm rot="11413656">
              <a:off x="5795521" y="4264353"/>
              <a:ext cx="306413" cy="552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3" name="フリーフォーム 4082"/>
            <p:cNvSpPr/>
            <p:nvPr/>
          </p:nvSpPr>
          <p:spPr>
            <a:xfrm rot="12463531" flipV="1">
              <a:off x="5879132" y="4915103"/>
              <a:ext cx="251384" cy="498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4" name="フリーフォーム 4083"/>
            <p:cNvSpPr/>
            <p:nvPr/>
          </p:nvSpPr>
          <p:spPr>
            <a:xfrm rot="11480898">
              <a:off x="6062325" y="4441053"/>
              <a:ext cx="294911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5" name="フリーフォーム 4084"/>
            <p:cNvSpPr/>
            <p:nvPr/>
          </p:nvSpPr>
          <p:spPr>
            <a:xfrm rot="12323003" flipV="1">
              <a:off x="6116340" y="5013944"/>
              <a:ext cx="217918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6" name="フリーフォーム 4085"/>
            <p:cNvSpPr/>
            <p:nvPr/>
          </p:nvSpPr>
          <p:spPr>
            <a:xfrm rot="11963281">
              <a:off x="6299373" y="4561716"/>
              <a:ext cx="245418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7" name="フリーフォーム 4086"/>
            <p:cNvSpPr/>
            <p:nvPr/>
          </p:nvSpPr>
          <p:spPr>
            <a:xfrm rot="12137183" flipV="1">
              <a:off x="6335553" y="5106833"/>
              <a:ext cx="207603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8" name="フリーフォーム 4087"/>
            <p:cNvSpPr/>
            <p:nvPr/>
          </p:nvSpPr>
          <p:spPr>
            <a:xfrm rot="12044928">
              <a:off x="6515221" y="4704035"/>
              <a:ext cx="211084" cy="404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89" name="フリーフォーム 4088"/>
            <p:cNvSpPr/>
            <p:nvPr/>
          </p:nvSpPr>
          <p:spPr>
            <a:xfrm rot="11937862" flipV="1">
              <a:off x="6750029" y="5296158"/>
              <a:ext cx="168904" cy="3349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0" name="フリーフォーム 4089"/>
            <p:cNvSpPr/>
            <p:nvPr/>
          </p:nvSpPr>
          <p:spPr>
            <a:xfrm rot="12380138">
              <a:off x="6871393" y="4967769"/>
              <a:ext cx="155052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1" name="フリーフォーム 4090"/>
            <p:cNvSpPr/>
            <p:nvPr/>
          </p:nvSpPr>
          <p:spPr>
            <a:xfrm rot="11542924" flipV="1">
              <a:off x="7204867" y="5483340"/>
              <a:ext cx="132856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2" name="フリーフォーム 4091"/>
            <p:cNvSpPr/>
            <p:nvPr/>
          </p:nvSpPr>
          <p:spPr>
            <a:xfrm rot="12938972">
              <a:off x="7435098" y="5371289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3" name="フリーフォーム 4092"/>
            <p:cNvSpPr/>
            <p:nvPr/>
          </p:nvSpPr>
          <p:spPr>
            <a:xfrm rot="10357787" flipV="1">
              <a:off x="7705840" y="5774477"/>
              <a:ext cx="127137" cy="237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4" name="フリーフォーム 4093"/>
            <p:cNvSpPr/>
            <p:nvPr/>
          </p:nvSpPr>
          <p:spPr>
            <a:xfrm rot="14815192">
              <a:off x="7770281" y="5600293"/>
              <a:ext cx="110141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6" name="フリーフォーム 4095"/>
            <p:cNvSpPr/>
            <p:nvPr/>
          </p:nvSpPr>
          <p:spPr>
            <a:xfrm rot="11351886" flipV="1">
              <a:off x="7354710" y="5577248"/>
              <a:ext cx="106955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7" name="フリーフォーム 4096"/>
            <p:cNvSpPr/>
            <p:nvPr/>
          </p:nvSpPr>
          <p:spPr>
            <a:xfrm rot="13364984">
              <a:off x="7560902" y="5453499"/>
              <a:ext cx="104477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8" name="フリーフォーム 4097"/>
            <p:cNvSpPr/>
            <p:nvPr/>
          </p:nvSpPr>
          <p:spPr>
            <a:xfrm rot="11449929" flipV="1">
              <a:off x="7467401" y="5649889"/>
              <a:ext cx="117472" cy="241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99" name="フリーフォーム 4098"/>
            <p:cNvSpPr/>
            <p:nvPr/>
          </p:nvSpPr>
          <p:spPr>
            <a:xfrm rot="14132356">
              <a:off x="7668078" y="5529497"/>
              <a:ext cx="105302" cy="204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0" name="フリーフォーム 4099"/>
            <p:cNvSpPr/>
            <p:nvPr/>
          </p:nvSpPr>
          <p:spPr>
            <a:xfrm rot="11871069" flipV="1">
              <a:off x="6901594" y="5374666"/>
              <a:ext cx="157372" cy="30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1" name="フリーフォーム 4100"/>
            <p:cNvSpPr/>
            <p:nvPr/>
          </p:nvSpPr>
          <p:spPr>
            <a:xfrm rot="13001122">
              <a:off x="7011311" y="5064969"/>
              <a:ext cx="139110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2" name="フリーフォーム 4101"/>
            <p:cNvSpPr/>
            <p:nvPr/>
          </p:nvSpPr>
          <p:spPr>
            <a:xfrm rot="11762994" flipV="1">
              <a:off x="6553350" y="5207727"/>
              <a:ext cx="193885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3" name="フリーフォーム 4102"/>
            <p:cNvSpPr/>
            <p:nvPr/>
          </p:nvSpPr>
          <p:spPr>
            <a:xfrm rot="12233165">
              <a:off x="6699073" y="4842596"/>
              <a:ext cx="180369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4" name="フリーフォーム 4103"/>
            <p:cNvSpPr/>
            <p:nvPr/>
          </p:nvSpPr>
          <p:spPr>
            <a:xfrm rot="11881477" flipV="1">
              <a:off x="7050998" y="5426619"/>
              <a:ext cx="136955" cy="296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5" name="フリーフォーム 4104"/>
            <p:cNvSpPr/>
            <p:nvPr/>
          </p:nvSpPr>
          <p:spPr>
            <a:xfrm rot="13479263">
              <a:off x="7154051" y="5166583"/>
              <a:ext cx="134338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6" name="フリーフォーム 4105"/>
            <p:cNvSpPr/>
            <p:nvPr/>
          </p:nvSpPr>
          <p:spPr>
            <a:xfrm rot="10357787" flipV="1">
              <a:off x="7844404" y="5851732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7" name="フリーフォーム 4106"/>
            <p:cNvSpPr/>
            <p:nvPr/>
          </p:nvSpPr>
          <p:spPr>
            <a:xfrm rot="14815192">
              <a:off x="7884517" y="5695585"/>
              <a:ext cx="87494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8" name="フリーフォーム 4107"/>
            <p:cNvSpPr/>
            <p:nvPr/>
          </p:nvSpPr>
          <p:spPr>
            <a:xfrm rot="10357787" flipV="1">
              <a:off x="7938658" y="5883272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09" name="フリーフォーム 4108"/>
            <p:cNvSpPr/>
            <p:nvPr/>
          </p:nvSpPr>
          <p:spPr>
            <a:xfrm rot="14815192">
              <a:off x="7966291" y="5766807"/>
              <a:ext cx="95195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0" name="フリーフォーム 4109"/>
            <p:cNvSpPr/>
            <p:nvPr/>
          </p:nvSpPr>
          <p:spPr>
            <a:xfrm rot="9206566" flipV="1">
              <a:off x="8088291" y="5916651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1" name="フリーフォーム 4110"/>
            <p:cNvSpPr/>
            <p:nvPr/>
          </p:nvSpPr>
          <p:spPr>
            <a:xfrm rot="15622073">
              <a:off x="8056682" y="5833734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2" name="フリーフォーム 4111"/>
            <p:cNvSpPr/>
            <p:nvPr/>
          </p:nvSpPr>
          <p:spPr>
            <a:xfrm rot="12938972">
              <a:off x="7289782" y="5276217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3" name="フリーフォーム 4112"/>
            <p:cNvSpPr/>
            <p:nvPr/>
          </p:nvSpPr>
          <p:spPr>
            <a:xfrm rot="11449929" flipV="1">
              <a:off x="7583960" y="5706675"/>
              <a:ext cx="104690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114" name="グループ化 4113"/>
          <p:cNvGrpSpPr/>
          <p:nvPr/>
        </p:nvGrpSpPr>
        <p:grpSpPr>
          <a:xfrm rot="3788045" flipH="1" flipV="1">
            <a:off x="5664584" y="918463"/>
            <a:ext cx="327482" cy="174909"/>
            <a:chOff x="337635" y="3440859"/>
            <a:chExt cx="7829860" cy="2631473"/>
          </a:xfrm>
          <a:solidFill>
            <a:srgbClr val="99CC00"/>
          </a:solidFill>
        </p:grpSpPr>
        <p:sp>
          <p:nvSpPr>
            <p:cNvPr id="4159" name="フリーフォーム 4158"/>
            <p:cNvSpPr/>
            <p:nvPr/>
          </p:nvSpPr>
          <p:spPr>
            <a:xfrm>
              <a:off x="483246" y="4246100"/>
              <a:ext cx="7454837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5" name="フリーフォーム 4114"/>
            <p:cNvSpPr/>
            <p:nvPr/>
          </p:nvSpPr>
          <p:spPr>
            <a:xfrm rot="11248954" flipV="1">
              <a:off x="405908" y="4412730"/>
              <a:ext cx="450499" cy="893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6" name="フリーフォーム 4115"/>
            <p:cNvSpPr/>
            <p:nvPr/>
          </p:nvSpPr>
          <p:spPr>
            <a:xfrm rot="9975450">
              <a:off x="337635" y="3497995"/>
              <a:ext cx="449877" cy="839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7" name="フリーフォーム 4116"/>
            <p:cNvSpPr/>
            <p:nvPr/>
          </p:nvSpPr>
          <p:spPr>
            <a:xfrm rot="11302357" flipV="1">
              <a:off x="787860" y="4351528"/>
              <a:ext cx="450499" cy="893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8" name="フリーフォーム 4117"/>
            <p:cNvSpPr/>
            <p:nvPr/>
          </p:nvSpPr>
          <p:spPr>
            <a:xfrm rot="10152755">
              <a:off x="739884" y="3464667"/>
              <a:ext cx="449877" cy="839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19" name="フリーフォーム 4118"/>
            <p:cNvSpPr/>
            <p:nvPr/>
          </p:nvSpPr>
          <p:spPr>
            <a:xfrm rot="11358290" flipV="1">
              <a:off x="1174612" y="4322274"/>
              <a:ext cx="441413" cy="8754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0" name="フリーフォーム 4119"/>
            <p:cNvSpPr/>
            <p:nvPr/>
          </p:nvSpPr>
          <p:spPr>
            <a:xfrm rot="10315247">
              <a:off x="1152745" y="3462516"/>
              <a:ext cx="440815" cy="8227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1" name="フリーフォーム 4120"/>
            <p:cNvSpPr/>
            <p:nvPr/>
          </p:nvSpPr>
          <p:spPr>
            <a:xfrm rot="11254278" flipV="1">
              <a:off x="1566328" y="4301234"/>
              <a:ext cx="427570" cy="8479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2" name="フリーフォーム 4121"/>
            <p:cNvSpPr/>
            <p:nvPr/>
          </p:nvSpPr>
          <p:spPr>
            <a:xfrm rot="10279830">
              <a:off x="1540019" y="3455024"/>
              <a:ext cx="435483" cy="8127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3" name="フリーフォーム 4122"/>
            <p:cNvSpPr/>
            <p:nvPr/>
          </p:nvSpPr>
          <p:spPr>
            <a:xfrm rot="11162147" flipV="1">
              <a:off x="1949760" y="4308158"/>
              <a:ext cx="411168" cy="8154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4" name="フリーフォーム 4123"/>
            <p:cNvSpPr/>
            <p:nvPr/>
          </p:nvSpPr>
          <p:spPr>
            <a:xfrm rot="10431998">
              <a:off x="1934421" y="3440859"/>
              <a:ext cx="421090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5" name="フリーフォーム 4124"/>
            <p:cNvSpPr/>
            <p:nvPr/>
          </p:nvSpPr>
          <p:spPr>
            <a:xfrm rot="11140086" flipV="1">
              <a:off x="2313103" y="4277986"/>
              <a:ext cx="416189" cy="82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6" name="フリーフォーム 4125"/>
            <p:cNvSpPr/>
            <p:nvPr/>
          </p:nvSpPr>
          <p:spPr>
            <a:xfrm rot="10523284">
              <a:off x="2303197" y="3447531"/>
              <a:ext cx="415615" cy="7757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7" name="フリーフォーム 4126"/>
            <p:cNvSpPr/>
            <p:nvPr/>
          </p:nvSpPr>
          <p:spPr>
            <a:xfrm rot="11134373" flipV="1">
              <a:off x="2694806" y="4283540"/>
              <a:ext cx="406171" cy="8054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8" name="フリーフォーム 4127"/>
            <p:cNvSpPr/>
            <p:nvPr/>
          </p:nvSpPr>
          <p:spPr>
            <a:xfrm rot="10259692">
              <a:off x="2688984" y="3466014"/>
              <a:ext cx="405597" cy="7570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29" name="フリーフォーム 4128"/>
            <p:cNvSpPr/>
            <p:nvPr/>
          </p:nvSpPr>
          <p:spPr>
            <a:xfrm rot="11308133" flipV="1">
              <a:off x="3080767" y="4283380"/>
              <a:ext cx="412794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0" name="フリーフォーム 4129"/>
            <p:cNvSpPr/>
            <p:nvPr/>
          </p:nvSpPr>
          <p:spPr>
            <a:xfrm rot="10577984">
              <a:off x="3080988" y="3472956"/>
              <a:ext cx="413463" cy="7470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1" name="フリーフォーム 4130"/>
            <p:cNvSpPr/>
            <p:nvPr/>
          </p:nvSpPr>
          <p:spPr>
            <a:xfrm rot="11343663" flipV="1">
              <a:off x="3435831" y="4306636"/>
              <a:ext cx="407462" cy="7571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2" name="フリーフォーム 4131"/>
            <p:cNvSpPr/>
            <p:nvPr/>
          </p:nvSpPr>
          <p:spPr>
            <a:xfrm rot="10613514">
              <a:off x="3484156" y="3523508"/>
              <a:ext cx="406912" cy="71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3" name="フリーフォーム 4132"/>
            <p:cNvSpPr/>
            <p:nvPr/>
          </p:nvSpPr>
          <p:spPr>
            <a:xfrm rot="11589030" flipV="1">
              <a:off x="3781976" y="4326508"/>
              <a:ext cx="390438" cy="7743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4" name="フリーフォーム 4133"/>
            <p:cNvSpPr/>
            <p:nvPr/>
          </p:nvSpPr>
          <p:spPr>
            <a:xfrm rot="10800000">
              <a:off x="3862632" y="3577990"/>
              <a:ext cx="369398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5" name="フリーフォーム 4134"/>
            <p:cNvSpPr/>
            <p:nvPr/>
          </p:nvSpPr>
          <p:spPr>
            <a:xfrm rot="11530149" flipV="1">
              <a:off x="4134033" y="4386994"/>
              <a:ext cx="376117" cy="745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6" name="フリーフォーム 4135"/>
            <p:cNvSpPr/>
            <p:nvPr/>
          </p:nvSpPr>
          <p:spPr>
            <a:xfrm rot="10800000">
              <a:off x="4212365" y="3659922"/>
              <a:ext cx="362560" cy="6766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7" name="フリーフォーム 4136"/>
            <p:cNvSpPr/>
            <p:nvPr/>
          </p:nvSpPr>
          <p:spPr>
            <a:xfrm rot="11837226" flipV="1">
              <a:off x="4455473" y="4463885"/>
              <a:ext cx="343672" cy="6762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8" name="フリーフォーム 4137"/>
            <p:cNvSpPr/>
            <p:nvPr/>
          </p:nvSpPr>
          <p:spPr>
            <a:xfrm rot="11107077">
              <a:off x="4559741" y="3738877"/>
              <a:ext cx="351562" cy="6561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39" name="フリーフォーム 4138"/>
            <p:cNvSpPr/>
            <p:nvPr/>
          </p:nvSpPr>
          <p:spPr>
            <a:xfrm rot="11960518" flipV="1">
              <a:off x="5064806" y="4612460"/>
              <a:ext cx="292267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0" name="フリーフォーム 4139"/>
            <p:cNvSpPr/>
            <p:nvPr/>
          </p:nvSpPr>
          <p:spPr>
            <a:xfrm rot="11357361">
              <a:off x="5235863" y="3993122"/>
              <a:ext cx="298244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1" name="フリーフォーム 4140"/>
            <p:cNvSpPr/>
            <p:nvPr/>
          </p:nvSpPr>
          <p:spPr>
            <a:xfrm rot="11704208" flipV="1">
              <a:off x="4758445" y="4538084"/>
              <a:ext cx="332482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2" name="フリーフォーム 4141"/>
            <p:cNvSpPr/>
            <p:nvPr/>
          </p:nvSpPr>
          <p:spPr>
            <a:xfrm rot="10800000">
              <a:off x="4870375" y="3855660"/>
              <a:ext cx="338460" cy="6316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3" name="フリーフォーム 4142"/>
            <p:cNvSpPr/>
            <p:nvPr/>
          </p:nvSpPr>
          <p:spPr>
            <a:xfrm rot="12182180" flipV="1">
              <a:off x="5352473" y="4715578"/>
              <a:ext cx="278663" cy="580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4" name="フリーフォーム 4143"/>
            <p:cNvSpPr/>
            <p:nvPr/>
          </p:nvSpPr>
          <p:spPr>
            <a:xfrm rot="11452031">
              <a:off x="5531709" y="4106662"/>
              <a:ext cx="299774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5" name="フリーフォーム 4144"/>
            <p:cNvSpPr/>
            <p:nvPr/>
          </p:nvSpPr>
          <p:spPr>
            <a:xfrm rot="12408643" flipV="1">
              <a:off x="5634161" y="4833074"/>
              <a:ext cx="265871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6" name="フリーフォーム 4145"/>
            <p:cNvSpPr/>
            <p:nvPr/>
          </p:nvSpPr>
          <p:spPr>
            <a:xfrm rot="11413656">
              <a:off x="5795443" y="4264344"/>
              <a:ext cx="306397" cy="552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7" name="フリーフォーム 4146"/>
            <p:cNvSpPr/>
            <p:nvPr/>
          </p:nvSpPr>
          <p:spPr>
            <a:xfrm rot="12463531" flipV="1">
              <a:off x="5879053" y="4915100"/>
              <a:ext cx="251382" cy="498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8" name="フリーフォーム 4147"/>
            <p:cNvSpPr/>
            <p:nvPr/>
          </p:nvSpPr>
          <p:spPr>
            <a:xfrm rot="11480898">
              <a:off x="6062240" y="4441060"/>
              <a:ext cx="294897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49" name="フリーフォーム 4148"/>
            <p:cNvSpPr/>
            <p:nvPr/>
          </p:nvSpPr>
          <p:spPr>
            <a:xfrm rot="12323003" flipV="1">
              <a:off x="6116260" y="5013945"/>
              <a:ext cx="217909" cy="4321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0" name="フリーフォーム 4149"/>
            <p:cNvSpPr/>
            <p:nvPr/>
          </p:nvSpPr>
          <p:spPr>
            <a:xfrm rot="11963281">
              <a:off x="6299294" y="4561723"/>
              <a:ext cx="245405" cy="466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1" name="フリーフォーム 4150"/>
            <p:cNvSpPr/>
            <p:nvPr/>
          </p:nvSpPr>
          <p:spPr>
            <a:xfrm rot="12137183" flipV="1">
              <a:off x="6335459" y="5106842"/>
              <a:ext cx="207604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2" name="フリーフォーム 4151"/>
            <p:cNvSpPr/>
            <p:nvPr/>
          </p:nvSpPr>
          <p:spPr>
            <a:xfrm rot="12044928">
              <a:off x="6515132" y="4704036"/>
              <a:ext cx="211071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3" name="フリーフォーム 4152"/>
            <p:cNvSpPr/>
            <p:nvPr/>
          </p:nvSpPr>
          <p:spPr>
            <a:xfrm rot="11937862" flipV="1">
              <a:off x="6749948" y="5296153"/>
              <a:ext cx="168895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4" name="フリーフォーム 4153"/>
            <p:cNvSpPr/>
            <p:nvPr/>
          </p:nvSpPr>
          <p:spPr>
            <a:xfrm rot="12380138">
              <a:off x="6871308" y="4967774"/>
              <a:ext cx="155052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5" name="フリーフォーム 4154"/>
            <p:cNvSpPr/>
            <p:nvPr/>
          </p:nvSpPr>
          <p:spPr>
            <a:xfrm rot="11542924" flipV="1">
              <a:off x="7204768" y="5483356"/>
              <a:ext cx="132864" cy="306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6" name="フリーフォーム 4155"/>
            <p:cNvSpPr/>
            <p:nvPr/>
          </p:nvSpPr>
          <p:spPr>
            <a:xfrm rot="12938972">
              <a:off x="7434975" y="5371279"/>
              <a:ext cx="117538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7" name="フリーフォーム 4156"/>
            <p:cNvSpPr/>
            <p:nvPr/>
          </p:nvSpPr>
          <p:spPr>
            <a:xfrm rot="10357787" flipV="1">
              <a:off x="7705740" y="5774472"/>
              <a:ext cx="127126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58" name="フリーフォーム 4157"/>
            <p:cNvSpPr/>
            <p:nvPr/>
          </p:nvSpPr>
          <p:spPr>
            <a:xfrm rot="14815192">
              <a:off x="7770153" y="5600292"/>
              <a:ext cx="110142" cy="2045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0" name="フリーフォーム 4159"/>
            <p:cNvSpPr/>
            <p:nvPr/>
          </p:nvSpPr>
          <p:spPr>
            <a:xfrm rot="11351886" flipV="1">
              <a:off x="7354601" y="5577217"/>
              <a:ext cx="106946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1" name="フリーフォーム 4160"/>
            <p:cNvSpPr/>
            <p:nvPr/>
          </p:nvSpPr>
          <p:spPr>
            <a:xfrm rot="13364984">
              <a:off x="7560773" y="5453483"/>
              <a:ext cx="104483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2" name="フリーフォーム 4161"/>
            <p:cNvSpPr/>
            <p:nvPr/>
          </p:nvSpPr>
          <p:spPr>
            <a:xfrm rot="11449929" flipV="1">
              <a:off x="7467301" y="5649868"/>
              <a:ext cx="117466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3" name="フリーフォーム 4162"/>
            <p:cNvSpPr/>
            <p:nvPr/>
          </p:nvSpPr>
          <p:spPr>
            <a:xfrm rot="14132356">
              <a:off x="7667957" y="5529470"/>
              <a:ext cx="105298" cy="2040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4" name="フリーフォーム 4163"/>
            <p:cNvSpPr/>
            <p:nvPr/>
          </p:nvSpPr>
          <p:spPr>
            <a:xfrm rot="11871069" flipV="1">
              <a:off x="6901485" y="5374647"/>
              <a:ext cx="157371" cy="307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5" name="フリーフォーム 4164"/>
            <p:cNvSpPr/>
            <p:nvPr/>
          </p:nvSpPr>
          <p:spPr>
            <a:xfrm rot="13001122">
              <a:off x="7011215" y="5064956"/>
              <a:ext cx="139104" cy="290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6" name="フリーフォーム 4165"/>
            <p:cNvSpPr/>
            <p:nvPr/>
          </p:nvSpPr>
          <p:spPr>
            <a:xfrm rot="11762994" flipV="1">
              <a:off x="6553261" y="5207714"/>
              <a:ext cx="193881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7" name="フリーフォーム 4166"/>
            <p:cNvSpPr/>
            <p:nvPr/>
          </p:nvSpPr>
          <p:spPr>
            <a:xfrm rot="12233165">
              <a:off x="6699009" y="4842552"/>
              <a:ext cx="180372" cy="3608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8" name="フリーフォーム 4167"/>
            <p:cNvSpPr/>
            <p:nvPr/>
          </p:nvSpPr>
          <p:spPr>
            <a:xfrm rot="11881477" flipV="1">
              <a:off x="7050977" y="5426560"/>
              <a:ext cx="136954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69" name="フリーフォーム 4168"/>
            <p:cNvSpPr/>
            <p:nvPr/>
          </p:nvSpPr>
          <p:spPr>
            <a:xfrm rot="13479263">
              <a:off x="7153946" y="5166544"/>
              <a:ext cx="134346" cy="2735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0" name="フリーフォーム 4169"/>
            <p:cNvSpPr/>
            <p:nvPr/>
          </p:nvSpPr>
          <p:spPr>
            <a:xfrm rot="10357787" flipV="1">
              <a:off x="7844289" y="5851700"/>
              <a:ext cx="125572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1" name="フリーフォーム 4170"/>
            <p:cNvSpPr/>
            <p:nvPr/>
          </p:nvSpPr>
          <p:spPr>
            <a:xfrm rot="14815192">
              <a:off x="7884402" y="5695538"/>
              <a:ext cx="87484" cy="1633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2" name="フリーフォーム 4171"/>
            <p:cNvSpPr/>
            <p:nvPr/>
          </p:nvSpPr>
          <p:spPr>
            <a:xfrm rot="10357787" flipV="1">
              <a:off x="7938538" y="5883280"/>
              <a:ext cx="95326" cy="1890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3" name="フリーフォーム 4172"/>
            <p:cNvSpPr/>
            <p:nvPr/>
          </p:nvSpPr>
          <p:spPr>
            <a:xfrm rot="14815192">
              <a:off x="7966180" y="5766835"/>
              <a:ext cx="95203" cy="1455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4" name="フリーフォーム 4173"/>
            <p:cNvSpPr/>
            <p:nvPr/>
          </p:nvSpPr>
          <p:spPr>
            <a:xfrm rot="9206566" flipV="1">
              <a:off x="8088187" y="5916625"/>
              <a:ext cx="77466" cy="1536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5" name="フリーフォーム 4174"/>
            <p:cNvSpPr/>
            <p:nvPr/>
          </p:nvSpPr>
          <p:spPr>
            <a:xfrm rot="15622073">
              <a:off x="8056633" y="5833695"/>
              <a:ext cx="77359" cy="144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6" name="フリーフォーム 4175"/>
            <p:cNvSpPr/>
            <p:nvPr/>
          </p:nvSpPr>
          <p:spPr>
            <a:xfrm rot="12938972">
              <a:off x="7289737" y="5276201"/>
              <a:ext cx="135925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7" name="フリーフォーム 4176"/>
            <p:cNvSpPr/>
            <p:nvPr/>
          </p:nvSpPr>
          <p:spPr>
            <a:xfrm rot="11449929" flipV="1">
              <a:off x="7583967" y="5706682"/>
              <a:ext cx="104699" cy="215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178" name="グループ化 4177"/>
          <p:cNvGrpSpPr/>
          <p:nvPr/>
        </p:nvGrpSpPr>
        <p:grpSpPr>
          <a:xfrm rot="4123449" flipH="1" flipV="1">
            <a:off x="4360494" y="942158"/>
            <a:ext cx="1054466" cy="355469"/>
            <a:chOff x="337703" y="3440830"/>
            <a:chExt cx="7829791" cy="2631432"/>
          </a:xfrm>
          <a:solidFill>
            <a:srgbClr val="99CC00"/>
          </a:solidFill>
        </p:grpSpPr>
        <p:sp>
          <p:nvSpPr>
            <p:cNvPr id="4223" name="フリーフォーム 4222"/>
            <p:cNvSpPr/>
            <p:nvPr/>
          </p:nvSpPr>
          <p:spPr>
            <a:xfrm>
              <a:off x="483260" y="4246086"/>
              <a:ext cx="7454950" cy="163308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79" name="フリーフォーム 4178"/>
            <p:cNvSpPr/>
            <p:nvPr/>
          </p:nvSpPr>
          <p:spPr>
            <a:xfrm rot="11248954" flipV="1">
              <a:off x="405987" y="4412665"/>
              <a:ext cx="450504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0" name="フリーフォーム 4179"/>
            <p:cNvSpPr/>
            <p:nvPr/>
          </p:nvSpPr>
          <p:spPr>
            <a:xfrm rot="9975450">
              <a:off x="337703" y="3497962"/>
              <a:ext cx="449888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1" name="フリーフォーム 4180"/>
            <p:cNvSpPr/>
            <p:nvPr/>
          </p:nvSpPr>
          <p:spPr>
            <a:xfrm rot="11302357" flipV="1">
              <a:off x="787944" y="4351474"/>
              <a:ext cx="450504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2" name="フリーフォーム 4181"/>
            <p:cNvSpPr/>
            <p:nvPr/>
          </p:nvSpPr>
          <p:spPr>
            <a:xfrm rot="10152755">
              <a:off x="739941" y="3464631"/>
              <a:ext cx="449888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3" name="フリーフォーム 4182"/>
            <p:cNvSpPr/>
            <p:nvPr/>
          </p:nvSpPr>
          <p:spPr>
            <a:xfrm rot="11358290" flipV="1">
              <a:off x="1174670" y="4322212"/>
              <a:ext cx="441423" cy="8754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4" name="フリーフォーム 4183"/>
            <p:cNvSpPr/>
            <p:nvPr/>
          </p:nvSpPr>
          <p:spPr>
            <a:xfrm rot="10315247">
              <a:off x="1152815" y="3462471"/>
              <a:ext cx="440822" cy="822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5" name="フリーフォーム 4184"/>
            <p:cNvSpPr/>
            <p:nvPr/>
          </p:nvSpPr>
          <p:spPr>
            <a:xfrm rot="11254278" flipV="1">
              <a:off x="1566411" y="4301169"/>
              <a:ext cx="427575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6" name="フリーフォーム 4185"/>
            <p:cNvSpPr/>
            <p:nvPr/>
          </p:nvSpPr>
          <p:spPr>
            <a:xfrm rot="10279830">
              <a:off x="1540106" y="3454971"/>
              <a:ext cx="435490" cy="8127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7" name="フリーフォーム 4186"/>
            <p:cNvSpPr/>
            <p:nvPr/>
          </p:nvSpPr>
          <p:spPr>
            <a:xfrm rot="11162147" flipV="1">
              <a:off x="1949842" y="4308110"/>
              <a:ext cx="411187" cy="8154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8" name="フリーフォーム 4187"/>
            <p:cNvSpPr/>
            <p:nvPr/>
          </p:nvSpPr>
          <p:spPr>
            <a:xfrm rot="10431998">
              <a:off x="1934500" y="3440830"/>
              <a:ext cx="421092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89" name="フリーフォーム 4188"/>
            <p:cNvSpPr/>
            <p:nvPr/>
          </p:nvSpPr>
          <p:spPr>
            <a:xfrm rot="11140086" flipV="1">
              <a:off x="2313184" y="4277949"/>
              <a:ext cx="416199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0" name="フリーフォーム 4189"/>
            <p:cNvSpPr/>
            <p:nvPr/>
          </p:nvSpPr>
          <p:spPr>
            <a:xfrm rot="10523284">
              <a:off x="2303298" y="3447497"/>
              <a:ext cx="415627" cy="775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1" name="フリーフォーム 4190"/>
            <p:cNvSpPr/>
            <p:nvPr/>
          </p:nvSpPr>
          <p:spPr>
            <a:xfrm rot="11134373" flipV="1">
              <a:off x="2694905" y="4283486"/>
              <a:ext cx="406167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2" name="フリーフォーム 4191"/>
            <p:cNvSpPr/>
            <p:nvPr/>
          </p:nvSpPr>
          <p:spPr>
            <a:xfrm rot="10259692">
              <a:off x="2689074" y="3465967"/>
              <a:ext cx="405610" cy="757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3" name="フリーフォーム 4192"/>
            <p:cNvSpPr/>
            <p:nvPr/>
          </p:nvSpPr>
          <p:spPr>
            <a:xfrm rot="11308133" flipV="1">
              <a:off x="3080865" y="4283317"/>
              <a:ext cx="412798" cy="7925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4" name="フリーフォーム 4193"/>
            <p:cNvSpPr/>
            <p:nvPr/>
          </p:nvSpPr>
          <p:spPr>
            <a:xfrm rot="10577984">
              <a:off x="3081097" y="3472914"/>
              <a:ext cx="413459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5" name="フリーフォーム 4194"/>
            <p:cNvSpPr/>
            <p:nvPr/>
          </p:nvSpPr>
          <p:spPr>
            <a:xfrm rot="11343663" flipV="1">
              <a:off x="3435936" y="4306587"/>
              <a:ext cx="407467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6" name="フリーフォーム 4195"/>
            <p:cNvSpPr/>
            <p:nvPr/>
          </p:nvSpPr>
          <p:spPr>
            <a:xfrm rot="10613514">
              <a:off x="3484255" y="3523479"/>
              <a:ext cx="406910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7" name="フリーフォーム 4196"/>
            <p:cNvSpPr/>
            <p:nvPr/>
          </p:nvSpPr>
          <p:spPr>
            <a:xfrm rot="11589030" flipV="1">
              <a:off x="3782083" y="4326466"/>
              <a:ext cx="390448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8" name="フリーフォーム 4197"/>
            <p:cNvSpPr/>
            <p:nvPr/>
          </p:nvSpPr>
          <p:spPr>
            <a:xfrm rot="10800000">
              <a:off x="3862708" y="3577943"/>
              <a:ext cx="369404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99" name="フリーフォーム 4198"/>
            <p:cNvSpPr/>
            <p:nvPr/>
          </p:nvSpPr>
          <p:spPr>
            <a:xfrm rot="11530149" flipV="1">
              <a:off x="4134125" y="4386956"/>
              <a:ext cx="376124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0" name="フリーフォーム 4199"/>
            <p:cNvSpPr/>
            <p:nvPr/>
          </p:nvSpPr>
          <p:spPr>
            <a:xfrm rot="10800000">
              <a:off x="4212454" y="3659883"/>
              <a:ext cx="362558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1" name="フリーフォーム 4200"/>
            <p:cNvSpPr/>
            <p:nvPr/>
          </p:nvSpPr>
          <p:spPr>
            <a:xfrm rot="11837226" flipV="1">
              <a:off x="4455556" y="4463838"/>
              <a:ext cx="343683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2" name="フリーフォーム 4201"/>
            <p:cNvSpPr/>
            <p:nvPr/>
          </p:nvSpPr>
          <p:spPr>
            <a:xfrm rot="11107077">
              <a:off x="4559839" y="3738851"/>
              <a:ext cx="351561" cy="656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3" name="フリーフォーム 4202"/>
            <p:cNvSpPr/>
            <p:nvPr/>
          </p:nvSpPr>
          <p:spPr>
            <a:xfrm rot="11960518" flipV="1">
              <a:off x="5064901" y="4612427"/>
              <a:ext cx="292270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4" name="フリーフォーム 4203"/>
            <p:cNvSpPr/>
            <p:nvPr/>
          </p:nvSpPr>
          <p:spPr>
            <a:xfrm rot="11357361">
              <a:off x="5235954" y="3993093"/>
              <a:ext cx="298240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5" name="フリーフォーム 4204"/>
            <p:cNvSpPr/>
            <p:nvPr/>
          </p:nvSpPr>
          <p:spPr>
            <a:xfrm rot="11704208" flipV="1">
              <a:off x="4758533" y="4538049"/>
              <a:ext cx="332493" cy="6593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6" name="フリーフォーム 4205"/>
            <p:cNvSpPr/>
            <p:nvPr/>
          </p:nvSpPr>
          <p:spPr>
            <a:xfrm rot="10800000">
              <a:off x="4870461" y="3855612"/>
              <a:ext cx="338463" cy="6316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7" name="フリーフォーム 4206"/>
            <p:cNvSpPr/>
            <p:nvPr/>
          </p:nvSpPr>
          <p:spPr>
            <a:xfrm rot="12182180" flipV="1">
              <a:off x="5352549" y="4715520"/>
              <a:ext cx="278659" cy="5800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8" name="フリーフォーム 4207"/>
            <p:cNvSpPr/>
            <p:nvPr/>
          </p:nvSpPr>
          <p:spPr>
            <a:xfrm rot="11452031">
              <a:off x="5531787" y="4106611"/>
              <a:ext cx="299769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09" name="フリーフォーム 4208"/>
            <p:cNvSpPr/>
            <p:nvPr/>
          </p:nvSpPr>
          <p:spPr>
            <a:xfrm rot="12408643" flipV="1">
              <a:off x="5634227" y="4833017"/>
              <a:ext cx="265873" cy="5272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0" name="フリーフォーム 4209"/>
            <p:cNvSpPr/>
            <p:nvPr/>
          </p:nvSpPr>
          <p:spPr>
            <a:xfrm rot="11413656">
              <a:off x="5795509" y="4264319"/>
              <a:ext cx="306415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1" name="フリーフォーム 4210"/>
            <p:cNvSpPr/>
            <p:nvPr/>
          </p:nvSpPr>
          <p:spPr>
            <a:xfrm rot="12463531" flipV="1">
              <a:off x="5879126" y="4915059"/>
              <a:ext cx="251386" cy="4985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2" name="フリーフォーム 4211"/>
            <p:cNvSpPr/>
            <p:nvPr/>
          </p:nvSpPr>
          <p:spPr>
            <a:xfrm rot="11480898">
              <a:off x="6062314" y="4441013"/>
              <a:ext cx="294913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3" name="フリーフォーム 4212"/>
            <p:cNvSpPr/>
            <p:nvPr/>
          </p:nvSpPr>
          <p:spPr>
            <a:xfrm rot="12323003" flipV="1">
              <a:off x="6116330" y="5013902"/>
              <a:ext cx="217920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4" name="フリーフォーム 4213"/>
            <p:cNvSpPr/>
            <p:nvPr/>
          </p:nvSpPr>
          <p:spPr>
            <a:xfrm rot="11963281">
              <a:off x="6299366" y="4561676"/>
              <a:ext cx="245416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5" name="フリーフォーム 4214"/>
            <p:cNvSpPr/>
            <p:nvPr/>
          </p:nvSpPr>
          <p:spPr>
            <a:xfrm rot="12137183" flipV="1">
              <a:off x="6335543" y="5106787"/>
              <a:ext cx="207606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6" name="フリーフォーム 4215"/>
            <p:cNvSpPr/>
            <p:nvPr/>
          </p:nvSpPr>
          <p:spPr>
            <a:xfrm rot="12044928">
              <a:off x="6515215" y="4703991"/>
              <a:ext cx="211088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7" name="フリーフォーム 4216"/>
            <p:cNvSpPr/>
            <p:nvPr/>
          </p:nvSpPr>
          <p:spPr>
            <a:xfrm rot="11937862" flipV="1">
              <a:off x="6750019" y="5296111"/>
              <a:ext cx="168905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8" name="フリーフォーム 4217"/>
            <p:cNvSpPr/>
            <p:nvPr/>
          </p:nvSpPr>
          <p:spPr>
            <a:xfrm rot="12380138">
              <a:off x="6871386" y="4967723"/>
              <a:ext cx="155049" cy="3127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19" name="フリーフォーム 4218"/>
            <p:cNvSpPr/>
            <p:nvPr/>
          </p:nvSpPr>
          <p:spPr>
            <a:xfrm rot="11542924" flipV="1">
              <a:off x="7204861" y="5483289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0" name="フリーフォーム 4219"/>
            <p:cNvSpPr/>
            <p:nvPr/>
          </p:nvSpPr>
          <p:spPr>
            <a:xfrm rot="12938972">
              <a:off x="7435086" y="5371244"/>
              <a:ext cx="117536" cy="219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1" name="フリーフォーム 4220"/>
            <p:cNvSpPr/>
            <p:nvPr/>
          </p:nvSpPr>
          <p:spPr>
            <a:xfrm rot="10357787" flipV="1">
              <a:off x="7705836" y="5774423"/>
              <a:ext cx="127137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2" name="フリーフォーム 4221"/>
            <p:cNvSpPr/>
            <p:nvPr/>
          </p:nvSpPr>
          <p:spPr>
            <a:xfrm rot="14815192">
              <a:off x="7770279" y="5600236"/>
              <a:ext cx="110137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4" name="フリーフォーム 4223"/>
            <p:cNvSpPr/>
            <p:nvPr/>
          </p:nvSpPr>
          <p:spPr>
            <a:xfrm rot="11351886" flipV="1">
              <a:off x="7354700" y="5577197"/>
              <a:ext cx="106955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5" name="フリーフォーム 4224"/>
            <p:cNvSpPr/>
            <p:nvPr/>
          </p:nvSpPr>
          <p:spPr>
            <a:xfrm rot="13364984">
              <a:off x="7560890" y="5453448"/>
              <a:ext cx="104482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6" name="フリーフォーム 4225"/>
            <p:cNvSpPr/>
            <p:nvPr/>
          </p:nvSpPr>
          <p:spPr>
            <a:xfrm rot="11449929" flipV="1">
              <a:off x="7467392" y="5649834"/>
              <a:ext cx="117469" cy="241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7" name="フリーフォーム 4226"/>
            <p:cNvSpPr/>
            <p:nvPr/>
          </p:nvSpPr>
          <p:spPr>
            <a:xfrm rot="14132356">
              <a:off x="7668063" y="5529447"/>
              <a:ext cx="105303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8" name="フリーフォーム 4227"/>
            <p:cNvSpPr/>
            <p:nvPr/>
          </p:nvSpPr>
          <p:spPr>
            <a:xfrm rot="11871069" flipV="1">
              <a:off x="6901582" y="5374620"/>
              <a:ext cx="157373" cy="30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29" name="フリーフォーム 4228"/>
            <p:cNvSpPr/>
            <p:nvPr/>
          </p:nvSpPr>
          <p:spPr>
            <a:xfrm rot="13001122">
              <a:off x="7011297" y="5064923"/>
              <a:ext cx="139114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0" name="フリーフォーム 4229"/>
            <p:cNvSpPr/>
            <p:nvPr/>
          </p:nvSpPr>
          <p:spPr>
            <a:xfrm rot="11762994" flipV="1">
              <a:off x="6553338" y="5207682"/>
              <a:ext cx="193884" cy="3844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1" name="フリーフォーム 4230"/>
            <p:cNvSpPr/>
            <p:nvPr/>
          </p:nvSpPr>
          <p:spPr>
            <a:xfrm rot="12233165">
              <a:off x="6699053" y="4842537"/>
              <a:ext cx="180369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2" name="フリーフォーム 4231"/>
            <p:cNvSpPr/>
            <p:nvPr/>
          </p:nvSpPr>
          <p:spPr>
            <a:xfrm rot="11881477" flipV="1">
              <a:off x="7050965" y="5426558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3" name="フリーフォーム 4232"/>
            <p:cNvSpPr/>
            <p:nvPr/>
          </p:nvSpPr>
          <p:spPr>
            <a:xfrm rot="13479263">
              <a:off x="7154014" y="5166546"/>
              <a:ext cx="134339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4" name="フリーフォーム 4233"/>
            <p:cNvSpPr/>
            <p:nvPr/>
          </p:nvSpPr>
          <p:spPr>
            <a:xfrm rot="10357787" flipV="1">
              <a:off x="7844363" y="5851690"/>
              <a:ext cx="125578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5" name="フリーフォーム 4234"/>
            <p:cNvSpPr/>
            <p:nvPr/>
          </p:nvSpPr>
          <p:spPr>
            <a:xfrm rot="14815192">
              <a:off x="7884476" y="5695541"/>
              <a:ext cx="87492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6" name="フリーフォーム 4235"/>
            <p:cNvSpPr/>
            <p:nvPr/>
          </p:nvSpPr>
          <p:spPr>
            <a:xfrm rot="10357787" flipV="1">
              <a:off x="7938618" y="5883213"/>
              <a:ext cx="95327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7" name="フリーフォーム 4236"/>
            <p:cNvSpPr/>
            <p:nvPr/>
          </p:nvSpPr>
          <p:spPr>
            <a:xfrm rot="14815192">
              <a:off x="7966252" y="5766746"/>
              <a:ext cx="95198" cy="14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8" name="フリーフォーム 4237"/>
            <p:cNvSpPr/>
            <p:nvPr/>
          </p:nvSpPr>
          <p:spPr>
            <a:xfrm rot="9206566" flipV="1">
              <a:off x="8088256" y="5916596"/>
              <a:ext cx="77461" cy="153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39" name="フリーフォーム 4238"/>
            <p:cNvSpPr/>
            <p:nvPr/>
          </p:nvSpPr>
          <p:spPr>
            <a:xfrm rot="15622073">
              <a:off x="8056630" y="5833698"/>
              <a:ext cx="7735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0" name="フリーフォーム 4239"/>
            <p:cNvSpPr/>
            <p:nvPr/>
          </p:nvSpPr>
          <p:spPr>
            <a:xfrm rot="12938972">
              <a:off x="7289773" y="5276200"/>
              <a:ext cx="135928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1" name="フリーフォーム 4240"/>
            <p:cNvSpPr/>
            <p:nvPr/>
          </p:nvSpPr>
          <p:spPr>
            <a:xfrm rot="11449929" flipV="1">
              <a:off x="7583957" y="5706678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42" name="グループ化 4241"/>
          <p:cNvGrpSpPr/>
          <p:nvPr/>
        </p:nvGrpSpPr>
        <p:grpSpPr>
          <a:xfrm rot="3905081" flipH="1" flipV="1">
            <a:off x="3794387" y="1081612"/>
            <a:ext cx="1329711" cy="419658"/>
            <a:chOff x="337674" y="3440802"/>
            <a:chExt cx="7829786" cy="2631438"/>
          </a:xfrm>
          <a:solidFill>
            <a:srgbClr val="99CC00"/>
          </a:solidFill>
        </p:grpSpPr>
        <p:sp>
          <p:nvSpPr>
            <p:cNvPr id="4287" name="フリーフォーム 4286"/>
            <p:cNvSpPr/>
            <p:nvPr/>
          </p:nvSpPr>
          <p:spPr>
            <a:xfrm>
              <a:off x="483251" y="4246071"/>
              <a:ext cx="7454873" cy="163308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3" name="フリーフォーム 4242"/>
            <p:cNvSpPr/>
            <p:nvPr/>
          </p:nvSpPr>
          <p:spPr>
            <a:xfrm rot="11248954" flipV="1">
              <a:off x="405963" y="4412642"/>
              <a:ext cx="450499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4" name="フリーフォーム 4243"/>
            <p:cNvSpPr/>
            <p:nvPr/>
          </p:nvSpPr>
          <p:spPr>
            <a:xfrm rot="9975450">
              <a:off x="337674" y="3497934"/>
              <a:ext cx="449887" cy="83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5" name="フリーフォーム 4244"/>
            <p:cNvSpPr/>
            <p:nvPr/>
          </p:nvSpPr>
          <p:spPr>
            <a:xfrm rot="11302357" flipV="1">
              <a:off x="787913" y="4351442"/>
              <a:ext cx="450499" cy="893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6" name="フリーフォーム 4245"/>
            <p:cNvSpPr/>
            <p:nvPr/>
          </p:nvSpPr>
          <p:spPr>
            <a:xfrm rot="10152755">
              <a:off x="739915" y="3464610"/>
              <a:ext cx="449887" cy="83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7" name="フリーフォーム 4246"/>
            <p:cNvSpPr/>
            <p:nvPr/>
          </p:nvSpPr>
          <p:spPr>
            <a:xfrm rot="11358290" flipV="1">
              <a:off x="1174639" y="4322191"/>
              <a:ext cx="441419" cy="8754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8" name="フリーフォーム 4247"/>
            <p:cNvSpPr/>
            <p:nvPr/>
          </p:nvSpPr>
          <p:spPr>
            <a:xfrm rot="10315247">
              <a:off x="1152786" y="3462449"/>
              <a:ext cx="440813" cy="822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49" name="フリーフォーム 4248"/>
            <p:cNvSpPr/>
            <p:nvPr/>
          </p:nvSpPr>
          <p:spPr>
            <a:xfrm rot="11254278" flipV="1">
              <a:off x="1566376" y="4301147"/>
              <a:ext cx="427570" cy="8479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0" name="フリーフォーム 4249"/>
            <p:cNvSpPr/>
            <p:nvPr/>
          </p:nvSpPr>
          <p:spPr>
            <a:xfrm rot="10279830">
              <a:off x="1540071" y="3454949"/>
              <a:ext cx="435484" cy="8127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1" name="フリーフォーム 4250"/>
            <p:cNvSpPr/>
            <p:nvPr/>
          </p:nvSpPr>
          <p:spPr>
            <a:xfrm rot="11162147" flipV="1">
              <a:off x="1949803" y="4308087"/>
              <a:ext cx="411183" cy="815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2" name="フリーフォーム 4251"/>
            <p:cNvSpPr/>
            <p:nvPr/>
          </p:nvSpPr>
          <p:spPr>
            <a:xfrm rot="10431998">
              <a:off x="1934466" y="3440802"/>
              <a:ext cx="421087" cy="78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3" name="フリーフォーム 4252"/>
            <p:cNvSpPr/>
            <p:nvPr/>
          </p:nvSpPr>
          <p:spPr>
            <a:xfrm rot="11140086" flipV="1">
              <a:off x="2313138" y="4277926"/>
              <a:ext cx="416194" cy="825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4" name="フリーフォーム 4253"/>
            <p:cNvSpPr/>
            <p:nvPr/>
          </p:nvSpPr>
          <p:spPr>
            <a:xfrm rot="10523284">
              <a:off x="2303245" y="3447473"/>
              <a:ext cx="415628" cy="775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5" name="フリーフォーム 4254"/>
            <p:cNvSpPr/>
            <p:nvPr/>
          </p:nvSpPr>
          <p:spPr>
            <a:xfrm rot="11134373" flipV="1">
              <a:off x="2694868" y="4283458"/>
              <a:ext cx="406160" cy="8054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6" name="フリーフォーム 4255"/>
            <p:cNvSpPr/>
            <p:nvPr/>
          </p:nvSpPr>
          <p:spPr>
            <a:xfrm rot="10259692">
              <a:off x="2689030" y="3465961"/>
              <a:ext cx="405606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7" name="フリーフォーム 4256"/>
            <p:cNvSpPr/>
            <p:nvPr/>
          </p:nvSpPr>
          <p:spPr>
            <a:xfrm rot="11308133" flipV="1">
              <a:off x="3080822" y="4283306"/>
              <a:ext cx="412796" cy="7925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8" name="フリーフォーム 4257"/>
            <p:cNvSpPr/>
            <p:nvPr/>
          </p:nvSpPr>
          <p:spPr>
            <a:xfrm rot="10577984">
              <a:off x="3081058" y="3472893"/>
              <a:ext cx="413455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59" name="フリーフォーム 4258"/>
            <p:cNvSpPr/>
            <p:nvPr/>
          </p:nvSpPr>
          <p:spPr>
            <a:xfrm rot="11343663" flipV="1">
              <a:off x="3435885" y="4306564"/>
              <a:ext cx="407467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0" name="フリーフォーム 4259"/>
            <p:cNvSpPr/>
            <p:nvPr/>
          </p:nvSpPr>
          <p:spPr>
            <a:xfrm rot="10613514">
              <a:off x="3484212" y="3523460"/>
              <a:ext cx="406908" cy="711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1" name="フリーフォーム 4260"/>
            <p:cNvSpPr/>
            <p:nvPr/>
          </p:nvSpPr>
          <p:spPr>
            <a:xfrm rot="11589030" flipV="1">
              <a:off x="3782038" y="4326441"/>
              <a:ext cx="390438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2" name="フリーフォーム 4261"/>
            <p:cNvSpPr/>
            <p:nvPr/>
          </p:nvSpPr>
          <p:spPr>
            <a:xfrm rot="10800000">
              <a:off x="3862666" y="3577926"/>
              <a:ext cx="369399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3" name="フリーフォーム 4262"/>
            <p:cNvSpPr/>
            <p:nvPr/>
          </p:nvSpPr>
          <p:spPr>
            <a:xfrm rot="11530149" flipV="1">
              <a:off x="4134084" y="4386938"/>
              <a:ext cx="376118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4" name="フリーフォーム 4263"/>
            <p:cNvSpPr/>
            <p:nvPr/>
          </p:nvSpPr>
          <p:spPr>
            <a:xfrm rot="10800000">
              <a:off x="4212409" y="3659872"/>
              <a:ext cx="362557" cy="676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5" name="フリーフォーム 4264"/>
            <p:cNvSpPr/>
            <p:nvPr/>
          </p:nvSpPr>
          <p:spPr>
            <a:xfrm rot="11837226" flipV="1">
              <a:off x="4455509" y="4463825"/>
              <a:ext cx="343685" cy="676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6" name="フリーフォーム 4265"/>
            <p:cNvSpPr/>
            <p:nvPr/>
          </p:nvSpPr>
          <p:spPr>
            <a:xfrm rot="11107077">
              <a:off x="4559795" y="3738828"/>
              <a:ext cx="351557" cy="6561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7" name="フリーフォーム 4266"/>
            <p:cNvSpPr/>
            <p:nvPr/>
          </p:nvSpPr>
          <p:spPr>
            <a:xfrm rot="11960518" flipV="1">
              <a:off x="5064851" y="4612407"/>
              <a:ext cx="292268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8" name="フリーフォーム 4267"/>
            <p:cNvSpPr/>
            <p:nvPr/>
          </p:nvSpPr>
          <p:spPr>
            <a:xfrm rot="11357361">
              <a:off x="5235900" y="3993071"/>
              <a:ext cx="298238" cy="593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69" name="フリーフォーム 4268"/>
            <p:cNvSpPr/>
            <p:nvPr/>
          </p:nvSpPr>
          <p:spPr>
            <a:xfrm rot="11704208" flipV="1">
              <a:off x="4758491" y="4538023"/>
              <a:ext cx="332485" cy="659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0" name="フリーフォーム 4269"/>
            <p:cNvSpPr/>
            <p:nvPr/>
          </p:nvSpPr>
          <p:spPr>
            <a:xfrm rot="10800000">
              <a:off x="4870407" y="3855597"/>
              <a:ext cx="338462" cy="6316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1" name="フリーフォーム 4270"/>
            <p:cNvSpPr/>
            <p:nvPr/>
          </p:nvSpPr>
          <p:spPr>
            <a:xfrm rot="12182180" flipV="1">
              <a:off x="5352497" y="4715506"/>
              <a:ext cx="278654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2" name="フリーフォーム 4271"/>
            <p:cNvSpPr/>
            <p:nvPr/>
          </p:nvSpPr>
          <p:spPr>
            <a:xfrm rot="11452031">
              <a:off x="5531731" y="4106590"/>
              <a:ext cx="299763" cy="591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3" name="フリーフォーム 4272"/>
            <p:cNvSpPr/>
            <p:nvPr/>
          </p:nvSpPr>
          <p:spPr>
            <a:xfrm rot="12408643" flipV="1">
              <a:off x="5634171" y="4833002"/>
              <a:ext cx="265870" cy="5272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4" name="フリーフォーム 4273"/>
            <p:cNvSpPr/>
            <p:nvPr/>
          </p:nvSpPr>
          <p:spPr>
            <a:xfrm rot="11413656">
              <a:off x="5795458" y="4264299"/>
              <a:ext cx="306411" cy="552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5" name="フリーフォーム 4274"/>
            <p:cNvSpPr/>
            <p:nvPr/>
          </p:nvSpPr>
          <p:spPr>
            <a:xfrm rot="12463531" flipV="1">
              <a:off x="5879067" y="4915037"/>
              <a:ext cx="251379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6" name="フリーフォーム 4275"/>
            <p:cNvSpPr/>
            <p:nvPr/>
          </p:nvSpPr>
          <p:spPr>
            <a:xfrm rot="11480898">
              <a:off x="6062255" y="4440991"/>
              <a:ext cx="294906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7" name="フリーフォーム 4276"/>
            <p:cNvSpPr/>
            <p:nvPr/>
          </p:nvSpPr>
          <p:spPr>
            <a:xfrm rot="12323003" flipV="1">
              <a:off x="6116269" y="5013884"/>
              <a:ext cx="217916" cy="4321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8" name="フリーフォーム 4277"/>
            <p:cNvSpPr/>
            <p:nvPr/>
          </p:nvSpPr>
          <p:spPr>
            <a:xfrm rot="11963281">
              <a:off x="6299301" y="4561661"/>
              <a:ext cx="245414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79" name="フリーフォーム 4278"/>
            <p:cNvSpPr/>
            <p:nvPr/>
          </p:nvSpPr>
          <p:spPr>
            <a:xfrm rot="12137183" flipV="1">
              <a:off x="6335478" y="5106770"/>
              <a:ext cx="207605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0" name="フリーフォーム 4279"/>
            <p:cNvSpPr/>
            <p:nvPr/>
          </p:nvSpPr>
          <p:spPr>
            <a:xfrm rot="12044928">
              <a:off x="6515151" y="4703978"/>
              <a:ext cx="211085" cy="404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1" name="フリーフォーム 4280"/>
            <p:cNvSpPr/>
            <p:nvPr/>
          </p:nvSpPr>
          <p:spPr>
            <a:xfrm rot="11937862" flipV="1">
              <a:off x="6749946" y="5296090"/>
              <a:ext cx="168907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2" name="フリーフォーム 4281"/>
            <p:cNvSpPr/>
            <p:nvPr/>
          </p:nvSpPr>
          <p:spPr>
            <a:xfrm rot="12380138">
              <a:off x="6871319" y="4967702"/>
              <a:ext cx="155046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3" name="フリーフォーム 4282"/>
            <p:cNvSpPr/>
            <p:nvPr/>
          </p:nvSpPr>
          <p:spPr>
            <a:xfrm rot="11542924" flipV="1">
              <a:off x="7204786" y="5483268"/>
              <a:ext cx="132853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4" name="フリーフォーム 4283"/>
            <p:cNvSpPr/>
            <p:nvPr/>
          </p:nvSpPr>
          <p:spPr>
            <a:xfrm rot="12938972">
              <a:off x="7435014" y="5371217"/>
              <a:ext cx="117531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5" name="フリーフォーム 4284"/>
            <p:cNvSpPr/>
            <p:nvPr/>
          </p:nvSpPr>
          <p:spPr>
            <a:xfrm rot="10357787" flipV="1">
              <a:off x="7705760" y="5774406"/>
              <a:ext cx="127135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6" name="フリーフォーム 4285"/>
            <p:cNvSpPr/>
            <p:nvPr/>
          </p:nvSpPr>
          <p:spPr>
            <a:xfrm rot="14815192">
              <a:off x="7770194" y="5600221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8" name="フリーフォーム 4287"/>
            <p:cNvSpPr/>
            <p:nvPr/>
          </p:nvSpPr>
          <p:spPr>
            <a:xfrm rot="11351886" flipV="1">
              <a:off x="7354622" y="5577183"/>
              <a:ext cx="106956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89" name="フリーフォーム 4288"/>
            <p:cNvSpPr/>
            <p:nvPr/>
          </p:nvSpPr>
          <p:spPr>
            <a:xfrm rot="13364984">
              <a:off x="7560817" y="5453431"/>
              <a:ext cx="104477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0" name="フリーフォーム 4289"/>
            <p:cNvSpPr/>
            <p:nvPr/>
          </p:nvSpPr>
          <p:spPr>
            <a:xfrm rot="11449929" flipV="1">
              <a:off x="7467314" y="5649823"/>
              <a:ext cx="117472" cy="241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1" name="フリーフォーム 4290"/>
            <p:cNvSpPr/>
            <p:nvPr/>
          </p:nvSpPr>
          <p:spPr>
            <a:xfrm rot="14132356">
              <a:off x="7667989" y="5529431"/>
              <a:ext cx="105299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2" name="フリーフォーム 4291"/>
            <p:cNvSpPr/>
            <p:nvPr/>
          </p:nvSpPr>
          <p:spPr>
            <a:xfrm rot="11871069" flipV="1">
              <a:off x="6901514" y="5374601"/>
              <a:ext cx="157372" cy="30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3" name="フリーフォーム 4292"/>
            <p:cNvSpPr/>
            <p:nvPr/>
          </p:nvSpPr>
          <p:spPr>
            <a:xfrm rot="13001122">
              <a:off x="7011227" y="5064906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4" name="フリーフォーム 4293"/>
            <p:cNvSpPr/>
            <p:nvPr/>
          </p:nvSpPr>
          <p:spPr>
            <a:xfrm rot="11762994" flipV="1">
              <a:off x="6553279" y="5207669"/>
              <a:ext cx="193879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5" name="フリーフォーム 4294"/>
            <p:cNvSpPr/>
            <p:nvPr/>
          </p:nvSpPr>
          <p:spPr>
            <a:xfrm rot="12233165">
              <a:off x="6699014" y="4842540"/>
              <a:ext cx="180366" cy="360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6" name="フリーフォーム 4295"/>
            <p:cNvSpPr/>
            <p:nvPr/>
          </p:nvSpPr>
          <p:spPr>
            <a:xfrm rot="11881477" flipV="1">
              <a:off x="7050935" y="5426553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7" name="フリーフォーム 4296"/>
            <p:cNvSpPr/>
            <p:nvPr/>
          </p:nvSpPr>
          <p:spPr>
            <a:xfrm rot="13479263">
              <a:off x="7153979" y="5166527"/>
              <a:ext cx="134337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8" name="フリーフォーム 4297"/>
            <p:cNvSpPr/>
            <p:nvPr/>
          </p:nvSpPr>
          <p:spPr>
            <a:xfrm rot="10357787" flipV="1">
              <a:off x="7844322" y="5851670"/>
              <a:ext cx="125575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99" name="フリーフォーム 4298"/>
            <p:cNvSpPr/>
            <p:nvPr/>
          </p:nvSpPr>
          <p:spPr>
            <a:xfrm rot="14815192">
              <a:off x="7884437" y="5695521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0" name="フリーフォーム 4299"/>
            <p:cNvSpPr/>
            <p:nvPr/>
          </p:nvSpPr>
          <p:spPr>
            <a:xfrm rot="10357787" flipV="1">
              <a:off x="7938570" y="5883194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1" name="フリーフォーム 4300"/>
            <p:cNvSpPr/>
            <p:nvPr/>
          </p:nvSpPr>
          <p:spPr>
            <a:xfrm rot="14815192">
              <a:off x="7966201" y="5766730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2" name="フリーフォーム 4301"/>
            <p:cNvSpPr/>
            <p:nvPr/>
          </p:nvSpPr>
          <p:spPr>
            <a:xfrm rot="9206566" flipV="1">
              <a:off x="8088202" y="5916581"/>
              <a:ext cx="77461" cy="153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3" name="フリーフォーム 4302"/>
            <p:cNvSpPr/>
            <p:nvPr/>
          </p:nvSpPr>
          <p:spPr>
            <a:xfrm rot="15622073">
              <a:off x="8056599" y="5833711"/>
              <a:ext cx="77352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4" name="フリーフォーム 4303"/>
            <p:cNvSpPr/>
            <p:nvPr/>
          </p:nvSpPr>
          <p:spPr>
            <a:xfrm rot="12938972">
              <a:off x="7289743" y="5276204"/>
              <a:ext cx="135927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05" name="フリーフォーム 4304"/>
            <p:cNvSpPr/>
            <p:nvPr/>
          </p:nvSpPr>
          <p:spPr>
            <a:xfrm rot="11449929" flipV="1">
              <a:off x="7583960" y="5706674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398" name="グループ化 6397"/>
          <p:cNvGrpSpPr/>
          <p:nvPr/>
        </p:nvGrpSpPr>
        <p:grpSpPr>
          <a:xfrm>
            <a:off x="2100004" y="1340689"/>
            <a:ext cx="1928432" cy="1274947"/>
            <a:chOff x="2100004" y="1340689"/>
            <a:chExt cx="1928432" cy="1274947"/>
          </a:xfrm>
          <a:solidFill>
            <a:srgbClr val="99CC00"/>
          </a:solidFill>
        </p:grpSpPr>
        <p:sp>
          <p:nvSpPr>
            <p:cNvPr id="3987" name="フリーフォーム 3986"/>
            <p:cNvSpPr/>
            <p:nvPr/>
          </p:nvSpPr>
          <p:spPr>
            <a:xfrm rot="12986865" flipH="1" flipV="1">
              <a:off x="3669252" y="2375705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8" name="フリーフォーム 3987"/>
            <p:cNvSpPr/>
            <p:nvPr/>
          </p:nvSpPr>
          <p:spPr>
            <a:xfrm rot="14260369" flipH="1">
              <a:off x="3857539" y="221311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89" name="フリーフォーム 3988"/>
            <p:cNvSpPr/>
            <p:nvPr/>
          </p:nvSpPr>
          <p:spPr>
            <a:xfrm rot="12933462" flipH="1" flipV="1">
              <a:off x="3609541" y="2295364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0" name="フリーフォーム 3989"/>
            <p:cNvSpPr/>
            <p:nvPr/>
          </p:nvSpPr>
          <p:spPr>
            <a:xfrm rot="14083064" flipH="1">
              <a:off x="3788859" y="213452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1" name="フリーフォーム 3990"/>
            <p:cNvSpPr/>
            <p:nvPr/>
          </p:nvSpPr>
          <p:spPr>
            <a:xfrm rot="12877529" flipH="1" flipV="1">
              <a:off x="3546689" y="2221835"/>
              <a:ext cx="114115" cy="2350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2" name="フリーフォーム 3991"/>
            <p:cNvSpPr/>
            <p:nvPr/>
          </p:nvSpPr>
          <p:spPr>
            <a:xfrm rot="13920572" flipH="1">
              <a:off x="3715986" y="2061506"/>
              <a:ext cx="113959" cy="220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3" name="フリーフォーム 3992"/>
            <p:cNvSpPr/>
            <p:nvPr/>
          </p:nvSpPr>
          <p:spPr>
            <a:xfrm rot="12981541" flipH="1" flipV="1">
              <a:off x="3483313" y="2149777"/>
              <a:ext cx="110535" cy="227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4" name="フリーフォーム 3993"/>
            <p:cNvSpPr/>
            <p:nvPr/>
          </p:nvSpPr>
          <p:spPr>
            <a:xfrm rot="13955989" flipH="1">
              <a:off x="3647389" y="1991445"/>
              <a:ext cx="112582" cy="218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5" name="フリーフォーム 3994"/>
            <p:cNvSpPr/>
            <p:nvPr/>
          </p:nvSpPr>
          <p:spPr>
            <a:xfrm rot="13073672" flipH="1" flipV="1">
              <a:off x="3417304" y="2085041"/>
              <a:ext cx="106298" cy="218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6" name="フリーフォーム 3995"/>
            <p:cNvSpPr/>
            <p:nvPr/>
          </p:nvSpPr>
          <p:spPr>
            <a:xfrm rot="13803821" flipH="1">
              <a:off x="3582300" y="1920273"/>
              <a:ext cx="108860" cy="2110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7" name="フリーフォーム 3996"/>
            <p:cNvSpPr/>
            <p:nvPr/>
          </p:nvSpPr>
          <p:spPr>
            <a:xfrm rot="13095733" flipH="1" flipV="1">
              <a:off x="3353237" y="2013217"/>
              <a:ext cx="107594" cy="221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8" name="フリーフォーム 3997"/>
            <p:cNvSpPr/>
            <p:nvPr/>
          </p:nvSpPr>
          <p:spPr>
            <a:xfrm rot="13712535" flipH="1">
              <a:off x="3514561" y="1856292"/>
              <a:ext cx="107448" cy="2083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99" name="フリーフォーム 3998"/>
            <p:cNvSpPr/>
            <p:nvPr/>
          </p:nvSpPr>
          <p:spPr>
            <a:xfrm rot="13101446" flipH="1" flipV="1">
              <a:off x="3285222" y="1947472"/>
              <a:ext cx="105000" cy="216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0" name="フリーフォーム 3999"/>
            <p:cNvSpPr/>
            <p:nvPr/>
          </p:nvSpPr>
          <p:spPr>
            <a:xfrm rot="13976127" flipH="1">
              <a:off x="3443264" y="1792275"/>
              <a:ext cx="104857" cy="2032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1" name="フリーフォーム 4000"/>
            <p:cNvSpPr/>
            <p:nvPr/>
          </p:nvSpPr>
          <p:spPr>
            <a:xfrm rot="12927686" flipH="1" flipV="1">
              <a:off x="3213124" y="1878107"/>
              <a:ext cx="106715" cy="2128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2" name="フリーフォーム 4001"/>
            <p:cNvSpPr/>
            <p:nvPr/>
          </p:nvSpPr>
          <p:spPr>
            <a:xfrm rot="13657835" flipH="1">
              <a:off x="3368164" y="1722975"/>
              <a:ext cx="106886" cy="200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3" name="フリーフォーム 4002"/>
            <p:cNvSpPr/>
            <p:nvPr/>
          </p:nvSpPr>
          <p:spPr>
            <a:xfrm rot="12892156" flipH="1" flipV="1">
              <a:off x="3147163" y="1820731"/>
              <a:ext cx="105338" cy="2033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4" name="フリーフォーム 4003"/>
            <p:cNvSpPr/>
            <p:nvPr/>
          </p:nvSpPr>
          <p:spPr>
            <a:xfrm rot="13622305" flipH="1">
              <a:off x="3288442" y="1662366"/>
              <a:ext cx="105194" cy="1911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5" name="フリーフォーム 4004"/>
            <p:cNvSpPr/>
            <p:nvPr/>
          </p:nvSpPr>
          <p:spPr>
            <a:xfrm rot="12646789" flipH="1" flipV="1">
              <a:off x="3081202" y="1763374"/>
              <a:ext cx="100936" cy="20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6" name="フリーフォーム 4005"/>
            <p:cNvSpPr/>
            <p:nvPr/>
          </p:nvSpPr>
          <p:spPr>
            <a:xfrm rot="13435819" flipH="1">
              <a:off x="3218238" y="1609219"/>
              <a:ext cx="95497" cy="185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7" name="フリーフォーム 4006"/>
            <p:cNvSpPr/>
            <p:nvPr/>
          </p:nvSpPr>
          <p:spPr>
            <a:xfrm rot="12705670" flipH="1" flipV="1">
              <a:off x="3010217" y="1714284"/>
              <a:ext cx="97234" cy="200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8" name="フリーフォーム 4007"/>
            <p:cNvSpPr/>
            <p:nvPr/>
          </p:nvSpPr>
          <p:spPr>
            <a:xfrm rot="13435819" flipH="1">
              <a:off x="3140568" y="1563432"/>
              <a:ext cx="93728" cy="181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09" name="フリーフォーム 4008"/>
            <p:cNvSpPr/>
            <p:nvPr/>
          </p:nvSpPr>
          <p:spPr>
            <a:xfrm rot="12398593" flipH="1" flipV="1">
              <a:off x="2949753" y="1677031"/>
              <a:ext cx="88848" cy="18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0" name="フリーフォーム 4009"/>
            <p:cNvSpPr/>
            <p:nvPr/>
          </p:nvSpPr>
          <p:spPr>
            <a:xfrm rot="13128742" flipH="1">
              <a:off x="3065537" y="1518157"/>
              <a:ext cx="90885" cy="1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1" name="フリーフォーム 4010"/>
            <p:cNvSpPr/>
            <p:nvPr/>
          </p:nvSpPr>
          <p:spPr>
            <a:xfrm rot="12275301" flipH="1" flipV="1">
              <a:off x="2823511" y="1602486"/>
              <a:ext cx="75557" cy="171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2" name="フリーフォーム 4011"/>
            <p:cNvSpPr/>
            <p:nvPr/>
          </p:nvSpPr>
          <p:spPr>
            <a:xfrm rot="12878458" flipH="1">
              <a:off x="2909950" y="1453188"/>
              <a:ext cx="77100" cy="1594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3" name="フリーフォーム 4012"/>
            <p:cNvSpPr/>
            <p:nvPr/>
          </p:nvSpPr>
          <p:spPr>
            <a:xfrm rot="12531611" flipH="1" flipV="1">
              <a:off x="2883576" y="1638678"/>
              <a:ext cx="85954" cy="177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4" name="フリーフォーム 4013"/>
            <p:cNvSpPr/>
            <p:nvPr/>
          </p:nvSpPr>
          <p:spPr>
            <a:xfrm rot="13435819" flipH="1">
              <a:off x="2991139" y="1487122"/>
              <a:ext cx="87499" cy="16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5" name="フリーフォーム 4014"/>
            <p:cNvSpPr/>
            <p:nvPr/>
          </p:nvSpPr>
          <p:spPr>
            <a:xfrm rot="12053639" flipH="1" flipV="1">
              <a:off x="2759273" y="1574273"/>
              <a:ext cx="72038" cy="155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6" name="フリーフォーム 4015"/>
            <p:cNvSpPr/>
            <p:nvPr/>
          </p:nvSpPr>
          <p:spPr>
            <a:xfrm rot="12783788" flipH="1">
              <a:off x="2833582" y="1422029"/>
              <a:ext cx="77495" cy="1588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7" name="フリーフォーム 4016"/>
            <p:cNvSpPr/>
            <p:nvPr/>
          </p:nvSpPr>
          <p:spPr>
            <a:xfrm rot="11827176" flipH="1" flipV="1">
              <a:off x="2692699" y="1549608"/>
              <a:ext cx="68733" cy="14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8" name="フリーフォーム 4017"/>
            <p:cNvSpPr/>
            <p:nvPr/>
          </p:nvSpPr>
          <p:spPr>
            <a:xfrm rot="12822163" flipH="1">
              <a:off x="2757237" y="1406093"/>
              <a:ext cx="79213" cy="1484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19" name="フリーフォーム 4018"/>
            <p:cNvSpPr/>
            <p:nvPr/>
          </p:nvSpPr>
          <p:spPr>
            <a:xfrm rot="11772288" flipH="1" flipV="1">
              <a:off x="2637718" y="1523930"/>
              <a:ext cx="64987" cy="133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0" name="フリーフォーム 4019"/>
            <p:cNvSpPr/>
            <p:nvPr/>
          </p:nvSpPr>
          <p:spPr>
            <a:xfrm rot="12754921" flipH="1">
              <a:off x="2685061" y="1396618"/>
              <a:ext cx="76239" cy="125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1" name="フリーフォーム 4020"/>
            <p:cNvSpPr/>
            <p:nvPr/>
          </p:nvSpPr>
          <p:spPr>
            <a:xfrm rot="11912816" flipH="1" flipV="1">
              <a:off x="2588764" y="1505998"/>
              <a:ext cx="56335" cy="116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2" name="フリーフォーム 4021"/>
            <p:cNvSpPr/>
            <p:nvPr/>
          </p:nvSpPr>
          <p:spPr>
            <a:xfrm rot="12272538" flipH="1">
              <a:off x="2629585" y="1381933"/>
              <a:ext cx="63445" cy="1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3" name="フリーフォーム 4022"/>
            <p:cNvSpPr/>
            <p:nvPr/>
          </p:nvSpPr>
          <p:spPr>
            <a:xfrm rot="12098636" flipH="1" flipV="1">
              <a:off x="2534842" y="1486340"/>
              <a:ext cx="53669" cy="110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4" name="フリーフォーム 4023"/>
            <p:cNvSpPr/>
            <p:nvPr/>
          </p:nvSpPr>
          <p:spPr>
            <a:xfrm rot="12190891" flipH="1">
              <a:off x="2576299" y="1376155"/>
              <a:ext cx="54569" cy="1087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5" name="フリーフォーム 4024"/>
            <p:cNvSpPr/>
            <p:nvPr/>
          </p:nvSpPr>
          <p:spPr>
            <a:xfrm rot="12297957" flipH="1" flipV="1">
              <a:off x="2438155" y="1454972"/>
              <a:ext cx="43665" cy="899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6" name="フリーフォーム 4025"/>
            <p:cNvSpPr/>
            <p:nvPr/>
          </p:nvSpPr>
          <p:spPr>
            <a:xfrm rot="11855681" flipH="1">
              <a:off x="2481889" y="1371767"/>
              <a:ext cx="40083" cy="84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7" name="フリーフォーム 4026"/>
            <p:cNvSpPr/>
            <p:nvPr/>
          </p:nvSpPr>
          <p:spPr>
            <a:xfrm rot="12692895" flipH="1" flipV="1">
              <a:off x="2329310" y="1413918"/>
              <a:ext cx="34346" cy="821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8" name="フリーフォーム 4027"/>
            <p:cNvSpPr/>
            <p:nvPr/>
          </p:nvSpPr>
          <p:spPr>
            <a:xfrm rot="11296847" flipH="1">
              <a:off x="2318803" y="1355583"/>
              <a:ext cx="30384" cy="58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29" name="フリーフォーム 4028"/>
            <p:cNvSpPr/>
            <p:nvPr/>
          </p:nvSpPr>
          <p:spPr>
            <a:xfrm rot="13878032" flipH="1" flipV="1">
              <a:off x="2189430" y="1383453"/>
              <a:ext cx="32867" cy="63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0" name="フリーフォーム 4029"/>
            <p:cNvSpPr/>
            <p:nvPr/>
          </p:nvSpPr>
          <p:spPr>
            <a:xfrm rot="9420627" flipH="1">
              <a:off x="2216203" y="1342004"/>
              <a:ext cx="29579" cy="52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2" name="フリーフォーム 4031"/>
            <p:cNvSpPr/>
            <p:nvPr/>
          </p:nvSpPr>
          <p:spPr>
            <a:xfrm rot="12883933" flipH="1" flipV="1">
              <a:off x="2293850" y="1409211"/>
              <a:ext cx="27650" cy="70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3" name="フリーフォーム 4032"/>
            <p:cNvSpPr/>
            <p:nvPr/>
          </p:nvSpPr>
          <p:spPr>
            <a:xfrm rot="10870835" flipH="1">
              <a:off x="2283933" y="1350480"/>
              <a:ext cx="27009" cy="56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4" name="フリーフォーム 4033"/>
            <p:cNvSpPr/>
            <p:nvPr/>
          </p:nvSpPr>
          <p:spPr>
            <a:xfrm rot="12785890" flipH="1" flipV="1">
              <a:off x="2258794" y="1402831"/>
              <a:ext cx="30368" cy="6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5" name="フリーフォーム 4034"/>
            <p:cNvSpPr/>
            <p:nvPr/>
          </p:nvSpPr>
          <p:spPr>
            <a:xfrm rot="10103463" flipH="1">
              <a:off x="2249565" y="1347091"/>
              <a:ext cx="28279" cy="527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6" name="フリーフォーム 4035"/>
            <p:cNvSpPr/>
            <p:nvPr/>
          </p:nvSpPr>
          <p:spPr>
            <a:xfrm rot="12364750" flipH="1" flipV="1">
              <a:off x="2400474" y="1445055"/>
              <a:ext cx="40684" cy="824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7" name="フリーフォーム 4036"/>
            <p:cNvSpPr/>
            <p:nvPr/>
          </p:nvSpPr>
          <p:spPr>
            <a:xfrm rot="11234697" flipH="1">
              <a:off x="2443312" y="1367724"/>
              <a:ext cx="35963" cy="78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8" name="フリーフォーム 4037"/>
            <p:cNvSpPr/>
            <p:nvPr/>
          </p:nvSpPr>
          <p:spPr>
            <a:xfrm rot="12472825" flipH="1" flipV="1">
              <a:off x="2481083" y="1469047"/>
              <a:ext cx="50122" cy="1032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39" name="フリーフォーム 4038"/>
            <p:cNvSpPr/>
            <p:nvPr/>
          </p:nvSpPr>
          <p:spPr>
            <a:xfrm rot="12002654" flipH="1">
              <a:off x="2527187" y="1374388"/>
              <a:ext cx="46629" cy="96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0" name="フリーフォーム 4039"/>
            <p:cNvSpPr/>
            <p:nvPr/>
          </p:nvSpPr>
          <p:spPr>
            <a:xfrm rot="12354342" flipH="1" flipV="1">
              <a:off x="2368517" y="1430541"/>
              <a:ext cx="35405" cy="79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1" name="フリーフォーム 4040"/>
            <p:cNvSpPr/>
            <p:nvPr/>
          </p:nvSpPr>
          <p:spPr>
            <a:xfrm rot="10756556" flipH="1">
              <a:off x="2400486" y="1362856"/>
              <a:ext cx="34728" cy="73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2" name="フリーフォーム 4041"/>
            <p:cNvSpPr/>
            <p:nvPr/>
          </p:nvSpPr>
          <p:spPr>
            <a:xfrm rot="13878032" flipH="1" flipV="1">
              <a:off x="2153651" y="1375321"/>
              <a:ext cx="32464" cy="52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3" name="フリーフォーム 4042"/>
            <p:cNvSpPr/>
            <p:nvPr/>
          </p:nvSpPr>
          <p:spPr>
            <a:xfrm rot="9420627" flipH="1">
              <a:off x="2186176" y="1343320"/>
              <a:ext cx="23496" cy="42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4" name="フリーフォーム 4043"/>
            <p:cNvSpPr/>
            <p:nvPr/>
          </p:nvSpPr>
          <p:spPr>
            <a:xfrm rot="13878032" flipH="1" flipV="1">
              <a:off x="2137421" y="1367424"/>
              <a:ext cx="24644" cy="507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5" name="フリーフォーム 4044"/>
            <p:cNvSpPr/>
            <p:nvPr/>
          </p:nvSpPr>
          <p:spPr>
            <a:xfrm rot="9420627" flipH="1">
              <a:off x="2157576" y="1342317"/>
              <a:ext cx="25565" cy="37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6" name="フリーフォーム 4045"/>
            <p:cNvSpPr/>
            <p:nvPr/>
          </p:nvSpPr>
          <p:spPr>
            <a:xfrm rot="15029253" flipH="1" flipV="1">
              <a:off x="2110618" y="1349974"/>
              <a:ext cx="20025" cy="412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7" name="フリーフォーム 4046"/>
            <p:cNvSpPr/>
            <p:nvPr/>
          </p:nvSpPr>
          <p:spPr>
            <a:xfrm rot="8613746" flipH="1">
              <a:off x="2132443" y="1340689"/>
              <a:ext cx="20774" cy="373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8" name="フリーフォーム 4047"/>
            <p:cNvSpPr/>
            <p:nvPr/>
          </p:nvSpPr>
          <p:spPr>
            <a:xfrm rot="11296847" flipH="1">
              <a:off x="2357277" y="1360717"/>
              <a:ext cx="35139" cy="65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49" name="フリーフォーム 4048"/>
            <p:cNvSpPr/>
            <p:nvPr/>
          </p:nvSpPr>
          <p:spPr>
            <a:xfrm rot="12785890" flipH="1" flipV="1">
              <a:off x="2231796" y="1395037"/>
              <a:ext cx="27064" cy="578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370" name="グループ化 4369"/>
          <p:cNvGrpSpPr/>
          <p:nvPr/>
        </p:nvGrpSpPr>
        <p:grpSpPr>
          <a:xfrm rot="3742597" flipH="1" flipV="1">
            <a:off x="5430788" y="945253"/>
            <a:ext cx="432346" cy="145302"/>
            <a:chOff x="337669" y="3440785"/>
            <a:chExt cx="7829700" cy="2631422"/>
          </a:xfrm>
          <a:solidFill>
            <a:srgbClr val="99CC00"/>
          </a:solidFill>
        </p:grpSpPr>
        <p:sp>
          <p:nvSpPr>
            <p:cNvPr id="4415" name="フリーフォーム 4414"/>
            <p:cNvSpPr/>
            <p:nvPr/>
          </p:nvSpPr>
          <p:spPr>
            <a:xfrm>
              <a:off x="483251" y="4246013"/>
              <a:ext cx="7454773" cy="163307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1" name="フリーフォーム 4370"/>
            <p:cNvSpPr/>
            <p:nvPr/>
          </p:nvSpPr>
          <p:spPr>
            <a:xfrm rot="11248954" flipV="1">
              <a:off x="405939" y="4412610"/>
              <a:ext cx="450499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2" name="フリーフォーム 4371"/>
            <p:cNvSpPr/>
            <p:nvPr/>
          </p:nvSpPr>
          <p:spPr>
            <a:xfrm rot="9975450">
              <a:off x="337669" y="3497893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3" name="フリーフォーム 4372"/>
            <p:cNvSpPr/>
            <p:nvPr/>
          </p:nvSpPr>
          <p:spPr>
            <a:xfrm rot="11302357" flipV="1">
              <a:off x="787895" y="4351412"/>
              <a:ext cx="450500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4" name="フリーフォーム 4373"/>
            <p:cNvSpPr/>
            <p:nvPr/>
          </p:nvSpPr>
          <p:spPr>
            <a:xfrm rot="10152755">
              <a:off x="739907" y="3464563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5" name="フリーフォーム 4374"/>
            <p:cNvSpPr/>
            <p:nvPr/>
          </p:nvSpPr>
          <p:spPr>
            <a:xfrm rot="11358290" flipV="1">
              <a:off x="1174625" y="4322156"/>
              <a:ext cx="441408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6" name="フリーフォーム 4375"/>
            <p:cNvSpPr/>
            <p:nvPr/>
          </p:nvSpPr>
          <p:spPr>
            <a:xfrm rot="10315247">
              <a:off x="1152771" y="3462415"/>
              <a:ext cx="440811" cy="822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7" name="フリーフォーム 4376"/>
            <p:cNvSpPr/>
            <p:nvPr/>
          </p:nvSpPr>
          <p:spPr>
            <a:xfrm rot="11254278" flipV="1">
              <a:off x="1566343" y="4301113"/>
              <a:ext cx="427573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8" name="フリーフォーム 4377"/>
            <p:cNvSpPr/>
            <p:nvPr/>
          </p:nvSpPr>
          <p:spPr>
            <a:xfrm rot="10279830">
              <a:off x="1540041" y="3454917"/>
              <a:ext cx="435487" cy="812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79" name="フリーフォーム 4378"/>
            <p:cNvSpPr/>
            <p:nvPr/>
          </p:nvSpPr>
          <p:spPr>
            <a:xfrm rot="11162147" flipV="1">
              <a:off x="1949784" y="4308062"/>
              <a:ext cx="411183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0" name="フリーフォーム 4379"/>
            <p:cNvSpPr/>
            <p:nvPr/>
          </p:nvSpPr>
          <p:spPr>
            <a:xfrm rot="10431998">
              <a:off x="1934451" y="3440785"/>
              <a:ext cx="421089" cy="78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1" name="フリーフォーム 4380"/>
            <p:cNvSpPr/>
            <p:nvPr/>
          </p:nvSpPr>
          <p:spPr>
            <a:xfrm rot="11140086" flipV="1">
              <a:off x="2313137" y="4277884"/>
              <a:ext cx="416181" cy="825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2" name="フリーフォーム 4381"/>
            <p:cNvSpPr/>
            <p:nvPr/>
          </p:nvSpPr>
          <p:spPr>
            <a:xfrm rot="10523284">
              <a:off x="2303236" y="3447450"/>
              <a:ext cx="415620" cy="775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3" name="フリーフォーム 4382"/>
            <p:cNvSpPr/>
            <p:nvPr/>
          </p:nvSpPr>
          <p:spPr>
            <a:xfrm rot="11134373" flipV="1">
              <a:off x="2694852" y="4283427"/>
              <a:ext cx="406149" cy="8054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4" name="フリーフォーム 4383"/>
            <p:cNvSpPr/>
            <p:nvPr/>
          </p:nvSpPr>
          <p:spPr>
            <a:xfrm rot="10259692">
              <a:off x="2689020" y="3465922"/>
              <a:ext cx="405605" cy="756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5" name="フリーフォーム 4384"/>
            <p:cNvSpPr/>
            <p:nvPr/>
          </p:nvSpPr>
          <p:spPr>
            <a:xfrm rot="11308133" flipV="1">
              <a:off x="3080803" y="4283262"/>
              <a:ext cx="412795" cy="7925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6" name="フリーフォーム 4385"/>
            <p:cNvSpPr/>
            <p:nvPr/>
          </p:nvSpPr>
          <p:spPr>
            <a:xfrm rot="10577984">
              <a:off x="3081033" y="3472859"/>
              <a:ext cx="413447" cy="747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7" name="フリーフォーム 4386"/>
            <p:cNvSpPr/>
            <p:nvPr/>
          </p:nvSpPr>
          <p:spPr>
            <a:xfrm rot="11343663" flipV="1">
              <a:off x="3435874" y="4306526"/>
              <a:ext cx="407453" cy="7571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8" name="フリーフォーム 4387"/>
            <p:cNvSpPr/>
            <p:nvPr/>
          </p:nvSpPr>
          <p:spPr>
            <a:xfrm rot="10613514">
              <a:off x="3484165" y="3523411"/>
              <a:ext cx="406909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89" name="フリーフォーム 4388"/>
            <p:cNvSpPr/>
            <p:nvPr/>
          </p:nvSpPr>
          <p:spPr>
            <a:xfrm rot="11589030" flipV="1">
              <a:off x="3782002" y="4326394"/>
              <a:ext cx="390429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0" name="フリーフォーム 4389"/>
            <p:cNvSpPr/>
            <p:nvPr/>
          </p:nvSpPr>
          <p:spPr>
            <a:xfrm rot="10800000">
              <a:off x="3862621" y="3577890"/>
              <a:ext cx="369404" cy="689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1" name="フリーフォーム 4390"/>
            <p:cNvSpPr/>
            <p:nvPr/>
          </p:nvSpPr>
          <p:spPr>
            <a:xfrm rot="11530149" flipV="1">
              <a:off x="4134055" y="4386897"/>
              <a:ext cx="376104" cy="7458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2" name="フリーフォーム 4391"/>
            <p:cNvSpPr/>
            <p:nvPr/>
          </p:nvSpPr>
          <p:spPr>
            <a:xfrm rot="10800000">
              <a:off x="4212355" y="3659831"/>
              <a:ext cx="362558" cy="676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3" name="フリーフォーム 4392"/>
            <p:cNvSpPr/>
            <p:nvPr/>
          </p:nvSpPr>
          <p:spPr>
            <a:xfrm rot="11837226" flipV="1">
              <a:off x="4455474" y="4463775"/>
              <a:ext cx="343670" cy="6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4" name="フリーフォーム 4393"/>
            <p:cNvSpPr/>
            <p:nvPr/>
          </p:nvSpPr>
          <p:spPr>
            <a:xfrm rot="11107077">
              <a:off x="4559755" y="3738773"/>
              <a:ext cx="351548" cy="6561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5" name="フリーフォーム 4394"/>
            <p:cNvSpPr/>
            <p:nvPr/>
          </p:nvSpPr>
          <p:spPr>
            <a:xfrm rot="11960518" flipV="1">
              <a:off x="5064787" y="4612347"/>
              <a:ext cx="29225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6" name="フリーフォーム 4395"/>
            <p:cNvSpPr/>
            <p:nvPr/>
          </p:nvSpPr>
          <p:spPr>
            <a:xfrm rot="11357361">
              <a:off x="5235843" y="3993012"/>
              <a:ext cx="298232" cy="5938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7" name="フリーフォーム 4396"/>
            <p:cNvSpPr/>
            <p:nvPr/>
          </p:nvSpPr>
          <p:spPr>
            <a:xfrm rot="11704208" flipV="1">
              <a:off x="4758443" y="4537958"/>
              <a:ext cx="332478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8" name="フリーフォーム 4397"/>
            <p:cNvSpPr/>
            <p:nvPr/>
          </p:nvSpPr>
          <p:spPr>
            <a:xfrm rot="10800000">
              <a:off x="4870350" y="3855534"/>
              <a:ext cx="338454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99" name="フリーフォーム 4398"/>
            <p:cNvSpPr/>
            <p:nvPr/>
          </p:nvSpPr>
          <p:spPr>
            <a:xfrm rot="12182180" flipV="1">
              <a:off x="5352433" y="4715434"/>
              <a:ext cx="278656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0" name="フリーフォーム 4399"/>
            <p:cNvSpPr/>
            <p:nvPr/>
          </p:nvSpPr>
          <p:spPr>
            <a:xfrm rot="11452031">
              <a:off x="5531659" y="4106525"/>
              <a:ext cx="299754" cy="5916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1" name="フリーフォーム 4400"/>
            <p:cNvSpPr/>
            <p:nvPr/>
          </p:nvSpPr>
          <p:spPr>
            <a:xfrm rot="12408643" flipV="1">
              <a:off x="5634102" y="4832929"/>
              <a:ext cx="265870" cy="5272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2" name="フリーフォーム 4401"/>
            <p:cNvSpPr/>
            <p:nvPr/>
          </p:nvSpPr>
          <p:spPr>
            <a:xfrm rot="11413656">
              <a:off x="5795389" y="4264228"/>
              <a:ext cx="306400" cy="5528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3" name="フリーフォーム 4402"/>
            <p:cNvSpPr/>
            <p:nvPr/>
          </p:nvSpPr>
          <p:spPr>
            <a:xfrm rot="12463531" flipV="1">
              <a:off x="5878999" y="4914966"/>
              <a:ext cx="251382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4" name="フリーフォーム 4403"/>
            <p:cNvSpPr/>
            <p:nvPr/>
          </p:nvSpPr>
          <p:spPr>
            <a:xfrm rot="11480898">
              <a:off x="6062186" y="4440928"/>
              <a:ext cx="294900" cy="468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5" name="フリーフォーム 4404"/>
            <p:cNvSpPr/>
            <p:nvPr/>
          </p:nvSpPr>
          <p:spPr>
            <a:xfrm rot="12323003" flipV="1">
              <a:off x="6116185" y="5013807"/>
              <a:ext cx="217915" cy="4321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6" name="フリーフォーム 4405"/>
            <p:cNvSpPr/>
            <p:nvPr/>
          </p:nvSpPr>
          <p:spPr>
            <a:xfrm rot="11963281">
              <a:off x="6299226" y="4561587"/>
              <a:ext cx="245406" cy="4669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7" name="フリーフォーム 4406"/>
            <p:cNvSpPr/>
            <p:nvPr/>
          </p:nvSpPr>
          <p:spPr>
            <a:xfrm rot="12137183" flipV="1">
              <a:off x="6335402" y="5106675"/>
              <a:ext cx="207593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8" name="フリーフォーム 4407"/>
            <p:cNvSpPr/>
            <p:nvPr/>
          </p:nvSpPr>
          <p:spPr>
            <a:xfrm rot="12044928">
              <a:off x="6515060" y="4703902"/>
              <a:ext cx="211088" cy="4048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09" name="フリーフォーム 4408"/>
            <p:cNvSpPr/>
            <p:nvPr/>
          </p:nvSpPr>
          <p:spPr>
            <a:xfrm rot="11937862" flipV="1">
              <a:off x="6749859" y="5296017"/>
              <a:ext cx="168910" cy="3349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0" name="フリーフォーム 4409"/>
            <p:cNvSpPr/>
            <p:nvPr/>
          </p:nvSpPr>
          <p:spPr>
            <a:xfrm rot="12380138">
              <a:off x="6871246" y="4967623"/>
              <a:ext cx="155038" cy="3127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1" name="フリーフォーム 4410"/>
            <p:cNvSpPr/>
            <p:nvPr/>
          </p:nvSpPr>
          <p:spPr>
            <a:xfrm rot="11542924" flipV="1">
              <a:off x="7204703" y="5483192"/>
              <a:ext cx="132854" cy="306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2" name="フリーフォーム 4411"/>
            <p:cNvSpPr/>
            <p:nvPr/>
          </p:nvSpPr>
          <p:spPr>
            <a:xfrm rot="12938972">
              <a:off x="7434915" y="5371127"/>
              <a:ext cx="117533" cy="2193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3" name="フリーフォーム 4412"/>
            <p:cNvSpPr/>
            <p:nvPr/>
          </p:nvSpPr>
          <p:spPr>
            <a:xfrm rot="10357787" flipV="1">
              <a:off x="7705662" y="5774317"/>
              <a:ext cx="127131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4" name="フリーフォーム 4413"/>
            <p:cNvSpPr/>
            <p:nvPr/>
          </p:nvSpPr>
          <p:spPr>
            <a:xfrm rot="14815192">
              <a:off x="7770096" y="5600148"/>
              <a:ext cx="110144" cy="2045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6" name="フリーフォーム 4415"/>
            <p:cNvSpPr/>
            <p:nvPr/>
          </p:nvSpPr>
          <p:spPr>
            <a:xfrm rot="11351886" flipV="1">
              <a:off x="7354532" y="5577108"/>
              <a:ext cx="106956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7" name="フリーフォーム 4416"/>
            <p:cNvSpPr/>
            <p:nvPr/>
          </p:nvSpPr>
          <p:spPr>
            <a:xfrm rot="13364984">
              <a:off x="7560721" y="5453364"/>
              <a:ext cx="104475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8" name="フリーフォーム 4417"/>
            <p:cNvSpPr/>
            <p:nvPr/>
          </p:nvSpPr>
          <p:spPr>
            <a:xfrm rot="11449929" flipV="1">
              <a:off x="7467240" y="5649757"/>
              <a:ext cx="117460" cy="241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19" name="フリーフォーム 4418"/>
            <p:cNvSpPr/>
            <p:nvPr/>
          </p:nvSpPr>
          <p:spPr>
            <a:xfrm rot="14132356">
              <a:off x="7667895" y="5529382"/>
              <a:ext cx="105309" cy="204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0" name="フリーフォーム 4419"/>
            <p:cNvSpPr/>
            <p:nvPr/>
          </p:nvSpPr>
          <p:spPr>
            <a:xfrm rot="11871069" flipV="1">
              <a:off x="6901429" y="5374533"/>
              <a:ext cx="157374" cy="30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1" name="フリーフォーム 4420"/>
            <p:cNvSpPr/>
            <p:nvPr/>
          </p:nvSpPr>
          <p:spPr>
            <a:xfrm rot="13001122">
              <a:off x="7011156" y="5064853"/>
              <a:ext cx="139101" cy="290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2" name="フリーフォーム 4421"/>
            <p:cNvSpPr/>
            <p:nvPr/>
          </p:nvSpPr>
          <p:spPr>
            <a:xfrm rot="11762994" flipV="1">
              <a:off x="6553188" y="5207617"/>
              <a:ext cx="193883" cy="3844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3" name="フリーフォーム 4422"/>
            <p:cNvSpPr/>
            <p:nvPr/>
          </p:nvSpPr>
          <p:spPr>
            <a:xfrm rot="12233165">
              <a:off x="6698866" y="4842513"/>
              <a:ext cx="180372" cy="360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4" name="フリーフォーム 4423"/>
            <p:cNvSpPr/>
            <p:nvPr/>
          </p:nvSpPr>
          <p:spPr>
            <a:xfrm rot="11881477" flipV="1">
              <a:off x="7050818" y="5426510"/>
              <a:ext cx="136946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5" name="フリーフォーム 4424"/>
            <p:cNvSpPr/>
            <p:nvPr/>
          </p:nvSpPr>
          <p:spPr>
            <a:xfrm rot="13479263">
              <a:off x="7153928" y="5166512"/>
              <a:ext cx="134339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6" name="フリーフォーム 4425"/>
            <p:cNvSpPr/>
            <p:nvPr/>
          </p:nvSpPr>
          <p:spPr>
            <a:xfrm rot="10357787" flipV="1">
              <a:off x="7844276" y="5851651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7" name="フリーフォーム 4426"/>
            <p:cNvSpPr/>
            <p:nvPr/>
          </p:nvSpPr>
          <p:spPr>
            <a:xfrm rot="14815192">
              <a:off x="7884378" y="5695504"/>
              <a:ext cx="87489" cy="1632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8" name="フリーフォーム 4427"/>
            <p:cNvSpPr/>
            <p:nvPr/>
          </p:nvSpPr>
          <p:spPr>
            <a:xfrm rot="10357787" flipV="1">
              <a:off x="7938519" y="5883159"/>
              <a:ext cx="95331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29" name="フリーフォーム 4428"/>
            <p:cNvSpPr/>
            <p:nvPr/>
          </p:nvSpPr>
          <p:spPr>
            <a:xfrm rot="14815192">
              <a:off x="7966153" y="5766706"/>
              <a:ext cx="95203" cy="1455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0" name="フリーフォーム 4429"/>
            <p:cNvSpPr/>
            <p:nvPr/>
          </p:nvSpPr>
          <p:spPr>
            <a:xfrm rot="9206566" flipV="1">
              <a:off x="8088149" y="5916511"/>
              <a:ext cx="77456" cy="1536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1" name="フリーフォーム 4430"/>
            <p:cNvSpPr/>
            <p:nvPr/>
          </p:nvSpPr>
          <p:spPr>
            <a:xfrm rot="15622073">
              <a:off x="8056510" y="5833647"/>
              <a:ext cx="77347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2" name="フリーフォーム 4431"/>
            <p:cNvSpPr/>
            <p:nvPr/>
          </p:nvSpPr>
          <p:spPr>
            <a:xfrm rot="12938972">
              <a:off x="7289726" y="5276184"/>
              <a:ext cx="135916" cy="242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3" name="フリーフォーム 4432"/>
            <p:cNvSpPr/>
            <p:nvPr/>
          </p:nvSpPr>
          <p:spPr>
            <a:xfrm rot="11449929" flipV="1">
              <a:off x="7583955" y="5706670"/>
              <a:ext cx="104694" cy="215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434" name="グループ化 4433"/>
          <p:cNvGrpSpPr/>
          <p:nvPr/>
        </p:nvGrpSpPr>
        <p:grpSpPr>
          <a:xfrm rot="3420072" flipH="1" flipV="1">
            <a:off x="5183859" y="930966"/>
            <a:ext cx="549076" cy="244507"/>
            <a:chOff x="337704" y="3440876"/>
            <a:chExt cx="7829648" cy="2631469"/>
          </a:xfrm>
          <a:solidFill>
            <a:srgbClr val="99CC00"/>
          </a:solidFill>
        </p:grpSpPr>
        <p:sp>
          <p:nvSpPr>
            <p:cNvPr id="4479" name="フリーフォーム 4478"/>
            <p:cNvSpPr/>
            <p:nvPr/>
          </p:nvSpPr>
          <p:spPr>
            <a:xfrm>
              <a:off x="483258" y="4246167"/>
              <a:ext cx="7454846" cy="163311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5" name="フリーフォーム 4434"/>
            <p:cNvSpPr/>
            <p:nvPr/>
          </p:nvSpPr>
          <p:spPr>
            <a:xfrm rot="11248954" flipV="1">
              <a:off x="405996" y="4412742"/>
              <a:ext cx="450492" cy="893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6" name="フリーフォーム 4435"/>
            <p:cNvSpPr/>
            <p:nvPr/>
          </p:nvSpPr>
          <p:spPr>
            <a:xfrm rot="9975450">
              <a:off x="337704" y="3498011"/>
              <a:ext cx="449878" cy="8396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7" name="フリーフォーム 4436"/>
            <p:cNvSpPr/>
            <p:nvPr/>
          </p:nvSpPr>
          <p:spPr>
            <a:xfrm rot="11302357" flipV="1">
              <a:off x="787941" y="4351551"/>
              <a:ext cx="450491" cy="893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8" name="フリーフォーム 4437"/>
            <p:cNvSpPr/>
            <p:nvPr/>
          </p:nvSpPr>
          <p:spPr>
            <a:xfrm rot="10152755">
              <a:off x="739942" y="3464682"/>
              <a:ext cx="449878" cy="8396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39" name="フリーフォーム 4438"/>
            <p:cNvSpPr/>
            <p:nvPr/>
          </p:nvSpPr>
          <p:spPr>
            <a:xfrm rot="11358290" flipV="1">
              <a:off x="1174665" y="4322293"/>
              <a:ext cx="441422" cy="875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0" name="フリーフォーム 4439"/>
            <p:cNvSpPr/>
            <p:nvPr/>
          </p:nvSpPr>
          <p:spPr>
            <a:xfrm rot="10315247">
              <a:off x="1152807" y="3462526"/>
              <a:ext cx="440809" cy="8227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1" name="フリーフォーム 4440"/>
            <p:cNvSpPr/>
            <p:nvPr/>
          </p:nvSpPr>
          <p:spPr>
            <a:xfrm rot="11254278" flipV="1">
              <a:off x="1566407" y="4301252"/>
              <a:ext cx="427562" cy="8479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2" name="フリーフォーム 4441"/>
            <p:cNvSpPr/>
            <p:nvPr/>
          </p:nvSpPr>
          <p:spPr>
            <a:xfrm rot="10279830">
              <a:off x="1540081" y="3455027"/>
              <a:ext cx="435490" cy="8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3" name="フリーフォーム 4442"/>
            <p:cNvSpPr/>
            <p:nvPr/>
          </p:nvSpPr>
          <p:spPr>
            <a:xfrm rot="11162147" flipV="1">
              <a:off x="1949828" y="4308195"/>
              <a:ext cx="411178" cy="8154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4" name="フリーフォーム 4443"/>
            <p:cNvSpPr/>
            <p:nvPr/>
          </p:nvSpPr>
          <p:spPr>
            <a:xfrm rot="10431998">
              <a:off x="1934491" y="3440876"/>
              <a:ext cx="421088" cy="785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5" name="フリーフォーム 4444"/>
            <p:cNvSpPr/>
            <p:nvPr/>
          </p:nvSpPr>
          <p:spPr>
            <a:xfrm rot="11140086" flipV="1">
              <a:off x="2313159" y="4278013"/>
              <a:ext cx="416197" cy="82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6" name="フリーフォーム 4445"/>
            <p:cNvSpPr/>
            <p:nvPr/>
          </p:nvSpPr>
          <p:spPr>
            <a:xfrm rot="10523284">
              <a:off x="2303257" y="3447554"/>
              <a:ext cx="415627" cy="775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7" name="フリーフォーム 4446"/>
            <p:cNvSpPr/>
            <p:nvPr/>
          </p:nvSpPr>
          <p:spPr>
            <a:xfrm rot="11134373" flipV="1">
              <a:off x="2694886" y="4283560"/>
              <a:ext cx="406158" cy="805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8" name="フリーフォーム 4447"/>
            <p:cNvSpPr/>
            <p:nvPr/>
          </p:nvSpPr>
          <p:spPr>
            <a:xfrm rot="10259692">
              <a:off x="2689034" y="3466030"/>
              <a:ext cx="405602" cy="757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49" name="フリーフォーム 4448"/>
            <p:cNvSpPr/>
            <p:nvPr/>
          </p:nvSpPr>
          <p:spPr>
            <a:xfrm rot="11308133" flipV="1">
              <a:off x="3080819" y="4283386"/>
              <a:ext cx="412789" cy="792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0" name="フリーフォーム 4449"/>
            <p:cNvSpPr/>
            <p:nvPr/>
          </p:nvSpPr>
          <p:spPr>
            <a:xfrm rot="10577984">
              <a:off x="3081066" y="3472976"/>
              <a:ext cx="413445" cy="7470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1" name="フリーフォーム 4450"/>
            <p:cNvSpPr/>
            <p:nvPr/>
          </p:nvSpPr>
          <p:spPr>
            <a:xfrm rot="11343663" flipV="1">
              <a:off x="3435885" y="4306670"/>
              <a:ext cx="407470" cy="7571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2" name="フリーフォーム 4451"/>
            <p:cNvSpPr/>
            <p:nvPr/>
          </p:nvSpPr>
          <p:spPr>
            <a:xfrm rot="10613514">
              <a:off x="3484200" y="3523544"/>
              <a:ext cx="406914" cy="7116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3" name="フリーフォーム 4452"/>
            <p:cNvSpPr/>
            <p:nvPr/>
          </p:nvSpPr>
          <p:spPr>
            <a:xfrm rot="11589030" flipV="1">
              <a:off x="3782017" y="4326542"/>
              <a:ext cx="390444" cy="7743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4" name="フリーフォーム 4453"/>
            <p:cNvSpPr/>
            <p:nvPr/>
          </p:nvSpPr>
          <p:spPr>
            <a:xfrm rot="10800000">
              <a:off x="3862668" y="3578012"/>
              <a:ext cx="369397" cy="689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5" name="フリーフォーム 4454"/>
            <p:cNvSpPr/>
            <p:nvPr/>
          </p:nvSpPr>
          <p:spPr>
            <a:xfrm rot="11530149" flipV="1">
              <a:off x="4134076" y="4387040"/>
              <a:ext cx="376113" cy="745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6" name="フリーフォーム 4455"/>
            <p:cNvSpPr/>
            <p:nvPr/>
          </p:nvSpPr>
          <p:spPr>
            <a:xfrm rot="10800000">
              <a:off x="4212403" y="3659943"/>
              <a:ext cx="362552" cy="6766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7" name="フリーフォーム 4456"/>
            <p:cNvSpPr/>
            <p:nvPr/>
          </p:nvSpPr>
          <p:spPr>
            <a:xfrm rot="11837226" flipV="1">
              <a:off x="4455498" y="4463920"/>
              <a:ext cx="343687" cy="6762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8" name="フリーフォーム 4457"/>
            <p:cNvSpPr/>
            <p:nvPr/>
          </p:nvSpPr>
          <p:spPr>
            <a:xfrm rot="11107077">
              <a:off x="4559776" y="3738911"/>
              <a:ext cx="351558" cy="6561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59" name="フリーフォーム 4458"/>
            <p:cNvSpPr/>
            <p:nvPr/>
          </p:nvSpPr>
          <p:spPr>
            <a:xfrm rot="11960518" flipV="1">
              <a:off x="5064833" y="4612506"/>
              <a:ext cx="292266" cy="6390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0" name="フリーフォーム 4459"/>
            <p:cNvSpPr/>
            <p:nvPr/>
          </p:nvSpPr>
          <p:spPr>
            <a:xfrm rot="11357361">
              <a:off x="5235880" y="3993163"/>
              <a:ext cx="298241" cy="5938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1" name="フリーフォーム 4460"/>
            <p:cNvSpPr/>
            <p:nvPr/>
          </p:nvSpPr>
          <p:spPr>
            <a:xfrm rot="11704208" flipV="1">
              <a:off x="4758482" y="4538123"/>
              <a:ext cx="332478" cy="659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2" name="フリーフォーム 4461"/>
            <p:cNvSpPr/>
            <p:nvPr/>
          </p:nvSpPr>
          <p:spPr>
            <a:xfrm rot="10800000">
              <a:off x="4870407" y="3855670"/>
              <a:ext cx="338453" cy="631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3" name="フリーフォーム 4462"/>
            <p:cNvSpPr/>
            <p:nvPr/>
          </p:nvSpPr>
          <p:spPr>
            <a:xfrm rot="12182180" flipV="1">
              <a:off x="5352495" y="4715600"/>
              <a:ext cx="278648" cy="580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4" name="フリーフォーム 4463"/>
            <p:cNvSpPr/>
            <p:nvPr/>
          </p:nvSpPr>
          <p:spPr>
            <a:xfrm rot="11452031">
              <a:off x="5531709" y="4106673"/>
              <a:ext cx="299767" cy="5916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5" name="フリーフォーム 4464"/>
            <p:cNvSpPr/>
            <p:nvPr/>
          </p:nvSpPr>
          <p:spPr>
            <a:xfrm rot="12408643" flipV="1">
              <a:off x="5634163" y="4833093"/>
              <a:ext cx="265872" cy="5272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6" name="フリーフォーム 4465"/>
            <p:cNvSpPr/>
            <p:nvPr/>
          </p:nvSpPr>
          <p:spPr>
            <a:xfrm rot="11413656">
              <a:off x="5795442" y="4264379"/>
              <a:ext cx="306412" cy="552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7" name="フリーフォーム 4466"/>
            <p:cNvSpPr/>
            <p:nvPr/>
          </p:nvSpPr>
          <p:spPr>
            <a:xfrm rot="12463531" flipV="1">
              <a:off x="5879045" y="4915128"/>
              <a:ext cx="251384" cy="4985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8" name="フリーフォーム 4467"/>
            <p:cNvSpPr/>
            <p:nvPr/>
          </p:nvSpPr>
          <p:spPr>
            <a:xfrm rot="11480898">
              <a:off x="6062235" y="4441081"/>
              <a:ext cx="294904" cy="468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69" name="フリーフォーム 4468"/>
            <p:cNvSpPr/>
            <p:nvPr/>
          </p:nvSpPr>
          <p:spPr>
            <a:xfrm rot="12323003" flipV="1">
              <a:off x="6116246" y="5013975"/>
              <a:ext cx="217916" cy="432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0" name="フリーフォーム 4469"/>
            <p:cNvSpPr/>
            <p:nvPr/>
          </p:nvSpPr>
          <p:spPr>
            <a:xfrm rot="11963281">
              <a:off x="6299287" y="4561753"/>
              <a:ext cx="245409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1" name="フリーフォーム 4470"/>
            <p:cNvSpPr/>
            <p:nvPr/>
          </p:nvSpPr>
          <p:spPr>
            <a:xfrm rot="12137183" flipV="1">
              <a:off x="6335451" y="5106867"/>
              <a:ext cx="207607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2" name="フリーフォーム 4471"/>
            <p:cNvSpPr/>
            <p:nvPr/>
          </p:nvSpPr>
          <p:spPr>
            <a:xfrm rot="12044928">
              <a:off x="6515116" y="4704059"/>
              <a:ext cx="211086" cy="404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3" name="フリーフォーム 4472"/>
            <p:cNvSpPr/>
            <p:nvPr/>
          </p:nvSpPr>
          <p:spPr>
            <a:xfrm rot="11937862" flipV="1">
              <a:off x="6749927" y="5296183"/>
              <a:ext cx="168906" cy="3349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4" name="フリーフォーム 4473"/>
            <p:cNvSpPr/>
            <p:nvPr/>
          </p:nvSpPr>
          <p:spPr>
            <a:xfrm rot="12380138">
              <a:off x="6871291" y="4967801"/>
              <a:ext cx="155045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5" name="フリーフォーム 4474"/>
            <p:cNvSpPr/>
            <p:nvPr/>
          </p:nvSpPr>
          <p:spPr>
            <a:xfrm rot="11542924" flipV="1">
              <a:off x="7204767" y="5483380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6" name="フリーフォーム 4475"/>
            <p:cNvSpPr/>
            <p:nvPr/>
          </p:nvSpPr>
          <p:spPr>
            <a:xfrm rot="12938972">
              <a:off x="7434999" y="5371322"/>
              <a:ext cx="117528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7" name="フリーフォーム 4476"/>
            <p:cNvSpPr/>
            <p:nvPr/>
          </p:nvSpPr>
          <p:spPr>
            <a:xfrm rot="10357787" flipV="1">
              <a:off x="7705726" y="5774522"/>
              <a:ext cx="127139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78" name="フリーフォーム 4477"/>
            <p:cNvSpPr/>
            <p:nvPr/>
          </p:nvSpPr>
          <p:spPr>
            <a:xfrm rot="14815192">
              <a:off x="7770165" y="5600320"/>
              <a:ext cx="110141" cy="204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0" name="フリーフォーム 4479"/>
            <p:cNvSpPr/>
            <p:nvPr/>
          </p:nvSpPr>
          <p:spPr>
            <a:xfrm rot="11351886" flipV="1">
              <a:off x="7354607" y="5577297"/>
              <a:ext cx="106948" cy="261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1" name="フリーフォーム 4480"/>
            <p:cNvSpPr/>
            <p:nvPr/>
          </p:nvSpPr>
          <p:spPr>
            <a:xfrm rot="13364984">
              <a:off x="7560793" y="5453553"/>
              <a:ext cx="104481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2" name="フリーフォーム 4481"/>
            <p:cNvSpPr/>
            <p:nvPr/>
          </p:nvSpPr>
          <p:spPr>
            <a:xfrm rot="11449929" flipV="1">
              <a:off x="7467290" y="5649935"/>
              <a:ext cx="117471" cy="241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3" name="フリーフォーム 4482"/>
            <p:cNvSpPr/>
            <p:nvPr/>
          </p:nvSpPr>
          <p:spPr>
            <a:xfrm rot="14132356">
              <a:off x="7667970" y="5529549"/>
              <a:ext cx="105298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4" name="フリーフォーム 4483"/>
            <p:cNvSpPr/>
            <p:nvPr/>
          </p:nvSpPr>
          <p:spPr>
            <a:xfrm rot="11871069" flipV="1">
              <a:off x="6901497" y="5374722"/>
              <a:ext cx="157370" cy="30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5" name="フリーフォーム 4484"/>
            <p:cNvSpPr/>
            <p:nvPr/>
          </p:nvSpPr>
          <p:spPr>
            <a:xfrm rot="13001122">
              <a:off x="7011217" y="5065015"/>
              <a:ext cx="139103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6" name="フリーフォーム 4485"/>
            <p:cNvSpPr/>
            <p:nvPr/>
          </p:nvSpPr>
          <p:spPr>
            <a:xfrm rot="11762994" flipV="1">
              <a:off x="6553242" y="5207783"/>
              <a:ext cx="193874" cy="3845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7" name="フリーフォーム 4486"/>
            <p:cNvSpPr/>
            <p:nvPr/>
          </p:nvSpPr>
          <p:spPr>
            <a:xfrm rot="12233165">
              <a:off x="6698979" y="4842622"/>
              <a:ext cx="180371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8" name="フリーフォーム 4487"/>
            <p:cNvSpPr/>
            <p:nvPr/>
          </p:nvSpPr>
          <p:spPr>
            <a:xfrm rot="11881477" flipV="1">
              <a:off x="7050860" y="5426642"/>
              <a:ext cx="136950" cy="2963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89" name="フリーフォーム 4488"/>
            <p:cNvSpPr/>
            <p:nvPr/>
          </p:nvSpPr>
          <p:spPr>
            <a:xfrm rot="13479263">
              <a:off x="7153891" y="5166625"/>
              <a:ext cx="134340" cy="273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0" name="フリーフォーム 4489"/>
            <p:cNvSpPr/>
            <p:nvPr/>
          </p:nvSpPr>
          <p:spPr>
            <a:xfrm rot="10357787" flipV="1">
              <a:off x="7844224" y="5851760"/>
              <a:ext cx="125570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1" name="フリーフォーム 4490"/>
            <p:cNvSpPr/>
            <p:nvPr/>
          </p:nvSpPr>
          <p:spPr>
            <a:xfrm rot="14815192">
              <a:off x="7884330" y="5695622"/>
              <a:ext cx="87497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2" name="フリーフォーム 4491"/>
            <p:cNvSpPr/>
            <p:nvPr/>
          </p:nvSpPr>
          <p:spPr>
            <a:xfrm rot="10357787" flipV="1">
              <a:off x="7938477" y="5883296"/>
              <a:ext cx="95325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3" name="フリーフォーム 4492"/>
            <p:cNvSpPr/>
            <p:nvPr/>
          </p:nvSpPr>
          <p:spPr>
            <a:xfrm rot="14815192">
              <a:off x="7966121" y="5766838"/>
              <a:ext cx="95192" cy="145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4" name="フリーフォーム 4493"/>
            <p:cNvSpPr/>
            <p:nvPr/>
          </p:nvSpPr>
          <p:spPr>
            <a:xfrm rot="9206566" flipV="1">
              <a:off x="8088104" y="5916668"/>
              <a:ext cx="77458" cy="1536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5" name="フリーフォーム 4494"/>
            <p:cNvSpPr/>
            <p:nvPr/>
          </p:nvSpPr>
          <p:spPr>
            <a:xfrm rot="15622073">
              <a:off x="8056490" y="5833777"/>
              <a:ext cx="77359" cy="1443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6" name="フリーフォーム 4495"/>
            <p:cNvSpPr/>
            <p:nvPr/>
          </p:nvSpPr>
          <p:spPr>
            <a:xfrm rot="12938972">
              <a:off x="7289717" y="5276208"/>
              <a:ext cx="135924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7" name="フリーフォーム 4496"/>
            <p:cNvSpPr/>
            <p:nvPr/>
          </p:nvSpPr>
          <p:spPr>
            <a:xfrm rot="11449929" flipV="1">
              <a:off x="7583962" y="5706676"/>
              <a:ext cx="104695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498" name="グループ化 4497"/>
          <p:cNvGrpSpPr/>
          <p:nvPr/>
        </p:nvGrpSpPr>
        <p:grpSpPr>
          <a:xfrm rot="4151798" flipH="1" flipV="1">
            <a:off x="4867344" y="920511"/>
            <a:ext cx="724347" cy="322561"/>
            <a:chOff x="337690" y="3440865"/>
            <a:chExt cx="7829841" cy="2631504"/>
          </a:xfrm>
          <a:solidFill>
            <a:srgbClr val="99CC00"/>
          </a:solidFill>
        </p:grpSpPr>
        <p:sp>
          <p:nvSpPr>
            <p:cNvPr id="4543" name="フリーフォーム 4542"/>
            <p:cNvSpPr/>
            <p:nvPr/>
          </p:nvSpPr>
          <p:spPr>
            <a:xfrm>
              <a:off x="483258" y="4246164"/>
              <a:ext cx="7455007" cy="163311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99" name="フリーフォーム 4498"/>
            <p:cNvSpPr/>
            <p:nvPr/>
          </p:nvSpPr>
          <p:spPr>
            <a:xfrm rot="11248954" flipV="1">
              <a:off x="405986" y="4412713"/>
              <a:ext cx="450508" cy="893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0" name="フリーフォーム 4499"/>
            <p:cNvSpPr/>
            <p:nvPr/>
          </p:nvSpPr>
          <p:spPr>
            <a:xfrm rot="9975450">
              <a:off x="337690" y="3497990"/>
              <a:ext cx="449892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1" name="フリーフォーム 4500"/>
            <p:cNvSpPr/>
            <p:nvPr/>
          </p:nvSpPr>
          <p:spPr>
            <a:xfrm rot="11302357" flipV="1">
              <a:off x="787940" y="4351517"/>
              <a:ext cx="450508" cy="893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2" name="フリーフォーム 4501"/>
            <p:cNvSpPr/>
            <p:nvPr/>
          </p:nvSpPr>
          <p:spPr>
            <a:xfrm rot="10152755">
              <a:off x="739943" y="3464666"/>
              <a:ext cx="449892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3" name="フリーフォーム 4502"/>
            <p:cNvSpPr/>
            <p:nvPr/>
          </p:nvSpPr>
          <p:spPr>
            <a:xfrm rot="11358290" flipV="1">
              <a:off x="1174672" y="4322259"/>
              <a:ext cx="441428" cy="875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4" name="フリーフォーム 4503"/>
            <p:cNvSpPr/>
            <p:nvPr/>
          </p:nvSpPr>
          <p:spPr>
            <a:xfrm rot="10315247">
              <a:off x="1152819" y="3462502"/>
              <a:ext cx="440823" cy="822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5" name="フリーフォーム 4504"/>
            <p:cNvSpPr/>
            <p:nvPr/>
          </p:nvSpPr>
          <p:spPr>
            <a:xfrm rot="11254278" flipV="1">
              <a:off x="1566413" y="4301213"/>
              <a:ext cx="427581" cy="8479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6" name="フリーフォーム 4505"/>
            <p:cNvSpPr/>
            <p:nvPr/>
          </p:nvSpPr>
          <p:spPr>
            <a:xfrm rot="10279830">
              <a:off x="1540110" y="3455002"/>
              <a:ext cx="435494" cy="8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7" name="フリーフォーム 4506"/>
            <p:cNvSpPr/>
            <p:nvPr/>
          </p:nvSpPr>
          <p:spPr>
            <a:xfrm rot="11162147" flipV="1">
              <a:off x="1949858" y="4308158"/>
              <a:ext cx="411183" cy="8154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8" name="フリーフォーム 4507"/>
            <p:cNvSpPr/>
            <p:nvPr/>
          </p:nvSpPr>
          <p:spPr>
            <a:xfrm rot="10431998">
              <a:off x="1934512" y="3440865"/>
              <a:ext cx="421096" cy="785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09" name="フリーフォーム 4508"/>
            <p:cNvSpPr/>
            <p:nvPr/>
          </p:nvSpPr>
          <p:spPr>
            <a:xfrm rot="11140086" flipV="1">
              <a:off x="2313191" y="4277997"/>
              <a:ext cx="416199" cy="8254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0" name="フリーフォーム 4509"/>
            <p:cNvSpPr/>
            <p:nvPr/>
          </p:nvSpPr>
          <p:spPr>
            <a:xfrm rot="10523284">
              <a:off x="2303296" y="3447543"/>
              <a:ext cx="415637" cy="775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1" name="フリーフォーム 4510"/>
            <p:cNvSpPr/>
            <p:nvPr/>
          </p:nvSpPr>
          <p:spPr>
            <a:xfrm rot="11134373" flipV="1">
              <a:off x="2694920" y="4283540"/>
              <a:ext cx="406168" cy="805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2" name="フリーフォーム 4511"/>
            <p:cNvSpPr/>
            <p:nvPr/>
          </p:nvSpPr>
          <p:spPr>
            <a:xfrm rot="10259692">
              <a:off x="2689073" y="3466013"/>
              <a:ext cx="405617" cy="757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3" name="フリーフォーム 4512"/>
            <p:cNvSpPr/>
            <p:nvPr/>
          </p:nvSpPr>
          <p:spPr>
            <a:xfrm rot="11308133" flipV="1">
              <a:off x="3080882" y="4283374"/>
              <a:ext cx="412805" cy="792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4" name="フリーフォーム 4513"/>
            <p:cNvSpPr/>
            <p:nvPr/>
          </p:nvSpPr>
          <p:spPr>
            <a:xfrm rot="10577984">
              <a:off x="3081108" y="3472957"/>
              <a:ext cx="413464" cy="7470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5" name="フリーフォーム 4514"/>
            <p:cNvSpPr/>
            <p:nvPr/>
          </p:nvSpPr>
          <p:spPr>
            <a:xfrm rot="11343663" flipV="1">
              <a:off x="3435944" y="4306638"/>
              <a:ext cx="407476" cy="757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6" name="フリーフォーム 4515"/>
            <p:cNvSpPr/>
            <p:nvPr/>
          </p:nvSpPr>
          <p:spPr>
            <a:xfrm rot="10613514">
              <a:off x="3484279" y="3523523"/>
              <a:ext cx="406914" cy="7116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7" name="フリーフォーム 4516"/>
            <p:cNvSpPr/>
            <p:nvPr/>
          </p:nvSpPr>
          <p:spPr>
            <a:xfrm rot="11589030" flipV="1">
              <a:off x="3782102" y="4326515"/>
              <a:ext cx="390451" cy="7743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8" name="フリーフォーム 4517"/>
            <p:cNvSpPr/>
            <p:nvPr/>
          </p:nvSpPr>
          <p:spPr>
            <a:xfrm rot="10800000">
              <a:off x="3862737" y="3577994"/>
              <a:ext cx="369405" cy="689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19" name="フリーフォーム 4518"/>
            <p:cNvSpPr/>
            <p:nvPr/>
          </p:nvSpPr>
          <p:spPr>
            <a:xfrm rot="11530149" flipV="1">
              <a:off x="4134156" y="4387026"/>
              <a:ext cx="376128" cy="74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0" name="フリーフォーム 4519"/>
            <p:cNvSpPr/>
            <p:nvPr/>
          </p:nvSpPr>
          <p:spPr>
            <a:xfrm rot="10800000">
              <a:off x="4212477" y="3659939"/>
              <a:ext cx="362562" cy="676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1" name="フリーフォーム 4520"/>
            <p:cNvSpPr/>
            <p:nvPr/>
          </p:nvSpPr>
          <p:spPr>
            <a:xfrm rot="11837226" flipV="1">
              <a:off x="4455589" y="4463909"/>
              <a:ext cx="343689" cy="6762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2" name="フリーフォーム 4521"/>
            <p:cNvSpPr/>
            <p:nvPr/>
          </p:nvSpPr>
          <p:spPr>
            <a:xfrm rot="11107077">
              <a:off x="4559865" y="3738909"/>
              <a:ext cx="351569" cy="6561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3" name="フリーフォーム 4522"/>
            <p:cNvSpPr/>
            <p:nvPr/>
          </p:nvSpPr>
          <p:spPr>
            <a:xfrm rot="11960518" flipV="1">
              <a:off x="5064936" y="4612506"/>
              <a:ext cx="292268" cy="639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4" name="フリーフォーム 4523"/>
            <p:cNvSpPr/>
            <p:nvPr/>
          </p:nvSpPr>
          <p:spPr>
            <a:xfrm rot="11357361">
              <a:off x="5235980" y="3993154"/>
              <a:ext cx="298246" cy="5938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5" name="フリーフォーム 4524"/>
            <p:cNvSpPr/>
            <p:nvPr/>
          </p:nvSpPr>
          <p:spPr>
            <a:xfrm rot="11704208" flipV="1">
              <a:off x="4758560" y="4538120"/>
              <a:ext cx="332490" cy="6593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6" name="フリーフォーム 4525"/>
            <p:cNvSpPr/>
            <p:nvPr/>
          </p:nvSpPr>
          <p:spPr>
            <a:xfrm rot="10800000">
              <a:off x="4870490" y="3855682"/>
              <a:ext cx="338468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7" name="フリーフォーム 4526"/>
            <p:cNvSpPr/>
            <p:nvPr/>
          </p:nvSpPr>
          <p:spPr>
            <a:xfrm rot="12182180" flipV="1">
              <a:off x="5352589" y="4715600"/>
              <a:ext cx="278659" cy="580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8" name="フリーフォーム 4527"/>
            <p:cNvSpPr/>
            <p:nvPr/>
          </p:nvSpPr>
          <p:spPr>
            <a:xfrm rot="11452031">
              <a:off x="5531819" y="4106687"/>
              <a:ext cx="299770" cy="591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29" name="フリーフォーム 4528"/>
            <p:cNvSpPr/>
            <p:nvPr/>
          </p:nvSpPr>
          <p:spPr>
            <a:xfrm rot="12408643" flipV="1">
              <a:off x="5634265" y="4833124"/>
              <a:ext cx="265882" cy="5272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0" name="フリーフォーム 4529"/>
            <p:cNvSpPr/>
            <p:nvPr/>
          </p:nvSpPr>
          <p:spPr>
            <a:xfrm rot="11413656">
              <a:off x="5795549" y="4264398"/>
              <a:ext cx="306418" cy="5528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1" name="フリーフォーム 4530"/>
            <p:cNvSpPr/>
            <p:nvPr/>
          </p:nvSpPr>
          <p:spPr>
            <a:xfrm rot="12463531" flipV="1">
              <a:off x="5879163" y="4915155"/>
              <a:ext cx="251386" cy="498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2" name="フリーフォーム 4531"/>
            <p:cNvSpPr/>
            <p:nvPr/>
          </p:nvSpPr>
          <p:spPr>
            <a:xfrm rot="11480898">
              <a:off x="6062350" y="4441102"/>
              <a:ext cx="294916" cy="468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3" name="フリーフォーム 4532"/>
            <p:cNvSpPr/>
            <p:nvPr/>
          </p:nvSpPr>
          <p:spPr>
            <a:xfrm rot="12323003" flipV="1">
              <a:off x="6116364" y="5014000"/>
              <a:ext cx="217920" cy="4321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4" name="フリーフォーム 4533"/>
            <p:cNvSpPr/>
            <p:nvPr/>
          </p:nvSpPr>
          <p:spPr>
            <a:xfrm rot="11963281">
              <a:off x="6299409" y="4561767"/>
              <a:ext cx="245419" cy="4669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5" name="フリーフォーム 4534"/>
            <p:cNvSpPr/>
            <p:nvPr/>
          </p:nvSpPr>
          <p:spPr>
            <a:xfrm rot="12137183" flipV="1">
              <a:off x="6335578" y="5106891"/>
              <a:ext cx="207608" cy="411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6" name="フリーフォーム 4535"/>
            <p:cNvSpPr/>
            <p:nvPr/>
          </p:nvSpPr>
          <p:spPr>
            <a:xfrm rot="12044928">
              <a:off x="6515256" y="4704085"/>
              <a:ext cx="211088" cy="404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7" name="フリーフォーム 4536"/>
            <p:cNvSpPr/>
            <p:nvPr/>
          </p:nvSpPr>
          <p:spPr>
            <a:xfrm rot="11937862" flipV="1">
              <a:off x="6750060" y="5296214"/>
              <a:ext cx="168910" cy="3349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8" name="フリーフォーム 4537"/>
            <p:cNvSpPr/>
            <p:nvPr/>
          </p:nvSpPr>
          <p:spPr>
            <a:xfrm rot="12380138">
              <a:off x="6871431" y="4967824"/>
              <a:ext cx="155052" cy="3128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39" name="フリーフォーム 4538"/>
            <p:cNvSpPr/>
            <p:nvPr/>
          </p:nvSpPr>
          <p:spPr>
            <a:xfrm rot="11542924" flipV="1">
              <a:off x="7204911" y="5483402"/>
              <a:ext cx="132860" cy="3060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0" name="フリーフォーム 4539"/>
            <p:cNvSpPr/>
            <p:nvPr/>
          </p:nvSpPr>
          <p:spPr>
            <a:xfrm rot="12938972">
              <a:off x="7435141" y="5371349"/>
              <a:ext cx="117532" cy="2193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1" name="フリーフォーム 4540"/>
            <p:cNvSpPr/>
            <p:nvPr/>
          </p:nvSpPr>
          <p:spPr>
            <a:xfrm rot="10357787" flipV="1">
              <a:off x="7705884" y="5774543"/>
              <a:ext cx="127142" cy="237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2" name="フリーフォーム 4541"/>
            <p:cNvSpPr/>
            <p:nvPr/>
          </p:nvSpPr>
          <p:spPr>
            <a:xfrm rot="14815192">
              <a:off x="7770327" y="5600360"/>
              <a:ext cx="110144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4" name="フリーフォーム 4543"/>
            <p:cNvSpPr/>
            <p:nvPr/>
          </p:nvSpPr>
          <p:spPr>
            <a:xfrm rot="11351886" flipV="1">
              <a:off x="7354741" y="5577302"/>
              <a:ext cx="106960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5" name="フリーフォーム 4544"/>
            <p:cNvSpPr/>
            <p:nvPr/>
          </p:nvSpPr>
          <p:spPr>
            <a:xfrm rot="13364984">
              <a:off x="7560944" y="5453557"/>
              <a:ext cx="104485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6" name="フリーフォーム 4545"/>
            <p:cNvSpPr/>
            <p:nvPr/>
          </p:nvSpPr>
          <p:spPr>
            <a:xfrm rot="11449929" flipV="1">
              <a:off x="7467443" y="5649942"/>
              <a:ext cx="117467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7" name="フリーフォーム 4546"/>
            <p:cNvSpPr/>
            <p:nvPr/>
          </p:nvSpPr>
          <p:spPr>
            <a:xfrm rot="14132356">
              <a:off x="7668122" y="5529552"/>
              <a:ext cx="105306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8" name="フリーフォーム 4547"/>
            <p:cNvSpPr/>
            <p:nvPr/>
          </p:nvSpPr>
          <p:spPr>
            <a:xfrm rot="11871069" flipV="1">
              <a:off x="6901633" y="5374718"/>
              <a:ext cx="157376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49" name="フリーフォーム 4548"/>
            <p:cNvSpPr/>
            <p:nvPr/>
          </p:nvSpPr>
          <p:spPr>
            <a:xfrm rot="13001122">
              <a:off x="7011353" y="5065016"/>
              <a:ext cx="139108" cy="2909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0" name="フリーフォーム 4549"/>
            <p:cNvSpPr/>
            <p:nvPr/>
          </p:nvSpPr>
          <p:spPr>
            <a:xfrm rot="11762994" flipV="1">
              <a:off x="6553355" y="5207785"/>
              <a:ext cx="193879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1" name="フリーフォーム 4550"/>
            <p:cNvSpPr/>
            <p:nvPr/>
          </p:nvSpPr>
          <p:spPr>
            <a:xfrm rot="12233165">
              <a:off x="6699072" y="4842629"/>
              <a:ext cx="180367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2" name="フリーフォーム 4551"/>
            <p:cNvSpPr/>
            <p:nvPr/>
          </p:nvSpPr>
          <p:spPr>
            <a:xfrm rot="11881477" flipV="1">
              <a:off x="7050968" y="5426662"/>
              <a:ext cx="136956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3" name="フリーフォーム 4552"/>
            <p:cNvSpPr/>
            <p:nvPr/>
          </p:nvSpPr>
          <p:spPr>
            <a:xfrm rot="13479263">
              <a:off x="7154017" y="5166626"/>
              <a:ext cx="134339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4" name="フリーフォーム 4553"/>
            <p:cNvSpPr/>
            <p:nvPr/>
          </p:nvSpPr>
          <p:spPr>
            <a:xfrm rot="10357787" flipV="1">
              <a:off x="7844362" y="5851780"/>
              <a:ext cx="125573" cy="194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5" name="フリーフォーム 4554"/>
            <p:cNvSpPr/>
            <p:nvPr/>
          </p:nvSpPr>
          <p:spPr>
            <a:xfrm rot="14815192">
              <a:off x="7884479" y="5695640"/>
              <a:ext cx="87496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6" name="フリーフォーム 4555"/>
            <p:cNvSpPr/>
            <p:nvPr/>
          </p:nvSpPr>
          <p:spPr>
            <a:xfrm rot="10357787" flipV="1">
              <a:off x="7938614" y="5883321"/>
              <a:ext cx="95328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7" name="フリーフォーム 4556"/>
            <p:cNvSpPr/>
            <p:nvPr/>
          </p:nvSpPr>
          <p:spPr>
            <a:xfrm rot="14815192">
              <a:off x="7966249" y="5766854"/>
              <a:ext cx="95197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8" name="フリーフォーム 4557"/>
            <p:cNvSpPr/>
            <p:nvPr/>
          </p:nvSpPr>
          <p:spPr>
            <a:xfrm rot="9206566" flipV="1">
              <a:off x="8088251" y="5916693"/>
              <a:ext cx="77460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59" name="フリーフォーム 4558"/>
            <p:cNvSpPr/>
            <p:nvPr/>
          </p:nvSpPr>
          <p:spPr>
            <a:xfrm rot="15622073">
              <a:off x="8056668" y="5833788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60" name="フリーフォーム 4559"/>
            <p:cNvSpPr/>
            <p:nvPr/>
          </p:nvSpPr>
          <p:spPr>
            <a:xfrm rot="12938972">
              <a:off x="7289774" y="5276215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61" name="フリーフォーム 4560"/>
            <p:cNvSpPr/>
            <p:nvPr/>
          </p:nvSpPr>
          <p:spPr>
            <a:xfrm rot="11449929" flipV="1">
              <a:off x="7583964" y="5706679"/>
              <a:ext cx="104689" cy="21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334" name="グループ化 6333"/>
          <p:cNvGrpSpPr/>
          <p:nvPr/>
        </p:nvGrpSpPr>
        <p:grpSpPr>
          <a:xfrm>
            <a:off x="3263182" y="2583727"/>
            <a:ext cx="2465406" cy="1938079"/>
            <a:chOff x="3848328" y="2266979"/>
            <a:chExt cx="1988799" cy="1563414"/>
          </a:xfrm>
          <a:solidFill>
            <a:srgbClr val="99CC00"/>
          </a:solidFill>
        </p:grpSpPr>
        <p:sp>
          <p:nvSpPr>
            <p:cNvPr id="6335" name="フリーフォーム 6334"/>
            <p:cNvSpPr/>
            <p:nvPr/>
          </p:nvSpPr>
          <p:spPr>
            <a:xfrm rot="2418137">
              <a:off x="3848328" y="2957485"/>
              <a:ext cx="1988799" cy="21283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  <a:gd name="connsiteX0" fmla="*/ 0 w 7882568"/>
                <a:gd name="connsiteY0" fmla="*/ 95714 h 1017016"/>
                <a:gd name="connsiteX1" fmla="*/ 4013200 w 7882568"/>
                <a:gd name="connsiteY1" fmla="*/ 108414 h 1017016"/>
                <a:gd name="connsiteX2" fmla="*/ 7882570 w 7882568"/>
                <a:gd name="connsiteY2" fmla="*/ 1017016 h 1017016"/>
                <a:gd name="connsiteX0" fmla="*/ 0 w 7882572"/>
                <a:gd name="connsiteY0" fmla="*/ 95714 h 1017016"/>
                <a:gd name="connsiteX1" fmla="*/ 4013200 w 7882572"/>
                <a:gd name="connsiteY1" fmla="*/ 108414 h 1017016"/>
                <a:gd name="connsiteX2" fmla="*/ 7882570 w 7882572"/>
                <a:gd name="connsiteY2" fmla="*/ 1017016 h 1017016"/>
                <a:gd name="connsiteX0" fmla="*/ 0 w 7882568"/>
                <a:gd name="connsiteY0" fmla="*/ 98920 h 1020222"/>
                <a:gd name="connsiteX1" fmla="*/ 4274850 w 7882568"/>
                <a:gd name="connsiteY1" fmla="*/ 105476 h 1020222"/>
                <a:gd name="connsiteX2" fmla="*/ 7882570 w 7882568"/>
                <a:gd name="connsiteY2" fmla="*/ 1020222 h 1020222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689043"/>
                <a:gd name="connsiteY0" fmla="*/ 94195 h 1091687"/>
                <a:gd name="connsiteX1" fmla="*/ 4189392 w 7689043"/>
                <a:gd name="connsiteY1" fmla="*/ 119397 h 1091687"/>
                <a:gd name="connsiteX2" fmla="*/ 7689044 w 7689043"/>
                <a:gd name="connsiteY2" fmla="*/ 1091689 h 10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043" h="1091687">
                  <a:moveTo>
                    <a:pt x="0" y="94195"/>
                  </a:moveTo>
                  <a:cubicBezTo>
                    <a:pt x="1385358" y="-24339"/>
                    <a:pt x="2907885" y="-46852"/>
                    <a:pt x="4189392" y="119397"/>
                  </a:cubicBezTo>
                  <a:cubicBezTo>
                    <a:pt x="5470899" y="285646"/>
                    <a:pt x="5730889" y="414688"/>
                    <a:pt x="7689044" y="1091689"/>
                  </a:cubicBezTo>
                </a:path>
              </a:pathLst>
            </a:custGeom>
            <a:noFill/>
            <a:ln w="38100">
              <a:solidFill>
                <a:srgbClr val="6699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36" name="フリーフォーム 6335"/>
            <p:cNvSpPr/>
            <p:nvPr/>
          </p:nvSpPr>
          <p:spPr>
            <a:xfrm rot="13720494" flipV="1">
              <a:off x="4115713" y="2405680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37" name="フリーフォーム 6336"/>
            <p:cNvSpPr/>
            <p:nvPr/>
          </p:nvSpPr>
          <p:spPr>
            <a:xfrm rot="12570892">
              <a:off x="4221490" y="2266979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38" name="フリーフォーム 6337"/>
            <p:cNvSpPr/>
            <p:nvPr/>
          </p:nvSpPr>
          <p:spPr>
            <a:xfrm rot="13776427" flipV="1">
              <a:off x="4197102" y="2465686"/>
              <a:ext cx="114175" cy="170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39" name="フリーフォーム 6338"/>
            <p:cNvSpPr/>
            <p:nvPr/>
          </p:nvSpPr>
          <p:spPr>
            <a:xfrm rot="12733384">
              <a:off x="4304551" y="2335366"/>
              <a:ext cx="114019" cy="160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0" name="フリーフォーム 6339"/>
            <p:cNvSpPr/>
            <p:nvPr/>
          </p:nvSpPr>
          <p:spPr>
            <a:xfrm rot="13672415" flipV="1">
              <a:off x="4279188" y="2527573"/>
              <a:ext cx="110593" cy="165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1" name="フリーフォーム 6340"/>
            <p:cNvSpPr/>
            <p:nvPr/>
          </p:nvSpPr>
          <p:spPr>
            <a:xfrm rot="12697967">
              <a:off x="4382683" y="2398829"/>
              <a:ext cx="112641" cy="1584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2" name="フリーフォーム 6341"/>
            <p:cNvSpPr/>
            <p:nvPr/>
          </p:nvSpPr>
          <p:spPr>
            <a:xfrm rot="13580284" flipV="1">
              <a:off x="4356500" y="2592135"/>
              <a:ext cx="106354" cy="158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3" name="フリーフォーム 6342"/>
            <p:cNvSpPr/>
            <p:nvPr/>
          </p:nvSpPr>
          <p:spPr>
            <a:xfrm rot="12850135">
              <a:off x="4464403" y="2462127"/>
              <a:ext cx="108916" cy="153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4" name="フリーフォーム 6343"/>
            <p:cNvSpPr/>
            <p:nvPr/>
          </p:nvSpPr>
          <p:spPr>
            <a:xfrm rot="13558223" flipV="1">
              <a:off x="4431195" y="2648627"/>
              <a:ext cx="107651" cy="16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5" name="フリーフォーム 6344"/>
            <p:cNvSpPr/>
            <p:nvPr/>
          </p:nvSpPr>
          <p:spPr>
            <a:xfrm rot="12941421">
              <a:off x="4537117" y="2524596"/>
              <a:ext cx="107504" cy="1512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6" name="フリーフォーム 6345"/>
            <p:cNvSpPr/>
            <p:nvPr/>
          </p:nvSpPr>
          <p:spPr>
            <a:xfrm rot="13552510" flipV="1">
              <a:off x="4507358" y="2712935"/>
              <a:ext cx="105055" cy="1570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7" name="フリーフォーム 6346"/>
            <p:cNvSpPr/>
            <p:nvPr/>
          </p:nvSpPr>
          <p:spPr>
            <a:xfrm rot="12677829">
              <a:off x="4612373" y="2591480"/>
              <a:ext cx="104912" cy="147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8" name="フリーフォーム 6347"/>
            <p:cNvSpPr/>
            <p:nvPr/>
          </p:nvSpPr>
          <p:spPr>
            <a:xfrm rot="13726270" flipV="1">
              <a:off x="4584123" y="2778336"/>
              <a:ext cx="106771" cy="1545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49" name="フリーフォーム 6348"/>
            <p:cNvSpPr/>
            <p:nvPr/>
          </p:nvSpPr>
          <p:spPr>
            <a:xfrm rot="12996121">
              <a:off x="4689216" y="2658986"/>
              <a:ext cx="106942" cy="145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0" name="フリーフォーム 6349"/>
            <p:cNvSpPr/>
            <p:nvPr/>
          </p:nvSpPr>
          <p:spPr>
            <a:xfrm rot="13761800" flipV="1">
              <a:off x="4653626" y="2841572"/>
              <a:ext cx="105393" cy="147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1" name="フリーフォーム 6350"/>
            <p:cNvSpPr/>
            <p:nvPr/>
          </p:nvSpPr>
          <p:spPr>
            <a:xfrm rot="13031651">
              <a:off x="4764804" y="2734227"/>
              <a:ext cx="105249" cy="1387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2" name="フリーフォーム 6351"/>
            <p:cNvSpPr/>
            <p:nvPr/>
          </p:nvSpPr>
          <p:spPr>
            <a:xfrm rot="14007167" flipV="1">
              <a:off x="4718842" y="2900619"/>
              <a:ext cx="100989" cy="1509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3" name="フリーフォーム 6352"/>
            <p:cNvSpPr/>
            <p:nvPr/>
          </p:nvSpPr>
          <p:spPr>
            <a:xfrm rot="13218137">
              <a:off x="4835139" y="2803015"/>
              <a:ext cx="95547" cy="134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4" name="フリーフォーム 6353"/>
            <p:cNvSpPr/>
            <p:nvPr/>
          </p:nvSpPr>
          <p:spPr>
            <a:xfrm rot="13948286" flipV="1">
              <a:off x="4782890" y="2967970"/>
              <a:ext cx="97285" cy="145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5" name="フリーフォーム 6354"/>
            <p:cNvSpPr/>
            <p:nvPr/>
          </p:nvSpPr>
          <p:spPr>
            <a:xfrm rot="13218137">
              <a:off x="4894811" y="2873436"/>
              <a:ext cx="93777" cy="13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6" name="フリーフォーム 6355"/>
            <p:cNvSpPr/>
            <p:nvPr/>
          </p:nvSpPr>
          <p:spPr>
            <a:xfrm rot="14255363" flipV="1">
              <a:off x="4841989" y="3032076"/>
              <a:ext cx="88895" cy="131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7" name="フリーフォーム 6356"/>
            <p:cNvSpPr/>
            <p:nvPr/>
          </p:nvSpPr>
          <p:spPr>
            <a:xfrm rot="13525214">
              <a:off x="4955011" y="2942850"/>
              <a:ext cx="90932" cy="1279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8" name="フリーフォーム 6357"/>
            <p:cNvSpPr/>
            <p:nvPr/>
          </p:nvSpPr>
          <p:spPr>
            <a:xfrm rot="13687362" flipV="1">
              <a:off x="4968800" y="3140769"/>
              <a:ext cx="75596" cy="124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59" name="フリーフォーム 6358"/>
            <p:cNvSpPr/>
            <p:nvPr/>
          </p:nvSpPr>
          <p:spPr>
            <a:xfrm rot="13775498">
              <a:off x="5072783" y="3067473"/>
              <a:ext cx="77140" cy="115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0" name="フリーフォーム 6359"/>
            <p:cNvSpPr/>
            <p:nvPr/>
          </p:nvSpPr>
          <p:spPr>
            <a:xfrm rot="14122345" flipV="1">
              <a:off x="4902881" y="3085254"/>
              <a:ext cx="85999" cy="128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1" name="フリーフォーム 6360"/>
            <p:cNvSpPr/>
            <p:nvPr/>
          </p:nvSpPr>
          <p:spPr>
            <a:xfrm rot="13218137">
              <a:off x="5015431" y="2999899"/>
              <a:ext cx="87544" cy="123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2" name="フリーフォーム 6361"/>
            <p:cNvSpPr/>
            <p:nvPr/>
          </p:nvSpPr>
          <p:spPr>
            <a:xfrm rot="13909024" flipV="1">
              <a:off x="5027489" y="3204261"/>
              <a:ext cx="72076" cy="113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3" name="フリーフォーム 6362"/>
            <p:cNvSpPr/>
            <p:nvPr/>
          </p:nvSpPr>
          <p:spPr>
            <a:xfrm rot="13178875">
              <a:off x="5125115" y="3123834"/>
              <a:ext cx="77536" cy="115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4" name="フリーフォーム 6363"/>
            <p:cNvSpPr/>
            <p:nvPr/>
          </p:nvSpPr>
          <p:spPr>
            <a:xfrm rot="14135487" flipV="1">
              <a:off x="5082391" y="3260507"/>
              <a:ext cx="68769" cy="10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5" name="フリーフォーム 6364"/>
            <p:cNvSpPr/>
            <p:nvPr/>
          </p:nvSpPr>
          <p:spPr>
            <a:xfrm rot="13140500">
              <a:off x="5171430" y="3185589"/>
              <a:ext cx="79254" cy="10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6" name="フリーフォーム 6365"/>
            <p:cNvSpPr/>
            <p:nvPr/>
          </p:nvSpPr>
          <p:spPr>
            <a:xfrm rot="14190375" flipV="1">
              <a:off x="5135737" y="3314550"/>
              <a:ext cx="65021" cy="971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7" name="フリーフォーム 6366"/>
            <p:cNvSpPr/>
            <p:nvPr/>
          </p:nvSpPr>
          <p:spPr>
            <a:xfrm rot="13207742">
              <a:off x="5211254" y="3257989"/>
              <a:ext cx="76279" cy="913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8" name="フリーフォーム 6367"/>
            <p:cNvSpPr/>
            <p:nvPr/>
          </p:nvSpPr>
          <p:spPr>
            <a:xfrm rot="14049847" flipV="1">
              <a:off x="5179153" y="3366873"/>
              <a:ext cx="56365" cy="84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69" name="フリーフォーム 6368"/>
            <p:cNvSpPr/>
            <p:nvPr/>
          </p:nvSpPr>
          <p:spPr>
            <a:xfrm rot="13690125">
              <a:off x="5257755" y="3317625"/>
              <a:ext cx="63478" cy="91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0" name="フリーフォーム 6369"/>
            <p:cNvSpPr/>
            <p:nvPr/>
          </p:nvSpPr>
          <p:spPr>
            <a:xfrm rot="13864027" flipV="1">
              <a:off x="5224031" y="3415686"/>
              <a:ext cx="53697" cy="802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1" name="フリーフォーム 6370"/>
            <p:cNvSpPr/>
            <p:nvPr/>
          </p:nvSpPr>
          <p:spPr>
            <a:xfrm rot="13771772">
              <a:off x="5298724" y="3373895"/>
              <a:ext cx="54598" cy="78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2" name="フリーフォーム 6371"/>
            <p:cNvSpPr/>
            <p:nvPr/>
          </p:nvSpPr>
          <p:spPr>
            <a:xfrm rot="13664706" flipV="1">
              <a:off x="5300397" y="3505121"/>
              <a:ext cx="43688" cy="653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3" name="フリーフォーム 6372"/>
            <p:cNvSpPr/>
            <p:nvPr/>
          </p:nvSpPr>
          <p:spPr>
            <a:xfrm rot="14106982">
              <a:off x="5358758" y="3460891"/>
              <a:ext cx="40104" cy="60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4" name="フリーフォーム 6373"/>
            <p:cNvSpPr/>
            <p:nvPr/>
          </p:nvSpPr>
          <p:spPr>
            <a:xfrm rot="13269768" flipV="1">
              <a:off x="5385569" y="3610742"/>
              <a:ext cx="34364" cy="59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5" name="フリーフォーム 6374"/>
            <p:cNvSpPr/>
            <p:nvPr/>
          </p:nvSpPr>
          <p:spPr>
            <a:xfrm rot="14665816">
              <a:off x="5458191" y="3623798"/>
              <a:ext cx="30400" cy="427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6" name="フリーフォーム 6375"/>
            <p:cNvSpPr/>
            <p:nvPr/>
          </p:nvSpPr>
          <p:spPr>
            <a:xfrm rot="12084631" flipV="1">
              <a:off x="5471207" y="3724660"/>
              <a:ext cx="32884" cy="463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7" name="フリーフォーム 6376"/>
            <p:cNvSpPr/>
            <p:nvPr/>
          </p:nvSpPr>
          <p:spPr>
            <a:xfrm rot="16542036">
              <a:off x="5512005" y="3702374"/>
              <a:ext cx="21473" cy="52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8" name="フリーフォーム 6377"/>
            <p:cNvSpPr/>
            <p:nvPr/>
          </p:nvSpPr>
          <p:spPr>
            <a:xfrm rot="13078730" flipV="1">
              <a:off x="5411665" y="3646263"/>
              <a:ext cx="27664" cy="50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79" name="フリーフォーム 6378"/>
            <p:cNvSpPr/>
            <p:nvPr/>
          </p:nvSpPr>
          <p:spPr>
            <a:xfrm rot="15091828">
              <a:off x="5473693" y="3656217"/>
              <a:ext cx="27024" cy="40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0" name="フリーフォーム 6379"/>
            <p:cNvSpPr/>
            <p:nvPr/>
          </p:nvSpPr>
          <p:spPr>
            <a:xfrm rot="13176773" flipV="1">
              <a:off x="5425628" y="3677244"/>
              <a:ext cx="30384" cy="4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1" name="フリーフォーム 6380"/>
            <p:cNvSpPr/>
            <p:nvPr/>
          </p:nvSpPr>
          <p:spPr>
            <a:xfrm rot="15859200">
              <a:off x="5500794" y="3674369"/>
              <a:ext cx="20530" cy="527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2" name="フリーフォーム 6381"/>
            <p:cNvSpPr/>
            <p:nvPr/>
          </p:nvSpPr>
          <p:spPr>
            <a:xfrm rot="13597913" flipV="1">
              <a:off x="5336249" y="3545872"/>
              <a:ext cx="40705" cy="598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3" name="フリーフォーム 6382"/>
            <p:cNvSpPr/>
            <p:nvPr/>
          </p:nvSpPr>
          <p:spPr>
            <a:xfrm rot="14727966">
              <a:off x="5385844" y="3505435"/>
              <a:ext cx="35982" cy="56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4" name="フリーフォーム 6383"/>
            <p:cNvSpPr/>
            <p:nvPr/>
          </p:nvSpPr>
          <p:spPr>
            <a:xfrm rot="13489838" flipV="1">
              <a:off x="5262091" y="3460994"/>
              <a:ext cx="50148" cy="74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5" name="フリーフォーム 6384"/>
            <p:cNvSpPr/>
            <p:nvPr/>
          </p:nvSpPr>
          <p:spPr>
            <a:xfrm rot="13960009">
              <a:off x="5336717" y="3416792"/>
              <a:ext cx="46653" cy="70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6" name="フリーフォーム 6385"/>
            <p:cNvSpPr/>
            <p:nvPr/>
          </p:nvSpPr>
          <p:spPr>
            <a:xfrm rot="13608321" flipV="1">
              <a:off x="5362853" y="3581897"/>
              <a:ext cx="35423" cy="5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7" name="フリーフォーム 6386"/>
            <p:cNvSpPr/>
            <p:nvPr/>
          </p:nvSpPr>
          <p:spPr>
            <a:xfrm rot="15206107">
              <a:off x="5419869" y="3553643"/>
              <a:ext cx="34746" cy="533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8" name="フリーフォーム 6387"/>
            <p:cNvSpPr/>
            <p:nvPr/>
          </p:nvSpPr>
          <p:spPr>
            <a:xfrm rot="12084631" flipV="1">
              <a:off x="5491590" y="3760212"/>
              <a:ext cx="32481" cy="378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89" name="フリーフォーム 6388"/>
            <p:cNvSpPr/>
            <p:nvPr/>
          </p:nvSpPr>
          <p:spPr>
            <a:xfrm rot="16542036">
              <a:off x="5525094" y="3736036"/>
              <a:ext cx="17058" cy="422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0" name="フリーフォーム 6389"/>
            <p:cNvSpPr/>
            <p:nvPr/>
          </p:nvSpPr>
          <p:spPr>
            <a:xfrm rot="12084631" flipV="1">
              <a:off x="5507451" y="3778263"/>
              <a:ext cx="24656" cy="368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1" name="フリーフォーム 6390"/>
            <p:cNvSpPr/>
            <p:nvPr/>
          </p:nvSpPr>
          <p:spPr>
            <a:xfrm rot="16542036">
              <a:off x="5533364" y="3761926"/>
              <a:ext cx="18560" cy="37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2" name="フリーフォーム 6391"/>
            <p:cNvSpPr/>
            <p:nvPr/>
          </p:nvSpPr>
          <p:spPr>
            <a:xfrm rot="10933410" flipV="1">
              <a:off x="5535540" y="3800444"/>
              <a:ext cx="20035" cy="29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3" name="フリーフォーム 6392"/>
            <p:cNvSpPr/>
            <p:nvPr/>
          </p:nvSpPr>
          <p:spPr>
            <a:xfrm rot="17348917">
              <a:off x="5542810" y="3778439"/>
              <a:ext cx="15081" cy="37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4" name="フリーフォーム 6393"/>
            <p:cNvSpPr/>
            <p:nvPr/>
          </p:nvSpPr>
          <p:spPr>
            <a:xfrm rot="14665816">
              <a:off x="5439457" y="3586357"/>
              <a:ext cx="35157" cy="47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95" name="フリーフォーム 6394"/>
            <p:cNvSpPr/>
            <p:nvPr/>
          </p:nvSpPr>
          <p:spPr>
            <a:xfrm rot="13176773" flipV="1">
              <a:off x="5453038" y="3695230"/>
              <a:ext cx="27078" cy="420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6400" name="グループ化 6399"/>
          <p:cNvGrpSpPr/>
          <p:nvPr/>
        </p:nvGrpSpPr>
        <p:grpSpPr>
          <a:xfrm rot="11707617">
            <a:off x="2888871" y="593014"/>
            <a:ext cx="1881791" cy="1476998"/>
            <a:chOff x="3775851" y="2204639"/>
            <a:chExt cx="2071315" cy="1625754"/>
          </a:xfrm>
          <a:solidFill>
            <a:srgbClr val="99CC00"/>
          </a:solidFill>
        </p:grpSpPr>
        <p:sp>
          <p:nvSpPr>
            <p:cNvPr id="6401" name="フリーフォーム 6400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02" name="フリーフォーム 6401"/>
            <p:cNvSpPr/>
            <p:nvPr/>
          </p:nvSpPr>
          <p:spPr>
            <a:xfrm rot="12393587">
              <a:off x="4137941" y="2204639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6403" name="グループ化 640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  <a:grpFill/>
          </p:grpSpPr>
          <p:sp>
            <p:nvSpPr>
              <p:cNvPr id="6404" name="フリーフォーム 6403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6699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5" name="フリーフォーム 640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6" name="フリーフォーム 640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7" name="フリーフォーム 640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8" name="フリーフォーム 640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09" name="フリーフォーム 640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0" name="フリーフォーム 640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1" name="フリーフォーム 641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2" name="フリーフォーム 641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3" name="フリーフォーム 641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4" name="フリーフォーム 641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5" name="フリーフォーム 641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6" name="フリーフォーム 641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7" name="フリーフォーム 641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8" name="フリーフォーム 641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19" name="フリーフォーム 641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0" name="フリーフォーム 641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1" name="フリーフォーム 642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2" name="フリーフォーム 642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3" name="フリーフォーム 642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4" name="フリーフォーム 642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5" name="フリーフォーム 642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6" name="フリーフォーム 642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7" name="フリーフォーム 642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8" name="フリーフォーム 642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29" name="フリーフォーム 642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0" name="フリーフォーム 642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1" name="フリーフォーム 643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2" name="フリーフォーム 643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3" name="フリーフォーム 643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4" name="フリーフォーム 643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5" name="フリーフォーム 643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6" name="フリーフォーム 643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7" name="フリーフォーム 643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8" name="フリーフォーム 643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39" name="フリーフォーム 643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0" name="フリーフォーム 643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1" name="フリーフォーム 644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2" name="フリーフォーム 644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3" name="フリーフォーム 644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4" name="フリーフォーム 644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5" name="フリーフォーム 644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6" name="フリーフォーム 644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7" name="フリーフォーム 6446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8" name="フリーフォーム 6447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49" name="フリーフォーム 6448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0" name="フリーフォーム 6449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1" name="フリーフォーム 6450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2" name="フリーフォーム 6451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3" name="フリーフォーム 6452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4" name="フリーフォーム 6453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5" name="フリーフォーム 6454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6" name="フリーフォーム 6455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7" name="フリーフォーム 6456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8" name="フリーフォーム 6457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59" name="フリーフォーム 6458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0" name="フリーフォーム 6459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1" name="フリーフォーム 6460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2" name="フリーフォーム 6461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3" name="フリーフォーム 6462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464" name="フリーフォーム 6463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2971">
            <a:off x="7450922" y="3190875"/>
            <a:ext cx="2705268" cy="23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3779389" y="1285876"/>
            <a:ext cx="1757362" cy="3857626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296"/>
              <a:gd name="connsiteY0" fmla="*/ 1571292 h 4471655"/>
              <a:gd name="connsiteX1" fmla="*/ 385763 w 1852296"/>
              <a:gd name="connsiteY1" fmla="*/ 199693 h 4471655"/>
              <a:gd name="connsiteX2" fmla="*/ 1257300 w 1852296"/>
              <a:gd name="connsiteY2" fmla="*/ 156830 h 4471655"/>
              <a:gd name="connsiteX3" fmla="*/ 1743075 w 1852296"/>
              <a:gd name="connsiteY3" fmla="*/ 1614155 h 4471655"/>
              <a:gd name="connsiteX4" fmla="*/ 1843088 w 1852296"/>
              <a:gd name="connsiteY4" fmla="*/ 3200067 h 4471655"/>
              <a:gd name="connsiteX5" fmla="*/ 1585913 w 1852296"/>
              <a:gd name="connsiteY5" fmla="*/ 4471655 h 4471655"/>
              <a:gd name="connsiteX0" fmla="*/ 0 w 1852296"/>
              <a:gd name="connsiteY0" fmla="*/ 1559815 h 4460178"/>
              <a:gd name="connsiteX1" fmla="*/ 385763 w 1852296"/>
              <a:gd name="connsiteY1" fmla="*/ 188216 h 4460178"/>
              <a:gd name="connsiteX2" fmla="*/ 1257300 w 1852296"/>
              <a:gd name="connsiteY2" fmla="*/ 145353 h 4460178"/>
              <a:gd name="connsiteX3" fmla="*/ 1743075 w 1852296"/>
              <a:gd name="connsiteY3" fmla="*/ 1602678 h 4460178"/>
              <a:gd name="connsiteX4" fmla="*/ 1843088 w 1852296"/>
              <a:gd name="connsiteY4" fmla="*/ 3188590 h 4460178"/>
              <a:gd name="connsiteX5" fmla="*/ 1585913 w 1852296"/>
              <a:gd name="connsiteY5" fmla="*/ 4460178 h 4460178"/>
              <a:gd name="connsiteX0" fmla="*/ 0 w 1799336"/>
              <a:gd name="connsiteY0" fmla="*/ 1559815 h 4460178"/>
              <a:gd name="connsiteX1" fmla="*/ 385763 w 1799336"/>
              <a:gd name="connsiteY1" fmla="*/ 188216 h 4460178"/>
              <a:gd name="connsiteX2" fmla="*/ 1257300 w 1799336"/>
              <a:gd name="connsiteY2" fmla="*/ 145353 h 4460178"/>
              <a:gd name="connsiteX3" fmla="*/ 1743075 w 1799336"/>
              <a:gd name="connsiteY3" fmla="*/ 1602678 h 4460178"/>
              <a:gd name="connsiteX4" fmla="*/ 1771650 w 1799336"/>
              <a:gd name="connsiteY4" fmla="*/ 3102865 h 4460178"/>
              <a:gd name="connsiteX5" fmla="*/ 1585913 w 1799336"/>
              <a:gd name="connsiteY5" fmla="*/ 4460178 h 4460178"/>
              <a:gd name="connsiteX0" fmla="*/ 0 w 1753409"/>
              <a:gd name="connsiteY0" fmla="*/ 1559815 h 4460178"/>
              <a:gd name="connsiteX1" fmla="*/ 385763 w 1753409"/>
              <a:gd name="connsiteY1" fmla="*/ 188216 h 4460178"/>
              <a:gd name="connsiteX2" fmla="*/ 1257300 w 1753409"/>
              <a:gd name="connsiteY2" fmla="*/ 145353 h 4460178"/>
              <a:gd name="connsiteX3" fmla="*/ 1743075 w 1753409"/>
              <a:gd name="connsiteY3" fmla="*/ 1602678 h 4460178"/>
              <a:gd name="connsiteX4" fmla="*/ 1585913 w 1753409"/>
              <a:gd name="connsiteY4" fmla="*/ 4460178 h 4460178"/>
              <a:gd name="connsiteX0" fmla="*/ 0 w 1753409"/>
              <a:gd name="connsiteY0" fmla="*/ 1414496 h 4314859"/>
              <a:gd name="connsiteX1" fmla="*/ 1257300 w 1753409"/>
              <a:gd name="connsiteY1" fmla="*/ 34 h 4314859"/>
              <a:gd name="connsiteX2" fmla="*/ 1743075 w 1753409"/>
              <a:gd name="connsiteY2" fmla="*/ 1457359 h 4314859"/>
              <a:gd name="connsiteX3" fmla="*/ 1585913 w 1753409"/>
              <a:gd name="connsiteY3" fmla="*/ 4314859 h 4314859"/>
              <a:gd name="connsiteX0" fmla="*/ 0 w 1788545"/>
              <a:gd name="connsiteY0" fmla="*/ 1473765 h 4374128"/>
              <a:gd name="connsiteX1" fmla="*/ 671513 w 1788545"/>
              <a:gd name="connsiteY1" fmla="*/ 32 h 4374128"/>
              <a:gd name="connsiteX2" fmla="*/ 1743075 w 1788545"/>
              <a:gd name="connsiteY2" fmla="*/ 1516628 h 4374128"/>
              <a:gd name="connsiteX3" fmla="*/ 1585913 w 1788545"/>
              <a:gd name="connsiteY3" fmla="*/ 4374128 h 4374128"/>
              <a:gd name="connsiteX0" fmla="*/ 0 w 1585913"/>
              <a:gd name="connsiteY0" fmla="*/ 1473765 h 4374128"/>
              <a:gd name="connsiteX1" fmla="*/ 671513 w 1585913"/>
              <a:gd name="connsiteY1" fmla="*/ 32 h 4374128"/>
              <a:gd name="connsiteX2" fmla="*/ 1585913 w 1585913"/>
              <a:gd name="connsiteY2" fmla="*/ 4374128 h 4374128"/>
              <a:gd name="connsiteX0" fmla="*/ 0 w 1585913"/>
              <a:gd name="connsiteY0" fmla="*/ 1561283 h 4461646"/>
              <a:gd name="connsiteX1" fmla="*/ 671513 w 1585913"/>
              <a:gd name="connsiteY1" fmla="*/ 87550 h 4461646"/>
              <a:gd name="connsiteX2" fmla="*/ 1585913 w 1585913"/>
              <a:gd name="connsiteY2" fmla="*/ 4461646 h 4461646"/>
              <a:gd name="connsiteX0" fmla="*/ 0 w 1585913"/>
              <a:gd name="connsiteY0" fmla="*/ 1484454 h 4384817"/>
              <a:gd name="connsiteX1" fmla="*/ 671513 w 1585913"/>
              <a:gd name="connsiteY1" fmla="*/ 10721 h 4384817"/>
              <a:gd name="connsiteX2" fmla="*/ 1585913 w 1585913"/>
              <a:gd name="connsiteY2" fmla="*/ 4384817 h 4384817"/>
              <a:gd name="connsiteX0" fmla="*/ 0 w 1585913"/>
              <a:gd name="connsiteY0" fmla="*/ 1487706 h 4388069"/>
              <a:gd name="connsiteX1" fmla="*/ 671513 w 1585913"/>
              <a:gd name="connsiteY1" fmla="*/ 13973 h 4388069"/>
              <a:gd name="connsiteX2" fmla="*/ 1585913 w 1585913"/>
              <a:gd name="connsiteY2" fmla="*/ 4388069 h 4388069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44488"/>
              <a:gd name="connsiteY0" fmla="*/ 1556768 h 4057048"/>
              <a:gd name="connsiteX1" fmla="*/ 671513 w 1644488"/>
              <a:gd name="connsiteY1" fmla="*/ 83035 h 4057048"/>
              <a:gd name="connsiteX2" fmla="*/ 1643063 w 1644488"/>
              <a:gd name="connsiteY2" fmla="*/ 4057048 h 4057048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28775"/>
              <a:gd name="connsiteY0" fmla="*/ 1554502 h 4010329"/>
              <a:gd name="connsiteX1" fmla="*/ 671513 w 1628775"/>
              <a:gd name="connsiteY1" fmla="*/ 80769 h 4010329"/>
              <a:gd name="connsiteX2" fmla="*/ 1628775 w 1628775"/>
              <a:gd name="connsiteY2" fmla="*/ 4010329 h 4010329"/>
              <a:gd name="connsiteX0" fmla="*/ 0 w 1628775"/>
              <a:gd name="connsiteY0" fmla="*/ 1480864 h 3936691"/>
              <a:gd name="connsiteX1" fmla="*/ 671513 w 1628775"/>
              <a:gd name="connsiteY1" fmla="*/ 7131 h 3936691"/>
              <a:gd name="connsiteX2" fmla="*/ 1628775 w 1628775"/>
              <a:gd name="connsiteY2" fmla="*/ 3936691 h 3936691"/>
              <a:gd name="connsiteX0" fmla="*/ 0 w 1628775"/>
              <a:gd name="connsiteY0" fmla="*/ 1474981 h 3930808"/>
              <a:gd name="connsiteX1" fmla="*/ 671513 w 1628775"/>
              <a:gd name="connsiteY1" fmla="*/ 1248 h 3930808"/>
              <a:gd name="connsiteX2" fmla="*/ 1628775 w 1628775"/>
              <a:gd name="connsiteY2" fmla="*/ 3930808 h 393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3930808">
                <a:moveTo>
                  <a:pt x="0" y="1474981"/>
                </a:moveTo>
                <a:cubicBezTo>
                  <a:pt x="19051" y="839492"/>
                  <a:pt x="85726" y="-37609"/>
                  <a:pt x="671513" y="1248"/>
                </a:cubicBezTo>
                <a:cubicBezTo>
                  <a:pt x="1257300" y="40105"/>
                  <a:pt x="1581150" y="2841725"/>
                  <a:pt x="1628775" y="3930808"/>
                </a:cubicBezTo>
              </a:path>
            </a:pathLst>
          </a:custGeom>
          <a:noFill/>
          <a:ln w="28575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flipH="1">
            <a:off x="1935632" y="1442732"/>
            <a:ext cx="1508003" cy="4129392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508695 h 4409058"/>
              <a:gd name="connsiteX1" fmla="*/ 385763 w 1852007"/>
              <a:gd name="connsiteY1" fmla="*/ 137096 h 4409058"/>
              <a:gd name="connsiteX2" fmla="*/ 1271588 w 1852007"/>
              <a:gd name="connsiteY2" fmla="*/ 208533 h 4409058"/>
              <a:gd name="connsiteX3" fmla="*/ 1743075 w 1852007"/>
              <a:gd name="connsiteY3" fmla="*/ 1551558 h 4409058"/>
              <a:gd name="connsiteX4" fmla="*/ 1843088 w 1852007"/>
              <a:gd name="connsiteY4" fmla="*/ 3137470 h 4409058"/>
              <a:gd name="connsiteX5" fmla="*/ 1585913 w 1852007"/>
              <a:gd name="connsiteY5" fmla="*/ 4409058 h 4409058"/>
              <a:gd name="connsiteX0" fmla="*/ 0 w 1844036"/>
              <a:gd name="connsiteY0" fmla="*/ 1509454 h 4409817"/>
              <a:gd name="connsiteX1" fmla="*/ 385763 w 1844036"/>
              <a:gd name="connsiteY1" fmla="*/ 137855 h 4409817"/>
              <a:gd name="connsiteX2" fmla="*/ 1271588 w 1844036"/>
              <a:gd name="connsiteY2" fmla="*/ 209292 h 4409817"/>
              <a:gd name="connsiteX3" fmla="*/ 1657350 w 1844036"/>
              <a:gd name="connsiteY3" fmla="*/ 1566604 h 4409817"/>
              <a:gd name="connsiteX4" fmla="*/ 1843088 w 1844036"/>
              <a:gd name="connsiteY4" fmla="*/ 3138229 h 4409817"/>
              <a:gd name="connsiteX5" fmla="*/ 1585913 w 1844036"/>
              <a:gd name="connsiteY5" fmla="*/ 4409817 h 4409817"/>
              <a:gd name="connsiteX0" fmla="*/ 0 w 1704249"/>
              <a:gd name="connsiteY0" fmla="*/ 1509454 h 4409817"/>
              <a:gd name="connsiteX1" fmla="*/ 385763 w 1704249"/>
              <a:gd name="connsiteY1" fmla="*/ 137855 h 4409817"/>
              <a:gd name="connsiteX2" fmla="*/ 1271588 w 1704249"/>
              <a:gd name="connsiteY2" fmla="*/ 209292 h 4409817"/>
              <a:gd name="connsiteX3" fmla="*/ 1657350 w 1704249"/>
              <a:gd name="connsiteY3" fmla="*/ 1566604 h 4409817"/>
              <a:gd name="connsiteX4" fmla="*/ 1685926 w 1704249"/>
              <a:gd name="connsiteY4" fmla="*/ 3109654 h 4409817"/>
              <a:gd name="connsiteX5" fmla="*/ 1585913 w 1704249"/>
              <a:gd name="connsiteY5" fmla="*/ 4409817 h 4409817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300228 h 4072003"/>
              <a:gd name="connsiteX1" fmla="*/ 1271588 w 1711444"/>
              <a:gd name="connsiteY1" fmla="*/ 66 h 4072003"/>
              <a:gd name="connsiteX2" fmla="*/ 1657350 w 1711444"/>
              <a:gd name="connsiteY2" fmla="*/ 1357378 h 4072003"/>
              <a:gd name="connsiteX3" fmla="*/ 1685926 w 1711444"/>
              <a:gd name="connsiteY3" fmla="*/ 2900428 h 4072003"/>
              <a:gd name="connsiteX4" fmla="*/ 1443038 w 1711444"/>
              <a:gd name="connsiteY4" fmla="*/ 4072003 h 4072003"/>
              <a:gd name="connsiteX0" fmla="*/ 0 w 1726284"/>
              <a:gd name="connsiteY0" fmla="*/ 1542263 h 4314038"/>
              <a:gd name="connsiteX1" fmla="*/ 1028701 w 1726284"/>
              <a:gd name="connsiteY1" fmla="*/ 52 h 4314038"/>
              <a:gd name="connsiteX2" fmla="*/ 1657350 w 1726284"/>
              <a:gd name="connsiteY2" fmla="*/ 1599413 h 4314038"/>
              <a:gd name="connsiteX3" fmla="*/ 1685926 w 1726284"/>
              <a:gd name="connsiteY3" fmla="*/ 3142463 h 4314038"/>
              <a:gd name="connsiteX4" fmla="*/ 1443038 w 1726284"/>
              <a:gd name="connsiteY4" fmla="*/ 4314038 h 4314038"/>
              <a:gd name="connsiteX0" fmla="*/ 0 w 1726284"/>
              <a:gd name="connsiteY0" fmla="*/ 1543867 h 4315642"/>
              <a:gd name="connsiteX1" fmla="*/ 1028701 w 1726284"/>
              <a:gd name="connsiteY1" fmla="*/ 1656 h 4315642"/>
              <a:gd name="connsiteX2" fmla="*/ 1657350 w 1726284"/>
              <a:gd name="connsiteY2" fmla="*/ 1601017 h 4315642"/>
              <a:gd name="connsiteX3" fmla="*/ 1685926 w 1726284"/>
              <a:gd name="connsiteY3" fmla="*/ 3144067 h 4315642"/>
              <a:gd name="connsiteX4" fmla="*/ 1443038 w 1726284"/>
              <a:gd name="connsiteY4" fmla="*/ 4315642 h 4315642"/>
              <a:gd name="connsiteX0" fmla="*/ 0 w 1685926"/>
              <a:gd name="connsiteY0" fmla="*/ 1573143 h 4344918"/>
              <a:gd name="connsiteX1" fmla="*/ 1028701 w 1685926"/>
              <a:gd name="connsiteY1" fmla="*/ 30932 h 4344918"/>
              <a:gd name="connsiteX2" fmla="*/ 1685926 w 1685926"/>
              <a:gd name="connsiteY2" fmla="*/ 3173343 h 4344918"/>
              <a:gd name="connsiteX3" fmla="*/ 1443038 w 1685926"/>
              <a:gd name="connsiteY3" fmla="*/ 4344918 h 4344918"/>
              <a:gd name="connsiteX0" fmla="*/ 0 w 1688101"/>
              <a:gd name="connsiteY0" fmla="*/ 1573143 h 4344918"/>
              <a:gd name="connsiteX1" fmla="*/ 1028701 w 1688101"/>
              <a:gd name="connsiteY1" fmla="*/ 30932 h 4344918"/>
              <a:gd name="connsiteX2" fmla="*/ 1685926 w 1688101"/>
              <a:gd name="connsiteY2" fmla="*/ 3173343 h 4344918"/>
              <a:gd name="connsiteX3" fmla="*/ 1443038 w 1688101"/>
              <a:gd name="connsiteY3" fmla="*/ 4344918 h 4344918"/>
              <a:gd name="connsiteX0" fmla="*/ 0 w 1787768"/>
              <a:gd name="connsiteY0" fmla="*/ 1564060 h 4335835"/>
              <a:gd name="connsiteX1" fmla="*/ 1028701 w 1787768"/>
              <a:gd name="connsiteY1" fmla="*/ 21849 h 4335835"/>
              <a:gd name="connsiteX2" fmla="*/ 1785938 w 1787768"/>
              <a:gd name="connsiteY2" fmla="*/ 2876827 h 4335835"/>
              <a:gd name="connsiteX3" fmla="*/ 1443038 w 1787768"/>
              <a:gd name="connsiteY3" fmla="*/ 4335835 h 4335835"/>
              <a:gd name="connsiteX0" fmla="*/ 0 w 1787768"/>
              <a:gd name="connsiteY0" fmla="*/ 1571260 h 4343035"/>
              <a:gd name="connsiteX1" fmla="*/ 1028701 w 1787768"/>
              <a:gd name="connsiteY1" fmla="*/ 29049 h 4343035"/>
              <a:gd name="connsiteX2" fmla="*/ 1785938 w 1787768"/>
              <a:gd name="connsiteY2" fmla="*/ 2884027 h 4343035"/>
              <a:gd name="connsiteX3" fmla="*/ 1443038 w 1787768"/>
              <a:gd name="connsiteY3" fmla="*/ 4343035 h 4343035"/>
              <a:gd name="connsiteX0" fmla="*/ 0 w 1801152"/>
              <a:gd name="connsiteY0" fmla="*/ 1438613 h 4210388"/>
              <a:gd name="connsiteX1" fmla="*/ 1028701 w 1801152"/>
              <a:gd name="connsiteY1" fmla="*/ 32554 h 4210388"/>
              <a:gd name="connsiteX2" fmla="*/ 1785938 w 1801152"/>
              <a:gd name="connsiteY2" fmla="*/ 2751380 h 4210388"/>
              <a:gd name="connsiteX3" fmla="*/ 1443038 w 1801152"/>
              <a:gd name="connsiteY3" fmla="*/ 4210388 h 4210388"/>
              <a:gd name="connsiteX0" fmla="*/ 0 w 1801152"/>
              <a:gd name="connsiteY0" fmla="*/ 1416503 h 4188278"/>
              <a:gd name="connsiteX1" fmla="*/ 1028701 w 1801152"/>
              <a:gd name="connsiteY1" fmla="*/ 10444 h 4188278"/>
              <a:gd name="connsiteX2" fmla="*/ 1785938 w 1801152"/>
              <a:gd name="connsiteY2" fmla="*/ 2729270 h 4188278"/>
              <a:gd name="connsiteX3" fmla="*/ 1443038 w 1801152"/>
              <a:gd name="connsiteY3" fmla="*/ 4188278 h 4188278"/>
              <a:gd name="connsiteX0" fmla="*/ 0 w 1774512"/>
              <a:gd name="connsiteY0" fmla="*/ 1424923 h 4196698"/>
              <a:gd name="connsiteX1" fmla="*/ 1028701 w 1774512"/>
              <a:gd name="connsiteY1" fmla="*/ 18864 h 4196698"/>
              <a:gd name="connsiteX2" fmla="*/ 1757363 w 1774512"/>
              <a:gd name="connsiteY2" fmla="*/ 2374618 h 4196698"/>
              <a:gd name="connsiteX3" fmla="*/ 1443038 w 1774512"/>
              <a:gd name="connsiteY3" fmla="*/ 4196698 h 4196698"/>
              <a:gd name="connsiteX0" fmla="*/ 0 w 1443038"/>
              <a:gd name="connsiteY0" fmla="*/ 1510884 h 4282659"/>
              <a:gd name="connsiteX1" fmla="*/ 1028701 w 1443038"/>
              <a:gd name="connsiteY1" fmla="*/ 104825 h 4282659"/>
              <a:gd name="connsiteX2" fmla="*/ 1443038 w 1443038"/>
              <a:gd name="connsiteY2" fmla="*/ 4282659 h 4282659"/>
              <a:gd name="connsiteX0" fmla="*/ 0 w 1475893"/>
              <a:gd name="connsiteY0" fmla="*/ 1416688 h 4188463"/>
              <a:gd name="connsiteX1" fmla="*/ 1028701 w 1475893"/>
              <a:gd name="connsiteY1" fmla="*/ 10629 h 4188463"/>
              <a:gd name="connsiteX2" fmla="*/ 1443038 w 1475893"/>
              <a:gd name="connsiteY2" fmla="*/ 4188463 h 4188463"/>
              <a:gd name="connsiteX0" fmla="*/ 0 w 1271588"/>
              <a:gd name="connsiteY0" fmla="*/ 1519401 h 4442456"/>
              <a:gd name="connsiteX1" fmla="*/ 1028701 w 1271588"/>
              <a:gd name="connsiteY1" fmla="*/ 113342 h 4442456"/>
              <a:gd name="connsiteX2" fmla="*/ 1271588 w 1271588"/>
              <a:gd name="connsiteY2" fmla="*/ 4442456 h 4442456"/>
              <a:gd name="connsiteX0" fmla="*/ 0 w 1410244"/>
              <a:gd name="connsiteY0" fmla="*/ 1519401 h 4442456"/>
              <a:gd name="connsiteX1" fmla="*/ 1028701 w 1410244"/>
              <a:gd name="connsiteY1" fmla="*/ 113342 h 4442456"/>
              <a:gd name="connsiteX2" fmla="*/ 1271588 w 1410244"/>
              <a:gd name="connsiteY2" fmla="*/ 4442456 h 4442456"/>
              <a:gd name="connsiteX0" fmla="*/ 0 w 1508003"/>
              <a:gd name="connsiteY0" fmla="*/ 1449266 h 4372321"/>
              <a:gd name="connsiteX1" fmla="*/ 1028701 w 1508003"/>
              <a:gd name="connsiteY1" fmla="*/ 43207 h 4372321"/>
              <a:gd name="connsiteX2" fmla="*/ 1271588 w 1508003"/>
              <a:gd name="connsiteY2" fmla="*/ 4372321 h 437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003" h="4372321">
                <a:moveTo>
                  <a:pt x="0" y="1449266"/>
                </a:moveTo>
                <a:cubicBezTo>
                  <a:pt x="122039" y="754814"/>
                  <a:pt x="431008" y="-217049"/>
                  <a:pt x="1028701" y="43207"/>
                </a:cubicBezTo>
                <a:cubicBezTo>
                  <a:pt x="1626394" y="303463"/>
                  <a:pt x="1613893" y="3214506"/>
                  <a:pt x="1271588" y="4372321"/>
                </a:cubicBezTo>
              </a:path>
            </a:pathLst>
          </a:custGeom>
          <a:noFill/>
          <a:ln w="28575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2400300" y="2643188"/>
            <a:ext cx="2514600" cy="3057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271900" y="3064939"/>
            <a:ext cx="812800" cy="812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2634965" y="3841431"/>
            <a:ext cx="2023105" cy="1595870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  <a:gd name="connsiteX0" fmla="*/ 9 w 1971685"/>
              <a:gd name="connsiteY0" fmla="*/ 500937 h 1486775"/>
              <a:gd name="connsiteX1" fmla="*/ 971560 w 1971685"/>
              <a:gd name="connsiteY1" fmla="*/ 874 h 1486775"/>
              <a:gd name="connsiteX2" fmla="*/ 1971685 w 1971685"/>
              <a:gd name="connsiteY2" fmla="*/ 500937 h 1486775"/>
              <a:gd name="connsiteX3" fmla="*/ 985847 w 1971685"/>
              <a:gd name="connsiteY3" fmla="*/ 1486775 h 1486775"/>
              <a:gd name="connsiteX4" fmla="*/ 9 w 1971685"/>
              <a:gd name="connsiteY4" fmla="*/ 500937 h 1486775"/>
              <a:gd name="connsiteX0" fmla="*/ 28766 w 2000442"/>
              <a:gd name="connsiteY0" fmla="*/ 606353 h 1592191"/>
              <a:gd name="connsiteX1" fmla="*/ 328804 w 2000442"/>
              <a:gd name="connsiteY1" fmla="*/ 41123 h 1592191"/>
              <a:gd name="connsiteX2" fmla="*/ 1000317 w 2000442"/>
              <a:gd name="connsiteY2" fmla="*/ 106290 h 1592191"/>
              <a:gd name="connsiteX3" fmla="*/ 2000442 w 2000442"/>
              <a:gd name="connsiteY3" fmla="*/ 606353 h 1592191"/>
              <a:gd name="connsiteX4" fmla="*/ 1014604 w 2000442"/>
              <a:gd name="connsiteY4" fmla="*/ 1592191 h 1592191"/>
              <a:gd name="connsiteX5" fmla="*/ 28766 w 2000442"/>
              <a:gd name="connsiteY5" fmla="*/ 606353 h 1592191"/>
              <a:gd name="connsiteX0" fmla="*/ 28766 w 2026767"/>
              <a:gd name="connsiteY0" fmla="*/ 669753 h 1655591"/>
              <a:gd name="connsiteX1" fmla="*/ 328804 w 2026767"/>
              <a:gd name="connsiteY1" fmla="*/ 104523 h 1655591"/>
              <a:gd name="connsiteX2" fmla="*/ 1000317 w 2026767"/>
              <a:gd name="connsiteY2" fmla="*/ 169690 h 1655591"/>
              <a:gd name="connsiteX3" fmla="*/ 1686116 w 2026767"/>
              <a:gd name="connsiteY3" fmla="*/ 18798 h 1655591"/>
              <a:gd name="connsiteX4" fmla="*/ 2000442 w 2026767"/>
              <a:gd name="connsiteY4" fmla="*/ 669753 h 1655591"/>
              <a:gd name="connsiteX5" fmla="*/ 1014604 w 2026767"/>
              <a:gd name="connsiteY5" fmla="*/ 1655591 h 1655591"/>
              <a:gd name="connsiteX6" fmla="*/ 28766 w 2026767"/>
              <a:gd name="connsiteY6" fmla="*/ 669753 h 1655591"/>
              <a:gd name="connsiteX0" fmla="*/ 28766 w 2026767"/>
              <a:gd name="connsiteY0" fmla="*/ 658501 h 1644339"/>
              <a:gd name="connsiteX1" fmla="*/ 328804 w 2026767"/>
              <a:gd name="connsiteY1" fmla="*/ 93271 h 1644339"/>
              <a:gd name="connsiteX2" fmla="*/ 1057467 w 2026767"/>
              <a:gd name="connsiteY2" fmla="*/ 572776 h 1644339"/>
              <a:gd name="connsiteX3" fmla="*/ 1686116 w 2026767"/>
              <a:gd name="connsiteY3" fmla="*/ 7546 h 1644339"/>
              <a:gd name="connsiteX4" fmla="*/ 2000442 w 2026767"/>
              <a:gd name="connsiteY4" fmla="*/ 658501 h 1644339"/>
              <a:gd name="connsiteX5" fmla="*/ 1014604 w 2026767"/>
              <a:gd name="connsiteY5" fmla="*/ 1644339 h 1644339"/>
              <a:gd name="connsiteX6" fmla="*/ 28766 w 2026767"/>
              <a:gd name="connsiteY6" fmla="*/ 658501 h 1644339"/>
              <a:gd name="connsiteX0" fmla="*/ 35912 w 1962475"/>
              <a:gd name="connsiteY0" fmla="*/ 787088 h 1644880"/>
              <a:gd name="connsiteX1" fmla="*/ 264512 w 1962475"/>
              <a:gd name="connsiteY1" fmla="*/ 93271 h 1644880"/>
              <a:gd name="connsiteX2" fmla="*/ 993175 w 1962475"/>
              <a:gd name="connsiteY2" fmla="*/ 572776 h 1644880"/>
              <a:gd name="connsiteX3" fmla="*/ 1621824 w 1962475"/>
              <a:gd name="connsiteY3" fmla="*/ 7546 h 1644880"/>
              <a:gd name="connsiteX4" fmla="*/ 1936150 w 1962475"/>
              <a:gd name="connsiteY4" fmla="*/ 658501 h 1644880"/>
              <a:gd name="connsiteX5" fmla="*/ 950312 w 1962475"/>
              <a:gd name="connsiteY5" fmla="*/ 1644339 h 1644880"/>
              <a:gd name="connsiteX6" fmla="*/ 35912 w 1962475"/>
              <a:gd name="connsiteY6" fmla="*/ 787088 h 1644880"/>
              <a:gd name="connsiteX0" fmla="*/ 35912 w 2029480"/>
              <a:gd name="connsiteY0" fmla="*/ 787088 h 1644367"/>
              <a:gd name="connsiteX1" fmla="*/ 264512 w 2029480"/>
              <a:gd name="connsiteY1" fmla="*/ 93271 h 1644367"/>
              <a:gd name="connsiteX2" fmla="*/ 993175 w 2029480"/>
              <a:gd name="connsiteY2" fmla="*/ 572776 h 1644367"/>
              <a:gd name="connsiteX3" fmla="*/ 1621824 w 2029480"/>
              <a:gd name="connsiteY3" fmla="*/ 7546 h 1644367"/>
              <a:gd name="connsiteX4" fmla="*/ 2007587 w 2029480"/>
              <a:gd name="connsiteY4" fmla="*/ 758513 h 1644367"/>
              <a:gd name="connsiteX5" fmla="*/ 950312 w 2029480"/>
              <a:gd name="connsiteY5" fmla="*/ 1644339 h 1644367"/>
              <a:gd name="connsiteX6" fmla="*/ 35912 w 2029480"/>
              <a:gd name="connsiteY6" fmla="*/ 787088 h 1644367"/>
              <a:gd name="connsiteX0" fmla="*/ 37825 w 2031393"/>
              <a:gd name="connsiteY0" fmla="*/ 787088 h 1715802"/>
              <a:gd name="connsiteX1" fmla="*/ 266425 w 2031393"/>
              <a:gd name="connsiteY1" fmla="*/ 93271 h 1715802"/>
              <a:gd name="connsiteX2" fmla="*/ 995088 w 2031393"/>
              <a:gd name="connsiteY2" fmla="*/ 572776 h 1715802"/>
              <a:gd name="connsiteX3" fmla="*/ 1623737 w 2031393"/>
              <a:gd name="connsiteY3" fmla="*/ 7546 h 1715802"/>
              <a:gd name="connsiteX4" fmla="*/ 2009500 w 2031393"/>
              <a:gd name="connsiteY4" fmla="*/ 758513 h 1715802"/>
              <a:gd name="connsiteX5" fmla="*/ 980800 w 2031393"/>
              <a:gd name="connsiteY5" fmla="*/ 1715777 h 1715802"/>
              <a:gd name="connsiteX6" fmla="*/ 37825 w 2031393"/>
              <a:gd name="connsiteY6" fmla="*/ 787088 h 1715802"/>
              <a:gd name="connsiteX0" fmla="*/ 37825 w 2031393"/>
              <a:gd name="connsiteY0" fmla="*/ 787088 h 1716334"/>
              <a:gd name="connsiteX1" fmla="*/ 266425 w 2031393"/>
              <a:gd name="connsiteY1" fmla="*/ 93271 h 1716334"/>
              <a:gd name="connsiteX2" fmla="*/ 995088 w 2031393"/>
              <a:gd name="connsiteY2" fmla="*/ 572776 h 1716334"/>
              <a:gd name="connsiteX3" fmla="*/ 1623737 w 2031393"/>
              <a:gd name="connsiteY3" fmla="*/ 7546 h 1716334"/>
              <a:gd name="connsiteX4" fmla="*/ 2009500 w 2031393"/>
              <a:gd name="connsiteY4" fmla="*/ 758513 h 1716334"/>
              <a:gd name="connsiteX5" fmla="*/ 980800 w 2031393"/>
              <a:gd name="connsiteY5" fmla="*/ 1715777 h 1716334"/>
              <a:gd name="connsiteX6" fmla="*/ 37825 w 2031393"/>
              <a:gd name="connsiteY6" fmla="*/ 787088 h 1716334"/>
              <a:gd name="connsiteX0" fmla="*/ 37825 w 2040819"/>
              <a:gd name="connsiteY0" fmla="*/ 702301 h 1631547"/>
              <a:gd name="connsiteX1" fmla="*/ 266425 w 2040819"/>
              <a:gd name="connsiteY1" fmla="*/ 8484 h 1631547"/>
              <a:gd name="connsiteX2" fmla="*/ 995088 w 2040819"/>
              <a:gd name="connsiteY2" fmla="*/ 487989 h 1631547"/>
              <a:gd name="connsiteX3" fmla="*/ 1752325 w 2040819"/>
              <a:gd name="connsiteY3" fmla="*/ 37059 h 1631547"/>
              <a:gd name="connsiteX4" fmla="*/ 2009500 w 2040819"/>
              <a:gd name="connsiteY4" fmla="*/ 673726 h 1631547"/>
              <a:gd name="connsiteX5" fmla="*/ 980800 w 2040819"/>
              <a:gd name="connsiteY5" fmla="*/ 1630990 h 1631547"/>
              <a:gd name="connsiteX6" fmla="*/ 37825 w 2040819"/>
              <a:gd name="connsiteY6" fmla="*/ 702301 h 1631547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545293"/>
              <a:gd name="connsiteX1" fmla="*/ 266425 w 2066692"/>
              <a:gd name="connsiteY1" fmla="*/ 8484 h 1545293"/>
              <a:gd name="connsiteX2" fmla="*/ 995088 w 2066692"/>
              <a:gd name="connsiteY2" fmla="*/ 487989 h 1545293"/>
              <a:gd name="connsiteX3" fmla="*/ 1752325 w 2066692"/>
              <a:gd name="connsiteY3" fmla="*/ 37059 h 1545293"/>
              <a:gd name="connsiteX4" fmla="*/ 2038075 w 2066692"/>
              <a:gd name="connsiteY4" fmla="*/ 673726 h 1545293"/>
              <a:gd name="connsiteX5" fmla="*/ 980800 w 2066692"/>
              <a:gd name="connsiteY5" fmla="*/ 1545265 h 1545293"/>
              <a:gd name="connsiteX6" fmla="*/ 37825 w 2066692"/>
              <a:gd name="connsiteY6" fmla="*/ 702301 h 1545293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8645"/>
              <a:gd name="connsiteY0" fmla="*/ 693826 h 1536818"/>
              <a:gd name="connsiteX1" fmla="*/ 259494 w 2058645"/>
              <a:gd name="connsiteY1" fmla="*/ 9 h 1536818"/>
              <a:gd name="connsiteX2" fmla="*/ 988157 w 2058645"/>
              <a:gd name="connsiteY2" fmla="*/ 479514 h 1536818"/>
              <a:gd name="connsiteX3" fmla="*/ 1745394 w 2058645"/>
              <a:gd name="connsiteY3" fmla="*/ 28584 h 1536818"/>
              <a:gd name="connsiteX4" fmla="*/ 2031144 w 2058645"/>
              <a:gd name="connsiteY4" fmla="*/ 665251 h 1536818"/>
              <a:gd name="connsiteX5" fmla="*/ 973869 w 2058645"/>
              <a:gd name="connsiteY5" fmla="*/ 1536790 h 1536818"/>
              <a:gd name="connsiteX6" fmla="*/ 30894 w 2058645"/>
              <a:gd name="connsiteY6" fmla="*/ 693826 h 1536818"/>
              <a:gd name="connsiteX0" fmla="*/ 30894 w 2059847"/>
              <a:gd name="connsiteY0" fmla="*/ 723792 h 1566784"/>
              <a:gd name="connsiteX1" fmla="*/ 259494 w 2059847"/>
              <a:gd name="connsiteY1" fmla="*/ 29975 h 1566784"/>
              <a:gd name="connsiteX2" fmla="*/ 988157 w 2059847"/>
              <a:gd name="connsiteY2" fmla="*/ 509480 h 1566784"/>
              <a:gd name="connsiteX3" fmla="*/ 1759682 w 2059847"/>
              <a:gd name="connsiteY3" fmla="*/ 1400 h 1566784"/>
              <a:gd name="connsiteX4" fmla="*/ 2031144 w 2059847"/>
              <a:gd name="connsiteY4" fmla="*/ 695217 h 1566784"/>
              <a:gd name="connsiteX5" fmla="*/ 973869 w 2059847"/>
              <a:gd name="connsiteY5" fmla="*/ 1566756 h 1566784"/>
              <a:gd name="connsiteX6" fmla="*/ 30894 w 2059847"/>
              <a:gd name="connsiteY6" fmla="*/ 723792 h 1566784"/>
              <a:gd name="connsiteX0" fmla="*/ 38379 w 2068540"/>
              <a:gd name="connsiteY0" fmla="*/ 722970 h 1565962"/>
              <a:gd name="connsiteX1" fmla="*/ 266979 w 2068540"/>
              <a:gd name="connsiteY1" fmla="*/ 29153 h 1565962"/>
              <a:gd name="connsiteX2" fmla="*/ 1038505 w 2068540"/>
              <a:gd name="connsiteY2" fmla="*/ 565808 h 1565962"/>
              <a:gd name="connsiteX3" fmla="*/ 1767167 w 2068540"/>
              <a:gd name="connsiteY3" fmla="*/ 578 h 1565962"/>
              <a:gd name="connsiteX4" fmla="*/ 2038629 w 2068540"/>
              <a:gd name="connsiteY4" fmla="*/ 694395 h 1565962"/>
              <a:gd name="connsiteX5" fmla="*/ 981354 w 2068540"/>
              <a:gd name="connsiteY5" fmla="*/ 1565934 h 1565962"/>
              <a:gd name="connsiteX6" fmla="*/ 38379 w 2068540"/>
              <a:gd name="connsiteY6" fmla="*/ 722970 h 1565962"/>
              <a:gd name="connsiteX0" fmla="*/ 38379 w 2068540"/>
              <a:gd name="connsiteY0" fmla="*/ 723014 h 1566006"/>
              <a:gd name="connsiteX1" fmla="*/ 266979 w 2068540"/>
              <a:gd name="connsiteY1" fmla="*/ 29197 h 1566006"/>
              <a:gd name="connsiteX2" fmla="*/ 1038505 w 2068540"/>
              <a:gd name="connsiteY2" fmla="*/ 565852 h 1566006"/>
              <a:gd name="connsiteX3" fmla="*/ 1767167 w 2068540"/>
              <a:gd name="connsiteY3" fmla="*/ 622 h 1566006"/>
              <a:gd name="connsiteX4" fmla="*/ 2038629 w 2068540"/>
              <a:gd name="connsiteY4" fmla="*/ 694439 h 1566006"/>
              <a:gd name="connsiteX5" fmla="*/ 981354 w 2068540"/>
              <a:gd name="connsiteY5" fmla="*/ 1565978 h 1566006"/>
              <a:gd name="connsiteX6" fmla="*/ 38379 w 2068540"/>
              <a:gd name="connsiteY6" fmla="*/ 723014 h 1566006"/>
              <a:gd name="connsiteX0" fmla="*/ 55327 w 2085488"/>
              <a:gd name="connsiteY0" fmla="*/ 737508 h 1580500"/>
              <a:gd name="connsiteX1" fmla="*/ 212489 w 2085488"/>
              <a:gd name="connsiteY1" fmla="*/ 828 h 1580500"/>
              <a:gd name="connsiteX2" fmla="*/ 1055453 w 2085488"/>
              <a:gd name="connsiteY2" fmla="*/ 580346 h 1580500"/>
              <a:gd name="connsiteX3" fmla="*/ 1784115 w 2085488"/>
              <a:gd name="connsiteY3" fmla="*/ 15116 h 1580500"/>
              <a:gd name="connsiteX4" fmla="*/ 2055577 w 2085488"/>
              <a:gd name="connsiteY4" fmla="*/ 708933 h 1580500"/>
              <a:gd name="connsiteX5" fmla="*/ 998302 w 2085488"/>
              <a:gd name="connsiteY5" fmla="*/ 1580472 h 1580500"/>
              <a:gd name="connsiteX6" fmla="*/ 55327 w 2085488"/>
              <a:gd name="connsiteY6" fmla="*/ 737508 h 1580500"/>
              <a:gd name="connsiteX0" fmla="*/ 57997 w 2073871"/>
              <a:gd name="connsiteY0" fmla="*/ 824311 h 1582066"/>
              <a:gd name="connsiteX1" fmla="*/ 200872 w 2073871"/>
              <a:gd name="connsiteY1" fmla="*/ 1906 h 1582066"/>
              <a:gd name="connsiteX2" fmla="*/ 1043836 w 2073871"/>
              <a:gd name="connsiteY2" fmla="*/ 581424 h 1582066"/>
              <a:gd name="connsiteX3" fmla="*/ 1772498 w 2073871"/>
              <a:gd name="connsiteY3" fmla="*/ 16194 h 1582066"/>
              <a:gd name="connsiteX4" fmla="*/ 2043960 w 2073871"/>
              <a:gd name="connsiteY4" fmla="*/ 710011 h 1582066"/>
              <a:gd name="connsiteX5" fmla="*/ 986685 w 2073871"/>
              <a:gd name="connsiteY5" fmla="*/ 1581550 h 1582066"/>
              <a:gd name="connsiteX6" fmla="*/ 57997 w 2073871"/>
              <a:gd name="connsiteY6" fmla="*/ 824311 h 1582066"/>
              <a:gd name="connsiteX0" fmla="*/ 39049 w 2054923"/>
              <a:gd name="connsiteY0" fmla="*/ 824311 h 1582206"/>
              <a:gd name="connsiteX1" fmla="*/ 181924 w 2054923"/>
              <a:gd name="connsiteY1" fmla="*/ 1906 h 1582206"/>
              <a:gd name="connsiteX2" fmla="*/ 1024888 w 2054923"/>
              <a:gd name="connsiteY2" fmla="*/ 581424 h 1582206"/>
              <a:gd name="connsiteX3" fmla="*/ 1753550 w 2054923"/>
              <a:gd name="connsiteY3" fmla="*/ 16194 h 1582206"/>
              <a:gd name="connsiteX4" fmla="*/ 2025012 w 2054923"/>
              <a:gd name="connsiteY4" fmla="*/ 710011 h 1582206"/>
              <a:gd name="connsiteX5" fmla="*/ 967737 w 2054923"/>
              <a:gd name="connsiteY5" fmla="*/ 1581550 h 1582206"/>
              <a:gd name="connsiteX6" fmla="*/ 39049 w 2054923"/>
              <a:gd name="connsiteY6" fmla="*/ 824311 h 1582206"/>
              <a:gd name="connsiteX0" fmla="*/ 39049 w 2003103"/>
              <a:gd name="connsiteY0" fmla="*/ 824311 h 1581593"/>
              <a:gd name="connsiteX1" fmla="*/ 181924 w 2003103"/>
              <a:gd name="connsiteY1" fmla="*/ 1906 h 1581593"/>
              <a:gd name="connsiteX2" fmla="*/ 1024888 w 2003103"/>
              <a:gd name="connsiteY2" fmla="*/ 581424 h 1581593"/>
              <a:gd name="connsiteX3" fmla="*/ 1753550 w 2003103"/>
              <a:gd name="connsiteY3" fmla="*/ 16194 h 1581593"/>
              <a:gd name="connsiteX4" fmla="*/ 1967862 w 2003103"/>
              <a:gd name="connsiteY4" fmla="*/ 795736 h 1581593"/>
              <a:gd name="connsiteX5" fmla="*/ 967737 w 2003103"/>
              <a:gd name="connsiteY5" fmla="*/ 1581550 h 1581593"/>
              <a:gd name="connsiteX6" fmla="*/ 39049 w 2003103"/>
              <a:gd name="connsiteY6" fmla="*/ 824311 h 1581593"/>
              <a:gd name="connsiteX0" fmla="*/ 70652 w 2034706"/>
              <a:gd name="connsiteY0" fmla="*/ 824311 h 1553010"/>
              <a:gd name="connsiteX1" fmla="*/ 213527 w 2034706"/>
              <a:gd name="connsiteY1" fmla="*/ 1906 h 1553010"/>
              <a:gd name="connsiteX2" fmla="*/ 1056491 w 2034706"/>
              <a:gd name="connsiteY2" fmla="*/ 581424 h 1553010"/>
              <a:gd name="connsiteX3" fmla="*/ 1785153 w 2034706"/>
              <a:gd name="connsiteY3" fmla="*/ 16194 h 1553010"/>
              <a:gd name="connsiteX4" fmla="*/ 1999465 w 2034706"/>
              <a:gd name="connsiteY4" fmla="*/ 795736 h 1553010"/>
              <a:gd name="connsiteX5" fmla="*/ 1170790 w 2034706"/>
              <a:gd name="connsiteY5" fmla="*/ 1552975 h 1553010"/>
              <a:gd name="connsiteX6" fmla="*/ 70652 w 2034706"/>
              <a:gd name="connsiteY6" fmla="*/ 824311 h 1553010"/>
              <a:gd name="connsiteX0" fmla="*/ 59051 w 2023105"/>
              <a:gd name="connsiteY0" fmla="*/ 824311 h 1595870"/>
              <a:gd name="connsiteX1" fmla="*/ 201926 w 2023105"/>
              <a:gd name="connsiteY1" fmla="*/ 1906 h 1595870"/>
              <a:gd name="connsiteX2" fmla="*/ 1044890 w 2023105"/>
              <a:gd name="connsiteY2" fmla="*/ 581424 h 1595870"/>
              <a:gd name="connsiteX3" fmla="*/ 1773552 w 2023105"/>
              <a:gd name="connsiteY3" fmla="*/ 16194 h 1595870"/>
              <a:gd name="connsiteX4" fmla="*/ 1987864 w 2023105"/>
              <a:gd name="connsiteY4" fmla="*/ 795736 h 1595870"/>
              <a:gd name="connsiteX5" fmla="*/ 1002027 w 2023105"/>
              <a:gd name="connsiteY5" fmla="*/ 1595837 h 1595870"/>
              <a:gd name="connsiteX6" fmla="*/ 59051 w 2023105"/>
              <a:gd name="connsiteY6" fmla="*/ 824311 h 15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105" h="1595870">
                <a:moveTo>
                  <a:pt x="59051" y="824311"/>
                </a:moveTo>
                <a:cubicBezTo>
                  <a:pt x="-74299" y="558656"/>
                  <a:pt x="37620" y="42387"/>
                  <a:pt x="201926" y="1906"/>
                </a:cubicBezTo>
                <a:cubicBezTo>
                  <a:pt x="366232" y="-38575"/>
                  <a:pt x="782952" y="579043"/>
                  <a:pt x="1044890" y="581424"/>
                </a:cubicBezTo>
                <a:cubicBezTo>
                  <a:pt x="1306828" y="583805"/>
                  <a:pt x="1616390" y="-19525"/>
                  <a:pt x="1773552" y="16194"/>
                </a:cubicBezTo>
                <a:cubicBezTo>
                  <a:pt x="1930714" y="51913"/>
                  <a:pt x="2097401" y="561037"/>
                  <a:pt x="1987864" y="795736"/>
                </a:cubicBezTo>
                <a:cubicBezTo>
                  <a:pt x="1935477" y="1144735"/>
                  <a:pt x="1323496" y="1591075"/>
                  <a:pt x="1002027" y="1595837"/>
                </a:cubicBezTo>
                <a:cubicBezTo>
                  <a:pt x="680558" y="1600599"/>
                  <a:pt x="192401" y="1089966"/>
                  <a:pt x="59051" y="82431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62" y="2062976"/>
            <a:ext cx="2640721" cy="32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225925">
            <a:off x="4033260" y="1528551"/>
            <a:ext cx="195065" cy="559958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789458">
            <a:off x="4307831" y="1713777"/>
            <a:ext cx="117660" cy="49108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21317839">
            <a:off x="3225762" y="2489408"/>
            <a:ext cx="413425" cy="760797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018094" y="2032492"/>
            <a:ext cx="1176534" cy="33278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598206"/>
              <a:gd name="connsiteY0" fmla="*/ 5282107 h 5282107"/>
              <a:gd name="connsiteX1" fmla="*/ 243416 w 1598206"/>
              <a:gd name="connsiteY1" fmla="*/ 3269152 h 5282107"/>
              <a:gd name="connsiteX2" fmla="*/ 704851 w 1598206"/>
              <a:gd name="connsiteY2" fmla="*/ 1785365 h 5282107"/>
              <a:gd name="connsiteX3" fmla="*/ 1162053 w 1598206"/>
              <a:gd name="connsiteY3" fmla="*/ 786291 h 5282107"/>
              <a:gd name="connsiteX4" fmla="*/ 1543379 w 1598206"/>
              <a:gd name="connsiteY4" fmla="*/ 48584 h 5282107"/>
              <a:gd name="connsiteX5" fmla="*/ 1581150 w 1598206"/>
              <a:gd name="connsiteY5" fmla="*/ 70866 h 5282107"/>
              <a:gd name="connsiteX6" fmla="*/ 1238252 w 1598206"/>
              <a:gd name="connsiteY6" fmla="*/ 847676 h 5282107"/>
              <a:gd name="connsiteX7" fmla="*/ 825501 w 1598206"/>
              <a:gd name="connsiteY7" fmla="*/ 1791718 h 5282107"/>
              <a:gd name="connsiteX8" fmla="*/ 359837 w 1598206"/>
              <a:gd name="connsiteY8" fmla="*/ 3281849 h 5282107"/>
              <a:gd name="connsiteX9" fmla="*/ 152401 w 1598206"/>
              <a:gd name="connsiteY9" fmla="*/ 4280915 h 5282107"/>
              <a:gd name="connsiteX10" fmla="*/ 0 w 1598206"/>
              <a:gd name="connsiteY10" fmla="*/ 5282107 h 5282107"/>
              <a:gd name="connsiteX0" fmla="*/ 6962 w 1452767"/>
              <a:gd name="connsiteY0" fmla="*/ 4280915 h 4280920"/>
              <a:gd name="connsiteX1" fmla="*/ 97977 w 1452767"/>
              <a:gd name="connsiteY1" fmla="*/ 3269152 h 4280920"/>
              <a:gd name="connsiteX2" fmla="*/ 559412 w 1452767"/>
              <a:gd name="connsiteY2" fmla="*/ 1785365 h 4280920"/>
              <a:gd name="connsiteX3" fmla="*/ 1016614 w 1452767"/>
              <a:gd name="connsiteY3" fmla="*/ 786291 h 4280920"/>
              <a:gd name="connsiteX4" fmla="*/ 1397940 w 1452767"/>
              <a:gd name="connsiteY4" fmla="*/ 48584 h 4280920"/>
              <a:gd name="connsiteX5" fmla="*/ 1435711 w 1452767"/>
              <a:gd name="connsiteY5" fmla="*/ 70866 h 4280920"/>
              <a:gd name="connsiteX6" fmla="*/ 1092813 w 1452767"/>
              <a:gd name="connsiteY6" fmla="*/ 847676 h 4280920"/>
              <a:gd name="connsiteX7" fmla="*/ 680062 w 1452767"/>
              <a:gd name="connsiteY7" fmla="*/ 1791718 h 4280920"/>
              <a:gd name="connsiteX8" fmla="*/ 214398 w 1452767"/>
              <a:gd name="connsiteY8" fmla="*/ 3281849 h 4280920"/>
              <a:gd name="connsiteX9" fmla="*/ 6962 w 1452767"/>
              <a:gd name="connsiteY9" fmla="*/ 4280915 h 4280920"/>
              <a:gd name="connsiteX0" fmla="*/ 518369 w 1964174"/>
              <a:gd name="connsiteY0" fmla="*/ 4280915 h 4736370"/>
              <a:gd name="connsiteX1" fmla="*/ 9881 w 1964174"/>
              <a:gd name="connsiteY1" fmla="*/ 4610413 h 4736370"/>
              <a:gd name="connsiteX2" fmla="*/ 1070819 w 1964174"/>
              <a:gd name="connsiteY2" fmla="*/ 1785365 h 4736370"/>
              <a:gd name="connsiteX3" fmla="*/ 1528021 w 1964174"/>
              <a:gd name="connsiteY3" fmla="*/ 786291 h 4736370"/>
              <a:gd name="connsiteX4" fmla="*/ 1909347 w 1964174"/>
              <a:gd name="connsiteY4" fmla="*/ 48584 h 4736370"/>
              <a:gd name="connsiteX5" fmla="*/ 1947118 w 1964174"/>
              <a:gd name="connsiteY5" fmla="*/ 70866 h 4736370"/>
              <a:gd name="connsiteX6" fmla="*/ 1604220 w 1964174"/>
              <a:gd name="connsiteY6" fmla="*/ 847676 h 4736370"/>
              <a:gd name="connsiteX7" fmla="*/ 1191469 w 1964174"/>
              <a:gd name="connsiteY7" fmla="*/ 1791718 h 4736370"/>
              <a:gd name="connsiteX8" fmla="*/ 725805 w 1964174"/>
              <a:gd name="connsiteY8" fmla="*/ 3281849 h 4736370"/>
              <a:gd name="connsiteX9" fmla="*/ 518369 w 1964174"/>
              <a:gd name="connsiteY9" fmla="*/ 4280915 h 4736370"/>
              <a:gd name="connsiteX0" fmla="*/ 509859 w 1955664"/>
              <a:gd name="connsiteY0" fmla="*/ 4280915 h 4633899"/>
              <a:gd name="connsiteX1" fmla="*/ 1371 w 1955664"/>
              <a:gd name="connsiteY1" fmla="*/ 4610413 h 4633899"/>
              <a:gd name="connsiteX2" fmla="*/ 1062309 w 1955664"/>
              <a:gd name="connsiteY2" fmla="*/ 1785365 h 4633899"/>
              <a:gd name="connsiteX3" fmla="*/ 1519511 w 1955664"/>
              <a:gd name="connsiteY3" fmla="*/ 786291 h 4633899"/>
              <a:gd name="connsiteX4" fmla="*/ 1900837 w 1955664"/>
              <a:gd name="connsiteY4" fmla="*/ 48584 h 4633899"/>
              <a:gd name="connsiteX5" fmla="*/ 1938608 w 1955664"/>
              <a:gd name="connsiteY5" fmla="*/ 70866 h 4633899"/>
              <a:gd name="connsiteX6" fmla="*/ 1595710 w 1955664"/>
              <a:gd name="connsiteY6" fmla="*/ 847676 h 4633899"/>
              <a:gd name="connsiteX7" fmla="*/ 1182959 w 1955664"/>
              <a:gd name="connsiteY7" fmla="*/ 1791718 h 4633899"/>
              <a:gd name="connsiteX8" fmla="*/ 717295 w 1955664"/>
              <a:gd name="connsiteY8" fmla="*/ 3281849 h 4633899"/>
              <a:gd name="connsiteX9" fmla="*/ 509859 w 1955664"/>
              <a:gd name="connsiteY9" fmla="*/ 4280915 h 4633899"/>
              <a:gd name="connsiteX0" fmla="*/ 73904 w 1519709"/>
              <a:gd name="connsiteY0" fmla="*/ 4280915 h 4327264"/>
              <a:gd name="connsiteX1" fmla="*/ 2342 w 1519709"/>
              <a:gd name="connsiteY1" fmla="*/ 4264936 h 4327264"/>
              <a:gd name="connsiteX2" fmla="*/ 626354 w 1519709"/>
              <a:gd name="connsiteY2" fmla="*/ 1785365 h 4327264"/>
              <a:gd name="connsiteX3" fmla="*/ 1083556 w 1519709"/>
              <a:gd name="connsiteY3" fmla="*/ 786291 h 4327264"/>
              <a:gd name="connsiteX4" fmla="*/ 1464882 w 1519709"/>
              <a:gd name="connsiteY4" fmla="*/ 48584 h 4327264"/>
              <a:gd name="connsiteX5" fmla="*/ 1502653 w 1519709"/>
              <a:gd name="connsiteY5" fmla="*/ 70866 h 4327264"/>
              <a:gd name="connsiteX6" fmla="*/ 1159755 w 1519709"/>
              <a:gd name="connsiteY6" fmla="*/ 847676 h 4327264"/>
              <a:gd name="connsiteX7" fmla="*/ 747004 w 1519709"/>
              <a:gd name="connsiteY7" fmla="*/ 1791718 h 4327264"/>
              <a:gd name="connsiteX8" fmla="*/ 281340 w 1519709"/>
              <a:gd name="connsiteY8" fmla="*/ 3281849 h 4327264"/>
              <a:gd name="connsiteX9" fmla="*/ 73904 w 1519709"/>
              <a:gd name="connsiteY9" fmla="*/ 4280915 h 4327264"/>
              <a:gd name="connsiteX0" fmla="*/ 94151 w 1539956"/>
              <a:gd name="connsiteY0" fmla="*/ 4280915 h 4307249"/>
              <a:gd name="connsiteX1" fmla="*/ 2266 w 1539956"/>
              <a:gd name="connsiteY1" fmla="*/ 4234453 h 4307249"/>
              <a:gd name="connsiteX2" fmla="*/ 646601 w 1539956"/>
              <a:gd name="connsiteY2" fmla="*/ 1785365 h 4307249"/>
              <a:gd name="connsiteX3" fmla="*/ 1103803 w 1539956"/>
              <a:gd name="connsiteY3" fmla="*/ 786291 h 4307249"/>
              <a:gd name="connsiteX4" fmla="*/ 1485129 w 1539956"/>
              <a:gd name="connsiteY4" fmla="*/ 48584 h 4307249"/>
              <a:gd name="connsiteX5" fmla="*/ 1522900 w 1539956"/>
              <a:gd name="connsiteY5" fmla="*/ 70866 h 4307249"/>
              <a:gd name="connsiteX6" fmla="*/ 1180002 w 1539956"/>
              <a:gd name="connsiteY6" fmla="*/ 847676 h 4307249"/>
              <a:gd name="connsiteX7" fmla="*/ 767251 w 1539956"/>
              <a:gd name="connsiteY7" fmla="*/ 1791718 h 4307249"/>
              <a:gd name="connsiteX8" fmla="*/ 301587 w 1539956"/>
              <a:gd name="connsiteY8" fmla="*/ 3281849 h 4307249"/>
              <a:gd name="connsiteX9" fmla="*/ 94151 w 1539956"/>
              <a:gd name="connsiteY9" fmla="*/ 4280915 h 4307249"/>
              <a:gd name="connsiteX0" fmla="*/ 94151 w 1539956"/>
              <a:gd name="connsiteY0" fmla="*/ 4281643 h 4307976"/>
              <a:gd name="connsiteX1" fmla="*/ 2266 w 1539956"/>
              <a:gd name="connsiteY1" fmla="*/ 4235181 h 4307976"/>
              <a:gd name="connsiteX2" fmla="*/ 646601 w 1539956"/>
              <a:gd name="connsiteY2" fmla="*/ 1786093 h 4307976"/>
              <a:gd name="connsiteX3" fmla="*/ 1103803 w 1539956"/>
              <a:gd name="connsiteY3" fmla="*/ 787019 h 4307976"/>
              <a:gd name="connsiteX4" fmla="*/ 1485129 w 1539956"/>
              <a:gd name="connsiteY4" fmla="*/ 49312 h 4307976"/>
              <a:gd name="connsiteX5" fmla="*/ 1522900 w 1539956"/>
              <a:gd name="connsiteY5" fmla="*/ 71594 h 4307976"/>
              <a:gd name="connsiteX6" fmla="*/ 1180002 w 1539956"/>
              <a:gd name="connsiteY6" fmla="*/ 858565 h 4307976"/>
              <a:gd name="connsiteX7" fmla="*/ 767251 w 1539956"/>
              <a:gd name="connsiteY7" fmla="*/ 1792446 h 4307976"/>
              <a:gd name="connsiteX8" fmla="*/ 301587 w 1539956"/>
              <a:gd name="connsiteY8" fmla="*/ 3282577 h 4307976"/>
              <a:gd name="connsiteX9" fmla="*/ 94151 w 1539956"/>
              <a:gd name="connsiteY9" fmla="*/ 4281643 h 4307976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60993 w 1568878"/>
              <a:gd name="connsiteY8" fmla="*/ 3292738 h 4437622"/>
              <a:gd name="connsiteX9" fmla="*/ 123073 w 1568878"/>
              <a:gd name="connsiteY9" fmla="*/ 4281643 h 44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8878" h="4437622">
                <a:moveTo>
                  <a:pt x="123073" y="4281643"/>
                </a:moveTo>
                <a:cubicBezTo>
                  <a:pt x="103670" y="4279527"/>
                  <a:pt x="-69355" y="4662961"/>
                  <a:pt x="31188" y="4235181"/>
                </a:cubicBezTo>
                <a:cubicBezTo>
                  <a:pt x="131731" y="3807401"/>
                  <a:pt x="512256" y="2259176"/>
                  <a:pt x="726329" y="1714965"/>
                </a:cubicBezTo>
                <a:cubicBezTo>
                  <a:pt x="940402" y="1170754"/>
                  <a:pt x="1001438" y="1064628"/>
                  <a:pt x="1132725" y="787019"/>
                </a:cubicBezTo>
                <a:cubicBezTo>
                  <a:pt x="1264012" y="509410"/>
                  <a:pt x="1503475" y="55648"/>
                  <a:pt x="1514051" y="49312"/>
                </a:cubicBezTo>
                <a:cubicBezTo>
                  <a:pt x="1524628" y="30274"/>
                  <a:pt x="1602676" y="-63281"/>
                  <a:pt x="1551822" y="71594"/>
                </a:cubicBezTo>
                <a:cubicBezTo>
                  <a:pt x="1500968" y="206469"/>
                  <a:pt x="1334866" y="571756"/>
                  <a:pt x="1208924" y="858565"/>
                </a:cubicBezTo>
                <a:cubicBezTo>
                  <a:pt x="1082983" y="1145374"/>
                  <a:pt x="937495" y="1386751"/>
                  <a:pt x="796173" y="1792446"/>
                </a:cubicBezTo>
                <a:cubicBezTo>
                  <a:pt x="654851" y="2198142"/>
                  <a:pt x="452008" y="2907508"/>
                  <a:pt x="360993" y="3292738"/>
                </a:cubicBezTo>
                <a:cubicBezTo>
                  <a:pt x="269978" y="3677968"/>
                  <a:pt x="142477" y="4283759"/>
                  <a:pt x="123073" y="428164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516404" y="2360735"/>
            <a:ext cx="134573" cy="887635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529654" flipH="1">
            <a:off x="3700535" y="2541716"/>
            <a:ext cx="432758" cy="71652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701579">
            <a:off x="4118454" y="1521972"/>
            <a:ext cx="118768" cy="56406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 rot="893610" flipH="1">
            <a:off x="4233510" y="1659741"/>
            <a:ext cx="229197" cy="460613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5380043" flipH="1">
            <a:off x="4079338" y="1717480"/>
            <a:ext cx="357335" cy="27228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2670794">
            <a:off x="4148586" y="1585147"/>
            <a:ext cx="229414" cy="469133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16378990" flipH="1">
            <a:off x="3799154" y="2608055"/>
            <a:ext cx="503390" cy="71680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3669741">
            <a:off x="3508437" y="2472902"/>
            <a:ext cx="553498" cy="599184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3617089">
            <a:off x="3970634" y="2686416"/>
            <a:ext cx="367397" cy="915106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0969239" flipH="1">
            <a:off x="1882509" y="411033"/>
            <a:ext cx="298022" cy="791043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19898233" flipH="1">
            <a:off x="1671178" y="678548"/>
            <a:ext cx="159023" cy="613709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 rot="20915243" flipH="1">
            <a:off x="2442380" y="1512673"/>
            <a:ext cx="784540" cy="1321391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9296048" flipH="1">
            <a:off x="2063539" y="3973400"/>
            <a:ext cx="630498" cy="1426878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14190" flipH="1">
            <a:off x="1694784" y="1182413"/>
            <a:ext cx="1718549" cy="4950268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574" h="5282107">
                <a:moveTo>
                  <a:pt x="0" y="5275762"/>
                </a:moveTo>
                <a:cubicBezTo>
                  <a:pt x="38452" y="4953677"/>
                  <a:pt x="207081" y="3850885"/>
                  <a:pt x="340784" y="3269152"/>
                </a:cubicBezTo>
                <a:cubicBezTo>
                  <a:pt x="474487" y="2687419"/>
                  <a:pt x="649113" y="2199175"/>
                  <a:pt x="802219" y="1785365"/>
                </a:cubicBezTo>
                <a:cubicBezTo>
                  <a:pt x="955325" y="1371555"/>
                  <a:pt x="1119666" y="1075754"/>
                  <a:pt x="1259421" y="786291"/>
                </a:cubicBezTo>
                <a:cubicBezTo>
                  <a:pt x="1399176" y="496828"/>
                  <a:pt x="1630171" y="54920"/>
                  <a:pt x="1640747" y="48584"/>
                </a:cubicBezTo>
                <a:cubicBezTo>
                  <a:pt x="1651324" y="29546"/>
                  <a:pt x="1729372" y="-62316"/>
                  <a:pt x="1678518" y="70866"/>
                </a:cubicBezTo>
                <a:cubicBezTo>
                  <a:pt x="1627664" y="204048"/>
                  <a:pt x="1461562" y="560867"/>
                  <a:pt x="1335620" y="847676"/>
                </a:cubicBezTo>
                <a:cubicBezTo>
                  <a:pt x="1209679" y="1134485"/>
                  <a:pt x="1069271" y="1386023"/>
                  <a:pt x="922869" y="1791718"/>
                </a:cubicBezTo>
                <a:cubicBezTo>
                  <a:pt x="776467" y="2197413"/>
                  <a:pt x="548220" y="2896619"/>
                  <a:pt x="457205" y="3281849"/>
                </a:cubicBezTo>
                <a:cubicBezTo>
                  <a:pt x="366190" y="3667079"/>
                  <a:pt x="309742" y="3947539"/>
                  <a:pt x="249769" y="4280915"/>
                </a:cubicBezTo>
                <a:cubicBezTo>
                  <a:pt x="189796" y="4614291"/>
                  <a:pt x="142875" y="4904257"/>
                  <a:pt x="97368" y="5282107"/>
                </a:cubicBezTo>
                <a:cubicBezTo>
                  <a:pt x="11638" y="5272568"/>
                  <a:pt x="75860" y="5271846"/>
                  <a:pt x="0" y="52757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rot="19243396" flipH="1">
            <a:off x="2573691" y="3871209"/>
            <a:ext cx="1014767" cy="1026505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6534147">
            <a:off x="2248235" y="3920498"/>
            <a:ext cx="783500" cy="1205120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30" h="906504">
                <a:moveTo>
                  <a:pt x="536" y="905514"/>
                </a:moveTo>
                <a:cubicBezTo>
                  <a:pt x="-13384" y="888423"/>
                  <a:pt x="247734" y="612395"/>
                  <a:pt x="342984" y="461583"/>
                </a:cubicBezTo>
                <a:cubicBezTo>
                  <a:pt x="487446" y="313946"/>
                  <a:pt x="558116" y="-16452"/>
                  <a:pt x="572036" y="639"/>
                </a:cubicBezTo>
                <a:cubicBezTo>
                  <a:pt x="585956" y="17730"/>
                  <a:pt x="521755" y="413315"/>
                  <a:pt x="426505" y="564127"/>
                </a:cubicBezTo>
                <a:cubicBezTo>
                  <a:pt x="331255" y="714939"/>
                  <a:pt x="14456" y="922605"/>
                  <a:pt x="536" y="90551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1491354" flipH="1">
            <a:off x="2593736" y="1594209"/>
            <a:ext cx="273536" cy="124553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21384536">
            <a:off x="1968382" y="1992871"/>
            <a:ext cx="584891" cy="89543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21212611" flipH="1">
            <a:off x="1922121" y="511709"/>
            <a:ext cx="160520" cy="70491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783483">
            <a:off x="1787205" y="636612"/>
            <a:ext cx="238405" cy="54241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6534147">
            <a:off x="1625863" y="743727"/>
            <a:ext cx="446562" cy="368001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19243396" flipH="1">
            <a:off x="1730543" y="580036"/>
            <a:ext cx="310063" cy="58627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37"/>
          <p:cNvSpPr/>
          <p:nvPr/>
        </p:nvSpPr>
        <p:spPr>
          <a:xfrm rot="21232057" flipH="1">
            <a:off x="2349378" y="2054897"/>
            <a:ext cx="451888" cy="79687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5535200">
            <a:off x="1819265" y="2048172"/>
            <a:ext cx="629087" cy="968789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rot="18244449" flipH="1">
            <a:off x="2082662" y="1881672"/>
            <a:ext cx="754730" cy="89296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37"/>
          <p:cNvSpPr/>
          <p:nvPr/>
        </p:nvSpPr>
        <p:spPr>
          <a:xfrm rot="18783988" flipH="1">
            <a:off x="2304883" y="2817769"/>
            <a:ext cx="366501" cy="40438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 rot="18297101" flipH="1">
            <a:off x="1744716" y="2122311"/>
            <a:ext cx="459136" cy="123680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37"/>
          <p:cNvSpPr/>
          <p:nvPr/>
        </p:nvSpPr>
        <p:spPr>
          <a:xfrm rot="20426571" flipH="1">
            <a:off x="2559811" y="4127597"/>
            <a:ext cx="603573" cy="9049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楕円 37"/>
          <p:cNvSpPr/>
          <p:nvPr/>
        </p:nvSpPr>
        <p:spPr>
          <a:xfrm rot="18783988" flipH="1">
            <a:off x="3058443" y="4977209"/>
            <a:ext cx="434261" cy="479146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rot="1263102" flipH="1">
            <a:off x="3378480" y="3616942"/>
            <a:ext cx="340069" cy="154848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922537" flipH="1">
            <a:off x="3212781" y="3699122"/>
            <a:ext cx="932107" cy="1533519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  <a:gd name="connsiteX0" fmla="*/ 1462745 w 1463755"/>
              <a:gd name="connsiteY0" fmla="*/ 2667025 h 2670196"/>
              <a:gd name="connsiteX1" fmla="*/ 110195 w 1463755"/>
              <a:gd name="connsiteY1" fmla="*/ 1638325 h 2670196"/>
              <a:gd name="connsiteX2" fmla="*/ 148295 w 1463755"/>
              <a:gd name="connsiteY2" fmla="*/ 25 h 2670196"/>
              <a:gd name="connsiteX3" fmla="*/ 328027 w 1463755"/>
              <a:gd name="connsiteY3" fmla="*/ 1316682 h 2670196"/>
              <a:gd name="connsiteX4" fmla="*/ 1462745 w 1463755"/>
              <a:gd name="connsiteY4" fmla="*/ 2667025 h 2670196"/>
              <a:gd name="connsiteX0" fmla="*/ 1462745 w 1463678"/>
              <a:gd name="connsiteY0" fmla="*/ 2667025 h 2670196"/>
              <a:gd name="connsiteX1" fmla="*/ 110195 w 1463678"/>
              <a:gd name="connsiteY1" fmla="*/ 1638325 h 2670196"/>
              <a:gd name="connsiteX2" fmla="*/ 148295 w 1463678"/>
              <a:gd name="connsiteY2" fmla="*/ 25 h 2670196"/>
              <a:gd name="connsiteX3" fmla="*/ 328027 w 1463678"/>
              <a:gd name="connsiteY3" fmla="*/ 1316682 h 2670196"/>
              <a:gd name="connsiteX4" fmla="*/ 1462745 w 1463678"/>
              <a:gd name="connsiteY4" fmla="*/ 2667025 h 2670196"/>
              <a:gd name="connsiteX0" fmla="*/ 1462745 w 1464163"/>
              <a:gd name="connsiteY0" fmla="*/ 2667025 h 2667286"/>
              <a:gd name="connsiteX1" fmla="*/ 110195 w 1464163"/>
              <a:gd name="connsiteY1" fmla="*/ 1638325 h 2667286"/>
              <a:gd name="connsiteX2" fmla="*/ 148295 w 1464163"/>
              <a:gd name="connsiteY2" fmla="*/ 25 h 2667286"/>
              <a:gd name="connsiteX3" fmla="*/ 374520 w 1464163"/>
              <a:gd name="connsiteY3" fmla="*/ 1550825 h 2667286"/>
              <a:gd name="connsiteX4" fmla="*/ 1462745 w 1464163"/>
              <a:gd name="connsiteY4" fmla="*/ 2667025 h 2667286"/>
              <a:gd name="connsiteX0" fmla="*/ 1382138 w 1382431"/>
              <a:gd name="connsiteY0" fmla="*/ 2667023 h 2668625"/>
              <a:gd name="connsiteX1" fmla="*/ 176015 w 1382431"/>
              <a:gd name="connsiteY1" fmla="*/ 1752874 h 2668625"/>
              <a:gd name="connsiteX2" fmla="*/ 67688 w 1382431"/>
              <a:gd name="connsiteY2" fmla="*/ 23 h 2668625"/>
              <a:gd name="connsiteX3" fmla="*/ 293913 w 1382431"/>
              <a:gd name="connsiteY3" fmla="*/ 1550823 h 2668625"/>
              <a:gd name="connsiteX4" fmla="*/ 1382138 w 1382431"/>
              <a:gd name="connsiteY4" fmla="*/ 2667023 h 2668625"/>
              <a:gd name="connsiteX0" fmla="*/ 1403135 w 1403706"/>
              <a:gd name="connsiteY0" fmla="*/ 2667023 h 2668477"/>
              <a:gd name="connsiteX1" fmla="*/ 149441 w 1403706"/>
              <a:gd name="connsiteY1" fmla="*/ 1744366 h 2668477"/>
              <a:gd name="connsiteX2" fmla="*/ 88685 w 1403706"/>
              <a:gd name="connsiteY2" fmla="*/ 23 h 2668477"/>
              <a:gd name="connsiteX3" fmla="*/ 314910 w 1403706"/>
              <a:gd name="connsiteY3" fmla="*/ 1550823 h 2668477"/>
              <a:gd name="connsiteX4" fmla="*/ 1403135 w 1403706"/>
              <a:gd name="connsiteY4" fmla="*/ 2667023 h 2668477"/>
              <a:gd name="connsiteX0" fmla="*/ 1399003 w 1399625"/>
              <a:gd name="connsiteY0" fmla="*/ 2488964 h 2490343"/>
              <a:gd name="connsiteX1" fmla="*/ 145309 w 1399625"/>
              <a:gd name="connsiteY1" fmla="*/ 1566307 h 2490343"/>
              <a:gd name="connsiteX2" fmla="*/ 91983 w 1399625"/>
              <a:gd name="connsiteY2" fmla="*/ 26 h 2490343"/>
              <a:gd name="connsiteX3" fmla="*/ 310778 w 1399625"/>
              <a:gd name="connsiteY3" fmla="*/ 1372764 h 2490343"/>
              <a:gd name="connsiteX4" fmla="*/ 1399003 w 1399625"/>
              <a:gd name="connsiteY4" fmla="*/ 2488964 h 249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5" h="2490343">
                <a:moveTo>
                  <a:pt x="1399003" y="2488964"/>
                </a:moveTo>
                <a:cubicBezTo>
                  <a:pt x="1371425" y="2521221"/>
                  <a:pt x="363146" y="1981130"/>
                  <a:pt x="145309" y="1566307"/>
                </a:cubicBezTo>
                <a:cubicBezTo>
                  <a:pt x="-72528" y="1151484"/>
                  <a:pt x="-6442" y="-6324"/>
                  <a:pt x="91983" y="26"/>
                </a:cubicBezTo>
                <a:cubicBezTo>
                  <a:pt x="190408" y="6376"/>
                  <a:pt x="92941" y="957941"/>
                  <a:pt x="310778" y="1372764"/>
                </a:cubicBezTo>
                <a:cubicBezTo>
                  <a:pt x="528615" y="1787587"/>
                  <a:pt x="1426581" y="2456707"/>
                  <a:pt x="1399003" y="24889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rot="783483">
            <a:off x="2460201" y="3869995"/>
            <a:ext cx="727153" cy="111323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94" y="428695"/>
            <a:ext cx="3292125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フリーフォーム 64"/>
          <p:cNvSpPr/>
          <p:nvPr/>
        </p:nvSpPr>
        <p:spPr>
          <a:xfrm rot="21399293">
            <a:off x="568609" y="286693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69900"/>
          </a:solidFill>
          <a:ln w="3175">
            <a:solidFill>
              <a:schemeClr val="bg1">
                <a:lumMod val="8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 rot="21399293">
            <a:off x="558847" y="283766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86BB01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/>
          <p:cNvSpPr/>
          <p:nvPr/>
        </p:nvSpPr>
        <p:spPr>
          <a:xfrm rot="21399293">
            <a:off x="658617" y="2836156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DA945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21399293">
            <a:off x="3079809" y="294582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69900"/>
          </a:solidFill>
          <a:ln w="3175">
            <a:solidFill>
              <a:schemeClr val="bg1">
                <a:lumMod val="8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21399293">
            <a:off x="3070048" y="291655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86BB01"/>
          </a:soli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21399293">
            <a:off x="3169818" y="2915048"/>
            <a:ext cx="1967743" cy="1608049"/>
          </a:xfrm>
          <a:custGeom>
            <a:avLst/>
            <a:gdLst>
              <a:gd name="connsiteX0" fmla="*/ 1295642 w 1328980"/>
              <a:gd name="connsiteY0" fmla="*/ 588067 h 941415"/>
              <a:gd name="connsiteX1" fmla="*/ 881305 w 1328980"/>
              <a:gd name="connsiteY1" fmla="*/ 645217 h 941415"/>
              <a:gd name="connsiteX2" fmla="*/ 605080 w 1328980"/>
              <a:gd name="connsiteY2" fmla="*/ 940492 h 941415"/>
              <a:gd name="connsiteX3" fmla="*/ 343142 w 1328980"/>
              <a:gd name="connsiteY3" fmla="*/ 740467 h 941415"/>
              <a:gd name="connsiteX4" fmla="*/ 14530 w 1328980"/>
              <a:gd name="connsiteY4" fmla="*/ 807142 h 941415"/>
              <a:gd name="connsiteX5" fmla="*/ 81205 w 1328980"/>
              <a:gd name="connsiteY5" fmla="*/ 502342 h 941415"/>
              <a:gd name="connsiteX6" fmla="*/ 290755 w 1328980"/>
              <a:gd name="connsiteY6" fmla="*/ 388042 h 941415"/>
              <a:gd name="connsiteX7" fmla="*/ 657467 w 1328980"/>
              <a:gd name="connsiteY7" fmla="*/ 349942 h 941415"/>
              <a:gd name="connsiteX8" fmla="*/ 843205 w 1328980"/>
              <a:gd name="connsiteY8" fmla="*/ 288029 h 941415"/>
              <a:gd name="connsiteX9" fmla="*/ 624130 w 1328980"/>
              <a:gd name="connsiteY9" fmla="*/ 297554 h 941415"/>
              <a:gd name="connsiteX10" fmla="*/ 514592 w 1328980"/>
              <a:gd name="connsiteY10" fmla="*/ 221354 h 941415"/>
              <a:gd name="connsiteX11" fmla="*/ 728905 w 1328980"/>
              <a:gd name="connsiteY11" fmla="*/ 68954 h 941415"/>
              <a:gd name="connsiteX12" fmla="*/ 743192 w 1328980"/>
              <a:gd name="connsiteY12" fmla="*/ 2279 h 941415"/>
              <a:gd name="connsiteX13" fmla="*/ 1057517 w 1328980"/>
              <a:gd name="connsiteY13" fmla="*/ 145154 h 941415"/>
              <a:gd name="connsiteX14" fmla="*/ 1328980 w 1328980"/>
              <a:gd name="connsiteY14" fmla="*/ 230879 h 941415"/>
              <a:gd name="connsiteX0" fmla="*/ 1269548 w 1302886"/>
              <a:gd name="connsiteY0" fmla="*/ 588067 h 941468"/>
              <a:gd name="connsiteX1" fmla="*/ 855211 w 1302886"/>
              <a:gd name="connsiteY1" fmla="*/ 645217 h 941468"/>
              <a:gd name="connsiteX2" fmla="*/ 578986 w 1302886"/>
              <a:gd name="connsiteY2" fmla="*/ 940492 h 941468"/>
              <a:gd name="connsiteX3" fmla="*/ 317048 w 1302886"/>
              <a:gd name="connsiteY3" fmla="*/ 740467 h 941468"/>
              <a:gd name="connsiteX4" fmla="*/ 19271 w 1302886"/>
              <a:gd name="connsiteY4" fmla="*/ 740467 h 941468"/>
              <a:gd name="connsiteX5" fmla="*/ 55111 w 1302886"/>
              <a:gd name="connsiteY5" fmla="*/ 502342 h 941468"/>
              <a:gd name="connsiteX6" fmla="*/ 264661 w 1302886"/>
              <a:gd name="connsiteY6" fmla="*/ 388042 h 941468"/>
              <a:gd name="connsiteX7" fmla="*/ 631373 w 1302886"/>
              <a:gd name="connsiteY7" fmla="*/ 349942 h 941468"/>
              <a:gd name="connsiteX8" fmla="*/ 817111 w 1302886"/>
              <a:gd name="connsiteY8" fmla="*/ 288029 h 941468"/>
              <a:gd name="connsiteX9" fmla="*/ 598036 w 1302886"/>
              <a:gd name="connsiteY9" fmla="*/ 297554 h 941468"/>
              <a:gd name="connsiteX10" fmla="*/ 488498 w 1302886"/>
              <a:gd name="connsiteY10" fmla="*/ 221354 h 941468"/>
              <a:gd name="connsiteX11" fmla="*/ 702811 w 1302886"/>
              <a:gd name="connsiteY11" fmla="*/ 68954 h 941468"/>
              <a:gd name="connsiteX12" fmla="*/ 717098 w 1302886"/>
              <a:gd name="connsiteY12" fmla="*/ 2279 h 941468"/>
              <a:gd name="connsiteX13" fmla="*/ 1031423 w 1302886"/>
              <a:gd name="connsiteY13" fmla="*/ 145154 h 941468"/>
              <a:gd name="connsiteX14" fmla="*/ 1302886 w 1302886"/>
              <a:gd name="connsiteY14" fmla="*/ 230879 h 941468"/>
              <a:gd name="connsiteX0" fmla="*/ 1269547 w 1302885"/>
              <a:gd name="connsiteY0" fmla="*/ 588067 h 858670"/>
              <a:gd name="connsiteX1" fmla="*/ 855210 w 1302885"/>
              <a:gd name="connsiteY1" fmla="*/ 645217 h 858670"/>
              <a:gd name="connsiteX2" fmla="*/ 578986 w 1302885"/>
              <a:gd name="connsiteY2" fmla="*/ 857149 h 858670"/>
              <a:gd name="connsiteX3" fmla="*/ 317047 w 1302885"/>
              <a:gd name="connsiteY3" fmla="*/ 740467 h 858670"/>
              <a:gd name="connsiteX4" fmla="*/ 19270 w 1302885"/>
              <a:gd name="connsiteY4" fmla="*/ 740467 h 858670"/>
              <a:gd name="connsiteX5" fmla="*/ 55110 w 1302885"/>
              <a:gd name="connsiteY5" fmla="*/ 502342 h 858670"/>
              <a:gd name="connsiteX6" fmla="*/ 264660 w 1302885"/>
              <a:gd name="connsiteY6" fmla="*/ 388042 h 858670"/>
              <a:gd name="connsiteX7" fmla="*/ 631372 w 1302885"/>
              <a:gd name="connsiteY7" fmla="*/ 349942 h 858670"/>
              <a:gd name="connsiteX8" fmla="*/ 817110 w 1302885"/>
              <a:gd name="connsiteY8" fmla="*/ 288029 h 858670"/>
              <a:gd name="connsiteX9" fmla="*/ 598035 w 1302885"/>
              <a:gd name="connsiteY9" fmla="*/ 297554 h 858670"/>
              <a:gd name="connsiteX10" fmla="*/ 488497 w 1302885"/>
              <a:gd name="connsiteY10" fmla="*/ 221354 h 858670"/>
              <a:gd name="connsiteX11" fmla="*/ 702810 w 1302885"/>
              <a:gd name="connsiteY11" fmla="*/ 68954 h 858670"/>
              <a:gd name="connsiteX12" fmla="*/ 717097 w 1302885"/>
              <a:gd name="connsiteY12" fmla="*/ 2279 h 858670"/>
              <a:gd name="connsiteX13" fmla="*/ 1031422 w 1302885"/>
              <a:gd name="connsiteY13" fmla="*/ 145154 h 858670"/>
              <a:gd name="connsiteX14" fmla="*/ 1302885 w 1302885"/>
              <a:gd name="connsiteY14" fmla="*/ 230879 h 858670"/>
              <a:gd name="connsiteX0" fmla="*/ 1269547 w 1302885"/>
              <a:gd name="connsiteY0" fmla="*/ 588067 h 858616"/>
              <a:gd name="connsiteX1" fmla="*/ 855210 w 1302885"/>
              <a:gd name="connsiteY1" fmla="*/ 645217 h 858616"/>
              <a:gd name="connsiteX2" fmla="*/ 578986 w 1302885"/>
              <a:gd name="connsiteY2" fmla="*/ 857149 h 858616"/>
              <a:gd name="connsiteX3" fmla="*/ 317047 w 1302885"/>
              <a:gd name="connsiteY3" fmla="*/ 740467 h 858616"/>
              <a:gd name="connsiteX4" fmla="*/ 19270 w 1302885"/>
              <a:gd name="connsiteY4" fmla="*/ 740467 h 858616"/>
              <a:gd name="connsiteX5" fmla="*/ 55110 w 1302885"/>
              <a:gd name="connsiteY5" fmla="*/ 502342 h 858616"/>
              <a:gd name="connsiteX6" fmla="*/ 264660 w 1302885"/>
              <a:gd name="connsiteY6" fmla="*/ 388042 h 858616"/>
              <a:gd name="connsiteX7" fmla="*/ 631372 w 1302885"/>
              <a:gd name="connsiteY7" fmla="*/ 349942 h 858616"/>
              <a:gd name="connsiteX8" fmla="*/ 817110 w 1302885"/>
              <a:gd name="connsiteY8" fmla="*/ 288029 h 858616"/>
              <a:gd name="connsiteX9" fmla="*/ 598035 w 1302885"/>
              <a:gd name="connsiteY9" fmla="*/ 297554 h 858616"/>
              <a:gd name="connsiteX10" fmla="*/ 488497 w 1302885"/>
              <a:gd name="connsiteY10" fmla="*/ 221354 h 858616"/>
              <a:gd name="connsiteX11" fmla="*/ 702810 w 1302885"/>
              <a:gd name="connsiteY11" fmla="*/ 68954 h 858616"/>
              <a:gd name="connsiteX12" fmla="*/ 717097 w 1302885"/>
              <a:gd name="connsiteY12" fmla="*/ 2279 h 858616"/>
              <a:gd name="connsiteX13" fmla="*/ 1031422 w 1302885"/>
              <a:gd name="connsiteY13" fmla="*/ 145154 h 858616"/>
              <a:gd name="connsiteX14" fmla="*/ 1302885 w 1302885"/>
              <a:gd name="connsiteY14" fmla="*/ 230879 h 858616"/>
              <a:gd name="connsiteX0" fmla="*/ 1270827 w 1304165"/>
              <a:gd name="connsiteY0" fmla="*/ 588067 h 858616"/>
              <a:gd name="connsiteX1" fmla="*/ 856490 w 1304165"/>
              <a:gd name="connsiteY1" fmla="*/ 645217 h 858616"/>
              <a:gd name="connsiteX2" fmla="*/ 580266 w 1304165"/>
              <a:gd name="connsiteY2" fmla="*/ 857149 h 858616"/>
              <a:gd name="connsiteX3" fmla="*/ 318327 w 1304165"/>
              <a:gd name="connsiteY3" fmla="*/ 740467 h 858616"/>
              <a:gd name="connsiteX4" fmla="*/ 20550 w 1304165"/>
              <a:gd name="connsiteY4" fmla="*/ 740467 h 858616"/>
              <a:gd name="connsiteX5" fmla="*/ 56390 w 1304165"/>
              <a:gd name="connsiteY5" fmla="*/ 502342 h 858616"/>
              <a:gd name="connsiteX6" fmla="*/ 302382 w 1304165"/>
              <a:gd name="connsiteY6" fmla="*/ 397567 h 858616"/>
              <a:gd name="connsiteX7" fmla="*/ 632652 w 1304165"/>
              <a:gd name="connsiteY7" fmla="*/ 349942 h 858616"/>
              <a:gd name="connsiteX8" fmla="*/ 818390 w 1304165"/>
              <a:gd name="connsiteY8" fmla="*/ 288029 h 858616"/>
              <a:gd name="connsiteX9" fmla="*/ 599315 w 1304165"/>
              <a:gd name="connsiteY9" fmla="*/ 297554 h 858616"/>
              <a:gd name="connsiteX10" fmla="*/ 489777 w 1304165"/>
              <a:gd name="connsiteY10" fmla="*/ 221354 h 858616"/>
              <a:gd name="connsiteX11" fmla="*/ 704090 w 1304165"/>
              <a:gd name="connsiteY11" fmla="*/ 68954 h 858616"/>
              <a:gd name="connsiteX12" fmla="*/ 718377 w 1304165"/>
              <a:gd name="connsiteY12" fmla="*/ 2279 h 858616"/>
              <a:gd name="connsiteX13" fmla="*/ 1032702 w 1304165"/>
              <a:gd name="connsiteY13" fmla="*/ 145154 h 858616"/>
              <a:gd name="connsiteX14" fmla="*/ 1304165 w 1304165"/>
              <a:gd name="connsiteY14" fmla="*/ 230879 h 858616"/>
              <a:gd name="connsiteX0" fmla="*/ 1288268 w 1321606"/>
              <a:gd name="connsiteY0" fmla="*/ 588067 h 858616"/>
              <a:gd name="connsiteX1" fmla="*/ 873931 w 1321606"/>
              <a:gd name="connsiteY1" fmla="*/ 645217 h 858616"/>
              <a:gd name="connsiteX2" fmla="*/ 597707 w 1321606"/>
              <a:gd name="connsiteY2" fmla="*/ 857149 h 858616"/>
              <a:gd name="connsiteX3" fmla="*/ 335768 w 1321606"/>
              <a:gd name="connsiteY3" fmla="*/ 740467 h 858616"/>
              <a:gd name="connsiteX4" fmla="*/ 37991 w 1321606"/>
              <a:gd name="connsiteY4" fmla="*/ 740467 h 858616"/>
              <a:gd name="connsiteX5" fmla="*/ 73831 w 1321606"/>
              <a:gd name="connsiteY5" fmla="*/ 502342 h 858616"/>
              <a:gd name="connsiteX6" fmla="*/ 319823 w 1321606"/>
              <a:gd name="connsiteY6" fmla="*/ 397567 h 858616"/>
              <a:gd name="connsiteX7" fmla="*/ 650093 w 1321606"/>
              <a:gd name="connsiteY7" fmla="*/ 349942 h 858616"/>
              <a:gd name="connsiteX8" fmla="*/ 835831 w 1321606"/>
              <a:gd name="connsiteY8" fmla="*/ 288029 h 858616"/>
              <a:gd name="connsiteX9" fmla="*/ 616756 w 1321606"/>
              <a:gd name="connsiteY9" fmla="*/ 297554 h 858616"/>
              <a:gd name="connsiteX10" fmla="*/ 507218 w 1321606"/>
              <a:gd name="connsiteY10" fmla="*/ 221354 h 858616"/>
              <a:gd name="connsiteX11" fmla="*/ 721531 w 1321606"/>
              <a:gd name="connsiteY11" fmla="*/ 68954 h 858616"/>
              <a:gd name="connsiteX12" fmla="*/ 735818 w 1321606"/>
              <a:gd name="connsiteY12" fmla="*/ 2279 h 858616"/>
              <a:gd name="connsiteX13" fmla="*/ 1050143 w 1321606"/>
              <a:gd name="connsiteY13" fmla="*/ 145154 h 858616"/>
              <a:gd name="connsiteX14" fmla="*/ 1321606 w 1321606"/>
              <a:gd name="connsiteY14" fmla="*/ 230879 h 858616"/>
              <a:gd name="connsiteX0" fmla="*/ 1298235 w 1331573"/>
              <a:gd name="connsiteY0" fmla="*/ 588067 h 858616"/>
              <a:gd name="connsiteX1" fmla="*/ 883898 w 1331573"/>
              <a:gd name="connsiteY1" fmla="*/ 645217 h 858616"/>
              <a:gd name="connsiteX2" fmla="*/ 607674 w 1331573"/>
              <a:gd name="connsiteY2" fmla="*/ 857149 h 858616"/>
              <a:gd name="connsiteX3" fmla="*/ 345735 w 1331573"/>
              <a:gd name="connsiteY3" fmla="*/ 740467 h 858616"/>
              <a:gd name="connsiteX4" fmla="*/ 47958 w 1331573"/>
              <a:gd name="connsiteY4" fmla="*/ 740467 h 858616"/>
              <a:gd name="connsiteX5" fmla="*/ 83798 w 1331573"/>
              <a:gd name="connsiteY5" fmla="*/ 502342 h 858616"/>
              <a:gd name="connsiteX6" fmla="*/ 329790 w 1331573"/>
              <a:gd name="connsiteY6" fmla="*/ 397567 h 858616"/>
              <a:gd name="connsiteX7" fmla="*/ 660060 w 1331573"/>
              <a:gd name="connsiteY7" fmla="*/ 349942 h 858616"/>
              <a:gd name="connsiteX8" fmla="*/ 845798 w 1331573"/>
              <a:gd name="connsiteY8" fmla="*/ 288029 h 858616"/>
              <a:gd name="connsiteX9" fmla="*/ 626723 w 1331573"/>
              <a:gd name="connsiteY9" fmla="*/ 297554 h 858616"/>
              <a:gd name="connsiteX10" fmla="*/ 517185 w 1331573"/>
              <a:gd name="connsiteY10" fmla="*/ 221354 h 858616"/>
              <a:gd name="connsiteX11" fmla="*/ 731498 w 1331573"/>
              <a:gd name="connsiteY11" fmla="*/ 68954 h 858616"/>
              <a:gd name="connsiteX12" fmla="*/ 745785 w 1331573"/>
              <a:gd name="connsiteY12" fmla="*/ 2279 h 858616"/>
              <a:gd name="connsiteX13" fmla="*/ 1060110 w 1331573"/>
              <a:gd name="connsiteY13" fmla="*/ 145154 h 858616"/>
              <a:gd name="connsiteX14" fmla="*/ 1331573 w 1331573"/>
              <a:gd name="connsiteY14" fmla="*/ 230879 h 858616"/>
              <a:gd name="connsiteX0" fmla="*/ 1266688 w 1300026"/>
              <a:gd name="connsiteY0" fmla="*/ 588067 h 858616"/>
              <a:gd name="connsiteX1" fmla="*/ 852351 w 1300026"/>
              <a:gd name="connsiteY1" fmla="*/ 645217 h 858616"/>
              <a:gd name="connsiteX2" fmla="*/ 576127 w 1300026"/>
              <a:gd name="connsiteY2" fmla="*/ 857149 h 858616"/>
              <a:gd name="connsiteX3" fmla="*/ 314188 w 1300026"/>
              <a:gd name="connsiteY3" fmla="*/ 740467 h 858616"/>
              <a:gd name="connsiteX4" fmla="*/ 16411 w 1300026"/>
              <a:gd name="connsiteY4" fmla="*/ 740467 h 858616"/>
              <a:gd name="connsiteX5" fmla="*/ 66268 w 1300026"/>
              <a:gd name="connsiteY5" fmla="*/ 514249 h 858616"/>
              <a:gd name="connsiteX6" fmla="*/ 298243 w 1300026"/>
              <a:gd name="connsiteY6" fmla="*/ 397567 h 858616"/>
              <a:gd name="connsiteX7" fmla="*/ 628513 w 1300026"/>
              <a:gd name="connsiteY7" fmla="*/ 349942 h 858616"/>
              <a:gd name="connsiteX8" fmla="*/ 814251 w 1300026"/>
              <a:gd name="connsiteY8" fmla="*/ 288029 h 858616"/>
              <a:gd name="connsiteX9" fmla="*/ 595176 w 1300026"/>
              <a:gd name="connsiteY9" fmla="*/ 297554 h 858616"/>
              <a:gd name="connsiteX10" fmla="*/ 485638 w 1300026"/>
              <a:gd name="connsiteY10" fmla="*/ 221354 h 858616"/>
              <a:gd name="connsiteX11" fmla="*/ 699951 w 1300026"/>
              <a:gd name="connsiteY11" fmla="*/ 68954 h 858616"/>
              <a:gd name="connsiteX12" fmla="*/ 714238 w 1300026"/>
              <a:gd name="connsiteY12" fmla="*/ 2279 h 858616"/>
              <a:gd name="connsiteX13" fmla="*/ 1028563 w 1300026"/>
              <a:gd name="connsiteY13" fmla="*/ 145154 h 858616"/>
              <a:gd name="connsiteX14" fmla="*/ 1300026 w 1300026"/>
              <a:gd name="connsiteY14" fmla="*/ 230879 h 858616"/>
              <a:gd name="connsiteX0" fmla="*/ 1267335 w 1300673"/>
              <a:gd name="connsiteY0" fmla="*/ 588067 h 858616"/>
              <a:gd name="connsiteX1" fmla="*/ 852998 w 1300673"/>
              <a:gd name="connsiteY1" fmla="*/ 645217 h 858616"/>
              <a:gd name="connsiteX2" fmla="*/ 576774 w 1300673"/>
              <a:gd name="connsiteY2" fmla="*/ 857149 h 858616"/>
              <a:gd name="connsiteX3" fmla="*/ 314835 w 1300673"/>
              <a:gd name="connsiteY3" fmla="*/ 740467 h 858616"/>
              <a:gd name="connsiteX4" fmla="*/ 17058 w 1300673"/>
              <a:gd name="connsiteY4" fmla="*/ 740467 h 858616"/>
              <a:gd name="connsiteX5" fmla="*/ 66915 w 1300673"/>
              <a:gd name="connsiteY5" fmla="*/ 514249 h 858616"/>
              <a:gd name="connsiteX6" fmla="*/ 321315 w 1300673"/>
              <a:gd name="connsiteY6" fmla="*/ 411854 h 858616"/>
              <a:gd name="connsiteX7" fmla="*/ 629160 w 1300673"/>
              <a:gd name="connsiteY7" fmla="*/ 349942 h 858616"/>
              <a:gd name="connsiteX8" fmla="*/ 814898 w 1300673"/>
              <a:gd name="connsiteY8" fmla="*/ 288029 h 858616"/>
              <a:gd name="connsiteX9" fmla="*/ 595823 w 1300673"/>
              <a:gd name="connsiteY9" fmla="*/ 297554 h 858616"/>
              <a:gd name="connsiteX10" fmla="*/ 486285 w 1300673"/>
              <a:gd name="connsiteY10" fmla="*/ 221354 h 858616"/>
              <a:gd name="connsiteX11" fmla="*/ 700598 w 1300673"/>
              <a:gd name="connsiteY11" fmla="*/ 68954 h 858616"/>
              <a:gd name="connsiteX12" fmla="*/ 714885 w 1300673"/>
              <a:gd name="connsiteY12" fmla="*/ 2279 h 858616"/>
              <a:gd name="connsiteX13" fmla="*/ 1029210 w 1300673"/>
              <a:gd name="connsiteY13" fmla="*/ 145154 h 858616"/>
              <a:gd name="connsiteX14" fmla="*/ 1300673 w 1300673"/>
              <a:gd name="connsiteY14" fmla="*/ 230879 h 858616"/>
              <a:gd name="connsiteX0" fmla="*/ 1267335 w 1300673"/>
              <a:gd name="connsiteY0" fmla="*/ 585850 h 856399"/>
              <a:gd name="connsiteX1" fmla="*/ 852998 w 1300673"/>
              <a:gd name="connsiteY1" fmla="*/ 643000 h 856399"/>
              <a:gd name="connsiteX2" fmla="*/ 576774 w 1300673"/>
              <a:gd name="connsiteY2" fmla="*/ 854932 h 856399"/>
              <a:gd name="connsiteX3" fmla="*/ 314835 w 1300673"/>
              <a:gd name="connsiteY3" fmla="*/ 738250 h 856399"/>
              <a:gd name="connsiteX4" fmla="*/ 17058 w 1300673"/>
              <a:gd name="connsiteY4" fmla="*/ 738250 h 856399"/>
              <a:gd name="connsiteX5" fmla="*/ 66915 w 1300673"/>
              <a:gd name="connsiteY5" fmla="*/ 512032 h 856399"/>
              <a:gd name="connsiteX6" fmla="*/ 321315 w 1300673"/>
              <a:gd name="connsiteY6" fmla="*/ 409637 h 856399"/>
              <a:gd name="connsiteX7" fmla="*/ 629160 w 1300673"/>
              <a:gd name="connsiteY7" fmla="*/ 347725 h 856399"/>
              <a:gd name="connsiteX8" fmla="*/ 814898 w 1300673"/>
              <a:gd name="connsiteY8" fmla="*/ 285812 h 856399"/>
              <a:gd name="connsiteX9" fmla="*/ 595823 w 1300673"/>
              <a:gd name="connsiteY9" fmla="*/ 295337 h 856399"/>
              <a:gd name="connsiteX10" fmla="*/ 486285 w 1300673"/>
              <a:gd name="connsiteY10" fmla="*/ 219137 h 856399"/>
              <a:gd name="connsiteX11" fmla="*/ 697794 w 1300673"/>
              <a:gd name="connsiteY11" fmla="*/ 126268 h 856399"/>
              <a:gd name="connsiteX12" fmla="*/ 714885 w 1300673"/>
              <a:gd name="connsiteY12" fmla="*/ 62 h 856399"/>
              <a:gd name="connsiteX13" fmla="*/ 1029210 w 1300673"/>
              <a:gd name="connsiteY13" fmla="*/ 142937 h 856399"/>
              <a:gd name="connsiteX14" fmla="*/ 1300673 w 1300673"/>
              <a:gd name="connsiteY14" fmla="*/ 228662 h 856399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85837 h 856386"/>
              <a:gd name="connsiteX1" fmla="*/ 852998 w 1300673"/>
              <a:gd name="connsiteY1" fmla="*/ 642987 h 856386"/>
              <a:gd name="connsiteX2" fmla="*/ 576774 w 1300673"/>
              <a:gd name="connsiteY2" fmla="*/ 854919 h 856386"/>
              <a:gd name="connsiteX3" fmla="*/ 314835 w 1300673"/>
              <a:gd name="connsiteY3" fmla="*/ 738237 h 856386"/>
              <a:gd name="connsiteX4" fmla="*/ 17058 w 1300673"/>
              <a:gd name="connsiteY4" fmla="*/ 738237 h 856386"/>
              <a:gd name="connsiteX5" fmla="*/ 66915 w 1300673"/>
              <a:gd name="connsiteY5" fmla="*/ 512019 h 856386"/>
              <a:gd name="connsiteX6" fmla="*/ 321315 w 1300673"/>
              <a:gd name="connsiteY6" fmla="*/ 409624 h 856386"/>
              <a:gd name="connsiteX7" fmla="*/ 629160 w 1300673"/>
              <a:gd name="connsiteY7" fmla="*/ 347712 h 856386"/>
              <a:gd name="connsiteX8" fmla="*/ 814898 w 1300673"/>
              <a:gd name="connsiteY8" fmla="*/ 285799 h 856386"/>
              <a:gd name="connsiteX9" fmla="*/ 595823 w 1300673"/>
              <a:gd name="connsiteY9" fmla="*/ 295324 h 856386"/>
              <a:gd name="connsiteX10" fmla="*/ 486285 w 1300673"/>
              <a:gd name="connsiteY10" fmla="*/ 219124 h 856386"/>
              <a:gd name="connsiteX11" fmla="*/ 697794 w 1300673"/>
              <a:gd name="connsiteY11" fmla="*/ 126255 h 856386"/>
              <a:gd name="connsiteX12" fmla="*/ 714885 w 1300673"/>
              <a:gd name="connsiteY12" fmla="*/ 49 h 856386"/>
              <a:gd name="connsiteX13" fmla="*/ 1029210 w 1300673"/>
              <a:gd name="connsiteY13" fmla="*/ 142924 h 856386"/>
              <a:gd name="connsiteX14" fmla="*/ 1300673 w 1300673"/>
              <a:gd name="connsiteY14" fmla="*/ 228649 h 856386"/>
              <a:gd name="connsiteX0" fmla="*/ 1267335 w 1300673"/>
              <a:gd name="connsiteY0" fmla="*/ 538269 h 808818"/>
              <a:gd name="connsiteX1" fmla="*/ 852998 w 1300673"/>
              <a:gd name="connsiteY1" fmla="*/ 595419 h 808818"/>
              <a:gd name="connsiteX2" fmla="*/ 576774 w 1300673"/>
              <a:gd name="connsiteY2" fmla="*/ 807351 h 808818"/>
              <a:gd name="connsiteX3" fmla="*/ 314835 w 1300673"/>
              <a:gd name="connsiteY3" fmla="*/ 690669 h 808818"/>
              <a:gd name="connsiteX4" fmla="*/ 17058 w 1300673"/>
              <a:gd name="connsiteY4" fmla="*/ 690669 h 808818"/>
              <a:gd name="connsiteX5" fmla="*/ 66915 w 1300673"/>
              <a:gd name="connsiteY5" fmla="*/ 464451 h 808818"/>
              <a:gd name="connsiteX6" fmla="*/ 321315 w 1300673"/>
              <a:gd name="connsiteY6" fmla="*/ 362056 h 808818"/>
              <a:gd name="connsiteX7" fmla="*/ 629160 w 1300673"/>
              <a:gd name="connsiteY7" fmla="*/ 300144 h 808818"/>
              <a:gd name="connsiteX8" fmla="*/ 814898 w 1300673"/>
              <a:gd name="connsiteY8" fmla="*/ 238231 h 808818"/>
              <a:gd name="connsiteX9" fmla="*/ 595823 w 1300673"/>
              <a:gd name="connsiteY9" fmla="*/ 247756 h 808818"/>
              <a:gd name="connsiteX10" fmla="*/ 486285 w 1300673"/>
              <a:gd name="connsiteY10" fmla="*/ 171556 h 808818"/>
              <a:gd name="connsiteX11" fmla="*/ 697794 w 1300673"/>
              <a:gd name="connsiteY11" fmla="*/ 78687 h 808818"/>
              <a:gd name="connsiteX12" fmla="*/ 695262 w 1300673"/>
              <a:gd name="connsiteY12" fmla="*/ 106 h 808818"/>
              <a:gd name="connsiteX13" fmla="*/ 1029210 w 1300673"/>
              <a:gd name="connsiteY13" fmla="*/ 95356 h 808818"/>
              <a:gd name="connsiteX14" fmla="*/ 1300673 w 1300673"/>
              <a:gd name="connsiteY14" fmla="*/ 181081 h 808818"/>
              <a:gd name="connsiteX0" fmla="*/ 1267335 w 1300673"/>
              <a:gd name="connsiteY0" fmla="*/ 538171 h 808720"/>
              <a:gd name="connsiteX1" fmla="*/ 852998 w 1300673"/>
              <a:gd name="connsiteY1" fmla="*/ 595321 h 808720"/>
              <a:gd name="connsiteX2" fmla="*/ 576774 w 1300673"/>
              <a:gd name="connsiteY2" fmla="*/ 807253 h 808720"/>
              <a:gd name="connsiteX3" fmla="*/ 314835 w 1300673"/>
              <a:gd name="connsiteY3" fmla="*/ 690571 h 808720"/>
              <a:gd name="connsiteX4" fmla="*/ 17058 w 1300673"/>
              <a:gd name="connsiteY4" fmla="*/ 690571 h 808720"/>
              <a:gd name="connsiteX5" fmla="*/ 66915 w 1300673"/>
              <a:gd name="connsiteY5" fmla="*/ 464353 h 808720"/>
              <a:gd name="connsiteX6" fmla="*/ 321315 w 1300673"/>
              <a:gd name="connsiteY6" fmla="*/ 361958 h 808720"/>
              <a:gd name="connsiteX7" fmla="*/ 629160 w 1300673"/>
              <a:gd name="connsiteY7" fmla="*/ 300046 h 808720"/>
              <a:gd name="connsiteX8" fmla="*/ 814898 w 1300673"/>
              <a:gd name="connsiteY8" fmla="*/ 238133 h 808720"/>
              <a:gd name="connsiteX9" fmla="*/ 595823 w 1300673"/>
              <a:gd name="connsiteY9" fmla="*/ 247658 h 808720"/>
              <a:gd name="connsiteX10" fmla="*/ 486285 w 1300673"/>
              <a:gd name="connsiteY10" fmla="*/ 171458 h 808720"/>
              <a:gd name="connsiteX11" fmla="*/ 694992 w 1300673"/>
              <a:gd name="connsiteY11" fmla="*/ 90495 h 808720"/>
              <a:gd name="connsiteX12" fmla="*/ 695262 w 1300673"/>
              <a:gd name="connsiteY12" fmla="*/ 8 h 808720"/>
              <a:gd name="connsiteX13" fmla="*/ 1029210 w 1300673"/>
              <a:gd name="connsiteY13" fmla="*/ 95258 h 808720"/>
              <a:gd name="connsiteX14" fmla="*/ 1300673 w 1300673"/>
              <a:gd name="connsiteY14" fmla="*/ 180983 h 808720"/>
              <a:gd name="connsiteX0" fmla="*/ 1267335 w 1300673"/>
              <a:gd name="connsiteY0" fmla="*/ 538170 h 808719"/>
              <a:gd name="connsiteX1" fmla="*/ 852998 w 1300673"/>
              <a:gd name="connsiteY1" fmla="*/ 595320 h 808719"/>
              <a:gd name="connsiteX2" fmla="*/ 576774 w 1300673"/>
              <a:gd name="connsiteY2" fmla="*/ 807252 h 808719"/>
              <a:gd name="connsiteX3" fmla="*/ 314835 w 1300673"/>
              <a:gd name="connsiteY3" fmla="*/ 690570 h 808719"/>
              <a:gd name="connsiteX4" fmla="*/ 17058 w 1300673"/>
              <a:gd name="connsiteY4" fmla="*/ 690570 h 808719"/>
              <a:gd name="connsiteX5" fmla="*/ 66915 w 1300673"/>
              <a:gd name="connsiteY5" fmla="*/ 464352 h 808719"/>
              <a:gd name="connsiteX6" fmla="*/ 321315 w 1300673"/>
              <a:gd name="connsiteY6" fmla="*/ 361957 h 808719"/>
              <a:gd name="connsiteX7" fmla="*/ 629160 w 1300673"/>
              <a:gd name="connsiteY7" fmla="*/ 300045 h 808719"/>
              <a:gd name="connsiteX8" fmla="*/ 814898 w 1300673"/>
              <a:gd name="connsiteY8" fmla="*/ 238132 h 808719"/>
              <a:gd name="connsiteX9" fmla="*/ 595823 w 1300673"/>
              <a:gd name="connsiteY9" fmla="*/ 247657 h 808719"/>
              <a:gd name="connsiteX10" fmla="*/ 486285 w 1300673"/>
              <a:gd name="connsiteY10" fmla="*/ 171457 h 808719"/>
              <a:gd name="connsiteX11" fmla="*/ 694992 w 1300673"/>
              <a:gd name="connsiteY11" fmla="*/ 90494 h 808719"/>
              <a:gd name="connsiteX12" fmla="*/ 695262 w 1300673"/>
              <a:gd name="connsiteY12" fmla="*/ 7 h 808719"/>
              <a:gd name="connsiteX13" fmla="*/ 1029210 w 1300673"/>
              <a:gd name="connsiteY13" fmla="*/ 95257 h 808719"/>
              <a:gd name="connsiteX14" fmla="*/ 1300673 w 1300673"/>
              <a:gd name="connsiteY14" fmla="*/ 180982 h 808719"/>
              <a:gd name="connsiteX0" fmla="*/ 1267335 w 1300673"/>
              <a:gd name="connsiteY0" fmla="*/ 541953 h 812502"/>
              <a:gd name="connsiteX1" fmla="*/ 852998 w 1300673"/>
              <a:gd name="connsiteY1" fmla="*/ 599103 h 812502"/>
              <a:gd name="connsiteX2" fmla="*/ 576774 w 1300673"/>
              <a:gd name="connsiteY2" fmla="*/ 811035 h 812502"/>
              <a:gd name="connsiteX3" fmla="*/ 314835 w 1300673"/>
              <a:gd name="connsiteY3" fmla="*/ 694353 h 812502"/>
              <a:gd name="connsiteX4" fmla="*/ 17058 w 1300673"/>
              <a:gd name="connsiteY4" fmla="*/ 694353 h 812502"/>
              <a:gd name="connsiteX5" fmla="*/ 66915 w 1300673"/>
              <a:gd name="connsiteY5" fmla="*/ 468135 h 812502"/>
              <a:gd name="connsiteX6" fmla="*/ 321315 w 1300673"/>
              <a:gd name="connsiteY6" fmla="*/ 365740 h 812502"/>
              <a:gd name="connsiteX7" fmla="*/ 629160 w 1300673"/>
              <a:gd name="connsiteY7" fmla="*/ 303828 h 812502"/>
              <a:gd name="connsiteX8" fmla="*/ 814898 w 1300673"/>
              <a:gd name="connsiteY8" fmla="*/ 241915 h 812502"/>
              <a:gd name="connsiteX9" fmla="*/ 595823 w 1300673"/>
              <a:gd name="connsiteY9" fmla="*/ 251440 h 812502"/>
              <a:gd name="connsiteX10" fmla="*/ 486285 w 1300673"/>
              <a:gd name="connsiteY10" fmla="*/ 175240 h 812502"/>
              <a:gd name="connsiteX11" fmla="*/ 694992 w 1300673"/>
              <a:gd name="connsiteY11" fmla="*/ 94277 h 812502"/>
              <a:gd name="connsiteX12" fmla="*/ 695262 w 1300673"/>
              <a:gd name="connsiteY12" fmla="*/ 3790 h 812502"/>
              <a:gd name="connsiteX13" fmla="*/ 1029210 w 1300673"/>
              <a:gd name="connsiteY13" fmla="*/ 99040 h 812502"/>
              <a:gd name="connsiteX14" fmla="*/ 1300673 w 1300673"/>
              <a:gd name="connsiteY14" fmla="*/ 184765 h 812502"/>
              <a:gd name="connsiteX0" fmla="*/ 1267335 w 1300673"/>
              <a:gd name="connsiteY0" fmla="*/ 538188 h 808737"/>
              <a:gd name="connsiteX1" fmla="*/ 852998 w 1300673"/>
              <a:gd name="connsiteY1" fmla="*/ 595338 h 808737"/>
              <a:gd name="connsiteX2" fmla="*/ 576774 w 1300673"/>
              <a:gd name="connsiteY2" fmla="*/ 807270 h 808737"/>
              <a:gd name="connsiteX3" fmla="*/ 314835 w 1300673"/>
              <a:gd name="connsiteY3" fmla="*/ 690588 h 808737"/>
              <a:gd name="connsiteX4" fmla="*/ 17058 w 1300673"/>
              <a:gd name="connsiteY4" fmla="*/ 690588 h 808737"/>
              <a:gd name="connsiteX5" fmla="*/ 66915 w 1300673"/>
              <a:gd name="connsiteY5" fmla="*/ 464370 h 808737"/>
              <a:gd name="connsiteX6" fmla="*/ 321315 w 1300673"/>
              <a:gd name="connsiteY6" fmla="*/ 361975 h 808737"/>
              <a:gd name="connsiteX7" fmla="*/ 629160 w 1300673"/>
              <a:gd name="connsiteY7" fmla="*/ 300063 h 808737"/>
              <a:gd name="connsiteX8" fmla="*/ 814898 w 1300673"/>
              <a:gd name="connsiteY8" fmla="*/ 238150 h 808737"/>
              <a:gd name="connsiteX9" fmla="*/ 595823 w 1300673"/>
              <a:gd name="connsiteY9" fmla="*/ 247675 h 808737"/>
              <a:gd name="connsiteX10" fmla="*/ 486285 w 1300673"/>
              <a:gd name="connsiteY10" fmla="*/ 171475 h 808737"/>
              <a:gd name="connsiteX11" fmla="*/ 694992 w 1300673"/>
              <a:gd name="connsiteY11" fmla="*/ 90512 h 808737"/>
              <a:gd name="connsiteX12" fmla="*/ 695262 w 1300673"/>
              <a:gd name="connsiteY12" fmla="*/ 25 h 808737"/>
              <a:gd name="connsiteX13" fmla="*/ 1040423 w 1300673"/>
              <a:gd name="connsiteY13" fmla="*/ 100038 h 808737"/>
              <a:gd name="connsiteX14" fmla="*/ 1300673 w 1300673"/>
              <a:gd name="connsiteY14" fmla="*/ 181000 h 808737"/>
              <a:gd name="connsiteX0" fmla="*/ 1258537 w 1291875"/>
              <a:gd name="connsiteY0" fmla="*/ 538188 h 808737"/>
              <a:gd name="connsiteX1" fmla="*/ 844200 w 1291875"/>
              <a:gd name="connsiteY1" fmla="*/ 595338 h 808737"/>
              <a:gd name="connsiteX2" fmla="*/ 567976 w 1291875"/>
              <a:gd name="connsiteY2" fmla="*/ 807270 h 808737"/>
              <a:gd name="connsiteX3" fmla="*/ 306037 w 1291875"/>
              <a:gd name="connsiteY3" fmla="*/ 690588 h 808737"/>
              <a:gd name="connsiteX4" fmla="*/ 8260 w 1291875"/>
              <a:gd name="connsiteY4" fmla="*/ 690588 h 808737"/>
              <a:gd name="connsiteX5" fmla="*/ 102968 w 1291875"/>
              <a:gd name="connsiteY5" fmla="*/ 473895 h 808737"/>
              <a:gd name="connsiteX6" fmla="*/ 312517 w 1291875"/>
              <a:gd name="connsiteY6" fmla="*/ 361975 h 808737"/>
              <a:gd name="connsiteX7" fmla="*/ 620362 w 1291875"/>
              <a:gd name="connsiteY7" fmla="*/ 300063 h 808737"/>
              <a:gd name="connsiteX8" fmla="*/ 806100 w 1291875"/>
              <a:gd name="connsiteY8" fmla="*/ 238150 h 808737"/>
              <a:gd name="connsiteX9" fmla="*/ 587025 w 1291875"/>
              <a:gd name="connsiteY9" fmla="*/ 247675 h 808737"/>
              <a:gd name="connsiteX10" fmla="*/ 477487 w 1291875"/>
              <a:gd name="connsiteY10" fmla="*/ 171475 h 808737"/>
              <a:gd name="connsiteX11" fmla="*/ 686194 w 1291875"/>
              <a:gd name="connsiteY11" fmla="*/ 90512 h 808737"/>
              <a:gd name="connsiteX12" fmla="*/ 686464 w 1291875"/>
              <a:gd name="connsiteY12" fmla="*/ 25 h 808737"/>
              <a:gd name="connsiteX13" fmla="*/ 1031625 w 1291875"/>
              <a:gd name="connsiteY13" fmla="*/ 100038 h 808737"/>
              <a:gd name="connsiteX14" fmla="*/ 1291875 w 1291875"/>
              <a:gd name="connsiteY14" fmla="*/ 181000 h 808737"/>
              <a:gd name="connsiteX0" fmla="*/ 1258537 w 1258537"/>
              <a:gd name="connsiteY0" fmla="*/ 538188 h 808737"/>
              <a:gd name="connsiteX1" fmla="*/ 844200 w 1258537"/>
              <a:gd name="connsiteY1" fmla="*/ 595338 h 808737"/>
              <a:gd name="connsiteX2" fmla="*/ 567976 w 1258537"/>
              <a:gd name="connsiteY2" fmla="*/ 807270 h 808737"/>
              <a:gd name="connsiteX3" fmla="*/ 306037 w 1258537"/>
              <a:gd name="connsiteY3" fmla="*/ 690588 h 808737"/>
              <a:gd name="connsiteX4" fmla="*/ 8260 w 1258537"/>
              <a:gd name="connsiteY4" fmla="*/ 690588 h 808737"/>
              <a:gd name="connsiteX5" fmla="*/ 102968 w 1258537"/>
              <a:gd name="connsiteY5" fmla="*/ 473895 h 808737"/>
              <a:gd name="connsiteX6" fmla="*/ 312517 w 1258537"/>
              <a:gd name="connsiteY6" fmla="*/ 361975 h 808737"/>
              <a:gd name="connsiteX7" fmla="*/ 620362 w 1258537"/>
              <a:gd name="connsiteY7" fmla="*/ 300063 h 808737"/>
              <a:gd name="connsiteX8" fmla="*/ 806100 w 1258537"/>
              <a:gd name="connsiteY8" fmla="*/ 238150 h 808737"/>
              <a:gd name="connsiteX9" fmla="*/ 587025 w 1258537"/>
              <a:gd name="connsiteY9" fmla="*/ 247675 h 808737"/>
              <a:gd name="connsiteX10" fmla="*/ 477487 w 1258537"/>
              <a:gd name="connsiteY10" fmla="*/ 171475 h 808737"/>
              <a:gd name="connsiteX11" fmla="*/ 686194 w 1258537"/>
              <a:gd name="connsiteY11" fmla="*/ 90512 h 808737"/>
              <a:gd name="connsiteX12" fmla="*/ 686464 w 1258537"/>
              <a:gd name="connsiteY12" fmla="*/ 25 h 808737"/>
              <a:gd name="connsiteX13" fmla="*/ 1031625 w 1258537"/>
              <a:gd name="connsiteY13" fmla="*/ 100038 h 808737"/>
              <a:gd name="connsiteX14" fmla="*/ 1194947 w 1258537"/>
              <a:gd name="connsiteY14" fmla="*/ 169237 h 808737"/>
              <a:gd name="connsiteX0" fmla="*/ 1258537 w 1258537"/>
              <a:gd name="connsiteY0" fmla="*/ 538251 h 808800"/>
              <a:gd name="connsiteX1" fmla="*/ 844200 w 1258537"/>
              <a:gd name="connsiteY1" fmla="*/ 595401 h 808800"/>
              <a:gd name="connsiteX2" fmla="*/ 567976 w 1258537"/>
              <a:gd name="connsiteY2" fmla="*/ 807333 h 808800"/>
              <a:gd name="connsiteX3" fmla="*/ 306037 w 1258537"/>
              <a:gd name="connsiteY3" fmla="*/ 690651 h 808800"/>
              <a:gd name="connsiteX4" fmla="*/ 8260 w 1258537"/>
              <a:gd name="connsiteY4" fmla="*/ 690651 h 808800"/>
              <a:gd name="connsiteX5" fmla="*/ 102968 w 1258537"/>
              <a:gd name="connsiteY5" fmla="*/ 473958 h 808800"/>
              <a:gd name="connsiteX6" fmla="*/ 312517 w 1258537"/>
              <a:gd name="connsiteY6" fmla="*/ 362038 h 808800"/>
              <a:gd name="connsiteX7" fmla="*/ 620362 w 1258537"/>
              <a:gd name="connsiteY7" fmla="*/ 300126 h 808800"/>
              <a:gd name="connsiteX8" fmla="*/ 806100 w 1258537"/>
              <a:gd name="connsiteY8" fmla="*/ 238213 h 808800"/>
              <a:gd name="connsiteX9" fmla="*/ 587025 w 1258537"/>
              <a:gd name="connsiteY9" fmla="*/ 247738 h 808800"/>
              <a:gd name="connsiteX10" fmla="*/ 477487 w 1258537"/>
              <a:gd name="connsiteY10" fmla="*/ 171538 h 808800"/>
              <a:gd name="connsiteX11" fmla="*/ 686194 w 1258537"/>
              <a:gd name="connsiteY11" fmla="*/ 90575 h 808800"/>
              <a:gd name="connsiteX12" fmla="*/ 686464 w 1258537"/>
              <a:gd name="connsiteY12" fmla="*/ 88 h 808800"/>
              <a:gd name="connsiteX13" fmla="*/ 997008 w 1258537"/>
              <a:gd name="connsiteY13" fmla="*/ 108923 h 808800"/>
              <a:gd name="connsiteX14" fmla="*/ 1194947 w 1258537"/>
              <a:gd name="connsiteY14" fmla="*/ 169300 h 808800"/>
              <a:gd name="connsiteX0" fmla="*/ 1165071 w 1194947"/>
              <a:gd name="connsiteY0" fmla="*/ 561776 h 808800"/>
              <a:gd name="connsiteX1" fmla="*/ 844200 w 1194947"/>
              <a:gd name="connsiteY1" fmla="*/ 595401 h 808800"/>
              <a:gd name="connsiteX2" fmla="*/ 567976 w 1194947"/>
              <a:gd name="connsiteY2" fmla="*/ 807333 h 808800"/>
              <a:gd name="connsiteX3" fmla="*/ 306037 w 1194947"/>
              <a:gd name="connsiteY3" fmla="*/ 690651 h 808800"/>
              <a:gd name="connsiteX4" fmla="*/ 8260 w 1194947"/>
              <a:gd name="connsiteY4" fmla="*/ 690651 h 808800"/>
              <a:gd name="connsiteX5" fmla="*/ 102968 w 1194947"/>
              <a:gd name="connsiteY5" fmla="*/ 473958 h 808800"/>
              <a:gd name="connsiteX6" fmla="*/ 312517 w 1194947"/>
              <a:gd name="connsiteY6" fmla="*/ 362038 h 808800"/>
              <a:gd name="connsiteX7" fmla="*/ 620362 w 1194947"/>
              <a:gd name="connsiteY7" fmla="*/ 300126 h 808800"/>
              <a:gd name="connsiteX8" fmla="*/ 806100 w 1194947"/>
              <a:gd name="connsiteY8" fmla="*/ 238213 h 808800"/>
              <a:gd name="connsiteX9" fmla="*/ 587025 w 1194947"/>
              <a:gd name="connsiteY9" fmla="*/ 247738 h 808800"/>
              <a:gd name="connsiteX10" fmla="*/ 477487 w 1194947"/>
              <a:gd name="connsiteY10" fmla="*/ 171538 h 808800"/>
              <a:gd name="connsiteX11" fmla="*/ 686194 w 1194947"/>
              <a:gd name="connsiteY11" fmla="*/ 90575 h 808800"/>
              <a:gd name="connsiteX12" fmla="*/ 686464 w 1194947"/>
              <a:gd name="connsiteY12" fmla="*/ 88 h 808800"/>
              <a:gd name="connsiteX13" fmla="*/ 997008 w 1194947"/>
              <a:gd name="connsiteY13" fmla="*/ 108923 h 808800"/>
              <a:gd name="connsiteX14" fmla="*/ 1194947 w 1194947"/>
              <a:gd name="connsiteY14" fmla="*/ 169300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97008 w 1165071"/>
              <a:gd name="connsiteY13" fmla="*/ 108923 h 808800"/>
              <a:gd name="connsiteX14" fmla="*/ 1091096 w 1165071"/>
              <a:gd name="connsiteY14" fmla="*/ 151656 h 808800"/>
              <a:gd name="connsiteX0" fmla="*/ 1165071 w 1165071"/>
              <a:gd name="connsiteY0" fmla="*/ 561776 h 808800"/>
              <a:gd name="connsiteX1" fmla="*/ 844200 w 1165071"/>
              <a:gd name="connsiteY1" fmla="*/ 595401 h 808800"/>
              <a:gd name="connsiteX2" fmla="*/ 567976 w 1165071"/>
              <a:gd name="connsiteY2" fmla="*/ 807333 h 808800"/>
              <a:gd name="connsiteX3" fmla="*/ 306037 w 1165071"/>
              <a:gd name="connsiteY3" fmla="*/ 690651 h 808800"/>
              <a:gd name="connsiteX4" fmla="*/ 8260 w 1165071"/>
              <a:gd name="connsiteY4" fmla="*/ 690651 h 808800"/>
              <a:gd name="connsiteX5" fmla="*/ 102968 w 1165071"/>
              <a:gd name="connsiteY5" fmla="*/ 473958 h 808800"/>
              <a:gd name="connsiteX6" fmla="*/ 312517 w 1165071"/>
              <a:gd name="connsiteY6" fmla="*/ 362038 h 808800"/>
              <a:gd name="connsiteX7" fmla="*/ 620362 w 1165071"/>
              <a:gd name="connsiteY7" fmla="*/ 300126 h 808800"/>
              <a:gd name="connsiteX8" fmla="*/ 806100 w 1165071"/>
              <a:gd name="connsiteY8" fmla="*/ 238213 h 808800"/>
              <a:gd name="connsiteX9" fmla="*/ 587025 w 1165071"/>
              <a:gd name="connsiteY9" fmla="*/ 247738 h 808800"/>
              <a:gd name="connsiteX10" fmla="*/ 477487 w 1165071"/>
              <a:gd name="connsiteY10" fmla="*/ 171538 h 808800"/>
              <a:gd name="connsiteX11" fmla="*/ 686194 w 1165071"/>
              <a:gd name="connsiteY11" fmla="*/ 90575 h 808800"/>
              <a:gd name="connsiteX12" fmla="*/ 686464 w 1165071"/>
              <a:gd name="connsiteY12" fmla="*/ 88 h 808800"/>
              <a:gd name="connsiteX13" fmla="*/ 983161 w 1165071"/>
              <a:gd name="connsiteY13" fmla="*/ 108923 h 808800"/>
              <a:gd name="connsiteX14" fmla="*/ 1091096 w 1165071"/>
              <a:gd name="connsiteY14" fmla="*/ 151656 h 8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071" h="808800">
                <a:moveTo>
                  <a:pt x="1165071" y="561776"/>
                </a:moveTo>
                <a:cubicBezTo>
                  <a:pt x="1015449" y="560982"/>
                  <a:pt x="943716" y="554475"/>
                  <a:pt x="844200" y="595401"/>
                </a:cubicBezTo>
                <a:cubicBezTo>
                  <a:pt x="744684" y="636327"/>
                  <a:pt x="657670" y="791458"/>
                  <a:pt x="567976" y="807333"/>
                </a:cubicBezTo>
                <a:cubicBezTo>
                  <a:pt x="478282" y="823208"/>
                  <a:pt x="354473" y="705335"/>
                  <a:pt x="306037" y="690651"/>
                </a:cubicBezTo>
                <a:cubicBezTo>
                  <a:pt x="257601" y="675967"/>
                  <a:pt x="42105" y="726766"/>
                  <a:pt x="8260" y="690651"/>
                </a:cubicBezTo>
                <a:cubicBezTo>
                  <a:pt x="-25585" y="654536"/>
                  <a:pt x="52259" y="528727"/>
                  <a:pt x="102968" y="473958"/>
                </a:cubicBezTo>
                <a:cubicBezTo>
                  <a:pt x="153677" y="419189"/>
                  <a:pt x="226285" y="391010"/>
                  <a:pt x="312517" y="362038"/>
                </a:cubicBezTo>
                <a:cubicBezTo>
                  <a:pt x="398749" y="333066"/>
                  <a:pt x="538098" y="320764"/>
                  <a:pt x="620362" y="300126"/>
                </a:cubicBezTo>
                <a:cubicBezTo>
                  <a:pt x="702626" y="279489"/>
                  <a:pt x="811656" y="246944"/>
                  <a:pt x="806100" y="238213"/>
                </a:cubicBezTo>
                <a:cubicBezTo>
                  <a:pt x="800544" y="229482"/>
                  <a:pt x="641794" y="258850"/>
                  <a:pt x="587025" y="247738"/>
                </a:cubicBezTo>
                <a:cubicBezTo>
                  <a:pt x="532256" y="236626"/>
                  <a:pt x="460959" y="197732"/>
                  <a:pt x="477487" y="171538"/>
                </a:cubicBezTo>
                <a:cubicBezTo>
                  <a:pt x="494015" y="145344"/>
                  <a:pt x="670988" y="107244"/>
                  <a:pt x="686194" y="90575"/>
                </a:cubicBezTo>
                <a:cubicBezTo>
                  <a:pt x="701400" y="73906"/>
                  <a:pt x="636970" y="-2970"/>
                  <a:pt x="686464" y="88"/>
                </a:cubicBezTo>
                <a:cubicBezTo>
                  <a:pt x="735958" y="3146"/>
                  <a:pt x="915722" y="83662"/>
                  <a:pt x="983161" y="108923"/>
                </a:cubicBezTo>
                <a:cubicBezTo>
                  <a:pt x="1050600" y="134184"/>
                  <a:pt x="1004180" y="127843"/>
                  <a:pt x="1091096" y="151656"/>
                </a:cubicBezTo>
              </a:path>
            </a:pathLst>
          </a:custGeom>
          <a:solidFill>
            <a:srgbClr val="6DA945"/>
          </a:solidFill>
          <a:ln w="3175">
            <a:solidFill>
              <a:schemeClr val="bg1">
                <a:lumMod val="85000"/>
              </a:schemeClr>
            </a:solidFill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>
            <a:off x="3525144" y="2543504"/>
            <a:ext cx="228081" cy="1794670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18" h="790342">
                <a:moveTo>
                  <a:pt x="2757" y="519460"/>
                </a:moveTo>
                <a:cubicBezTo>
                  <a:pt x="5138" y="609154"/>
                  <a:pt x="16250" y="712343"/>
                  <a:pt x="26569" y="752824"/>
                </a:cubicBezTo>
                <a:cubicBezTo>
                  <a:pt x="36888" y="793305"/>
                  <a:pt x="60303" y="807592"/>
                  <a:pt x="64669" y="762348"/>
                </a:cubicBezTo>
                <a:cubicBezTo>
                  <a:pt x="69035" y="717104"/>
                  <a:pt x="53160" y="571451"/>
                  <a:pt x="52763" y="481360"/>
                </a:cubicBezTo>
                <a:cubicBezTo>
                  <a:pt x="52366" y="391269"/>
                  <a:pt x="51969" y="291654"/>
                  <a:pt x="62288" y="221804"/>
                </a:cubicBezTo>
                <a:cubicBezTo>
                  <a:pt x="72607" y="151954"/>
                  <a:pt x="107134" y="97979"/>
                  <a:pt x="114675" y="62260"/>
                </a:cubicBezTo>
                <a:cubicBezTo>
                  <a:pt x="122216" y="26541"/>
                  <a:pt x="124597" y="-17909"/>
                  <a:pt x="107532" y="7491"/>
                </a:cubicBezTo>
                <a:cubicBezTo>
                  <a:pt x="90467" y="32891"/>
                  <a:pt x="29744" y="129332"/>
                  <a:pt x="12282" y="214660"/>
                </a:cubicBezTo>
                <a:cubicBezTo>
                  <a:pt x="-5180" y="299988"/>
                  <a:pt x="376" y="429766"/>
                  <a:pt x="2757" y="519460"/>
                </a:cubicBez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63000">
                <a:srgbClr val="75B44A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フリーフォーム 43"/>
          <p:cNvSpPr/>
          <p:nvPr/>
        </p:nvSpPr>
        <p:spPr>
          <a:xfrm>
            <a:off x="4007325" y="296131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50" charset="-128"/>
              <a:cs typeface="Segoe UI" panose="020B0502040204020203" pitchFamily="34" charset="0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3429145" y="2195437"/>
            <a:ext cx="648161" cy="810154"/>
          </a:xfrm>
          <a:custGeom>
            <a:avLst/>
            <a:gdLst>
              <a:gd name="connsiteX0" fmla="*/ 26193 w 1345406"/>
              <a:gd name="connsiteY0" fmla="*/ 466725 h 1621632"/>
              <a:gd name="connsiteX1" fmla="*/ 52387 w 1345406"/>
              <a:gd name="connsiteY1" fmla="*/ 411957 h 1621632"/>
              <a:gd name="connsiteX2" fmla="*/ 90487 w 1345406"/>
              <a:gd name="connsiteY2" fmla="*/ 383382 h 1621632"/>
              <a:gd name="connsiteX3" fmla="*/ 152400 w 1345406"/>
              <a:gd name="connsiteY3" fmla="*/ 290513 h 1621632"/>
              <a:gd name="connsiteX4" fmla="*/ 285750 w 1345406"/>
              <a:gd name="connsiteY4" fmla="*/ 183357 h 1621632"/>
              <a:gd name="connsiteX5" fmla="*/ 369093 w 1345406"/>
              <a:gd name="connsiteY5" fmla="*/ 154782 h 1621632"/>
              <a:gd name="connsiteX6" fmla="*/ 445293 w 1345406"/>
              <a:gd name="connsiteY6" fmla="*/ 100013 h 1621632"/>
              <a:gd name="connsiteX7" fmla="*/ 657225 w 1345406"/>
              <a:gd name="connsiteY7" fmla="*/ 38100 h 1621632"/>
              <a:gd name="connsiteX8" fmla="*/ 821531 w 1345406"/>
              <a:gd name="connsiteY8" fmla="*/ 26194 h 1621632"/>
              <a:gd name="connsiteX9" fmla="*/ 964406 w 1345406"/>
              <a:gd name="connsiteY9" fmla="*/ 0 h 1621632"/>
              <a:gd name="connsiteX10" fmla="*/ 1097756 w 1345406"/>
              <a:gd name="connsiteY10" fmla="*/ 42863 h 1621632"/>
              <a:gd name="connsiteX11" fmla="*/ 1188243 w 1345406"/>
              <a:gd name="connsiteY11" fmla="*/ 119063 h 1621632"/>
              <a:gd name="connsiteX12" fmla="*/ 1231106 w 1345406"/>
              <a:gd name="connsiteY12" fmla="*/ 169069 h 1621632"/>
              <a:gd name="connsiteX13" fmla="*/ 1285875 w 1345406"/>
              <a:gd name="connsiteY13" fmla="*/ 226219 h 1621632"/>
              <a:gd name="connsiteX14" fmla="*/ 1309687 w 1345406"/>
              <a:gd name="connsiteY14" fmla="*/ 338138 h 1621632"/>
              <a:gd name="connsiteX15" fmla="*/ 1312068 w 1345406"/>
              <a:gd name="connsiteY15" fmla="*/ 526257 h 1621632"/>
              <a:gd name="connsiteX16" fmla="*/ 1297781 w 1345406"/>
              <a:gd name="connsiteY16" fmla="*/ 700088 h 1621632"/>
              <a:gd name="connsiteX17" fmla="*/ 1262062 w 1345406"/>
              <a:gd name="connsiteY17" fmla="*/ 835819 h 1621632"/>
              <a:gd name="connsiteX18" fmla="*/ 1252537 w 1345406"/>
              <a:gd name="connsiteY18" fmla="*/ 909638 h 1621632"/>
              <a:gd name="connsiteX19" fmla="*/ 1345406 w 1345406"/>
              <a:gd name="connsiteY19" fmla="*/ 1312069 h 1621632"/>
              <a:gd name="connsiteX20" fmla="*/ 1338262 w 1345406"/>
              <a:gd name="connsiteY20" fmla="*/ 1447800 h 1621632"/>
              <a:gd name="connsiteX21" fmla="*/ 1288256 w 1345406"/>
              <a:gd name="connsiteY21" fmla="*/ 1528763 h 1621632"/>
              <a:gd name="connsiteX22" fmla="*/ 1233487 w 1345406"/>
              <a:gd name="connsiteY22" fmla="*/ 1574007 h 1621632"/>
              <a:gd name="connsiteX23" fmla="*/ 1138237 w 1345406"/>
              <a:gd name="connsiteY23" fmla="*/ 1574007 h 1621632"/>
              <a:gd name="connsiteX24" fmla="*/ 1112043 w 1345406"/>
              <a:gd name="connsiteY24" fmla="*/ 1531144 h 1621632"/>
              <a:gd name="connsiteX25" fmla="*/ 1097756 w 1345406"/>
              <a:gd name="connsiteY25" fmla="*/ 1516857 h 1621632"/>
              <a:gd name="connsiteX26" fmla="*/ 1028700 w 1345406"/>
              <a:gd name="connsiteY26" fmla="*/ 1578769 h 1621632"/>
              <a:gd name="connsiteX27" fmla="*/ 928687 w 1345406"/>
              <a:gd name="connsiteY27" fmla="*/ 1621632 h 1621632"/>
              <a:gd name="connsiteX28" fmla="*/ 814387 w 1345406"/>
              <a:gd name="connsiteY28" fmla="*/ 1600200 h 1621632"/>
              <a:gd name="connsiteX29" fmla="*/ 771525 w 1345406"/>
              <a:gd name="connsiteY29" fmla="*/ 1571625 h 1621632"/>
              <a:gd name="connsiteX30" fmla="*/ 742950 w 1345406"/>
              <a:gd name="connsiteY30" fmla="*/ 1531144 h 1621632"/>
              <a:gd name="connsiteX31" fmla="*/ 721518 w 1345406"/>
              <a:gd name="connsiteY31" fmla="*/ 1495425 h 1621632"/>
              <a:gd name="connsiteX32" fmla="*/ 711993 w 1345406"/>
              <a:gd name="connsiteY32" fmla="*/ 1481138 h 1621632"/>
              <a:gd name="connsiteX33" fmla="*/ 628650 w 1345406"/>
              <a:gd name="connsiteY33" fmla="*/ 1540669 h 1621632"/>
              <a:gd name="connsiteX34" fmla="*/ 528637 w 1345406"/>
              <a:gd name="connsiteY34" fmla="*/ 1571625 h 1621632"/>
              <a:gd name="connsiteX35" fmla="*/ 450056 w 1345406"/>
              <a:gd name="connsiteY35" fmla="*/ 1535907 h 1621632"/>
              <a:gd name="connsiteX36" fmla="*/ 419100 w 1345406"/>
              <a:gd name="connsiteY36" fmla="*/ 1490663 h 1621632"/>
              <a:gd name="connsiteX37" fmla="*/ 388143 w 1345406"/>
              <a:gd name="connsiteY37" fmla="*/ 1445419 h 1621632"/>
              <a:gd name="connsiteX38" fmla="*/ 409575 w 1345406"/>
              <a:gd name="connsiteY38" fmla="*/ 1350169 h 1621632"/>
              <a:gd name="connsiteX39" fmla="*/ 552450 w 1345406"/>
              <a:gd name="connsiteY39" fmla="*/ 1066800 h 1621632"/>
              <a:gd name="connsiteX40" fmla="*/ 721518 w 1345406"/>
              <a:gd name="connsiteY40" fmla="*/ 826294 h 1621632"/>
              <a:gd name="connsiteX41" fmla="*/ 859631 w 1345406"/>
              <a:gd name="connsiteY41" fmla="*/ 595313 h 1621632"/>
              <a:gd name="connsiteX42" fmla="*/ 952500 w 1345406"/>
              <a:gd name="connsiteY42" fmla="*/ 445294 h 1621632"/>
              <a:gd name="connsiteX43" fmla="*/ 673893 w 1345406"/>
              <a:gd name="connsiteY43" fmla="*/ 783432 h 1621632"/>
              <a:gd name="connsiteX44" fmla="*/ 483393 w 1345406"/>
              <a:gd name="connsiteY44" fmla="*/ 1038225 h 1621632"/>
              <a:gd name="connsiteX45" fmla="*/ 388143 w 1345406"/>
              <a:gd name="connsiteY45" fmla="*/ 1233488 h 1621632"/>
              <a:gd name="connsiteX46" fmla="*/ 269081 w 1345406"/>
              <a:gd name="connsiteY46" fmla="*/ 1381125 h 1621632"/>
              <a:gd name="connsiteX47" fmla="*/ 211931 w 1345406"/>
              <a:gd name="connsiteY47" fmla="*/ 1445419 h 1621632"/>
              <a:gd name="connsiteX48" fmla="*/ 92868 w 1345406"/>
              <a:gd name="connsiteY48" fmla="*/ 1495425 h 1621632"/>
              <a:gd name="connsiteX49" fmla="*/ 21431 w 1345406"/>
              <a:gd name="connsiteY49" fmla="*/ 1452563 h 1621632"/>
              <a:gd name="connsiteX50" fmla="*/ 0 w 1345406"/>
              <a:gd name="connsiteY50" fmla="*/ 1350169 h 1621632"/>
              <a:gd name="connsiteX51" fmla="*/ 33337 w 1345406"/>
              <a:gd name="connsiteY51" fmla="*/ 1190625 h 1621632"/>
              <a:gd name="connsiteX52" fmla="*/ 171450 w 1345406"/>
              <a:gd name="connsiteY52" fmla="*/ 959644 h 1621632"/>
              <a:gd name="connsiteX53" fmla="*/ 421481 w 1345406"/>
              <a:gd name="connsiteY53" fmla="*/ 635794 h 1621632"/>
              <a:gd name="connsiteX54" fmla="*/ 650081 w 1345406"/>
              <a:gd name="connsiteY54" fmla="*/ 411957 h 1621632"/>
              <a:gd name="connsiteX55" fmla="*/ 404812 w 1345406"/>
              <a:gd name="connsiteY55" fmla="*/ 640557 h 1621632"/>
              <a:gd name="connsiteX56" fmla="*/ 178593 w 1345406"/>
              <a:gd name="connsiteY56" fmla="*/ 931069 h 1621632"/>
              <a:gd name="connsiteX57" fmla="*/ 85725 w 1345406"/>
              <a:gd name="connsiteY57" fmla="*/ 1088232 h 1621632"/>
              <a:gd name="connsiteX58" fmla="*/ 66675 w 1345406"/>
              <a:gd name="connsiteY58" fmla="*/ 1078707 h 1621632"/>
              <a:gd name="connsiteX59" fmla="*/ 54768 w 1345406"/>
              <a:gd name="connsiteY59" fmla="*/ 990600 h 1621632"/>
              <a:gd name="connsiteX60" fmla="*/ 69056 w 1345406"/>
              <a:gd name="connsiteY60" fmla="*/ 878682 h 1621632"/>
              <a:gd name="connsiteX61" fmla="*/ 92868 w 1345406"/>
              <a:gd name="connsiteY61" fmla="*/ 840582 h 1621632"/>
              <a:gd name="connsiteX62" fmla="*/ 35718 w 1345406"/>
              <a:gd name="connsiteY62" fmla="*/ 776288 h 1621632"/>
              <a:gd name="connsiteX63" fmla="*/ 11906 w 1345406"/>
              <a:gd name="connsiteY63" fmla="*/ 688182 h 1621632"/>
              <a:gd name="connsiteX64" fmla="*/ 4762 w 1345406"/>
              <a:gd name="connsiteY64" fmla="*/ 576263 h 1621632"/>
              <a:gd name="connsiteX65" fmla="*/ 26193 w 1345406"/>
              <a:gd name="connsiteY65" fmla="*/ 466725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45406" h="1621632">
                <a:moveTo>
                  <a:pt x="26193" y="466725"/>
                </a:moveTo>
                <a:lnTo>
                  <a:pt x="52387" y="411957"/>
                </a:lnTo>
                <a:lnTo>
                  <a:pt x="90487" y="383382"/>
                </a:lnTo>
                <a:lnTo>
                  <a:pt x="152400" y="290513"/>
                </a:lnTo>
                <a:lnTo>
                  <a:pt x="285750" y="183357"/>
                </a:lnTo>
                <a:lnTo>
                  <a:pt x="369093" y="154782"/>
                </a:lnTo>
                <a:lnTo>
                  <a:pt x="445293" y="100013"/>
                </a:lnTo>
                <a:lnTo>
                  <a:pt x="657225" y="38100"/>
                </a:lnTo>
                <a:lnTo>
                  <a:pt x="821531" y="26194"/>
                </a:lnTo>
                <a:lnTo>
                  <a:pt x="964406" y="0"/>
                </a:lnTo>
                <a:lnTo>
                  <a:pt x="1097756" y="42863"/>
                </a:lnTo>
                <a:lnTo>
                  <a:pt x="1188243" y="119063"/>
                </a:lnTo>
                <a:lnTo>
                  <a:pt x="1231106" y="169069"/>
                </a:lnTo>
                <a:lnTo>
                  <a:pt x="1285875" y="226219"/>
                </a:lnTo>
                <a:lnTo>
                  <a:pt x="1309687" y="338138"/>
                </a:lnTo>
                <a:cubicBezTo>
                  <a:pt x="1310481" y="400844"/>
                  <a:pt x="1311274" y="463551"/>
                  <a:pt x="1312068" y="526257"/>
                </a:cubicBezTo>
                <a:lnTo>
                  <a:pt x="1297781" y="700088"/>
                </a:lnTo>
                <a:lnTo>
                  <a:pt x="1262062" y="835819"/>
                </a:lnTo>
                <a:lnTo>
                  <a:pt x="1252537" y="909638"/>
                </a:lnTo>
                <a:lnTo>
                  <a:pt x="1345406" y="1312069"/>
                </a:lnTo>
                <a:lnTo>
                  <a:pt x="1338262" y="1447800"/>
                </a:lnTo>
                <a:lnTo>
                  <a:pt x="1288256" y="1528763"/>
                </a:lnTo>
                <a:lnTo>
                  <a:pt x="1233487" y="1574007"/>
                </a:lnTo>
                <a:lnTo>
                  <a:pt x="1138237" y="1574007"/>
                </a:lnTo>
                <a:lnTo>
                  <a:pt x="1112043" y="1531144"/>
                </a:lnTo>
                <a:lnTo>
                  <a:pt x="1097756" y="1516857"/>
                </a:lnTo>
                <a:lnTo>
                  <a:pt x="1028700" y="1578769"/>
                </a:lnTo>
                <a:lnTo>
                  <a:pt x="928687" y="1621632"/>
                </a:lnTo>
                <a:lnTo>
                  <a:pt x="814387" y="1600200"/>
                </a:lnTo>
                <a:lnTo>
                  <a:pt x="771525" y="1571625"/>
                </a:lnTo>
                <a:lnTo>
                  <a:pt x="742950" y="1531144"/>
                </a:lnTo>
                <a:lnTo>
                  <a:pt x="721518" y="1495425"/>
                </a:lnTo>
                <a:lnTo>
                  <a:pt x="711993" y="1481138"/>
                </a:lnTo>
                <a:lnTo>
                  <a:pt x="628650" y="1540669"/>
                </a:lnTo>
                <a:lnTo>
                  <a:pt x="528637" y="1571625"/>
                </a:lnTo>
                <a:lnTo>
                  <a:pt x="450056" y="1535907"/>
                </a:lnTo>
                <a:lnTo>
                  <a:pt x="419100" y="1490663"/>
                </a:lnTo>
                <a:lnTo>
                  <a:pt x="388143" y="1445419"/>
                </a:lnTo>
                <a:lnTo>
                  <a:pt x="409575" y="1350169"/>
                </a:lnTo>
                <a:lnTo>
                  <a:pt x="552450" y="1066800"/>
                </a:lnTo>
                <a:lnTo>
                  <a:pt x="721518" y="826294"/>
                </a:lnTo>
                <a:lnTo>
                  <a:pt x="859631" y="595313"/>
                </a:lnTo>
                <a:lnTo>
                  <a:pt x="952500" y="445294"/>
                </a:lnTo>
                <a:lnTo>
                  <a:pt x="673893" y="783432"/>
                </a:lnTo>
                <a:lnTo>
                  <a:pt x="483393" y="1038225"/>
                </a:lnTo>
                <a:lnTo>
                  <a:pt x="388143" y="1233488"/>
                </a:lnTo>
                <a:lnTo>
                  <a:pt x="269081" y="1381125"/>
                </a:lnTo>
                <a:lnTo>
                  <a:pt x="211931" y="1445419"/>
                </a:lnTo>
                <a:lnTo>
                  <a:pt x="92868" y="1495425"/>
                </a:lnTo>
                <a:lnTo>
                  <a:pt x="21431" y="1452563"/>
                </a:lnTo>
                <a:lnTo>
                  <a:pt x="0" y="1350169"/>
                </a:lnTo>
                <a:lnTo>
                  <a:pt x="33337" y="1190625"/>
                </a:lnTo>
                <a:lnTo>
                  <a:pt x="171450" y="959644"/>
                </a:lnTo>
                <a:lnTo>
                  <a:pt x="421481" y="635794"/>
                </a:lnTo>
                <a:lnTo>
                  <a:pt x="650081" y="411957"/>
                </a:lnTo>
                <a:lnTo>
                  <a:pt x="404812" y="640557"/>
                </a:lnTo>
                <a:lnTo>
                  <a:pt x="178593" y="931069"/>
                </a:lnTo>
                <a:lnTo>
                  <a:pt x="85725" y="1088232"/>
                </a:lnTo>
                <a:lnTo>
                  <a:pt x="66675" y="1078707"/>
                </a:lnTo>
                <a:lnTo>
                  <a:pt x="54768" y="990600"/>
                </a:lnTo>
                <a:lnTo>
                  <a:pt x="69056" y="878682"/>
                </a:lnTo>
                <a:lnTo>
                  <a:pt x="92868" y="840582"/>
                </a:lnTo>
                <a:lnTo>
                  <a:pt x="35718" y="776288"/>
                </a:lnTo>
                <a:lnTo>
                  <a:pt x="11906" y="688182"/>
                </a:lnTo>
                <a:lnTo>
                  <a:pt x="4762" y="576263"/>
                </a:lnTo>
                <a:lnTo>
                  <a:pt x="26193" y="466725"/>
                </a:ln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3773301" y="2490472"/>
            <a:ext cx="219112" cy="446119"/>
          </a:xfrm>
          <a:custGeom>
            <a:avLst/>
            <a:gdLst>
              <a:gd name="connsiteX0" fmla="*/ 454818 w 454818"/>
              <a:gd name="connsiteY0" fmla="*/ 0 h 892969"/>
              <a:gd name="connsiteX1" fmla="*/ 295275 w 454818"/>
              <a:gd name="connsiteY1" fmla="*/ 338138 h 892969"/>
              <a:gd name="connsiteX2" fmla="*/ 166687 w 454818"/>
              <a:gd name="connsiteY2" fmla="*/ 650082 h 892969"/>
              <a:gd name="connsiteX3" fmla="*/ 26193 w 454818"/>
              <a:gd name="connsiteY3" fmla="*/ 857250 h 892969"/>
              <a:gd name="connsiteX4" fmla="*/ 0 w 454818"/>
              <a:gd name="connsiteY4" fmla="*/ 892969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818" h="892969">
                <a:moveTo>
                  <a:pt x="454818" y="0"/>
                </a:moveTo>
                <a:lnTo>
                  <a:pt x="295275" y="338138"/>
                </a:lnTo>
                <a:lnTo>
                  <a:pt x="166687" y="650082"/>
                </a:lnTo>
                <a:lnTo>
                  <a:pt x="26193" y="857250"/>
                </a:lnTo>
                <a:lnTo>
                  <a:pt x="0" y="892969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3472740" y="2314403"/>
            <a:ext cx="176668" cy="302172"/>
          </a:xfrm>
          <a:custGeom>
            <a:avLst/>
            <a:gdLst>
              <a:gd name="connsiteX0" fmla="*/ 0 w 366713"/>
              <a:gd name="connsiteY0" fmla="*/ 604838 h 604838"/>
              <a:gd name="connsiteX1" fmla="*/ 57150 w 366713"/>
              <a:gd name="connsiteY1" fmla="*/ 414338 h 604838"/>
              <a:gd name="connsiteX2" fmla="*/ 121444 w 366713"/>
              <a:gd name="connsiteY2" fmla="*/ 292894 h 604838"/>
              <a:gd name="connsiteX3" fmla="*/ 230981 w 366713"/>
              <a:gd name="connsiteY3" fmla="*/ 133350 h 604838"/>
              <a:gd name="connsiteX4" fmla="*/ 354806 w 366713"/>
              <a:gd name="connsiteY4" fmla="*/ 9525 h 604838"/>
              <a:gd name="connsiteX5" fmla="*/ 366713 w 366713"/>
              <a:gd name="connsiteY5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713" h="604838">
                <a:moveTo>
                  <a:pt x="0" y="604838"/>
                </a:moveTo>
                <a:lnTo>
                  <a:pt x="57150" y="414338"/>
                </a:lnTo>
                <a:lnTo>
                  <a:pt x="121444" y="292894"/>
                </a:lnTo>
                <a:lnTo>
                  <a:pt x="230981" y="133350"/>
                </a:lnTo>
                <a:lnTo>
                  <a:pt x="354806" y="9525"/>
                </a:lnTo>
                <a:lnTo>
                  <a:pt x="366713" y="0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3956852" y="2623711"/>
            <a:ext cx="79155" cy="329535"/>
          </a:xfrm>
          <a:custGeom>
            <a:avLst/>
            <a:gdLst>
              <a:gd name="connsiteX0" fmla="*/ 0 w 164306"/>
              <a:gd name="connsiteY0" fmla="*/ 659607 h 659607"/>
              <a:gd name="connsiteX1" fmla="*/ 61912 w 164306"/>
              <a:gd name="connsiteY1" fmla="*/ 535782 h 659607"/>
              <a:gd name="connsiteX2" fmla="*/ 121443 w 164306"/>
              <a:gd name="connsiteY2" fmla="*/ 195263 h 659607"/>
              <a:gd name="connsiteX3" fmla="*/ 164306 w 164306"/>
              <a:gd name="connsiteY3" fmla="*/ 0 h 6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306" h="659607">
                <a:moveTo>
                  <a:pt x="0" y="659607"/>
                </a:moveTo>
                <a:lnTo>
                  <a:pt x="61912" y="535782"/>
                </a:lnTo>
                <a:lnTo>
                  <a:pt x="121443" y="195263"/>
                </a:lnTo>
                <a:lnTo>
                  <a:pt x="164306" y="0"/>
                </a:lnTo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3666612" y="2598730"/>
            <a:ext cx="81450" cy="105877"/>
          </a:xfrm>
          <a:custGeom>
            <a:avLst/>
            <a:gdLst>
              <a:gd name="connsiteX0" fmla="*/ 161925 w 169069"/>
              <a:gd name="connsiteY0" fmla="*/ 0 h 211931"/>
              <a:gd name="connsiteX1" fmla="*/ 169069 w 169069"/>
              <a:gd name="connsiteY1" fmla="*/ 111919 h 211931"/>
              <a:gd name="connsiteX2" fmla="*/ 109538 w 169069"/>
              <a:gd name="connsiteY2" fmla="*/ 190500 h 211931"/>
              <a:gd name="connsiteX3" fmla="*/ 28575 w 169069"/>
              <a:gd name="connsiteY3" fmla="*/ 211931 h 211931"/>
              <a:gd name="connsiteX4" fmla="*/ 0 w 169069"/>
              <a:gd name="connsiteY4" fmla="*/ 207169 h 211931"/>
              <a:gd name="connsiteX5" fmla="*/ 161925 w 169069"/>
              <a:gd name="connsiteY5" fmla="*/ 0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69" h="211931">
                <a:moveTo>
                  <a:pt x="161925" y="0"/>
                </a:moveTo>
                <a:lnTo>
                  <a:pt x="169069" y="111919"/>
                </a:lnTo>
                <a:lnTo>
                  <a:pt x="109538" y="190500"/>
                </a:lnTo>
                <a:lnTo>
                  <a:pt x="28575" y="211931"/>
                </a:lnTo>
                <a:lnTo>
                  <a:pt x="0" y="207169"/>
                </a:lnTo>
                <a:lnTo>
                  <a:pt x="161925" y="0"/>
                </a:ln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73000">
                <a:srgbClr val="99CC00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8600000" scaled="0"/>
            <a:tileRect/>
          </a:gradFill>
          <a:ln w="317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 rot="20875887">
            <a:off x="4643104" y="2713911"/>
            <a:ext cx="799589" cy="1931507"/>
          </a:xfrm>
          <a:prstGeom prst="rect">
            <a:avLst/>
          </a:prstGeom>
          <a:solidFill>
            <a:schemeClr val="bg1"/>
          </a:solidFill>
          <a:ln w="12700">
            <a:noFill/>
            <a:round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959639" y="2543504"/>
            <a:ext cx="169028" cy="1696636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422 w 112911"/>
              <a:gd name="connsiteY0" fmla="*/ 502453 h 773335"/>
              <a:gd name="connsiteX1" fmla="*/ 24234 w 112911"/>
              <a:gd name="connsiteY1" fmla="*/ 735817 h 773335"/>
              <a:gd name="connsiteX2" fmla="*/ 62334 w 112911"/>
              <a:gd name="connsiteY2" fmla="*/ 745341 h 773335"/>
              <a:gd name="connsiteX3" fmla="*/ 50428 w 112911"/>
              <a:gd name="connsiteY3" fmla="*/ 464353 h 773335"/>
              <a:gd name="connsiteX4" fmla="*/ 59953 w 112911"/>
              <a:gd name="connsiteY4" fmla="*/ 204797 h 773335"/>
              <a:gd name="connsiteX5" fmla="*/ 112340 w 112911"/>
              <a:gd name="connsiteY5" fmla="*/ 45253 h 773335"/>
              <a:gd name="connsiteX6" fmla="*/ 21854 w 112911"/>
              <a:gd name="connsiteY6" fmla="*/ 9794 h 773335"/>
              <a:gd name="connsiteX7" fmla="*/ 9947 w 112911"/>
              <a:gd name="connsiteY7" fmla="*/ 197653 h 773335"/>
              <a:gd name="connsiteX8" fmla="*/ 422 w 112911"/>
              <a:gd name="connsiteY8" fmla="*/ 502453 h 773335"/>
              <a:gd name="connsiteX0" fmla="*/ 422 w 66142"/>
              <a:gd name="connsiteY0" fmla="*/ 499647 h 770529"/>
              <a:gd name="connsiteX1" fmla="*/ 24234 w 66142"/>
              <a:gd name="connsiteY1" fmla="*/ 733011 h 770529"/>
              <a:gd name="connsiteX2" fmla="*/ 62334 w 66142"/>
              <a:gd name="connsiteY2" fmla="*/ 742535 h 770529"/>
              <a:gd name="connsiteX3" fmla="*/ 50428 w 66142"/>
              <a:gd name="connsiteY3" fmla="*/ 461547 h 770529"/>
              <a:gd name="connsiteX4" fmla="*/ 59953 w 66142"/>
              <a:gd name="connsiteY4" fmla="*/ 201991 h 770529"/>
              <a:gd name="connsiteX5" fmla="*/ 63723 w 66142"/>
              <a:gd name="connsiteY5" fmla="*/ 63689 h 770529"/>
              <a:gd name="connsiteX6" fmla="*/ 21854 w 66142"/>
              <a:gd name="connsiteY6" fmla="*/ 6988 h 770529"/>
              <a:gd name="connsiteX7" fmla="*/ 9947 w 66142"/>
              <a:gd name="connsiteY7" fmla="*/ 194847 h 770529"/>
              <a:gd name="connsiteX8" fmla="*/ 422 w 66142"/>
              <a:gd name="connsiteY8" fmla="*/ 499647 h 770529"/>
              <a:gd name="connsiteX0" fmla="*/ 422 w 64259"/>
              <a:gd name="connsiteY0" fmla="*/ 508721 h 779603"/>
              <a:gd name="connsiteX1" fmla="*/ 24234 w 64259"/>
              <a:gd name="connsiteY1" fmla="*/ 742085 h 779603"/>
              <a:gd name="connsiteX2" fmla="*/ 62334 w 64259"/>
              <a:gd name="connsiteY2" fmla="*/ 751609 h 779603"/>
              <a:gd name="connsiteX3" fmla="*/ 50428 w 64259"/>
              <a:gd name="connsiteY3" fmla="*/ 470621 h 779603"/>
              <a:gd name="connsiteX4" fmla="*/ 59953 w 64259"/>
              <a:gd name="connsiteY4" fmla="*/ 211065 h 779603"/>
              <a:gd name="connsiteX5" fmla="*/ 61408 w 64259"/>
              <a:gd name="connsiteY5" fmla="*/ 28349 h 779603"/>
              <a:gd name="connsiteX6" fmla="*/ 21854 w 64259"/>
              <a:gd name="connsiteY6" fmla="*/ 16062 h 779603"/>
              <a:gd name="connsiteX7" fmla="*/ 9947 w 64259"/>
              <a:gd name="connsiteY7" fmla="*/ 203921 h 779603"/>
              <a:gd name="connsiteX8" fmla="*/ 422 w 64259"/>
              <a:gd name="connsiteY8" fmla="*/ 508721 h 779603"/>
              <a:gd name="connsiteX0" fmla="*/ 422 w 78981"/>
              <a:gd name="connsiteY0" fmla="*/ 508721 h 768284"/>
              <a:gd name="connsiteX1" fmla="*/ 24234 w 78981"/>
              <a:gd name="connsiteY1" fmla="*/ 742085 h 768284"/>
              <a:gd name="connsiteX2" fmla="*/ 78540 w 78981"/>
              <a:gd name="connsiteY2" fmla="*/ 732299 h 768284"/>
              <a:gd name="connsiteX3" fmla="*/ 50428 w 78981"/>
              <a:gd name="connsiteY3" fmla="*/ 470621 h 768284"/>
              <a:gd name="connsiteX4" fmla="*/ 59953 w 78981"/>
              <a:gd name="connsiteY4" fmla="*/ 211065 h 768284"/>
              <a:gd name="connsiteX5" fmla="*/ 61408 w 78981"/>
              <a:gd name="connsiteY5" fmla="*/ 28349 h 768284"/>
              <a:gd name="connsiteX6" fmla="*/ 21854 w 78981"/>
              <a:gd name="connsiteY6" fmla="*/ 16062 h 768284"/>
              <a:gd name="connsiteX7" fmla="*/ 9947 w 78981"/>
              <a:gd name="connsiteY7" fmla="*/ 203921 h 768284"/>
              <a:gd name="connsiteX8" fmla="*/ 422 w 78981"/>
              <a:gd name="connsiteY8" fmla="*/ 508721 h 768284"/>
              <a:gd name="connsiteX0" fmla="*/ 422 w 80715"/>
              <a:gd name="connsiteY0" fmla="*/ 508721 h 763894"/>
              <a:gd name="connsiteX1" fmla="*/ 24234 w 80715"/>
              <a:gd name="connsiteY1" fmla="*/ 742085 h 763894"/>
              <a:gd name="connsiteX2" fmla="*/ 78540 w 80715"/>
              <a:gd name="connsiteY2" fmla="*/ 732299 h 763894"/>
              <a:gd name="connsiteX3" fmla="*/ 50428 w 80715"/>
              <a:gd name="connsiteY3" fmla="*/ 470621 h 763894"/>
              <a:gd name="connsiteX4" fmla="*/ 59953 w 80715"/>
              <a:gd name="connsiteY4" fmla="*/ 211065 h 763894"/>
              <a:gd name="connsiteX5" fmla="*/ 61408 w 80715"/>
              <a:gd name="connsiteY5" fmla="*/ 28349 h 763894"/>
              <a:gd name="connsiteX6" fmla="*/ 21854 w 80715"/>
              <a:gd name="connsiteY6" fmla="*/ 16062 h 763894"/>
              <a:gd name="connsiteX7" fmla="*/ 9947 w 80715"/>
              <a:gd name="connsiteY7" fmla="*/ 203921 h 763894"/>
              <a:gd name="connsiteX8" fmla="*/ 422 w 80715"/>
              <a:gd name="connsiteY8" fmla="*/ 508721 h 763894"/>
              <a:gd name="connsiteX0" fmla="*/ 422 w 64259"/>
              <a:gd name="connsiteY0" fmla="*/ 508721 h 767565"/>
              <a:gd name="connsiteX1" fmla="*/ 24234 w 64259"/>
              <a:gd name="connsiteY1" fmla="*/ 742085 h 767565"/>
              <a:gd name="connsiteX2" fmla="*/ 57705 w 64259"/>
              <a:gd name="connsiteY2" fmla="*/ 740023 h 767565"/>
              <a:gd name="connsiteX3" fmla="*/ 50428 w 64259"/>
              <a:gd name="connsiteY3" fmla="*/ 470621 h 767565"/>
              <a:gd name="connsiteX4" fmla="*/ 59953 w 64259"/>
              <a:gd name="connsiteY4" fmla="*/ 211065 h 767565"/>
              <a:gd name="connsiteX5" fmla="*/ 61408 w 64259"/>
              <a:gd name="connsiteY5" fmla="*/ 28349 h 767565"/>
              <a:gd name="connsiteX6" fmla="*/ 21854 w 64259"/>
              <a:gd name="connsiteY6" fmla="*/ 16062 h 767565"/>
              <a:gd name="connsiteX7" fmla="*/ 9947 w 64259"/>
              <a:gd name="connsiteY7" fmla="*/ 203921 h 767565"/>
              <a:gd name="connsiteX8" fmla="*/ 422 w 64259"/>
              <a:gd name="connsiteY8" fmla="*/ 508721 h 767565"/>
              <a:gd name="connsiteX0" fmla="*/ 422 w 65479"/>
              <a:gd name="connsiteY0" fmla="*/ 508721 h 766598"/>
              <a:gd name="connsiteX1" fmla="*/ 24234 w 65479"/>
              <a:gd name="connsiteY1" fmla="*/ 742085 h 766598"/>
              <a:gd name="connsiteX2" fmla="*/ 62336 w 65479"/>
              <a:gd name="connsiteY2" fmla="*/ 738091 h 766598"/>
              <a:gd name="connsiteX3" fmla="*/ 50428 w 65479"/>
              <a:gd name="connsiteY3" fmla="*/ 470621 h 766598"/>
              <a:gd name="connsiteX4" fmla="*/ 59953 w 65479"/>
              <a:gd name="connsiteY4" fmla="*/ 211065 h 766598"/>
              <a:gd name="connsiteX5" fmla="*/ 61408 w 65479"/>
              <a:gd name="connsiteY5" fmla="*/ 28349 h 766598"/>
              <a:gd name="connsiteX6" fmla="*/ 21854 w 65479"/>
              <a:gd name="connsiteY6" fmla="*/ 16062 h 766598"/>
              <a:gd name="connsiteX7" fmla="*/ 9947 w 65479"/>
              <a:gd name="connsiteY7" fmla="*/ 203921 h 766598"/>
              <a:gd name="connsiteX8" fmla="*/ 422 w 65479"/>
              <a:gd name="connsiteY8" fmla="*/ 508721 h 766598"/>
              <a:gd name="connsiteX0" fmla="*/ 422 w 70186"/>
              <a:gd name="connsiteY0" fmla="*/ 508721 h 766598"/>
              <a:gd name="connsiteX1" fmla="*/ 24234 w 70186"/>
              <a:gd name="connsiteY1" fmla="*/ 742085 h 766598"/>
              <a:gd name="connsiteX2" fmla="*/ 62336 w 70186"/>
              <a:gd name="connsiteY2" fmla="*/ 738091 h 766598"/>
              <a:gd name="connsiteX3" fmla="*/ 50428 w 70186"/>
              <a:gd name="connsiteY3" fmla="*/ 470621 h 766598"/>
              <a:gd name="connsiteX4" fmla="*/ 59953 w 70186"/>
              <a:gd name="connsiteY4" fmla="*/ 211065 h 766598"/>
              <a:gd name="connsiteX5" fmla="*/ 61408 w 70186"/>
              <a:gd name="connsiteY5" fmla="*/ 28349 h 766598"/>
              <a:gd name="connsiteX6" fmla="*/ 21854 w 70186"/>
              <a:gd name="connsiteY6" fmla="*/ 16062 h 766598"/>
              <a:gd name="connsiteX7" fmla="*/ 9947 w 70186"/>
              <a:gd name="connsiteY7" fmla="*/ 203921 h 766598"/>
              <a:gd name="connsiteX8" fmla="*/ 422 w 70186"/>
              <a:gd name="connsiteY8" fmla="*/ 508721 h 766598"/>
              <a:gd name="connsiteX0" fmla="*/ 422 w 64377"/>
              <a:gd name="connsiteY0" fmla="*/ 508721 h 738290"/>
              <a:gd name="connsiteX1" fmla="*/ 62336 w 64377"/>
              <a:gd name="connsiteY1" fmla="*/ 738091 h 738290"/>
              <a:gd name="connsiteX2" fmla="*/ 50428 w 64377"/>
              <a:gd name="connsiteY2" fmla="*/ 470621 h 738290"/>
              <a:gd name="connsiteX3" fmla="*/ 59953 w 64377"/>
              <a:gd name="connsiteY3" fmla="*/ 211065 h 738290"/>
              <a:gd name="connsiteX4" fmla="*/ 61408 w 64377"/>
              <a:gd name="connsiteY4" fmla="*/ 28349 h 738290"/>
              <a:gd name="connsiteX5" fmla="*/ 21854 w 64377"/>
              <a:gd name="connsiteY5" fmla="*/ 16062 h 738290"/>
              <a:gd name="connsiteX6" fmla="*/ 9947 w 64377"/>
              <a:gd name="connsiteY6" fmla="*/ 203921 h 738290"/>
              <a:gd name="connsiteX7" fmla="*/ 422 w 64377"/>
              <a:gd name="connsiteY7" fmla="*/ 508721 h 738290"/>
              <a:gd name="connsiteX0" fmla="*/ 3680 w 80886"/>
              <a:gd name="connsiteY0" fmla="*/ 508721 h 746007"/>
              <a:gd name="connsiteX1" fmla="*/ 79484 w 80886"/>
              <a:gd name="connsiteY1" fmla="*/ 745816 h 746007"/>
              <a:gd name="connsiteX2" fmla="*/ 53686 w 80886"/>
              <a:gd name="connsiteY2" fmla="*/ 470621 h 746007"/>
              <a:gd name="connsiteX3" fmla="*/ 63211 w 80886"/>
              <a:gd name="connsiteY3" fmla="*/ 211065 h 746007"/>
              <a:gd name="connsiteX4" fmla="*/ 64666 w 80886"/>
              <a:gd name="connsiteY4" fmla="*/ 28349 h 746007"/>
              <a:gd name="connsiteX5" fmla="*/ 25112 w 80886"/>
              <a:gd name="connsiteY5" fmla="*/ 16062 h 746007"/>
              <a:gd name="connsiteX6" fmla="*/ 13205 w 80886"/>
              <a:gd name="connsiteY6" fmla="*/ 203921 h 746007"/>
              <a:gd name="connsiteX7" fmla="*/ 3680 w 80886"/>
              <a:gd name="connsiteY7" fmla="*/ 508721 h 746007"/>
              <a:gd name="connsiteX0" fmla="*/ 3680 w 89238"/>
              <a:gd name="connsiteY0" fmla="*/ 508721 h 747169"/>
              <a:gd name="connsiteX1" fmla="*/ 79484 w 89238"/>
              <a:gd name="connsiteY1" fmla="*/ 745816 h 747169"/>
              <a:gd name="connsiteX2" fmla="*/ 53686 w 89238"/>
              <a:gd name="connsiteY2" fmla="*/ 470621 h 747169"/>
              <a:gd name="connsiteX3" fmla="*/ 63211 w 89238"/>
              <a:gd name="connsiteY3" fmla="*/ 211065 h 747169"/>
              <a:gd name="connsiteX4" fmla="*/ 64666 w 89238"/>
              <a:gd name="connsiteY4" fmla="*/ 28349 h 747169"/>
              <a:gd name="connsiteX5" fmla="*/ 25112 w 89238"/>
              <a:gd name="connsiteY5" fmla="*/ 16062 h 747169"/>
              <a:gd name="connsiteX6" fmla="*/ 13205 w 89238"/>
              <a:gd name="connsiteY6" fmla="*/ 203921 h 747169"/>
              <a:gd name="connsiteX7" fmla="*/ 3680 w 89238"/>
              <a:gd name="connsiteY7" fmla="*/ 508721 h 7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38" h="747169">
                <a:moveTo>
                  <a:pt x="3680" y="508721"/>
                </a:moveTo>
                <a:cubicBezTo>
                  <a:pt x="14726" y="599037"/>
                  <a:pt x="48000" y="763752"/>
                  <a:pt x="79484" y="745816"/>
                </a:cubicBezTo>
                <a:cubicBezTo>
                  <a:pt x="110968" y="727880"/>
                  <a:pt x="56398" y="559746"/>
                  <a:pt x="53686" y="470621"/>
                </a:cubicBezTo>
                <a:cubicBezTo>
                  <a:pt x="50974" y="381496"/>
                  <a:pt x="61381" y="284777"/>
                  <a:pt x="63211" y="211065"/>
                </a:cubicBezTo>
                <a:cubicBezTo>
                  <a:pt x="65041" y="137353"/>
                  <a:pt x="71016" y="60850"/>
                  <a:pt x="64666" y="28349"/>
                </a:cubicBezTo>
                <a:cubicBezTo>
                  <a:pt x="58316" y="-4152"/>
                  <a:pt x="42177" y="-9338"/>
                  <a:pt x="25112" y="16062"/>
                </a:cubicBezTo>
                <a:cubicBezTo>
                  <a:pt x="8047" y="41462"/>
                  <a:pt x="16777" y="121811"/>
                  <a:pt x="13205" y="203921"/>
                </a:cubicBezTo>
                <a:cubicBezTo>
                  <a:pt x="9633" y="286031"/>
                  <a:pt x="-7366" y="418405"/>
                  <a:pt x="3680" y="508721"/>
                </a:cubicBezTo>
                <a:close/>
              </a:path>
            </a:pathLst>
          </a:custGeom>
          <a:gradFill flip="none" rotWithShape="1">
            <a:gsLst>
              <a:gs pos="0">
                <a:srgbClr val="75B44A"/>
              </a:gs>
              <a:gs pos="63000">
                <a:srgbClr val="75B44A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フリーフォーム 67"/>
          <p:cNvSpPr/>
          <p:nvPr/>
        </p:nvSpPr>
        <p:spPr>
          <a:xfrm>
            <a:off x="1374680" y="282203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ＭＳ Ｐゴシック" panose="020B0600070205080204" pitchFamily="50" charset="-128"/>
              <a:cs typeface="Segoe UI" panose="020B0502040204020203" pitchFamily="34" charset="0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619199" y="2263589"/>
            <a:ext cx="870425" cy="553071"/>
          </a:xfrm>
          <a:custGeom>
            <a:avLst/>
            <a:gdLst>
              <a:gd name="connsiteX0" fmla="*/ 1408436 w 2868876"/>
              <a:gd name="connsiteY0" fmla="*/ 30336 h 1399769"/>
              <a:gd name="connsiteX1" fmla="*/ 1586116 w 2868876"/>
              <a:gd name="connsiteY1" fmla="*/ 8668 h 1399769"/>
              <a:gd name="connsiteX2" fmla="*/ 1677123 w 2868876"/>
              <a:gd name="connsiteY2" fmla="*/ 30336 h 1399769"/>
              <a:gd name="connsiteX3" fmla="*/ 1889471 w 2868876"/>
              <a:gd name="connsiteY3" fmla="*/ 26002 h 1399769"/>
              <a:gd name="connsiteX4" fmla="*/ 2071485 w 2868876"/>
              <a:gd name="connsiteY4" fmla="*/ 0 h 1399769"/>
              <a:gd name="connsiteX5" fmla="*/ 2223162 w 2868876"/>
              <a:gd name="connsiteY5" fmla="*/ 56338 h 1399769"/>
              <a:gd name="connsiteX6" fmla="*/ 2179826 w 2868876"/>
              <a:gd name="connsiteY6" fmla="*/ 199348 h 1399769"/>
              <a:gd name="connsiteX7" fmla="*/ 2344505 w 2868876"/>
              <a:gd name="connsiteY7" fmla="*/ 69339 h 1399769"/>
              <a:gd name="connsiteX8" fmla="*/ 2413843 w 2868876"/>
              <a:gd name="connsiteY8" fmla="*/ 82340 h 1399769"/>
              <a:gd name="connsiteX9" fmla="*/ 2686863 w 2868876"/>
              <a:gd name="connsiteY9" fmla="*/ 186347 h 1399769"/>
              <a:gd name="connsiteX10" fmla="*/ 2704198 w 2868876"/>
              <a:gd name="connsiteY10" fmla="*/ 260019 h 1399769"/>
              <a:gd name="connsiteX11" fmla="*/ 2678196 w 2868876"/>
              <a:gd name="connsiteY11" fmla="*/ 320690 h 1399769"/>
              <a:gd name="connsiteX12" fmla="*/ 2834207 w 2868876"/>
              <a:gd name="connsiteY12" fmla="*/ 346692 h 1399769"/>
              <a:gd name="connsiteX13" fmla="*/ 2868876 w 2868876"/>
              <a:gd name="connsiteY13" fmla="*/ 468035 h 1399769"/>
              <a:gd name="connsiteX14" fmla="*/ 2730199 w 2868876"/>
              <a:gd name="connsiteY14" fmla="*/ 585043 h 1399769"/>
              <a:gd name="connsiteX15" fmla="*/ 2435511 w 2868876"/>
              <a:gd name="connsiteY15" fmla="*/ 697718 h 1399769"/>
              <a:gd name="connsiteX16" fmla="*/ 2036816 w 2868876"/>
              <a:gd name="connsiteY16" fmla="*/ 949070 h 1399769"/>
              <a:gd name="connsiteX17" fmla="*/ 1945809 w 2868876"/>
              <a:gd name="connsiteY17" fmla="*/ 1122416 h 1399769"/>
              <a:gd name="connsiteX18" fmla="*/ 1785464 w 2868876"/>
              <a:gd name="connsiteY18" fmla="*/ 1256759 h 1399769"/>
              <a:gd name="connsiteX19" fmla="*/ 1742127 w 2868876"/>
              <a:gd name="connsiteY19" fmla="*/ 1278427 h 1399769"/>
              <a:gd name="connsiteX20" fmla="*/ 1503777 w 2868876"/>
              <a:gd name="connsiteY20" fmla="*/ 1347765 h 1399769"/>
              <a:gd name="connsiteX21" fmla="*/ 1213422 w 2868876"/>
              <a:gd name="connsiteY21" fmla="*/ 1399769 h 1399769"/>
              <a:gd name="connsiteX22" fmla="*/ 853729 w 2868876"/>
              <a:gd name="connsiteY22" fmla="*/ 1391102 h 1399769"/>
              <a:gd name="connsiteX23" fmla="*/ 632713 w 2868876"/>
              <a:gd name="connsiteY23" fmla="*/ 1334764 h 1399769"/>
              <a:gd name="connsiteX24" fmla="*/ 593710 w 2868876"/>
              <a:gd name="connsiteY24" fmla="*/ 1269760 h 1399769"/>
              <a:gd name="connsiteX25" fmla="*/ 398696 w 2868876"/>
              <a:gd name="connsiteY25" fmla="*/ 1295762 h 1399769"/>
              <a:gd name="connsiteX26" fmla="*/ 199348 w 2868876"/>
              <a:gd name="connsiteY26" fmla="*/ 1217756 h 1399769"/>
              <a:gd name="connsiteX27" fmla="*/ 138677 w 2868876"/>
              <a:gd name="connsiteY27" fmla="*/ 1174419 h 1399769"/>
              <a:gd name="connsiteX28" fmla="*/ 0 w 2868876"/>
              <a:gd name="connsiteY28" fmla="*/ 1014074 h 1399769"/>
              <a:gd name="connsiteX29" fmla="*/ 69339 w 2868876"/>
              <a:gd name="connsiteY29" fmla="*/ 884065 h 1399769"/>
              <a:gd name="connsiteX30" fmla="*/ 134343 w 2868876"/>
              <a:gd name="connsiteY30" fmla="*/ 836395 h 1399769"/>
              <a:gd name="connsiteX31" fmla="*/ 108342 w 2868876"/>
              <a:gd name="connsiteY31" fmla="*/ 632713 h 1399769"/>
              <a:gd name="connsiteX32" fmla="*/ 203682 w 2868876"/>
              <a:gd name="connsiteY32" fmla="*/ 580709 h 1399769"/>
              <a:gd name="connsiteX33" fmla="*/ 260019 w 2868876"/>
              <a:gd name="connsiteY33" fmla="*/ 541707 h 1399769"/>
              <a:gd name="connsiteX34" fmla="*/ 325024 w 2868876"/>
              <a:gd name="connsiteY34" fmla="*/ 446366 h 1399769"/>
              <a:gd name="connsiteX35" fmla="*/ 437699 w 2868876"/>
              <a:gd name="connsiteY35" fmla="*/ 394362 h 1399769"/>
              <a:gd name="connsiteX36" fmla="*/ 580709 w 2868876"/>
              <a:gd name="connsiteY36" fmla="*/ 407363 h 1399769"/>
              <a:gd name="connsiteX37" fmla="*/ 602378 w 2868876"/>
              <a:gd name="connsiteY37" fmla="*/ 255686 h 1399769"/>
              <a:gd name="connsiteX38" fmla="*/ 823394 w 2868876"/>
              <a:gd name="connsiteY38" fmla="*/ 173346 h 1399769"/>
              <a:gd name="connsiteX39" fmla="*/ 914400 w 2868876"/>
              <a:gd name="connsiteY39" fmla="*/ 173346 h 1399769"/>
              <a:gd name="connsiteX40" fmla="*/ 1009741 w 2868876"/>
              <a:gd name="connsiteY40" fmla="*/ 199348 h 1399769"/>
              <a:gd name="connsiteX41" fmla="*/ 1131083 w 2868876"/>
              <a:gd name="connsiteY41" fmla="*/ 121343 h 1399769"/>
              <a:gd name="connsiteX42" fmla="*/ 1243758 w 2868876"/>
              <a:gd name="connsiteY42" fmla="*/ 164679 h 1399769"/>
              <a:gd name="connsiteX43" fmla="*/ 1408436 w 2868876"/>
              <a:gd name="connsiteY43" fmla="*/ 30336 h 1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68876" h="1399769">
                <a:moveTo>
                  <a:pt x="1408436" y="30336"/>
                </a:moveTo>
                <a:lnTo>
                  <a:pt x="1586116" y="8668"/>
                </a:lnTo>
                <a:lnTo>
                  <a:pt x="1677123" y="30336"/>
                </a:lnTo>
                <a:lnTo>
                  <a:pt x="1889471" y="26002"/>
                </a:lnTo>
                <a:lnTo>
                  <a:pt x="2071485" y="0"/>
                </a:lnTo>
                <a:lnTo>
                  <a:pt x="2223162" y="56338"/>
                </a:lnTo>
                <a:lnTo>
                  <a:pt x="2179826" y="199348"/>
                </a:lnTo>
                <a:lnTo>
                  <a:pt x="2344505" y="69339"/>
                </a:lnTo>
                <a:lnTo>
                  <a:pt x="2413843" y="82340"/>
                </a:lnTo>
                <a:lnTo>
                  <a:pt x="2686863" y="186347"/>
                </a:lnTo>
                <a:lnTo>
                  <a:pt x="2704198" y="260019"/>
                </a:lnTo>
                <a:lnTo>
                  <a:pt x="2678196" y="320690"/>
                </a:lnTo>
                <a:lnTo>
                  <a:pt x="2834207" y="346692"/>
                </a:lnTo>
                <a:lnTo>
                  <a:pt x="2868876" y="468035"/>
                </a:lnTo>
                <a:lnTo>
                  <a:pt x="2730199" y="585043"/>
                </a:lnTo>
                <a:lnTo>
                  <a:pt x="2435511" y="697718"/>
                </a:lnTo>
                <a:lnTo>
                  <a:pt x="2036816" y="949070"/>
                </a:lnTo>
                <a:lnTo>
                  <a:pt x="1945809" y="1122416"/>
                </a:lnTo>
                <a:lnTo>
                  <a:pt x="1785464" y="1256759"/>
                </a:lnTo>
                <a:lnTo>
                  <a:pt x="1742127" y="1278427"/>
                </a:lnTo>
                <a:lnTo>
                  <a:pt x="1503777" y="1347765"/>
                </a:lnTo>
                <a:lnTo>
                  <a:pt x="1213422" y="1399769"/>
                </a:lnTo>
                <a:lnTo>
                  <a:pt x="853729" y="1391102"/>
                </a:lnTo>
                <a:lnTo>
                  <a:pt x="632713" y="1334764"/>
                </a:lnTo>
                <a:lnTo>
                  <a:pt x="593710" y="1269760"/>
                </a:lnTo>
                <a:lnTo>
                  <a:pt x="398696" y="1295762"/>
                </a:lnTo>
                <a:lnTo>
                  <a:pt x="199348" y="1217756"/>
                </a:lnTo>
                <a:lnTo>
                  <a:pt x="138677" y="1174419"/>
                </a:lnTo>
                <a:lnTo>
                  <a:pt x="0" y="1014074"/>
                </a:lnTo>
                <a:lnTo>
                  <a:pt x="69339" y="884065"/>
                </a:lnTo>
                <a:lnTo>
                  <a:pt x="134343" y="836395"/>
                </a:lnTo>
                <a:lnTo>
                  <a:pt x="108342" y="632713"/>
                </a:lnTo>
                <a:lnTo>
                  <a:pt x="203682" y="580709"/>
                </a:lnTo>
                <a:lnTo>
                  <a:pt x="260019" y="541707"/>
                </a:lnTo>
                <a:lnTo>
                  <a:pt x="325024" y="446366"/>
                </a:lnTo>
                <a:lnTo>
                  <a:pt x="437699" y="394362"/>
                </a:lnTo>
                <a:lnTo>
                  <a:pt x="580709" y="407363"/>
                </a:lnTo>
                <a:lnTo>
                  <a:pt x="602378" y="255686"/>
                </a:lnTo>
                <a:lnTo>
                  <a:pt x="823394" y="173346"/>
                </a:lnTo>
                <a:lnTo>
                  <a:pt x="914400" y="173346"/>
                </a:lnTo>
                <a:lnTo>
                  <a:pt x="1009741" y="199348"/>
                </a:lnTo>
                <a:lnTo>
                  <a:pt x="1131083" y="121343"/>
                </a:lnTo>
                <a:lnTo>
                  <a:pt x="1243758" y="164679"/>
                </a:lnTo>
                <a:lnTo>
                  <a:pt x="1408436" y="30336"/>
                </a:ln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フリーフォーム 52"/>
          <p:cNvSpPr/>
          <p:nvPr/>
        </p:nvSpPr>
        <p:spPr>
          <a:xfrm>
            <a:off x="593303" y="2266214"/>
            <a:ext cx="896320" cy="453515"/>
          </a:xfrm>
          <a:custGeom>
            <a:avLst/>
            <a:gdLst>
              <a:gd name="connsiteX0" fmla="*/ 1408436 w 2868876"/>
              <a:gd name="connsiteY0" fmla="*/ 30336 h 1399769"/>
              <a:gd name="connsiteX1" fmla="*/ 1586116 w 2868876"/>
              <a:gd name="connsiteY1" fmla="*/ 8668 h 1399769"/>
              <a:gd name="connsiteX2" fmla="*/ 1677123 w 2868876"/>
              <a:gd name="connsiteY2" fmla="*/ 30336 h 1399769"/>
              <a:gd name="connsiteX3" fmla="*/ 1889471 w 2868876"/>
              <a:gd name="connsiteY3" fmla="*/ 26002 h 1399769"/>
              <a:gd name="connsiteX4" fmla="*/ 2071485 w 2868876"/>
              <a:gd name="connsiteY4" fmla="*/ 0 h 1399769"/>
              <a:gd name="connsiteX5" fmla="*/ 2223162 w 2868876"/>
              <a:gd name="connsiteY5" fmla="*/ 56338 h 1399769"/>
              <a:gd name="connsiteX6" fmla="*/ 2179826 w 2868876"/>
              <a:gd name="connsiteY6" fmla="*/ 199348 h 1399769"/>
              <a:gd name="connsiteX7" fmla="*/ 2344505 w 2868876"/>
              <a:gd name="connsiteY7" fmla="*/ 69339 h 1399769"/>
              <a:gd name="connsiteX8" fmla="*/ 2413843 w 2868876"/>
              <a:gd name="connsiteY8" fmla="*/ 82340 h 1399769"/>
              <a:gd name="connsiteX9" fmla="*/ 2686863 w 2868876"/>
              <a:gd name="connsiteY9" fmla="*/ 186347 h 1399769"/>
              <a:gd name="connsiteX10" fmla="*/ 2704198 w 2868876"/>
              <a:gd name="connsiteY10" fmla="*/ 260019 h 1399769"/>
              <a:gd name="connsiteX11" fmla="*/ 2678196 w 2868876"/>
              <a:gd name="connsiteY11" fmla="*/ 320690 h 1399769"/>
              <a:gd name="connsiteX12" fmla="*/ 2834207 w 2868876"/>
              <a:gd name="connsiteY12" fmla="*/ 346692 h 1399769"/>
              <a:gd name="connsiteX13" fmla="*/ 2868876 w 2868876"/>
              <a:gd name="connsiteY13" fmla="*/ 468035 h 1399769"/>
              <a:gd name="connsiteX14" fmla="*/ 2730199 w 2868876"/>
              <a:gd name="connsiteY14" fmla="*/ 585043 h 1399769"/>
              <a:gd name="connsiteX15" fmla="*/ 2435511 w 2868876"/>
              <a:gd name="connsiteY15" fmla="*/ 697718 h 1399769"/>
              <a:gd name="connsiteX16" fmla="*/ 2036816 w 2868876"/>
              <a:gd name="connsiteY16" fmla="*/ 949070 h 1399769"/>
              <a:gd name="connsiteX17" fmla="*/ 1945809 w 2868876"/>
              <a:gd name="connsiteY17" fmla="*/ 1122416 h 1399769"/>
              <a:gd name="connsiteX18" fmla="*/ 1785464 w 2868876"/>
              <a:gd name="connsiteY18" fmla="*/ 1256759 h 1399769"/>
              <a:gd name="connsiteX19" fmla="*/ 1742127 w 2868876"/>
              <a:gd name="connsiteY19" fmla="*/ 1278427 h 1399769"/>
              <a:gd name="connsiteX20" fmla="*/ 1503777 w 2868876"/>
              <a:gd name="connsiteY20" fmla="*/ 1347765 h 1399769"/>
              <a:gd name="connsiteX21" fmla="*/ 1213422 w 2868876"/>
              <a:gd name="connsiteY21" fmla="*/ 1399769 h 1399769"/>
              <a:gd name="connsiteX22" fmla="*/ 853729 w 2868876"/>
              <a:gd name="connsiteY22" fmla="*/ 1391102 h 1399769"/>
              <a:gd name="connsiteX23" fmla="*/ 632713 w 2868876"/>
              <a:gd name="connsiteY23" fmla="*/ 1334764 h 1399769"/>
              <a:gd name="connsiteX24" fmla="*/ 593710 w 2868876"/>
              <a:gd name="connsiteY24" fmla="*/ 1269760 h 1399769"/>
              <a:gd name="connsiteX25" fmla="*/ 398696 w 2868876"/>
              <a:gd name="connsiteY25" fmla="*/ 1295762 h 1399769"/>
              <a:gd name="connsiteX26" fmla="*/ 199348 w 2868876"/>
              <a:gd name="connsiteY26" fmla="*/ 1217756 h 1399769"/>
              <a:gd name="connsiteX27" fmla="*/ 138677 w 2868876"/>
              <a:gd name="connsiteY27" fmla="*/ 1174419 h 1399769"/>
              <a:gd name="connsiteX28" fmla="*/ 0 w 2868876"/>
              <a:gd name="connsiteY28" fmla="*/ 1014074 h 1399769"/>
              <a:gd name="connsiteX29" fmla="*/ 69339 w 2868876"/>
              <a:gd name="connsiteY29" fmla="*/ 884065 h 1399769"/>
              <a:gd name="connsiteX30" fmla="*/ 134343 w 2868876"/>
              <a:gd name="connsiteY30" fmla="*/ 836395 h 1399769"/>
              <a:gd name="connsiteX31" fmla="*/ 108342 w 2868876"/>
              <a:gd name="connsiteY31" fmla="*/ 632713 h 1399769"/>
              <a:gd name="connsiteX32" fmla="*/ 203682 w 2868876"/>
              <a:gd name="connsiteY32" fmla="*/ 580709 h 1399769"/>
              <a:gd name="connsiteX33" fmla="*/ 260019 w 2868876"/>
              <a:gd name="connsiteY33" fmla="*/ 541707 h 1399769"/>
              <a:gd name="connsiteX34" fmla="*/ 325024 w 2868876"/>
              <a:gd name="connsiteY34" fmla="*/ 446366 h 1399769"/>
              <a:gd name="connsiteX35" fmla="*/ 437699 w 2868876"/>
              <a:gd name="connsiteY35" fmla="*/ 394362 h 1399769"/>
              <a:gd name="connsiteX36" fmla="*/ 580709 w 2868876"/>
              <a:gd name="connsiteY36" fmla="*/ 407363 h 1399769"/>
              <a:gd name="connsiteX37" fmla="*/ 602378 w 2868876"/>
              <a:gd name="connsiteY37" fmla="*/ 255686 h 1399769"/>
              <a:gd name="connsiteX38" fmla="*/ 823394 w 2868876"/>
              <a:gd name="connsiteY38" fmla="*/ 173346 h 1399769"/>
              <a:gd name="connsiteX39" fmla="*/ 914400 w 2868876"/>
              <a:gd name="connsiteY39" fmla="*/ 173346 h 1399769"/>
              <a:gd name="connsiteX40" fmla="*/ 1009741 w 2868876"/>
              <a:gd name="connsiteY40" fmla="*/ 199348 h 1399769"/>
              <a:gd name="connsiteX41" fmla="*/ 1131083 w 2868876"/>
              <a:gd name="connsiteY41" fmla="*/ 121343 h 1399769"/>
              <a:gd name="connsiteX42" fmla="*/ 1243758 w 2868876"/>
              <a:gd name="connsiteY42" fmla="*/ 164679 h 1399769"/>
              <a:gd name="connsiteX43" fmla="*/ 1408436 w 2868876"/>
              <a:gd name="connsiteY43" fmla="*/ 30336 h 13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68876" h="1399769">
                <a:moveTo>
                  <a:pt x="1408436" y="30336"/>
                </a:moveTo>
                <a:lnTo>
                  <a:pt x="1586116" y="8668"/>
                </a:lnTo>
                <a:lnTo>
                  <a:pt x="1677123" y="30336"/>
                </a:lnTo>
                <a:lnTo>
                  <a:pt x="1889471" y="26002"/>
                </a:lnTo>
                <a:lnTo>
                  <a:pt x="2071485" y="0"/>
                </a:lnTo>
                <a:lnTo>
                  <a:pt x="2223162" y="56338"/>
                </a:lnTo>
                <a:lnTo>
                  <a:pt x="2179826" y="199348"/>
                </a:lnTo>
                <a:lnTo>
                  <a:pt x="2344505" y="69339"/>
                </a:lnTo>
                <a:lnTo>
                  <a:pt x="2413843" y="82340"/>
                </a:lnTo>
                <a:lnTo>
                  <a:pt x="2686863" y="186347"/>
                </a:lnTo>
                <a:lnTo>
                  <a:pt x="2704198" y="260019"/>
                </a:lnTo>
                <a:lnTo>
                  <a:pt x="2678196" y="320690"/>
                </a:lnTo>
                <a:lnTo>
                  <a:pt x="2834207" y="346692"/>
                </a:lnTo>
                <a:lnTo>
                  <a:pt x="2868876" y="468035"/>
                </a:lnTo>
                <a:lnTo>
                  <a:pt x="2730199" y="585043"/>
                </a:lnTo>
                <a:lnTo>
                  <a:pt x="2435511" y="697718"/>
                </a:lnTo>
                <a:lnTo>
                  <a:pt x="2036816" y="949070"/>
                </a:lnTo>
                <a:lnTo>
                  <a:pt x="1945809" y="1122416"/>
                </a:lnTo>
                <a:lnTo>
                  <a:pt x="1785464" y="1256759"/>
                </a:lnTo>
                <a:lnTo>
                  <a:pt x="1742127" y="1278427"/>
                </a:lnTo>
                <a:lnTo>
                  <a:pt x="1503777" y="1347765"/>
                </a:lnTo>
                <a:lnTo>
                  <a:pt x="1213422" y="1399769"/>
                </a:lnTo>
                <a:lnTo>
                  <a:pt x="853729" y="1391102"/>
                </a:lnTo>
                <a:lnTo>
                  <a:pt x="632713" y="1334764"/>
                </a:lnTo>
                <a:lnTo>
                  <a:pt x="593710" y="1269760"/>
                </a:lnTo>
                <a:lnTo>
                  <a:pt x="398696" y="1295762"/>
                </a:lnTo>
                <a:lnTo>
                  <a:pt x="199348" y="1217756"/>
                </a:lnTo>
                <a:lnTo>
                  <a:pt x="138677" y="1174419"/>
                </a:lnTo>
                <a:lnTo>
                  <a:pt x="0" y="1014074"/>
                </a:lnTo>
                <a:lnTo>
                  <a:pt x="69339" y="884065"/>
                </a:lnTo>
                <a:lnTo>
                  <a:pt x="134343" y="836395"/>
                </a:lnTo>
                <a:lnTo>
                  <a:pt x="108342" y="632713"/>
                </a:lnTo>
                <a:lnTo>
                  <a:pt x="203682" y="580709"/>
                </a:lnTo>
                <a:lnTo>
                  <a:pt x="260019" y="541707"/>
                </a:lnTo>
                <a:lnTo>
                  <a:pt x="325024" y="446366"/>
                </a:lnTo>
                <a:lnTo>
                  <a:pt x="437699" y="394362"/>
                </a:lnTo>
                <a:lnTo>
                  <a:pt x="580709" y="407363"/>
                </a:lnTo>
                <a:lnTo>
                  <a:pt x="602378" y="255686"/>
                </a:lnTo>
                <a:lnTo>
                  <a:pt x="823394" y="173346"/>
                </a:lnTo>
                <a:lnTo>
                  <a:pt x="914400" y="173346"/>
                </a:lnTo>
                <a:lnTo>
                  <a:pt x="1009741" y="199348"/>
                </a:lnTo>
                <a:lnTo>
                  <a:pt x="1131083" y="121343"/>
                </a:lnTo>
                <a:lnTo>
                  <a:pt x="1243758" y="164679"/>
                </a:lnTo>
                <a:lnTo>
                  <a:pt x="1408436" y="30336"/>
                </a:lnTo>
                <a:close/>
              </a:path>
            </a:pathLst>
          </a:custGeom>
          <a:gradFill flip="none" rotWithShape="1">
            <a:gsLst>
              <a:gs pos="14000">
                <a:srgbClr val="CAE284"/>
              </a:gs>
              <a:gs pos="42000">
                <a:srgbClr val="98CC01"/>
              </a:gs>
              <a:gs pos="100000">
                <a:srgbClr val="7BB83C"/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rgbClr val="66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48" y="2713531"/>
            <a:ext cx="505402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917899" y="4120262"/>
            <a:ext cx="4174552" cy="2210433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99CC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881016" y="4102101"/>
            <a:ext cx="4211683" cy="2215894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6DA945"/>
          </a:solidFill>
          <a:ln w="12700">
            <a:noFill/>
            <a:round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659714" y="697423"/>
            <a:ext cx="448494" cy="426169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08244 h 779126"/>
              <a:gd name="connsiteX1" fmla="*/ 26569 w 108567"/>
              <a:gd name="connsiteY1" fmla="*/ 741608 h 779126"/>
              <a:gd name="connsiteX2" fmla="*/ 64669 w 108567"/>
              <a:gd name="connsiteY2" fmla="*/ 751132 h 779126"/>
              <a:gd name="connsiteX3" fmla="*/ 52763 w 108567"/>
              <a:gd name="connsiteY3" fmla="*/ 470144 h 779126"/>
              <a:gd name="connsiteX4" fmla="*/ 62288 w 108567"/>
              <a:gd name="connsiteY4" fmla="*/ 210588 h 779126"/>
              <a:gd name="connsiteX5" fmla="*/ 107532 w 108567"/>
              <a:gd name="connsiteY5" fmla="*/ 9 h 779126"/>
              <a:gd name="connsiteX6" fmla="*/ 12282 w 108567"/>
              <a:gd name="connsiteY6" fmla="*/ 203444 h 779126"/>
              <a:gd name="connsiteX7" fmla="*/ 2757 w 108567"/>
              <a:gd name="connsiteY7" fmla="*/ 508244 h 779126"/>
              <a:gd name="connsiteX0" fmla="*/ 2757 w 113035"/>
              <a:gd name="connsiteY0" fmla="*/ 509053 h 779935"/>
              <a:gd name="connsiteX1" fmla="*/ 26569 w 113035"/>
              <a:gd name="connsiteY1" fmla="*/ 742417 h 779935"/>
              <a:gd name="connsiteX2" fmla="*/ 64669 w 113035"/>
              <a:gd name="connsiteY2" fmla="*/ 751941 h 779935"/>
              <a:gd name="connsiteX3" fmla="*/ 52763 w 113035"/>
              <a:gd name="connsiteY3" fmla="*/ 470953 h 779935"/>
              <a:gd name="connsiteX4" fmla="*/ 62288 w 113035"/>
              <a:gd name="connsiteY4" fmla="*/ 211397 h 779935"/>
              <a:gd name="connsiteX5" fmla="*/ 107532 w 113035"/>
              <a:gd name="connsiteY5" fmla="*/ 818 h 779935"/>
              <a:gd name="connsiteX6" fmla="*/ 12282 w 113035"/>
              <a:gd name="connsiteY6" fmla="*/ 204253 h 779935"/>
              <a:gd name="connsiteX7" fmla="*/ 2757 w 113035"/>
              <a:gd name="connsiteY7" fmla="*/ 509053 h 7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35" h="779935">
                <a:moveTo>
                  <a:pt x="2757" y="509053"/>
                </a:moveTo>
                <a:cubicBezTo>
                  <a:pt x="5138" y="598747"/>
                  <a:pt x="16250" y="701936"/>
                  <a:pt x="26569" y="742417"/>
                </a:cubicBezTo>
                <a:cubicBezTo>
                  <a:pt x="36888" y="782898"/>
                  <a:pt x="60303" y="797185"/>
                  <a:pt x="64669" y="751941"/>
                </a:cubicBezTo>
                <a:cubicBezTo>
                  <a:pt x="69035" y="706697"/>
                  <a:pt x="53160" y="561044"/>
                  <a:pt x="52763" y="470953"/>
                </a:cubicBezTo>
                <a:cubicBezTo>
                  <a:pt x="52366" y="380862"/>
                  <a:pt x="53160" y="289753"/>
                  <a:pt x="62288" y="211397"/>
                </a:cubicBezTo>
                <a:cubicBezTo>
                  <a:pt x="71416" y="133041"/>
                  <a:pt x="131201" y="13210"/>
                  <a:pt x="107532" y="818"/>
                </a:cubicBezTo>
                <a:cubicBezTo>
                  <a:pt x="83863" y="-11574"/>
                  <a:pt x="29745" y="119547"/>
                  <a:pt x="12282" y="204253"/>
                </a:cubicBezTo>
                <a:cubicBezTo>
                  <a:pt x="-5181" y="288959"/>
                  <a:pt x="376" y="419359"/>
                  <a:pt x="2757" y="5090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667367" y="4442808"/>
            <a:ext cx="403765" cy="554414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38" h="259120">
                <a:moveTo>
                  <a:pt x="0" y="259120"/>
                </a:moveTo>
                <a:cubicBezTo>
                  <a:pt x="30204" y="169616"/>
                  <a:pt x="15666" y="87693"/>
                  <a:pt x="25399" y="28138"/>
                </a:cubicBezTo>
                <a:cubicBezTo>
                  <a:pt x="46572" y="30338"/>
                  <a:pt x="41458" y="50411"/>
                  <a:pt x="67865" y="41831"/>
                </a:cubicBezTo>
                <a:cubicBezTo>
                  <a:pt x="94272" y="33251"/>
                  <a:pt x="84616" y="9939"/>
                  <a:pt x="105379" y="0"/>
                </a:cubicBezTo>
                <a:cubicBezTo>
                  <a:pt x="113065" y="65911"/>
                  <a:pt x="127116" y="179420"/>
                  <a:pt x="173038" y="240863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21294225">
            <a:off x="2287603" y="1585101"/>
            <a:ext cx="260370" cy="3836041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398691" y="4906733"/>
            <a:ext cx="411168" cy="552341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38" h="257175">
                <a:moveTo>
                  <a:pt x="0" y="257175"/>
                </a:moveTo>
                <a:cubicBezTo>
                  <a:pt x="32279" y="124883"/>
                  <a:pt x="23125" y="76296"/>
                  <a:pt x="25399" y="26193"/>
                </a:cubicBezTo>
                <a:cubicBezTo>
                  <a:pt x="51011" y="26656"/>
                  <a:pt x="46578" y="36472"/>
                  <a:pt x="74612" y="30162"/>
                </a:cubicBezTo>
                <a:cubicBezTo>
                  <a:pt x="102646" y="23852"/>
                  <a:pt x="93780" y="12648"/>
                  <a:pt x="111918" y="0"/>
                </a:cubicBezTo>
                <a:cubicBezTo>
                  <a:pt x="118387" y="41809"/>
                  <a:pt x="138243" y="136392"/>
                  <a:pt x="148430" y="176212"/>
                </a:cubicBezTo>
                <a:cubicBezTo>
                  <a:pt x="158617" y="216032"/>
                  <a:pt x="171186" y="237595"/>
                  <a:pt x="173038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165007" y="1153681"/>
            <a:ext cx="198629" cy="385723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3177559" y="4598237"/>
            <a:ext cx="336598" cy="454555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9671 h 239671"/>
              <a:gd name="connsiteX1" fmla="*/ 25399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41924"/>
              <a:gd name="connsiteY0" fmla="*/ 220222 h 220222"/>
              <a:gd name="connsiteX1" fmla="*/ 15028 w 141924"/>
              <a:gd name="connsiteY1" fmla="*/ 8689 h 220222"/>
              <a:gd name="connsiteX2" fmla="*/ 51271 w 141924"/>
              <a:gd name="connsiteY2" fmla="*/ 22382 h 220222"/>
              <a:gd name="connsiteX3" fmla="*/ 88785 w 141924"/>
              <a:gd name="connsiteY3" fmla="*/ 0 h 220222"/>
              <a:gd name="connsiteX4" fmla="*/ 141924 w 141924"/>
              <a:gd name="connsiteY4" fmla="*/ 219469 h 22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4" h="220222">
                <a:moveTo>
                  <a:pt x="0" y="220222"/>
                </a:moveTo>
                <a:cubicBezTo>
                  <a:pt x="17758" y="113214"/>
                  <a:pt x="13592" y="74079"/>
                  <a:pt x="15028" y="8689"/>
                </a:cubicBezTo>
                <a:cubicBezTo>
                  <a:pt x="36201" y="10889"/>
                  <a:pt x="28606" y="25775"/>
                  <a:pt x="51271" y="22382"/>
                </a:cubicBezTo>
                <a:cubicBezTo>
                  <a:pt x="73936" y="18989"/>
                  <a:pt x="68022" y="9939"/>
                  <a:pt x="88785" y="0"/>
                </a:cubicBezTo>
                <a:cubicBezTo>
                  <a:pt x="96471" y="65911"/>
                  <a:pt x="106373" y="140522"/>
                  <a:pt x="141924" y="219469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 rot="194343">
            <a:off x="2935226" y="2013162"/>
            <a:ext cx="595941" cy="3155425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  <a:gd name="connsiteX0" fmla="*/ 636 w 64198"/>
              <a:gd name="connsiteY0" fmla="*/ 510946 h 781828"/>
              <a:gd name="connsiteX1" fmla="*/ 24448 w 64198"/>
              <a:gd name="connsiteY1" fmla="*/ 744310 h 781828"/>
              <a:gd name="connsiteX2" fmla="*/ 62548 w 64198"/>
              <a:gd name="connsiteY2" fmla="*/ 753834 h 781828"/>
              <a:gd name="connsiteX3" fmla="*/ 50642 w 64198"/>
              <a:gd name="connsiteY3" fmla="*/ 472846 h 781828"/>
              <a:gd name="connsiteX4" fmla="*/ 61701 w 64198"/>
              <a:gd name="connsiteY4" fmla="*/ 206375 h 781828"/>
              <a:gd name="connsiteX5" fmla="*/ 44830 w 64198"/>
              <a:gd name="connsiteY5" fmla="*/ 360 h 781828"/>
              <a:gd name="connsiteX6" fmla="*/ 10161 w 64198"/>
              <a:gd name="connsiteY6" fmla="*/ 206146 h 781828"/>
              <a:gd name="connsiteX7" fmla="*/ 636 w 64198"/>
              <a:gd name="connsiteY7" fmla="*/ 510946 h 781828"/>
              <a:gd name="connsiteX0" fmla="*/ 636 w 67696"/>
              <a:gd name="connsiteY0" fmla="*/ 510998 h 781880"/>
              <a:gd name="connsiteX1" fmla="*/ 24448 w 67696"/>
              <a:gd name="connsiteY1" fmla="*/ 744362 h 781880"/>
              <a:gd name="connsiteX2" fmla="*/ 62548 w 67696"/>
              <a:gd name="connsiteY2" fmla="*/ 753886 h 781880"/>
              <a:gd name="connsiteX3" fmla="*/ 50642 w 67696"/>
              <a:gd name="connsiteY3" fmla="*/ 472898 h 781880"/>
              <a:gd name="connsiteX4" fmla="*/ 61701 w 67696"/>
              <a:gd name="connsiteY4" fmla="*/ 206427 h 781880"/>
              <a:gd name="connsiteX5" fmla="*/ 44830 w 67696"/>
              <a:gd name="connsiteY5" fmla="*/ 412 h 781880"/>
              <a:gd name="connsiteX6" fmla="*/ 10161 w 67696"/>
              <a:gd name="connsiteY6" fmla="*/ 206198 h 781880"/>
              <a:gd name="connsiteX7" fmla="*/ 636 w 67696"/>
              <a:gd name="connsiteY7" fmla="*/ 510998 h 781880"/>
              <a:gd name="connsiteX0" fmla="*/ 636 w 63386"/>
              <a:gd name="connsiteY0" fmla="*/ 510899 h 781781"/>
              <a:gd name="connsiteX1" fmla="*/ 24448 w 63386"/>
              <a:gd name="connsiteY1" fmla="*/ 744263 h 781781"/>
              <a:gd name="connsiteX2" fmla="*/ 62548 w 63386"/>
              <a:gd name="connsiteY2" fmla="*/ 753787 h 781781"/>
              <a:gd name="connsiteX3" fmla="*/ 50642 w 63386"/>
              <a:gd name="connsiteY3" fmla="*/ 472799 h 781781"/>
              <a:gd name="connsiteX4" fmla="*/ 48908 w 63386"/>
              <a:gd name="connsiteY4" fmla="*/ 250919 h 781781"/>
              <a:gd name="connsiteX5" fmla="*/ 44830 w 63386"/>
              <a:gd name="connsiteY5" fmla="*/ 313 h 781781"/>
              <a:gd name="connsiteX6" fmla="*/ 10161 w 63386"/>
              <a:gd name="connsiteY6" fmla="*/ 206099 h 781781"/>
              <a:gd name="connsiteX7" fmla="*/ 636 w 63386"/>
              <a:gd name="connsiteY7" fmla="*/ 510899 h 781781"/>
              <a:gd name="connsiteX0" fmla="*/ 444 w 66849"/>
              <a:gd name="connsiteY0" fmla="*/ 463216 h 784385"/>
              <a:gd name="connsiteX1" fmla="*/ 27911 w 66849"/>
              <a:gd name="connsiteY1" fmla="*/ 744246 h 784385"/>
              <a:gd name="connsiteX2" fmla="*/ 66011 w 66849"/>
              <a:gd name="connsiteY2" fmla="*/ 753770 h 784385"/>
              <a:gd name="connsiteX3" fmla="*/ 54105 w 66849"/>
              <a:gd name="connsiteY3" fmla="*/ 472782 h 784385"/>
              <a:gd name="connsiteX4" fmla="*/ 52371 w 66849"/>
              <a:gd name="connsiteY4" fmla="*/ 250902 h 784385"/>
              <a:gd name="connsiteX5" fmla="*/ 48293 w 66849"/>
              <a:gd name="connsiteY5" fmla="*/ 296 h 784385"/>
              <a:gd name="connsiteX6" fmla="*/ 13624 w 66849"/>
              <a:gd name="connsiteY6" fmla="*/ 206082 h 784385"/>
              <a:gd name="connsiteX7" fmla="*/ 444 w 66849"/>
              <a:gd name="connsiteY7" fmla="*/ 463216 h 784385"/>
              <a:gd name="connsiteX0" fmla="*/ 444 w 66849"/>
              <a:gd name="connsiteY0" fmla="*/ 464029 h 785198"/>
              <a:gd name="connsiteX1" fmla="*/ 27911 w 66849"/>
              <a:gd name="connsiteY1" fmla="*/ 745059 h 785198"/>
              <a:gd name="connsiteX2" fmla="*/ 66011 w 66849"/>
              <a:gd name="connsiteY2" fmla="*/ 754583 h 785198"/>
              <a:gd name="connsiteX3" fmla="*/ 54105 w 66849"/>
              <a:gd name="connsiteY3" fmla="*/ 473595 h 785198"/>
              <a:gd name="connsiteX4" fmla="*/ 52371 w 66849"/>
              <a:gd name="connsiteY4" fmla="*/ 251715 h 785198"/>
              <a:gd name="connsiteX5" fmla="*/ 48293 w 66849"/>
              <a:gd name="connsiteY5" fmla="*/ 1109 h 785198"/>
              <a:gd name="connsiteX6" fmla="*/ 13624 w 66849"/>
              <a:gd name="connsiteY6" fmla="*/ 206895 h 785198"/>
              <a:gd name="connsiteX7" fmla="*/ 444 w 66849"/>
              <a:gd name="connsiteY7" fmla="*/ 464029 h 785198"/>
              <a:gd name="connsiteX0" fmla="*/ 444 w 66205"/>
              <a:gd name="connsiteY0" fmla="*/ 464029 h 785198"/>
              <a:gd name="connsiteX1" fmla="*/ 27911 w 66205"/>
              <a:gd name="connsiteY1" fmla="*/ 745059 h 785198"/>
              <a:gd name="connsiteX2" fmla="*/ 66011 w 66205"/>
              <a:gd name="connsiteY2" fmla="*/ 754583 h 785198"/>
              <a:gd name="connsiteX3" fmla="*/ 43139 w 66205"/>
              <a:gd name="connsiteY3" fmla="*/ 473595 h 785198"/>
              <a:gd name="connsiteX4" fmla="*/ 52371 w 66205"/>
              <a:gd name="connsiteY4" fmla="*/ 251715 h 785198"/>
              <a:gd name="connsiteX5" fmla="*/ 48293 w 66205"/>
              <a:gd name="connsiteY5" fmla="*/ 1109 h 785198"/>
              <a:gd name="connsiteX6" fmla="*/ 13624 w 66205"/>
              <a:gd name="connsiteY6" fmla="*/ 206895 h 785198"/>
              <a:gd name="connsiteX7" fmla="*/ 444 w 66205"/>
              <a:gd name="connsiteY7" fmla="*/ 464029 h 785198"/>
              <a:gd name="connsiteX0" fmla="*/ 444 w 66205"/>
              <a:gd name="connsiteY0" fmla="*/ 462966 h 784135"/>
              <a:gd name="connsiteX1" fmla="*/ 27911 w 66205"/>
              <a:gd name="connsiteY1" fmla="*/ 743996 h 784135"/>
              <a:gd name="connsiteX2" fmla="*/ 66011 w 66205"/>
              <a:gd name="connsiteY2" fmla="*/ 753520 h 784135"/>
              <a:gd name="connsiteX3" fmla="*/ 43139 w 66205"/>
              <a:gd name="connsiteY3" fmla="*/ 472532 h 784135"/>
              <a:gd name="connsiteX4" fmla="*/ 52371 w 66205"/>
              <a:gd name="connsiteY4" fmla="*/ 250652 h 784135"/>
              <a:gd name="connsiteX5" fmla="*/ 48293 w 66205"/>
              <a:gd name="connsiteY5" fmla="*/ 46 h 784135"/>
              <a:gd name="connsiteX6" fmla="*/ 13624 w 66205"/>
              <a:gd name="connsiteY6" fmla="*/ 205832 h 784135"/>
              <a:gd name="connsiteX7" fmla="*/ 444 w 66205"/>
              <a:gd name="connsiteY7" fmla="*/ 462966 h 784135"/>
              <a:gd name="connsiteX0" fmla="*/ 3025 w 147201"/>
              <a:gd name="connsiteY0" fmla="*/ 432605 h 753774"/>
              <a:gd name="connsiteX1" fmla="*/ 30492 w 147201"/>
              <a:gd name="connsiteY1" fmla="*/ 713635 h 753774"/>
              <a:gd name="connsiteX2" fmla="*/ 68592 w 147201"/>
              <a:gd name="connsiteY2" fmla="*/ 723159 h 753774"/>
              <a:gd name="connsiteX3" fmla="*/ 45720 w 147201"/>
              <a:gd name="connsiteY3" fmla="*/ 442171 h 753774"/>
              <a:gd name="connsiteX4" fmla="*/ 54952 w 147201"/>
              <a:gd name="connsiteY4" fmla="*/ 220291 h 753774"/>
              <a:gd name="connsiteX5" fmla="*/ 140439 w 147201"/>
              <a:gd name="connsiteY5" fmla="*/ 57 h 753774"/>
              <a:gd name="connsiteX6" fmla="*/ 16205 w 147201"/>
              <a:gd name="connsiteY6" fmla="*/ 175471 h 753774"/>
              <a:gd name="connsiteX7" fmla="*/ 3025 w 147201"/>
              <a:gd name="connsiteY7" fmla="*/ 432605 h 753774"/>
              <a:gd name="connsiteX0" fmla="*/ 3025 w 140854"/>
              <a:gd name="connsiteY0" fmla="*/ 433272 h 754441"/>
              <a:gd name="connsiteX1" fmla="*/ 30492 w 140854"/>
              <a:gd name="connsiteY1" fmla="*/ 714302 h 754441"/>
              <a:gd name="connsiteX2" fmla="*/ 68592 w 140854"/>
              <a:gd name="connsiteY2" fmla="*/ 723826 h 754441"/>
              <a:gd name="connsiteX3" fmla="*/ 45720 w 140854"/>
              <a:gd name="connsiteY3" fmla="*/ 442838 h 754441"/>
              <a:gd name="connsiteX4" fmla="*/ 56125 w 140854"/>
              <a:gd name="connsiteY4" fmla="*/ 241434 h 754441"/>
              <a:gd name="connsiteX5" fmla="*/ 140439 w 140854"/>
              <a:gd name="connsiteY5" fmla="*/ 724 h 754441"/>
              <a:gd name="connsiteX6" fmla="*/ 16205 w 140854"/>
              <a:gd name="connsiteY6" fmla="*/ 176138 h 754441"/>
              <a:gd name="connsiteX7" fmla="*/ 3025 w 140854"/>
              <a:gd name="connsiteY7" fmla="*/ 433272 h 754441"/>
              <a:gd name="connsiteX0" fmla="*/ 3681 w 141536"/>
              <a:gd name="connsiteY0" fmla="*/ 432907 h 754076"/>
              <a:gd name="connsiteX1" fmla="*/ 31148 w 141536"/>
              <a:gd name="connsiteY1" fmla="*/ 713937 h 754076"/>
              <a:gd name="connsiteX2" fmla="*/ 69248 w 141536"/>
              <a:gd name="connsiteY2" fmla="*/ 723461 h 754076"/>
              <a:gd name="connsiteX3" fmla="*/ 46376 w 141536"/>
              <a:gd name="connsiteY3" fmla="*/ 442473 h 754076"/>
              <a:gd name="connsiteX4" fmla="*/ 56781 w 141536"/>
              <a:gd name="connsiteY4" fmla="*/ 241069 h 754076"/>
              <a:gd name="connsiteX5" fmla="*/ 141095 w 141536"/>
              <a:gd name="connsiteY5" fmla="*/ 359 h 754076"/>
              <a:gd name="connsiteX6" fmla="*/ 15535 w 141536"/>
              <a:gd name="connsiteY6" fmla="*/ 192965 h 754076"/>
              <a:gd name="connsiteX7" fmla="*/ 3681 w 141536"/>
              <a:gd name="connsiteY7" fmla="*/ 432907 h 754076"/>
              <a:gd name="connsiteX0" fmla="*/ 3681 w 145174"/>
              <a:gd name="connsiteY0" fmla="*/ 433399 h 754568"/>
              <a:gd name="connsiteX1" fmla="*/ 31148 w 145174"/>
              <a:gd name="connsiteY1" fmla="*/ 714429 h 754568"/>
              <a:gd name="connsiteX2" fmla="*/ 69248 w 145174"/>
              <a:gd name="connsiteY2" fmla="*/ 723953 h 754568"/>
              <a:gd name="connsiteX3" fmla="*/ 46376 w 145174"/>
              <a:gd name="connsiteY3" fmla="*/ 442965 h 754568"/>
              <a:gd name="connsiteX4" fmla="*/ 56781 w 145174"/>
              <a:gd name="connsiteY4" fmla="*/ 241561 h 754568"/>
              <a:gd name="connsiteX5" fmla="*/ 141095 w 145174"/>
              <a:gd name="connsiteY5" fmla="*/ 851 h 754568"/>
              <a:gd name="connsiteX6" fmla="*/ 15535 w 145174"/>
              <a:gd name="connsiteY6" fmla="*/ 193457 h 754568"/>
              <a:gd name="connsiteX7" fmla="*/ 3681 w 145174"/>
              <a:gd name="connsiteY7" fmla="*/ 433399 h 754568"/>
              <a:gd name="connsiteX0" fmla="*/ 3681 w 141464"/>
              <a:gd name="connsiteY0" fmla="*/ 432751 h 753920"/>
              <a:gd name="connsiteX1" fmla="*/ 31148 w 141464"/>
              <a:gd name="connsiteY1" fmla="*/ 713781 h 753920"/>
              <a:gd name="connsiteX2" fmla="*/ 69248 w 141464"/>
              <a:gd name="connsiteY2" fmla="*/ 723305 h 753920"/>
              <a:gd name="connsiteX3" fmla="*/ 46376 w 141464"/>
              <a:gd name="connsiteY3" fmla="*/ 442317 h 753920"/>
              <a:gd name="connsiteX4" fmla="*/ 53760 w 141464"/>
              <a:gd name="connsiteY4" fmla="*/ 228529 h 753920"/>
              <a:gd name="connsiteX5" fmla="*/ 141095 w 141464"/>
              <a:gd name="connsiteY5" fmla="*/ 203 h 753920"/>
              <a:gd name="connsiteX6" fmla="*/ 15535 w 141464"/>
              <a:gd name="connsiteY6" fmla="*/ 192809 h 753920"/>
              <a:gd name="connsiteX7" fmla="*/ 3681 w 141464"/>
              <a:gd name="connsiteY7" fmla="*/ 432751 h 753920"/>
              <a:gd name="connsiteX0" fmla="*/ 3681 w 141458"/>
              <a:gd name="connsiteY0" fmla="*/ 432751 h 753920"/>
              <a:gd name="connsiteX1" fmla="*/ 31148 w 141458"/>
              <a:gd name="connsiteY1" fmla="*/ 713781 h 753920"/>
              <a:gd name="connsiteX2" fmla="*/ 69248 w 141458"/>
              <a:gd name="connsiteY2" fmla="*/ 723305 h 753920"/>
              <a:gd name="connsiteX3" fmla="*/ 46376 w 141458"/>
              <a:gd name="connsiteY3" fmla="*/ 442317 h 753920"/>
              <a:gd name="connsiteX4" fmla="*/ 53760 w 141458"/>
              <a:gd name="connsiteY4" fmla="*/ 228529 h 753920"/>
              <a:gd name="connsiteX5" fmla="*/ 141095 w 141458"/>
              <a:gd name="connsiteY5" fmla="*/ 203 h 753920"/>
              <a:gd name="connsiteX6" fmla="*/ 15535 w 141458"/>
              <a:gd name="connsiteY6" fmla="*/ 192809 h 753920"/>
              <a:gd name="connsiteX7" fmla="*/ 3681 w 141458"/>
              <a:gd name="connsiteY7" fmla="*/ 432751 h 753920"/>
              <a:gd name="connsiteX0" fmla="*/ 3681 w 145060"/>
              <a:gd name="connsiteY0" fmla="*/ 434839 h 756008"/>
              <a:gd name="connsiteX1" fmla="*/ 31148 w 145060"/>
              <a:gd name="connsiteY1" fmla="*/ 715869 h 756008"/>
              <a:gd name="connsiteX2" fmla="*/ 69248 w 145060"/>
              <a:gd name="connsiteY2" fmla="*/ 725393 h 756008"/>
              <a:gd name="connsiteX3" fmla="*/ 46376 w 145060"/>
              <a:gd name="connsiteY3" fmla="*/ 444405 h 756008"/>
              <a:gd name="connsiteX4" fmla="*/ 53760 w 145060"/>
              <a:gd name="connsiteY4" fmla="*/ 230617 h 756008"/>
              <a:gd name="connsiteX5" fmla="*/ 141095 w 145060"/>
              <a:gd name="connsiteY5" fmla="*/ 2291 h 756008"/>
              <a:gd name="connsiteX6" fmla="*/ 15535 w 145060"/>
              <a:gd name="connsiteY6" fmla="*/ 194897 h 756008"/>
              <a:gd name="connsiteX7" fmla="*/ 3681 w 145060"/>
              <a:gd name="connsiteY7" fmla="*/ 434839 h 756008"/>
              <a:gd name="connsiteX0" fmla="*/ 3681 w 144370"/>
              <a:gd name="connsiteY0" fmla="*/ 433747 h 754916"/>
              <a:gd name="connsiteX1" fmla="*/ 31148 w 144370"/>
              <a:gd name="connsiteY1" fmla="*/ 714777 h 754916"/>
              <a:gd name="connsiteX2" fmla="*/ 69248 w 144370"/>
              <a:gd name="connsiteY2" fmla="*/ 724301 h 754916"/>
              <a:gd name="connsiteX3" fmla="*/ 46376 w 144370"/>
              <a:gd name="connsiteY3" fmla="*/ 443313 h 754916"/>
              <a:gd name="connsiteX4" fmla="*/ 53760 w 144370"/>
              <a:gd name="connsiteY4" fmla="*/ 229525 h 754916"/>
              <a:gd name="connsiteX5" fmla="*/ 141095 w 144370"/>
              <a:gd name="connsiteY5" fmla="*/ 1199 h 754916"/>
              <a:gd name="connsiteX6" fmla="*/ 15535 w 144370"/>
              <a:gd name="connsiteY6" fmla="*/ 193805 h 754916"/>
              <a:gd name="connsiteX7" fmla="*/ 3681 w 144370"/>
              <a:gd name="connsiteY7" fmla="*/ 433747 h 7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70" h="754916">
                <a:moveTo>
                  <a:pt x="3681" y="433747"/>
                </a:moveTo>
                <a:cubicBezTo>
                  <a:pt x="6283" y="520576"/>
                  <a:pt x="20220" y="666351"/>
                  <a:pt x="31148" y="714777"/>
                </a:cubicBezTo>
                <a:cubicBezTo>
                  <a:pt x="42076" y="763203"/>
                  <a:pt x="66710" y="769545"/>
                  <a:pt x="69248" y="724301"/>
                </a:cubicBezTo>
                <a:cubicBezTo>
                  <a:pt x="71786" y="679057"/>
                  <a:pt x="48957" y="525776"/>
                  <a:pt x="46376" y="443313"/>
                </a:cubicBezTo>
                <a:cubicBezTo>
                  <a:pt x="43795" y="360850"/>
                  <a:pt x="39364" y="287156"/>
                  <a:pt x="53760" y="229525"/>
                </a:cubicBezTo>
                <a:cubicBezTo>
                  <a:pt x="68156" y="171894"/>
                  <a:pt x="163027" y="16553"/>
                  <a:pt x="141095" y="1199"/>
                </a:cubicBezTo>
                <a:cubicBezTo>
                  <a:pt x="119163" y="-14155"/>
                  <a:pt x="38437" y="121714"/>
                  <a:pt x="15535" y="193805"/>
                </a:cubicBezTo>
                <a:cubicBezTo>
                  <a:pt x="-7367" y="265896"/>
                  <a:pt x="1079" y="346918"/>
                  <a:pt x="3681" y="4337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2926518" y="5044403"/>
            <a:ext cx="338406" cy="479419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73038"/>
              <a:gd name="connsiteY0" fmla="*/ 228002 h 228002"/>
              <a:gd name="connsiteX1" fmla="*/ 27473 w 173038"/>
              <a:gd name="connsiteY1" fmla="*/ 14524 h 228002"/>
              <a:gd name="connsiteX2" fmla="*/ 67865 w 173038"/>
              <a:gd name="connsiteY2" fmla="*/ 10713 h 228002"/>
              <a:gd name="connsiteX3" fmla="*/ 111602 w 173038"/>
              <a:gd name="connsiteY3" fmla="*/ 0 h 228002"/>
              <a:gd name="connsiteX4" fmla="*/ 173038 w 173038"/>
              <a:gd name="connsiteY4" fmla="*/ 209745 h 228002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41616 h 241616"/>
              <a:gd name="connsiteX1" fmla="*/ 25399 w 148146"/>
              <a:gd name="connsiteY1" fmla="*/ 10634 h 241616"/>
              <a:gd name="connsiteX2" fmla="*/ 67865 w 148146"/>
              <a:gd name="connsiteY2" fmla="*/ 24327 h 241616"/>
              <a:gd name="connsiteX3" fmla="*/ 107453 w 148146"/>
              <a:gd name="connsiteY3" fmla="*/ 0 h 241616"/>
              <a:gd name="connsiteX4" fmla="*/ 148146 w 148146"/>
              <a:gd name="connsiteY4" fmla="*/ 238918 h 2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46" h="241616">
                <a:moveTo>
                  <a:pt x="0" y="241616"/>
                </a:moveTo>
                <a:cubicBezTo>
                  <a:pt x="30204" y="152112"/>
                  <a:pt x="15666" y="70189"/>
                  <a:pt x="25399" y="10634"/>
                </a:cubicBezTo>
                <a:cubicBezTo>
                  <a:pt x="46572" y="12834"/>
                  <a:pt x="54189" y="26099"/>
                  <a:pt x="67865" y="24327"/>
                </a:cubicBezTo>
                <a:cubicBezTo>
                  <a:pt x="81541" y="22555"/>
                  <a:pt x="86690" y="9939"/>
                  <a:pt x="107453" y="0"/>
                </a:cubicBezTo>
                <a:cubicBezTo>
                  <a:pt x="115139" y="65911"/>
                  <a:pt x="110521" y="156082"/>
                  <a:pt x="148146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83" y="1998845"/>
            <a:ext cx="3225339" cy="4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1055891" flipH="1">
            <a:off x="1359566" y="2594465"/>
            <a:ext cx="1763966" cy="2235239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990984">
            <a:off x="2143717" y="4414626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2422617" y="3976805"/>
            <a:ext cx="1100804" cy="408592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20184821">
            <a:off x="2439381" y="3606605"/>
            <a:ext cx="498658" cy="476253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  <a:gd name="connsiteX0" fmla="*/ 359440 w 403516"/>
              <a:gd name="connsiteY0" fmla="*/ 925 h 400698"/>
              <a:gd name="connsiteX1" fmla="*/ 54640 w 403516"/>
              <a:gd name="connsiteY1" fmla="*/ 280325 h 400698"/>
              <a:gd name="connsiteX2" fmla="*/ 16540 w 403516"/>
              <a:gd name="connsiteY2" fmla="*/ 394625 h 400698"/>
              <a:gd name="connsiteX3" fmla="*/ 238790 w 403516"/>
              <a:gd name="connsiteY3" fmla="*/ 369225 h 400698"/>
              <a:gd name="connsiteX4" fmla="*/ 384840 w 403516"/>
              <a:gd name="connsiteY4" fmla="*/ 235875 h 400698"/>
              <a:gd name="connsiteX5" fmla="*/ 391190 w 403516"/>
              <a:gd name="connsiteY5" fmla="*/ 45375 h 400698"/>
              <a:gd name="connsiteX6" fmla="*/ 359440 w 403516"/>
              <a:gd name="connsiteY6" fmla="*/ 925 h 400698"/>
              <a:gd name="connsiteX0" fmla="*/ 351199 w 395275"/>
              <a:gd name="connsiteY0" fmla="*/ 13316 h 414981"/>
              <a:gd name="connsiteX1" fmla="*/ 76677 w 395275"/>
              <a:gd name="connsiteY1" fmla="*/ 266764 h 414981"/>
              <a:gd name="connsiteX2" fmla="*/ 8299 w 395275"/>
              <a:gd name="connsiteY2" fmla="*/ 407016 h 414981"/>
              <a:gd name="connsiteX3" fmla="*/ 230549 w 395275"/>
              <a:gd name="connsiteY3" fmla="*/ 381616 h 414981"/>
              <a:gd name="connsiteX4" fmla="*/ 376599 w 395275"/>
              <a:gd name="connsiteY4" fmla="*/ 248266 h 414981"/>
              <a:gd name="connsiteX5" fmla="*/ 382949 w 395275"/>
              <a:gd name="connsiteY5" fmla="*/ 57766 h 414981"/>
              <a:gd name="connsiteX6" fmla="*/ 351199 w 395275"/>
              <a:gd name="connsiteY6" fmla="*/ 13316 h 414981"/>
              <a:gd name="connsiteX0" fmla="*/ 351199 w 390787"/>
              <a:gd name="connsiteY0" fmla="*/ 40 h 401705"/>
              <a:gd name="connsiteX1" fmla="*/ 76677 w 390787"/>
              <a:gd name="connsiteY1" fmla="*/ 253488 h 401705"/>
              <a:gd name="connsiteX2" fmla="*/ 8299 w 390787"/>
              <a:gd name="connsiteY2" fmla="*/ 393740 h 401705"/>
              <a:gd name="connsiteX3" fmla="*/ 230549 w 390787"/>
              <a:gd name="connsiteY3" fmla="*/ 368340 h 401705"/>
              <a:gd name="connsiteX4" fmla="*/ 376599 w 390787"/>
              <a:gd name="connsiteY4" fmla="*/ 234990 h 401705"/>
              <a:gd name="connsiteX5" fmla="*/ 351199 w 390787"/>
              <a:gd name="connsiteY5" fmla="*/ 40 h 401705"/>
              <a:gd name="connsiteX0" fmla="*/ 395347 w 417422"/>
              <a:gd name="connsiteY0" fmla="*/ 36 h 419003"/>
              <a:gd name="connsiteX1" fmla="*/ 77571 w 417422"/>
              <a:gd name="connsiteY1" fmla="*/ 270786 h 419003"/>
              <a:gd name="connsiteX2" fmla="*/ 9193 w 417422"/>
              <a:gd name="connsiteY2" fmla="*/ 411038 h 419003"/>
              <a:gd name="connsiteX3" fmla="*/ 231443 w 417422"/>
              <a:gd name="connsiteY3" fmla="*/ 385638 h 419003"/>
              <a:gd name="connsiteX4" fmla="*/ 377493 w 417422"/>
              <a:gd name="connsiteY4" fmla="*/ 252288 h 419003"/>
              <a:gd name="connsiteX5" fmla="*/ 395347 w 417422"/>
              <a:gd name="connsiteY5" fmla="*/ 36 h 419003"/>
              <a:gd name="connsiteX0" fmla="*/ 395347 w 409742"/>
              <a:gd name="connsiteY0" fmla="*/ 1101 h 420068"/>
              <a:gd name="connsiteX1" fmla="*/ 77571 w 409742"/>
              <a:gd name="connsiteY1" fmla="*/ 271851 h 420068"/>
              <a:gd name="connsiteX2" fmla="*/ 9193 w 409742"/>
              <a:gd name="connsiteY2" fmla="*/ 412103 h 420068"/>
              <a:gd name="connsiteX3" fmla="*/ 231443 w 409742"/>
              <a:gd name="connsiteY3" fmla="*/ 386703 h 420068"/>
              <a:gd name="connsiteX4" fmla="*/ 377493 w 409742"/>
              <a:gd name="connsiteY4" fmla="*/ 253353 h 420068"/>
              <a:gd name="connsiteX5" fmla="*/ 395347 w 409742"/>
              <a:gd name="connsiteY5" fmla="*/ 1101 h 420068"/>
              <a:gd name="connsiteX0" fmla="*/ 395347 w 404787"/>
              <a:gd name="connsiteY0" fmla="*/ 284 h 420226"/>
              <a:gd name="connsiteX1" fmla="*/ 77571 w 404787"/>
              <a:gd name="connsiteY1" fmla="*/ 271034 h 420226"/>
              <a:gd name="connsiteX2" fmla="*/ 9193 w 404787"/>
              <a:gd name="connsiteY2" fmla="*/ 411286 h 420226"/>
              <a:gd name="connsiteX3" fmla="*/ 231443 w 404787"/>
              <a:gd name="connsiteY3" fmla="*/ 385886 h 420226"/>
              <a:gd name="connsiteX4" fmla="*/ 316937 w 404787"/>
              <a:gd name="connsiteY4" fmla="*/ 222259 h 420226"/>
              <a:gd name="connsiteX5" fmla="*/ 395347 w 404787"/>
              <a:gd name="connsiteY5" fmla="*/ 284 h 420226"/>
              <a:gd name="connsiteX0" fmla="*/ 392377 w 401817"/>
              <a:gd name="connsiteY0" fmla="*/ 284 h 414815"/>
              <a:gd name="connsiteX1" fmla="*/ 74601 w 401817"/>
              <a:gd name="connsiteY1" fmla="*/ 271034 h 414815"/>
              <a:gd name="connsiteX2" fmla="*/ 6223 w 401817"/>
              <a:gd name="connsiteY2" fmla="*/ 411286 h 414815"/>
              <a:gd name="connsiteX3" fmla="*/ 185219 w 401817"/>
              <a:gd name="connsiteY3" fmla="*/ 359934 h 414815"/>
              <a:gd name="connsiteX4" fmla="*/ 313967 w 401817"/>
              <a:gd name="connsiteY4" fmla="*/ 222259 h 414815"/>
              <a:gd name="connsiteX5" fmla="*/ 392377 w 401817"/>
              <a:gd name="connsiteY5" fmla="*/ 284 h 414815"/>
              <a:gd name="connsiteX0" fmla="*/ 392377 w 403022"/>
              <a:gd name="connsiteY0" fmla="*/ 560 h 415295"/>
              <a:gd name="connsiteX1" fmla="*/ 74601 w 403022"/>
              <a:gd name="connsiteY1" fmla="*/ 271310 h 415295"/>
              <a:gd name="connsiteX2" fmla="*/ 6223 w 403022"/>
              <a:gd name="connsiteY2" fmla="*/ 411562 h 415295"/>
              <a:gd name="connsiteX3" fmla="*/ 185219 w 403022"/>
              <a:gd name="connsiteY3" fmla="*/ 360210 h 415295"/>
              <a:gd name="connsiteX4" fmla="*/ 322617 w 403022"/>
              <a:gd name="connsiteY4" fmla="*/ 205234 h 415295"/>
              <a:gd name="connsiteX5" fmla="*/ 392377 w 403022"/>
              <a:gd name="connsiteY5" fmla="*/ 560 h 415295"/>
              <a:gd name="connsiteX0" fmla="*/ 445427 w 452891"/>
              <a:gd name="connsiteY0" fmla="*/ 506 h 432542"/>
              <a:gd name="connsiteX1" fmla="*/ 75746 w 452891"/>
              <a:gd name="connsiteY1" fmla="*/ 288557 h 432542"/>
              <a:gd name="connsiteX2" fmla="*/ 7368 w 452891"/>
              <a:gd name="connsiteY2" fmla="*/ 428809 h 432542"/>
              <a:gd name="connsiteX3" fmla="*/ 186364 w 452891"/>
              <a:gd name="connsiteY3" fmla="*/ 377457 h 432542"/>
              <a:gd name="connsiteX4" fmla="*/ 323762 w 452891"/>
              <a:gd name="connsiteY4" fmla="*/ 222481 h 432542"/>
              <a:gd name="connsiteX5" fmla="*/ 445427 w 452891"/>
              <a:gd name="connsiteY5" fmla="*/ 506 h 432542"/>
              <a:gd name="connsiteX0" fmla="*/ 445427 w 447584"/>
              <a:gd name="connsiteY0" fmla="*/ 1114 h 433150"/>
              <a:gd name="connsiteX1" fmla="*/ 75746 w 447584"/>
              <a:gd name="connsiteY1" fmla="*/ 289165 h 433150"/>
              <a:gd name="connsiteX2" fmla="*/ 7368 w 447584"/>
              <a:gd name="connsiteY2" fmla="*/ 429417 h 433150"/>
              <a:gd name="connsiteX3" fmla="*/ 186364 w 447584"/>
              <a:gd name="connsiteY3" fmla="*/ 378065 h 433150"/>
              <a:gd name="connsiteX4" fmla="*/ 323762 w 447584"/>
              <a:gd name="connsiteY4" fmla="*/ 223089 h 433150"/>
              <a:gd name="connsiteX5" fmla="*/ 445427 w 447584"/>
              <a:gd name="connsiteY5" fmla="*/ 1114 h 433150"/>
              <a:gd name="connsiteX0" fmla="*/ 445427 w 452891"/>
              <a:gd name="connsiteY0" fmla="*/ 507 h 432543"/>
              <a:gd name="connsiteX1" fmla="*/ 75746 w 452891"/>
              <a:gd name="connsiteY1" fmla="*/ 288558 h 432543"/>
              <a:gd name="connsiteX2" fmla="*/ 7368 w 452891"/>
              <a:gd name="connsiteY2" fmla="*/ 428810 h 432543"/>
              <a:gd name="connsiteX3" fmla="*/ 186364 w 452891"/>
              <a:gd name="connsiteY3" fmla="*/ 377458 h 432543"/>
              <a:gd name="connsiteX4" fmla="*/ 323762 w 452891"/>
              <a:gd name="connsiteY4" fmla="*/ 222482 h 432543"/>
              <a:gd name="connsiteX5" fmla="*/ 445427 w 452891"/>
              <a:gd name="connsiteY5" fmla="*/ 507 h 4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891" h="432543">
                <a:moveTo>
                  <a:pt x="445427" y="507"/>
                </a:moveTo>
                <a:cubicBezTo>
                  <a:pt x="404091" y="11520"/>
                  <a:pt x="148756" y="217174"/>
                  <a:pt x="75746" y="288558"/>
                </a:cubicBezTo>
                <a:cubicBezTo>
                  <a:pt x="2736" y="359942"/>
                  <a:pt x="-11068" y="413993"/>
                  <a:pt x="7368" y="428810"/>
                </a:cubicBezTo>
                <a:cubicBezTo>
                  <a:pt x="25804" y="443627"/>
                  <a:pt x="133632" y="411846"/>
                  <a:pt x="186364" y="377458"/>
                </a:cubicBezTo>
                <a:cubicBezTo>
                  <a:pt x="239096" y="343070"/>
                  <a:pt x="298362" y="276457"/>
                  <a:pt x="323762" y="222482"/>
                </a:cubicBezTo>
                <a:cubicBezTo>
                  <a:pt x="343870" y="161099"/>
                  <a:pt x="486763" y="-10506"/>
                  <a:pt x="445427" y="50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rot="16411378">
            <a:off x="2740284" y="2981654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20184821">
            <a:off x="1341426" y="3252739"/>
            <a:ext cx="1038132" cy="25890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19075843">
            <a:off x="1484955" y="2814048"/>
            <a:ext cx="700601" cy="65177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 rot="16421671">
            <a:off x="1453362" y="2019725"/>
            <a:ext cx="606741" cy="608481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4" h="336245">
                <a:moveTo>
                  <a:pt x="332328" y="6854"/>
                </a:moveTo>
                <a:cubicBezTo>
                  <a:pt x="316091" y="-15761"/>
                  <a:pt x="194688" y="20387"/>
                  <a:pt x="139655" y="74362"/>
                </a:cubicBezTo>
                <a:cubicBezTo>
                  <a:pt x="84622" y="128337"/>
                  <a:pt x="-15864" y="301071"/>
                  <a:pt x="2128" y="330704"/>
                </a:cubicBezTo>
                <a:cubicBezTo>
                  <a:pt x="20120" y="360337"/>
                  <a:pt x="178870" y="264029"/>
                  <a:pt x="237078" y="210054"/>
                </a:cubicBezTo>
                <a:cubicBezTo>
                  <a:pt x="295286" y="156079"/>
                  <a:pt x="348565" y="29469"/>
                  <a:pt x="332328" y="6854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7904885">
            <a:off x="1591019" y="2222578"/>
            <a:ext cx="164773" cy="50576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1723 w 91127"/>
              <a:gd name="connsiteY0" fmla="*/ 279884 h 288423"/>
              <a:gd name="connsiteX1" fmla="*/ 36317 w 91127"/>
              <a:gd name="connsiteY1" fmla="*/ 817 h 288423"/>
              <a:gd name="connsiteX2" fmla="*/ 90623 w 91127"/>
              <a:gd name="connsiteY2" fmla="*/ 197334 h 288423"/>
              <a:gd name="connsiteX3" fmla="*/ 1723 w 91127"/>
              <a:gd name="connsiteY3" fmla="*/ 279884 h 288423"/>
              <a:gd name="connsiteX0" fmla="*/ 1662 w 91053"/>
              <a:gd name="connsiteY0" fmla="*/ 279342 h 279482"/>
              <a:gd name="connsiteX1" fmla="*/ 32843 w 91053"/>
              <a:gd name="connsiteY1" fmla="*/ 180102 h 279482"/>
              <a:gd name="connsiteX2" fmla="*/ 36256 w 91053"/>
              <a:gd name="connsiteY2" fmla="*/ 275 h 279482"/>
              <a:gd name="connsiteX3" fmla="*/ 90562 w 91053"/>
              <a:gd name="connsiteY3" fmla="*/ 196792 h 279482"/>
              <a:gd name="connsiteX4" fmla="*/ 1662 w 91053"/>
              <a:gd name="connsiteY4" fmla="*/ 279342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3" h="279482">
                <a:moveTo>
                  <a:pt x="1662" y="279342"/>
                </a:moveTo>
                <a:cubicBezTo>
                  <a:pt x="-7958" y="276560"/>
                  <a:pt x="27077" y="226613"/>
                  <a:pt x="32843" y="180102"/>
                </a:cubicBezTo>
                <a:cubicBezTo>
                  <a:pt x="38609" y="133591"/>
                  <a:pt x="22748" y="-7029"/>
                  <a:pt x="36256" y="275"/>
                </a:cubicBezTo>
                <a:cubicBezTo>
                  <a:pt x="49764" y="7579"/>
                  <a:pt x="96328" y="150281"/>
                  <a:pt x="90562" y="196792"/>
                </a:cubicBezTo>
                <a:cubicBezTo>
                  <a:pt x="84796" y="243303"/>
                  <a:pt x="11282" y="282124"/>
                  <a:pt x="1662" y="27934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15914976">
            <a:off x="1548169" y="2369944"/>
            <a:ext cx="780091" cy="257636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23" h="264125">
                <a:moveTo>
                  <a:pt x="17461" y="235368"/>
                </a:moveTo>
                <a:cubicBezTo>
                  <a:pt x="-47962" y="207714"/>
                  <a:pt x="86103" y="117340"/>
                  <a:pt x="161836" y="78139"/>
                </a:cubicBezTo>
                <a:cubicBezTo>
                  <a:pt x="237569" y="38938"/>
                  <a:pt x="380430" y="-2900"/>
                  <a:pt x="471861" y="159"/>
                </a:cubicBezTo>
                <a:cubicBezTo>
                  <a:pt x="563292" y="3218"/>
                  <a:pt x="696669" y="55845"/>
                  <a:pt x="710421" y="96496"/>
                </a:cubicBezTo>
                <a:cubicBezTo>
                  <a:pt x="724173" y="137147"/>
                  <a:pt x="605720" y="208987"/>
                  <a:pt x="554375" y="244065"/>
                </a:cubicBezTo>
                <a:cubicBezTo>
                  <a:pt x="503030" y="279143"/>
                  <a:pt x="82884" y="263022"/>
                  <a:pt x="17461" y="23536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184821">
            <a:off x="1049261" y="2585515"/>
            <a:ext cx="1058582" cy="562270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404" h="589262">
                <a:moveTo>
                  <a:pt x="972201" y="502387"/>
                </a:moveTo>
                <a:cubicBezTo>
                  <a:pt x="935159" y="449999"/>
                  <a:pt x="728818" y="236852"/>
                  <a:pt x="566798" y="181849"/>
                </a:cubicBezTo>
                <a:cubicBezTo>
                  <a:pt x="404778" y="126846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090354" y="473903"/>
                  <a:pt x="1109404" y="5892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18612824">
            <a:off x="2052711" y="2646058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20184821" flipH="1">
            <a:off x="1428253" y="3758546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20184821">
            <a:off x="2514757" y="4423885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8707528">
            <a:off x="1874018" y="3625648"/>
            <a:ext cx="753652" cy="481378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77" h="266845">
                <a:moveTo>
                  <a:pt x="404640" y="32927"/>
                </a:moveTo>
                <a:cubicBezTo>
                  <a:pt x="388573" y="23910"/>
                  <a:pt x="241297" y="-23704"/>
                  <a:pt x="173988" y="14870"/>
                </a:cubicBezTo>
                <a:cubicBezTo>
                  <a:pt x="106679" y="53444"/>
                  <a:pt x="-10720" y="244098"/>
                  <a:pt x="788" y="264374"/>
                </a:cubicBezTo>
                <a:cubicBezTo>
                  <a:pt x="12296" y="284650"/>
                  <a:pt x="185887" y="174625"/>
                  <a:pt x="243037" y="136525"/>
                </a:cubicBezTo>
                <a:cubicBezTo>
                  <a:pt x="300187" y="98425"/>
                  <a:pt x="318320" y="29553"/>
                  <a:pt x="417777" y="797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866481" y="2389138"/>
            <a:ext cx="997880" cy="38457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0921974">
            <a:off x="1855974" y="4070913"/>
            <a:ext cx="768174" cy="375392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8798810" flipH="1">
            <a:off x="3340206" y="4367344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261290" flipH="1">
            <a:off x="3733540" y="2067416"/>
            <a:ext cx="935836" cy="87061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337963" flipH="1">
            <a:off x="2374232" y="3180111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3337963" flipH="1">
            <a:off x="2443794" y="3998335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rot="15427067" flipH="1">
            <a:off x="3391891" y="1427112"/>
            <a:ext cx="843099" cy="216610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  <a:gd name="connsiteX0" fmla="*/ 13500 w 774844"/>
              <a:gd name="connsiteY0" fmla="*/ 210676 h 250757"/>
              <a:gd name="connsiteX1" fmla="*/ 223818 w 774844"/>
              <a:gd name="connsiteY1" fmla="*/ 78126 h 250757"/>
              <a:gd name="connsiteX2" fmla="*/ 533843 w 774844"/>
              <a:gd name="connsiteY2" fmla="*/ 146 h 250757"/>
              <a:gd name="connsiteX3" fmla="*/ 772403 w 774844"/>
              <a:gd name="connsiteY3" fmla="*/ 96483 h 250757"/>
              <a:gd name="connsiteX4" fmla="*/ 616357 w 774844"/>
              <a:gd name="connsiteY4" fmla="*/ 244052 h 250757"/>
              <a:gd name="connsiteX5" fmla="*/ 13500 w 774844"/>
              <a:gd name="connsiteY5" fmla="*/ 210676 h 250757"/>
              <a:gd name="connsiteX0" fmla="*/ 87 w 761431"/>
              <a:gd name="connsiteY0" fmla="*/ 210676 h 252336"/>
              <a:gd name="connsiteX1" fmla="*/ 210405 w 761431"/>
              <a:gd name="connsiteY1" fmla="*/ 78126 h 252336"/>
              <a:gd name="connsiteX2" fmla="*/ 520430 w 761431"/>
              <a:gd name="connsiteY2" fmla="*/ 146 h 252336"/>
              <a:gd name="connsiteX3" fmla="*/ 758990 w 761431"/>
              <a:gd name="connsiteY3" fmla="*/ 96483 h 252336"/>
              <a:gd name="connsiteX4" fmla="*/ 602944 w 761431"/>
              <a:gd name="connsiteY4" fmla="*/ 244052 h 252336"/>
              <a:gd name="connsiteX5" fmla="*/ 87 w 761431"/>
              <a:gd name="connsiteY5" fmla="*/ 210676 h 252336"/>
              <a:gd name="connsiteX0" fmla="*/ 10048 w 768993"/>
              <a:gd name="connsiteY0" fmla="*/ 210676 h 222066"/>
              <a:gd name="connsiteX1" fmla="*/ 220366 w 768993"/>
              <a:gd name="connsiteY1" fmla="*/ 78126 h 222066"/>
              <a:gd name="connsiteX2" fmla="*/ 530391 w 768993"/>
              <a:gd name="connsiteY2" fmla="*/ 146 h 222066"/>
              <a:gd name="connsiteX3" fmla="*/ 768951 w 768993"/>
              <a:gd name="connsiteY3" fmla="*/ 96483 h 222066"/>
              <a:gd name="connsiteX4" fmla="*/ 544759 w 768993"/>
              <a:gd name="connsiteY4" fmla="*/ 202083 h 222066"/>
              <a:gd name="connsiteX5" fmla="*/ 10048 w 768993"/>
              <a:gd name="connsiteY5" fmla="*/ 210676 h 2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993" h="222066">
                <a:moveTo>
                  <a:pt x="10048" y="210676"/>
                </a:moveTo>
                <a:cubicBezTo>
                  <a:pt x="-44018" y="190017"/>
                  <a:pt x="133642" y="113214"/>
                  <a:pt x="220366" y="78126"/>
                </a:cubicBezTo>
                <a:cubicBezTo>
                  <a:pt x="307090" y="43038"/>
                  <a:pt x="438960" y="-2913"/>
                  <a:pt x="530391" y="146"/>
                </a:cubicBezTo>
                <a:cubicBezTo>
                  <a:pt x="621822" y="3205"/>
                  <a:pt x="766556" y="62827"/>
                  <a:pt x="768951" y="96483"/>
                </a:cubicBezTo>
                <a:cubicBezTo>
                  <a:pt x="771346" y="130139"/>
                  <a:pt x="671243" y="183051"/>
                  <a:pt x="544759" y="202083"/>
                </a:cubicBezTo>
                <a:cubicBezTo>
                  <a:pt x="418275" y="221115"/>
                  <a:pt x="64114" y="231336"/>
                  <a:pt x="10048" y="21067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4637596" flipH="1">
            <a:off x="3725621" y="1182738"/>
            <a:ext cx="742239" cy="742346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  <a:gd name="connsiteX0" fmla="*/ 408559 w 410055"/>
              <a:gd name="connsiteY0" fmla="*/ 3213 h 412054"/>
              <a:gd name="connsiteX1" fmla="*/ 139905 w 410055"/>
              <a:gd name="connsiteY1" fmla="*/ 149543 h 412054"/>
              <a:gd name="connsiteX2" fmla="*/ 2378 w 410055"/>
              <a:gd name="connsiteY2" fmla="*/ 405885 h 412054"/>
              <a:gd name="connsiteX3" fmla="*/ 237328 w 410055"/>
              <a:gd name="connsiteY3" fmla="*/ 285235 h 412054"/>
              <a:gd name="connsiteX4" fmla="*/ 408559 w 410055"/>
              <a:gd name="connsiteY4" fmla="*/ 3213 h 412054"/>
              <a:gd name="connsiteX0" fmla="*/ 408559 w 409125"/>
              <a:gd name="connsiteY0" fmla="*/ 418 h 409259"/>
              <a:gd name="connsiteX1" fmla="*/ 139905 w 409125"/>
              <a:gd name="connsiteY1" fmla="*/ 146748 h 409259"/>
              <a:gd name="connsiteX2" fmla="*/ 2378 w 409125"/>
              <a:gd name="connsiteY2" fmla="*/ 403090 h 409259"/>
              <a:gd name="connsiteX3" fmla="*/ 237328 w 409125"/>
              <a:gd name="connsiteY3" fmla="*/ 282440 h 409259"/>
              <a:gd name="connsiteX4" fmla="*/ 408559 w 409125"/>
              <a:gd name="connsiteY4" fmla="*/ 418 h 409259"/>
              <a:gd name="connsiteX0" fmla="*/ 408607 w 410160"/>
              <a:gd name="connsiteY0" fmla="*/ 1378 h 410219"/>
              <a:gd name="connsiteX1" fmla="*/ 137894 w 410160"/>
              <a:gd name="connsiteY1" fmla="*/ 185314 h 410219"/>
              <a:gd name="connsiteX2" fmla="*/ 2426 w 410160"/>
              <a:gd name="connsiteY2" fmla="*/ 404050 h 410219"/>
              <a:gd name="connsiteX3" fmla="*/ 237376 w 410160"/>
              <a:gd name="connsiteY3" fmla="*/ 283400 h 410219"/>
              <a:gd name="connsiteX4" fmla="*/ 408607 w 410160"/>
              <a:gd name="connsiteY4" fmla="*/ 1378 h 41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60" h="410219">
                <a:moveTo>
                  <a:pt x="408607" y="1378"/>
                </a:moveTo>
                <a:cubicBezTo>
                  <a:pt x="392027" y="-14970"/>
                  <a:pt x="205591" y="118202"/>
                  <a:pt x="137894" y="185314"/>
                </a:cubicBezTo>
                <a:cubicBezTo>
                  <a:pt x="70197" y="252426"/>
                  <a:pt x="-15566" y="374417"/>
                  <a:pt x="2426" y="404050"/>
                </a:cubicBezTo>
                <a:cubicBezTo>
                  <a:pt x="20418" y="433683"/>
                  <a:pt x="169679" y="350512"/>
                  <a:pt x="237376" y="283400"/>
                </a:cubicBezTo>
                <a:cubicBezTo>
                  <a:pt x="305073" y="216288"/>
                  <a:pt x="425187" y="17726"/>
                  <a:pt x="408607" y="137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20699262">
            <a:off x="2939875" y="1788135"/>
            <a:ext cx="1458220" cy="321399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4378416" flipH="1">
            <a:off x="2845077" y="2478578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604973" flipH="1">
            <a:off x="3482131" y="2872370"/>
            <a:ext cx="1311502" cy="327077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1099659" flipH="1">
            <a:off x="2642096" y="1908817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604973">
            <a:off x="3390493" y="3462113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604973" flipH="1">
            <a:off x="2815009" y="4611147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2027554" flipH="1">
            <a:off x="3322072" y="2762024"/>
            <a:ext cx="952282" cy="609569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  <a:gd name="connsiteX0" fmla="*/ 371751 w 417745"/>
              <a:gd name="connsiteY0" fmla="*/ 31421 h 267404"/>
              <a:gd name="connsiteX1" fmla="*/ 173956 w 417745"/>
              <a:gd name="connsiteY1" fmla="*/ 15429 h 267404"/>
              <a:gd name="connsiteX2" fmla="*/ 756 w 417745"/>
              <a:gd name="connsiteY2" fmla="*/ 264933 h 267404"/>
              <a:gd name="connsiteX3" fmla="*/ 243005 w 417745"/>
              <a:gd name="connsiteY3" fmla="*/ 137084 h 267404"/>
              <a:gd name="connsiteX4" fmla="*/ 417745 w 417745"/>
              <a:gd name="connsiteY4" fmla="*/ 80318 h 26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45" h="267404">
                <a:moveTo>
                  <a:pt x="371751" y="31421"/>
                </a:moveTo>
                <a:cubicBezTo>
                  <a:pt x="355684" y="22404"/>
                  <a:pt x="235789" y="-23490"/>
                  <a:pt x="173956" y="15429"/>
                </a:cubicBezTo>
                <a:cubicBezTo>
                  <a:pt x="112124" y="54348"/>
                  <a:pt x="-10752" y="244657"/>
                  <a:pt x="756" y="264933"/>
                </a:cubicBezTo>
                <a:cubicBezTo>
                  <a:pt x="12264" y="285209"/>
                  <a:pt x="185855" y="175184"/>
                  <a:pt x="243005" y="137084"/>
                </a:cubicBezTo>
                <a:cubicBezTo>
                  <a:pt x="300155" y="98984"/>
                  <a:pt x="318288" y="30112"/>
                  <a:pt x="417745" y="80318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21467820" flipH="1">
            <a:off x="3351747" y="3713500"/>
            <a:ext cx="972800" cy="475389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 rot="1543229">
            <a:off x="3721563" y="1361103"/>
            <a:ext cx="490153" cy="533084"/>
          </a:xfrm>
          <a:custGeom>
            <a:avLst/>
            <a:gdLst>
              <a:gd name="connsiteX0" fmla="*/ 0 w 488030"/>
              <a:gd name="connsiteY0" fmla="*/ 219825 h 439650"/>
              <a:gd name="connsiteX1" fmla="*/ 244015 w 488030"/>
              <a:gd name="connsiteY1" fmla="*/ 0 h 439650"/>
              <a:gd name="connsiteX2" fmla="*/ 488030 w 488030"/>
              <a:gd name="connsiteY2" fmla="*/ 219825 h 439650"/>
              <a:gd name="connsiteX3" fmla="*/ 244015 w 488030"/>
              <a:gd name="connsiteY3" fmla="*/ 439650 h 439650"/>
              <a:gd name="connsiteX4" fmla="*/ 0 w 488030"/>
              <a:gd name="connsiteY4" fmla="*/ 219825 h 439650"/>
              <a:gd name="connsiteX0" fmla="*/ 4 w 488034"/>
              <a:gd name="connsiteY0" fmla="*/ 257925 h 477750"/>
              <a:gd name="connsiteX1" fmla="*/ 248782 w 488034"/>
              <a:gd name="connsiteY1" fmla="*/ 0 h 477750"/>
              <a:gd name="connsiteX2" fmla="*/ 488034 w 488034"/>
              <a:gd name="connsiteY2" fmla="*/ 257925 h 477750"/>
              <a:gd name="connsiteX3" fmla="*/ 244019 w 488034"/>
              <a:gd name="connsiteY3" fmla="*/ 477750 h 477750"/>
              <a:gd name="connsiteX4" fmla="*/ 4 w 488034"/>
              <a:gd name="connsiteY4" fmla="*/ 257925 h 477750"/>
              <a:gd name="connsiteX0" fmla="*/ 2345 w 490375"/>
              <a:gd name="connsiteY0" fmla="*/ 267887 h 487712"/>
              <a:gd name="connsiteX1" fmla="*/ 130154 w 490375"/>
              <a:gd name="connsiteY1" fmla="*/ 73747 h 487712"/>
              <a:gd name="connsiteX2" fmla="*/ 251123 w 490375"/>
              <a:gd name="connsiteY2" fmla="*/ 9962 h 487712"/>
              <a:gd name="connsiteX3" fmla="*/ 490375 w 490375"/>
              <a:gd name="connsiteY3" fmla="*/ 267887 h 487712"/>
              <a:gd name="connsiteX4" fmla="*/ 246360 w 490375"/>
              <a:gd name="connsiteY4" fmla="*/ 487712 h 487712"/>
              <a:gd name="connsiteX5" fmla="*/ 2345 w 490375"/>
              <a:gd name="connsiteY5" fmla="*/ 267887 h 487712"/>
              <a:gd name="connsiteX0" fmla="*/ 2345 w 491612"/>
              <a:gd name="connsiteY0" fmla="*/ 257977 h 477802"/>
              <a:gd name="connsiteX1" fmla="*/ 130154 w 491612"/>
              <a:gd name="connsiteY1" fmla="*/ 63837 h 477802"/>
              <a:gd name="connsiteX2" fmla="*/ 251123 w 491612"/>
              <a:gd name="connsiteY2" fmla="*/ 52 h 477802"/>
              <a:gd name="connsiteX3" fmla="*/ 330280 w 491612"/>
              <a:gd name="connsiteY3" fmla="*/ 57415 h 477802"/>
              <a:gd name="connsiteX4" fmla="*/ 490375 w 491612"/>
              <a:gd name="connsiteY4" fmla="*/ 257977 h 477802"/>
              <a:gd name="connsiteX5" fmla="*/ 246360 w 491612"/>
              <a:gd name="connsiteY5" fmla="*/ 477802 h 477802"/>
              <a:gd name="connsiteX6" fmla="*/ 2345 w 491612"/>
              <a:gd name="connsiteY6" fmla="*/ 257977 h 477802"/>
              <a:gd name="connsiteX0" fmla="*/ 2345 w 491612"/>
              <a:gd name="connsiteY0" fmla="*/ 258909 h 478734"/>
              <a:gd name="connsiteX1" fmla="*/ 130154 w 491612"/>
              <a:gd name="connsiteY1" fmla="*/ 64769 h 478734"/>
              <a:gd name="connsiteX2" fmla="*/ 251123 w 491612"/>
              <a:gd name="connsiteY2" fmla="*/ 984 h 478734"/>
              <a:gd name="connsiteX3" fmla="*/ 330280 w 491612"/>
              <a:gd name="connsiteY3" fmla="*/ 58347 h 478734"/>
              <a:gd name="connsiteX4" fmla="*/ 490375 w 491612"/>
              <a:gd name="connsiteY4" fmla="*/ 258909 h 478734"/>
              <a:gd name="connsiteX5" fmla="*/ 246360 w 491612"/>
              <a:gd name="connsiteY5" fmla="*/ 478734 h 478734"/>
              <a:gd name="connsiteX6" fmla="*/ 2345 w 491612"/>
              <a:gd name="connsiteY6" fmla="*/ 258909 h 478734"/>
              <a:gd name="connsiteX0" fmla="*/ 2345 w 491612"/>
              <a:gd name="connsiteY0" fmla="*/ 258343 h 478168"/>
              <a:gd name="connsiteX1" fmla="*/ 130154 w 491612"/>
              <a:gd name="connsiteY1" fmla="*/ 64203 h 478168"/>
              <a:gd name="connsiteX2" fmla="*/ 251123 w 491612"/>
              <a:gd name="connsiteY2" fmla="*/ 418 h 478168"/>
              <a:gd name="connsiteX3" fmla="*/ 330280 w 491612"/>
              <a:gd name="connsiteY3" fmla="*/ 57781 h 478168"/>
              <a:gd name="connsiteX4" fmla="*/ 490375 w 491612"/>
              <a:gd name="connsiteY4" fmla="*/ 258343 h 478168"/>
              <a:gd name="connsiteX5" fmla="*/ 246360 w 491612"/>
              <a:gd name="connsiteY5" fmla="*/ 478168 h 478168"/>
              <a:gd name="connsiteX6" fmla="*/ 2345 w 491612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333 w 490600"/>
              <a:gd name="connsiteY0" fmla="*/ 258343 h 478168"/>
              <a:gd name="connsiteX1" fmla="*/ 145811 w 490600"/>
              <a:gd name="connsiteY1" fmla="*/ 78490 h 478168"/>
              <a:gd name="connsiteX2" fmla="*/ 250111 w 490600"/>
              <a:gd name="connsiteY2" fmla="*/ 418 h 478168"/>
              <a:gd name="connsiteX3" fmla="*/ 329268 w 490600"/>
              <a:gd name="connsiteY3" fmla="*/ 57781 h 478168"/>
              <a:gd name="connsiteX4" fmla="*/ 489363 w 490600"/>
              <a:gd name="connsiteY4" fmla="*/ 258343 h 478168"/>
              <a:gd name="connsiteX5" fmla="*/ 245348 w 490600"/>
              <a:gd name="connsiteY5" fmla="*/ 478168 h 478168"/>
              <a:gd name="connsiteX6" fmla="*/ 1333 w 490600"/>
              <a:gd name="connsiteY6" fmla="*/ 258343 h 478168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02"/>
              <a:gd name="connsiteY0" fmla="*/ 267559 h 487384"/>
              <a:gd name="connsiteX1" fmla="*/ 146032 w 490802"/>
              <a:gd name="connsiteY1" fmla="*/ 87706 h 487384"/>
              <a:gd name="connsiteX2" fmla="*/ 243188 w 490802"/>
              <a:gd name="connsiteY2" fmla="*/ 109 h 487384"/>
              <a:gd name="connsiteX3" fmla="*/ 327108 w 490802"/>
              <a:gd name="connsiteY3" fmla="*/ 74141 h 487384"/>
              <a:gd name="connsiteX4" fmla="*/ 489584 w 490802"/>
              <a:gd name="connsiteY4" fmla="*/ 267559 h 487384"/>
              <a:gd name="connsiteX5" fmla="*/ 245569 w 490802"/>
              <a:gd name="connsiteY5" fmla="*/ 487384 h 487384"/>
              <a:gd name="connsiteX6" fmla="*/ 1554 w 490802"/>
              <a:gd name="connsiteY6" fmla="*/ 267559 h 487384"/>
              <a:gd name="connsiteX0" fmla="*/ 1554 w 490714"/>
              <a:gd name="connsiteY0" fmla="*/ 267559 h 487384"/>
              <a:gd name="connsiteX1" fmla="*/ 146032 w 490714"/>
              <a:gd name="connsiteY1" fmla="*/ 87706 h 487384"/>
              <a:gd name="connsiteX2" fmla="*/ 243188 w 490714"/>
              <a:gd name="connsiteY2" fmla="*/ 109 h 487384"/>
              <a:gd name="connsiteX3" fmla="*/ 327108 w 490714"/>
              <a:gd name="connsiteY3" fmla="*/ 74141 h 487384"/>
              <a:gd name="connsiteX4" fmla="*/ 489584 w 490714"/>
              <a:gd name="connsiteY4" fmla="*/ 267559 h 487384"/>
              <a:gd name="connsiteX5" fmla="*/ 245569 w 490714"/>
              <a:gd name="connsiteY5" fmla="*/ 487384 h 487384"/>
              <a:gd name="connsiteX6" fmla="*/ 1554 w 490714"/>
              <a:gd name="connsiteY6" fmla="*/ 267559 h 487384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556 w 488586"/>
              <a:gd name="connsiteY0" fmla="*/ 267507 h 487332"/>
              <a:gd name="connsiteX1" fmla="*/ 145034 w 488586"/>
              <a:gd name="connsiteY1" fmla="*/ 87654 h 487332"/>
              <a:gd name="connsiteX2" fmla="*/ 242190 w 488586"/>
              <a:gd name="connsiteY2" fmla="*/ 57 h 487332"/>
              <a:gd name="connsiteX3" fmla="*/ 326110 w 488586"/>
              <a:gd name="connsiteY3" fmla="*/ 74089 h 487332"/>
              <a:gd name="connsiteX4" fmla="*/ 488586 w 488586"/>
              <a:gd name="connsiteY4" fmla="*/ 267507 h 487332"/>
              <a:gd name="connsiteX5" fmla="*/ 244571 w 488586"/>
              <a:gd name="connsiteY5" fmla="*/ 487332 h 487332"/>
              <a:gd name="connsiteX6" fmla="*/ 556 w 488586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257 w 489326"/>
              <a:gd name="connsiteY0" fmla="*/ 267507 h 487332"/>
              <a:gd name="connsiteX1" fmla="*/ 144735 w 489326"/>
              <a:gd name="connsiteY1" fmla="*/ 87654 h 487332"/>
              <a:gd name="connsiteX2" fmla="*/ 241891 w 489326"/>
              <a:gd name="connsiteY2" fmla="*/ 57 h 487332"/>
              <a:gd name="connsiteX3" fmla="*/ 325811 w 489326"/>
              <a:gd name="connsiteY3" fmla="*/ 74089 h 487332"/>
              <a:gd name="connsiteX4" fmla="*/ 488287 w 489326"/>
              <a:gd name="connsiteY4" fmla="*/ 267507 h 487332"/>
              <a:gd name="connsiteX5" fmla="*/ 244272 w 489326"/>
              <a:gd name="connsiteY5" fmla="*/ 487332 h 487332"/>
              <a:gd name="connsiteX6" fmla="*/ 257 w 489326"/>
              <a:gd name="connsiteY6" fmla="*/ 267507 h 487332"/>
              <a:gd name="connsiteX0" fmla="*/ 257 w 488855"/>
              <a:gd name="connsiteY0" fmla="*/ 267507 h 487332"/>
              <a:gd name="connsiteX1" fmla="*/ 144735 w 488855"/>
              <a:gd name="connsiteY1" fmla="*/ 87654 h 487332"/>
              <a:gd name="connsiteX2" fmla="*/ 241891 w 488855"/>
              <a:gd name="connsiteY2" fmla="*/ 57 h 487332"/>
              <a:gd name="connsiteX3" fmla="*/ 325811 w 488855"/>
              <a:gd name="connsiteY3" fmla="*/ 74089 h 487332"/>
              <a:gd name="connsiteX4" fmla="*/ 488287 w 488855"/>
              <a:gd name="connsiteY4" fmla="*/ 267507 h 487332"/>
              <a:gd name="connsiteX5" fmla="*/ 244272 w 488855"/>
              <a:gd name="connsiteY5" fmla="*/ 487332 h 487332"/>
              <a:gd name="connsiteX6" fmla="*/ 257 w 488855"/>
              <a:gd name="connsiteY6" fmla="*/ 267507 h 487332"/>
              <a:gd name="connsiteX0" fmla="*/ 1923 w 490540"/>
              <a:gd name="connsiteY0" fmla="*/ 267507 h 493207"/>
              <a:gd name="connsiteX1" fmla="*/ 146401 w 490540"/>
              <a:gd name="connsiteY1" fmla="*/ 87654 h 493207"/>
              <a:gd name="connsiteX2" fmla="*/ 243557 w 490540"/>
              <a:gd name="connsiteY2" fmla="*/ 57 h 493207"/>
              <a:gd name="connsiteX3" fmla="*/ 327477 w 490540"/>
              <a:gd name="connsiteY3" fmla="*/ 74089 h 493207"/>
              <a:gd name="connsiteX4" fmla="*/ 489953 w 490540"/>
              <a:gd name="connsiteY4" fmla="*/ 267507 h 493207"/>
              <a:gd name="connsiteX5" fmla="*/ 258638 w 490540"/>
              <a:gd name="connsiteY5" fmla="*/ 493207 h 493207"/>
              <a:gd name="connsiteX6" fmla="*/ 1923 w 490540"/>
              <a:gd name="connsiteY6" fmla="*/ 267507 h 493207"/>
              <a:gd name="connsiteX0" fmla="*/ 1536 w 490153"/>
              <a:gd name="connsiteY0" fmla="*/ 267492 h 493192"/>
              <a:gd name="connsiteX1" fmla="*/ 155539 w 490153"/>
              <a:gd name="connsiteY1" fmla="*/ 67077 h 493192"/>
              <a:gd name="connsiteX2" fmla="*/ 243170 w 490153"/>
              <a:gd name="connsiteY2" fmla="*/ 42 h 493192"/>
              <a:gd name="connsiteX3" fmla="*/ 327090 w 490153"/>
              <a:gd name="connsiteY3" fmla="*/ 74074 h 493192"/>
              <a:gd name="connsiteX4" fmla="*/ 489566 w 490153"/>
              <a:gd name="connsiteY4" fmla="*/ 267492 h 493192"/>
              <a:gd name="connsiteX5" fmla="*/ 258251 w 490153"/>
              <a:gd name="connsiteY5" fmla="*/ 493192 h 493192"/>
              <a:gd name="connsiteX6" fmla="*/ 1536 w 490153"/>
              <a:gd name="connsiteY6" fmla="*/ 267492 h 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53" h="493192">
                <a:moveTo>
                  <a:pt x="1536" y="267492"/>
                </a:moveTo>
                <a:cubicBezTo>
                  <a:pt x="-15583" y="196473"/>
                  <a:pt x="115267" y="111652"/>
                  <a:pt x="155539" y="67077"/>
                </a:cubicBezTo>
                <a:cubicBezTo>
                  <a:pt x="195811" y="22502"/>
                  <a:pt x="214578" y="-1124"/>
                  <a:pt x="243170" y="42"/>
                </a:cubicBezTo>
                <a:cubicBezTo>
                  <a:pt x="271762" y="1208"/>
                  <a:pt x="313408" y="64424"/>
                  <a:pt x="327090" y="74074"/>
                </a:cubicBezTo>
                <a:cubicBezTo>
                  <a:pt x="340772" y="83724"/>
                  <a:pt x="501039" y="197639"/>
                  <a:pt x="489566" y="267492"/>
                </a:cubicBezTo>
                <a:cubicBezTo>
                  <a:pt x="478093" y="337345"/>
                  <a:pt x="393017" y="493192"/>
                  <a:pt x="258251" y="493192"/>
                </a:cubicBezTo>
                <a:cubicBezTo>
                  <a:pt x="123485" y="493192"/>
                  <a:pt x="18655" y="338511"/>
                  <a:pt x="1536" y="267492"/>
                </a:cubicBezTo>
                <a:close/>
              </a:path>
            </a:pathLst>
          </a:custGeom>
          <a:solidFill>
            <a:srgbClr val="A880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4451608" flipH="1">
            <a:off x="3011944" y="1379215"/>
            <a:ext cx="997880" cy="51519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604973" flipH="1">
            <a:off x="3744095" y="1656823"/>
            <a:ext cx="1111801" cy="56823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65178"/>
              <a:gd name="connsiteY0" fmla="*/ 502387 h 593015"/>
              <a:gd name="connsiteX1" fmla="*/ 566798 w 1165178"/>
              <a:gd name="connsiteY1" fmla="*/ 181849 h 593015"/>
              <a:gd name="connsiteX2" fmla="*/ 79 w 1165178"/>
              <a:gd name="connsiteY2" fmla="*/ 172371 h 593015"/>
              <a:gd name="connsiteX3" fmla="*/ 529163 w 1165178"/>
              <a:gd name="connsiteY3" fmla="*/ 1121 h 593015"/>
              <a:gd name="connsiteX4" fmla="*/ 977250 w 1165178"/>
              <a:gd name="connsiteY4" fmla="*/ 267437 h 593015"/>
              <a:gd name="connsiteX5" fmla="*/ 1165178 w 1165178"/>
              <a:gd name="connsiteY5" fmla="*/ 593015 h 593015"/>
              <a:gd name="connsiteX0" fmla="*/ 972201 w 1165178"/>
              <a:gd name="connsiteY0" fmla="*/ 501967 h 592595"/>
              <a:gd name="connsiteX1" fmla="*/ 566798 w 1165178"/>
              <a:gd name="connsiteY1" fmla="*/ 181429 h 592595"/>
              <a:gd name="connsiteX2" fmla="*/ 79 w 1165178"/>
              <a:gd name="connsiteY2" fmla="*/ 171951 h 592595"/>
              <a:gd name="connsiteX3" fmla="*/ 529163 w 1165178"/>
              <a:gd name="connsiteY3" fmla="*/ 701 h 592595"/>
              <a:gd name="connsiteX4" fmla="*/ 1018698 w 1165178"/>
              <a:gd name="connsiteY4" fmla="*/ 245794 h 592595"/>
              <a:gd name="connsiteX5" fmla="*/ 1165178 w 1165178"/>
              <a:gd name="connsiteY5" fmla="*/ 592595 h 592595"/>
              <a:gd name="connsiteX0" fmla="*/ 1053950 w 1165178"/>
              <a:gd name="connsiteY0" fmla="*/ 595509 h 595510"/>
              <a:gd name="connsiteX1" fmla="*/ 566798 w 1165178"/>
              <a:gd name="connsiteY1" fmla="*/ 181429 h 595510"/>
              <a:gd name="connsiteX2" fmla="*/ 79 w 1165178"/>
              <a:gd name="connsiteY2" fmla="*/ 171951 h 595510"/>
              <a:gd name="connsiteX3" fmla="*/ 529163 w 1165178"/>
              <a:gd name="connsiteY3" fmla="*/ 701 h 595510"/>
              <a:gd name="connsiteX4" fmla="*/ 1018698 w 1165178"/>
              <a:gd name="connsiteY4" fmla="*/ 245794 h 595510"/>
              <a:gd name="connsiteX5" fmla="*/ 1165178 w 1165178"/>
              <a:gd name="connsiteY5" fmla="*/ 592595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178" h="595510">
                <a:moveTo>
                  <a:pt x="1053950" y="595509"/>
                </a:moveTo>
                <a:cubicBezTo>
                  <a:pt x="1016908" y="543121"/>
                  <a:pt x="742443" y="252022"/>
                  <a:pt x="566798" y="181429"/>
                </a:cubicBezTo>
                <a:cubicBezTo>
                  <a:pt x="391153" y="110836"/>
                  <a:pt x="6351" y="202072"/>
                  <a:pt x="79" y="171951"/>
                </a:cubicBezTo>
                <a:cubicBezTo>
                  <a:pt x="-6193" y="141830"/>
                  <a:pt x="359393" y="-11606"/>
                  <a:pt x="529163" y="701"/>
                </a:cubicBezTo>
                <a:cubicBezTo>
                  <a:pt x="698933" y="13008"/>
                  <a:pt x="945060" y="162910"/>
                  <a:pt x="1018698" y="245794"/>
                </a:cubicBezTo>
                <a:cubicBezTo>
                  <a:pt x="1069498" y="332577"/>
                  <a:pt x="1146128" y="477236"/>
                  <a:pt x="1165178" y="592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42" y="1553911"/>
            <a:ext cx="383471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フリーフォーム 84"/>
          <p:cNvSpPr/>
          <p:nvPr/>
        </p:nvSpPr>
        <p:spPr>
          <a:xfrm rot="19568043">
            <a:off x="1809549" y="1229760"/>
            <a:ext cx="1785715" cy="5131730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2348" h="7997327">
                <a:moveTo>
                  <a:pt x="1224776" y="5170927"/>
                </a:moveTo>
                <a:cubicBezTo>
                  <a:pt x="1498534" y="4559166"/>
                  <a:pt x="1455720" y="4543768"/>
                  <a:pt x="1658397" y="4058450"/>
                </a:cubicBezTo>
                <a:cubicBezTo>
                  <a:pt x="1861074" y="3573132"/>
                  <a:pt x="2218656" y="2741562"/>
                  <a:pt x="2440838" y="2259020"/>
                </a:cubicBezTo>
                <a:cubicBezTo>
                  <a:pt x="2663020" y="1776478"/>
                  <a:pt x="2812933" y="1479266"/>
                  <a:pt x="2991492" y="1163195"/>
                </a:cubicBezTo>
                <a:cubicBezTo>
                  <a:pt x="3170051" y="847124"/>
                  <a:pt x="3378842" y="553179"/>
                  <a:pt x="3512192" y="362596"/>
                </a:cubicBezTo>
                <a:cubicBezTo>
                  <a:pt x="3645542" y="172013"/>
                  <a:pt x="3781009" y="-71321"/>
                  <a:pt x="3791592" y="19696"/>
                </a:cubicBezTo>
                <a:cubicBezTo>
                  <a:pt x="3802175" y="110713"/>
                  <a:pt x="3700348" y="566400"/>
                  <a:pt x="3575692" y="908696"/>
                </a:cubicBezTo>
                <a:cubicBezTo>
                  <a:pt x="3451036" y="1250992"/>
                  <a:pt x="3217604" y="1687496"/>
                  <a:pt x="3043658" y="2073471"/>
                </a:cubicBezTo>
                <a:cubicBezTo>
                  <a:pt x="2869712" y="2459446"/>
                  <a:pt x="2788224" y="2621992"/>
                  <a:pt x="2532015" y="3224548"/>
                </a:cubicBezTo>
                <a:cubicBezTo>
                  <a:pt x="2275806" y="3827104"/>
                  <a:pt x="1838296" y="4912470"/>
                  <a:pt x="1506401" y="5688806"/>
                </a:cubicBezTo>
                <a:cubicBezTo>
                  <a:pt x="1174506" y="6465142"/>
                  <a:pt x="644362" y="7827533"/>
                  <a:pt x="540645" y="7882566"/>
                </a:cubicBezTo>
                <a:cubicBezTo>
                  <a:pt x="436928" y="7937599"/>
                  <a:pt x="-98175" y="8180955"/>
                  <a:pt x="15847" y="7729015"/>
                </a:cubicBezTo>
                <a:cubicBezTo>
                  <a:pt x="129869" y="7277075"/>
                  <a:pt x="951018" y="5782688"/>
                  <a:pt x="1224776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 rot="18872765">
            <a:off x="1678281" y="830875"/>
            <a:ext cx="254432" cy="989523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/>
        </p:nvSpPr>
        <p:spPr>
          <a:xfrm rot="17991245">
            <a:off x="1766246" y="1650543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/>
        </p:nvSpPr>
        <p:spPr>
          <a:xfrm rot="10495486">
            <a:off x="2064502" y="839440"/>
            <a:ext cx="202405" cy="690654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/>
          <p:cNvSpPr/>
          <p:nvPr/>
        </p:nvSpPr>
        <p:spPr>
          <a:xfrm rot="20532157">
            <a:off x="2022542" y="118766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/>
        </p:nvSpPr>
        <p:spPr>
          <a:xfrm rot="4489173">
            <a:off x="1451473" y="1412528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/>
          <p:cNvSpPr/>
          <p:nvPr/>
        </p:nvSpPr>
        <p:spPr>
          <a:xfrm rot="3085958">
            <a:off x="1682575" y="968968"/>
            <a:ext cx="632016" cy="25954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/>
          <p:cNvSpPr/>
          <p:nvPr/>
        </p:nvSpPr>
        <p:spPr>
          <a:xfrm rot="20197149">
            <a:off x="2121175" y="1746857"/>
            <a:ext cx="798868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/>
          <p:cNvSpPr/>
          <p:nvPr/>
        </p:nvSpPr>
        <p:spPr>
          <a:xfrm rot="9261157">
            <a:off x="2195585" y="1843438"/>
            <a:ext cx="242150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 rot="17889539">
            <a:off x="1928673" y="217462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/>
          <p:cNvSpPr/>
          <p:nvPr/>
        </p:nvSpPr>
        <p:spPr>
          <a:xfrm rot="18317414">
            <a:off x="1901530" y="1215686"/>
            <a:ext cx="236226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 rot="20786138">
            <a:off x="2257303" y="2036241"/>
            <a:ext cx="76391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/>
          <p:cNvSpPr/>
          <p:nvPr/>
        </p:nvSpPr>
        <p:spPr>
          <a:xfrm rot="9261157">
            <a:off x="2025408" y="1098419"/>
            <a:ext cx="127002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 rot="8768043">
            <a:off x="2253717" y="2597323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/>
          <p:cNvSpPr/>
          <p:nvPr/>
        </p:nvSpPr>
        <p:spPr>
          <a:xfrm rot="8768043">
            <a:off x="2045993" y="2040681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/>
          <p:cNvSpPr/>
          <p:nvPr/>
        </p:nvSpPr>
        <p:spPr>
          <a:xfrm rot="21124343">
            <a:off x="1968506" y="1515110"/>
            <a:ext cx="198542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/>
          <p:cNvSpPr/>
          <p:nvPr/>
        </p:nvSpPr>
        <p:spPr>
          <a:xfrm rot="21208792">
            <a:off x="2485788" y="262653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/>
          <p:cNvSpPr/>
          <p:nvPr/>
        </p:nvSpPr>
        <p:spPr>
          <a:xfrm rot="9340264">
            <a:off x="2359314" y="2363896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/>
          <p:nvPr/>
        </p:nvSpPr>
        <p:spPr>
          <a:xfrm rot="8377486">
            <a:off x="2472898" y="2926104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/>
          <p:cNvSpPr/>
          <p:nvPr/>
        </p:nvSpPr>
        <p:spPr>
          <a:xfrm rot="17889539">
            <a:off x="2102483" y="2700175"/>
            <a:ext cx="305189" cy="115319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 rot="21208792">
            <a:off x="2621433" y="3100429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 rot="8954121">
            <a:off x="2395490" y="3139448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/>
          <p:cNvSpPr/>
          <p:nvPr/>
        </p:nvSpPr>
        <p:spPr>
          <a:xfrm rot="19568043">
            <a:off x="2045941" y="1466559"/>
            <a:ext cx="301548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 rot="3883330">
            <a:off x="1921298" y="3375854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 rot="8768043">
            <a:off x="2507823" y="3627578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/>
          <p:cNvSpPr/>
          <p:nvPr/>
        </p:nvSpPr>
        <p:spPr>
          <a:xfrm rot="9340264">
            <a:off x="2620253" y="3427662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 rot="20535474">
            <a:off x="2839000" y="3629059"/>
            <a:ext cx="538055" cy="573844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  <a:gd name="connsiteX0" fmla="*/ 108 w 1382086"/>
              <a:gd name="connsiteY0" fmla="*/ 920661 h 991892"/>
              <a:gd name="connsiteX1" fmla="*/ 598706 w 1382086"/>
              <a:gd name="connsiteY1" fmla="*/ 317788 h 991892"/>
              <a:gd name="connsiteX2" fmla="*/ 1354990 w 1382086"/>
              <a:gd name="connsiteY2" fmla="*/ 11169 h 991892"/>
              <a:gd name="connsiteX3" fmla="*/ 1151893 w 1382086"/>
              <a:gd name="connsiteY3" fmla="*/ 696363 h 991892"/>
              <a:gd name="connsiteX4" fmla="*/ 643361 w 1382086"/>
              <a:gd name="connsiteY4" fmla="*/ 955387 h 991892"/>
              <a:gd name="connsiteX5" fmla="*/ 108 w 1382086"/>
              <a:gd name="connsiteY5" fmla="*/ 920661 h 991892"/>
              <a:gd name="connsiteX0" fmla="*/ 108 w 1372643"/>
              <a:gd name="connsiteY0" fmla="*/ 916125 h 994037"/>
              <a:gd name="connsiteX1" fmla="*/ 598706 w 1372643"/>
              <a:gd name="connsiteY1" fmla="*/ 313252 h 994037"/>
              <a:gd name="connsiteX2" fmla="*/ 1354990 w 1372643"/>
              <a:gd name="connsiteY2" fmla="*/ 6633 h 994037"/>
              <a:gd name="connsiteX3" fmla="*/ 1085468 w 1372643"/>
              <a:gd name="connsiteY3" fmla="*/ 587940 h 994037"/>
              <a:gd name="connsiteX4" fmla="*/ 643361 w 1372643"/>
              <a:gd name="connsiteY4" fmla="*/ 950851 h 994037"/>
              <a:gd name="connsiteX5" fmla="*/ 108 w 1372643"/>
              <a:gd name="connsiteY5" fmla="*/ 916125 h 994037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5 h 995715"/>
              <a:gd name="connsiteX5" fmla="*/ 200 w 1158631"/>
              <a:gd name="connsiteY5" fmla="*/ 919279 h 995715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4 h 995715"/>
              <a:gd name="connsiteX5" fmla="*/ 200 w 1158631"/>
              <a:gd name="connsiteY5" fmla="*/ 919279 h 9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31" h="995715">
                <a:moveTo>
                  <a:pt x="200" y="919279"/>
                </a:moveTo>
                <a:cubicBezTo>
                  <a:pt x="-7242" y="813013"/>
                  <a:pt x="194564" y="465371"/>
                  <a:pt x="384694" y="313266"/>
                </a:cubicBezTo>
                <a:cubicBezTo>
                  <a:pt x="574824" y="161161"/>
                  <a:pt x="1059851" y="-39134"/>
                  <a:pt x="1140978" y="6647"/>
                </a:cubicBezTo>
                <a:cubicBezTo>
                  <a:pt x="1222105" y="52428"/>
                  <a:pt x="1004806" y="403804"/>
                  <a:pt x="871456" y="587954"/>
                </a:cubicBezTo>
                <a:cubicBezTo>
                  <a:pt x="738106" y="772104"/>
                  <a:pt x="574558" y="895643"/>
                  <a:pt x="429349" y="950864"/>
                </a:cubicBezTo>
                <a:cubicBezTo>
                  <a:pt x="284140" y="1006085"/>
                  <a:pt x="7642" y="1025545"/>
                  <a:pt x="200" y="919279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 rot="8768043">
            <a:off x="2800602" y="3943870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/>
          <p:cNvSpPr/>
          <p:nvPr/>
        </p:nvSpPr>
        <p:spPr>
          <a:xfrm rot="17991245">
            <a:off x="2389297" y="372979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 rot="17889539">
            <a:off x="2551725" y="4253877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/>
          <p:cNvSpPr/>
          <p:nvPr/>
        </p:nvSpPr>
        <p:spPr>
          <a:xfrm rot="8768043">
            <a:off x="2876768" y="4676575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 rot="8768043">
            <a:off x="2669044" y="4119933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 rot="21208792">
            <a:off x="3067135" y="466905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/>
          <p:cNvSpPr/>
          <p:nvPr/>
        </p:nvSpPr>
        <p:spPr>
          <a:xfrm rot="8377486">
            <a:off x="3095950" y="5005356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/>
        </p:nvSpPr>
        <p:spPr>
          <a:xfrm rot="17889539">
            <a:off x="2706234" y="4743134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/>
        </p:nvSpPr>
        <p:spPr>
          <a:xfrm rot="21208792">
            <a:off x="3207899" y="5137910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/>
          <p:cNvSpPr/>
          <p:nvPr/>
        </p:nvSpPr>
        <p:spPr>
          <a:xfrm rot="8954121">
            <a:off x="3018541" y="5218700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/>
        </p:nvSpPr>
        <p:spPr>
          <a:xfrm rot="3287022">
            <a:off x="2514614" y="5485390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/>
          <p:cNvSpPr/>
          <p:nvPr/>
        </p:nvSpPr>
        <p:spPr>
          <a:xfrm rot="9340264">
            <a:off x="3243305" y="5506913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 rot="21208792">
            <a:off x="3342305" y="559219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/>
          <p:cNvSpPr/>
          <p:nvPr/>
        </p:nvSpPr>
        <p:spPr>
          <a:xfrm rot="9340264">
            <a:off x="3399846" y="5946344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3118298" y="1653304"/>
            <a:ext cx="1230492" cy="335903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10556 w 3778128"/>
              <a:gd name="connsiteY0" fmla="*/ 5170927 h 7732892"/>
              <a:gd name="connsiteX1" fmla="*/ 1644177 w 3778128"/>
              <a:gd name="connsiteY1" fmla="*/ 4058450 h 7732892"/>
              <a:gd name="connsiteX2" fmla="*/ 2426618 w 3778128"/>
              <a:gd name="connsiteY2" fmla="*/ 2259020 h 7732892"/>
              <a:gd name="connsiteX3" fmla="*/ 2977272 w 3778128"/>
              <a:gd name="connsiteY3" fmla="*/ 1163195 h 7732892"/>
              <a:gd name="connsiteX4" fmla="*/ 3497972 w 3778128"/>
              <a:gd name="connsiteY4" fmla="*/ 362596 h 7732892"/>
              <a:gd name="connsiteX5" fmla="*/ 3777372 w 3778128"/>
              <a:gd name="connsiteY5" fmla="*/ 19696 h 7732892"/>
              <a:gd name="connsiteX6" fmla="*/ 3561472 w 3778128"/>
              <a:gd name="connsiteY6" fmla="*/ 908696 h 7732892"/>
              <a:gd name="connsiteX7" fmla="*/ 3029438 w 3778128"/>
              <a:gd name="connsiteY7" fmla="*/ 2073471 h 7732892"/>
              <a:gd name="connsiteX8" fmla="*/ 2517795 w 3778128"/>
              <a:gd name="connsiteY8" fmla="*/ 3224548 h 7732892"/>
              <a:gd name="connsiteX9" fmla="*/ 1492181 w 3778128"/>
              <a:gd name="connsiteY9" fmla="*/ 5688806 h 7732892"/>
              <a:gd name="connsiteX10" fmla="*/ 1627 w 3778128"/>
              <a:gd name="connsiteY10" fmla="*/ 7729015 h 7732892"/>
              <a:gd name="connsiteX11" fmla="*/ 1210556 w 3778128"/>
              <a:gd name="connsiteY11" fmla="*/ 5170927 h 7732892"/>
              <a:gd name="connsiteX0" fmla="*/ 4188 w 2571760"/>
              <a:gd name="connsiteY0" fmla="*/ 5170927 h 5785832"/>
              <a:gd name="connsiteX1" fmla="*/ 437809 w 2571760"/>
              <a:gd name="connsiteY1" fmla="*/ 4058450 h 5785832"/>
              <a:gd name="connsiteX2" fmla="*/ 1220250 w 2571760"/>
              <a:gd name="connsiteY2" fmla="*/ 2259020 h 5785832"/>
              <a:gd name="connsiteX3" fmla="*/ 1770904 w 2571760"/>
              <a:gd name="connsiteY3" fmla="*/ 1163195 h 5785832"/>
              <a:gd name="connsiteX4" fmla="*/ 2291604 w 2571760"/>
              <a:gd name="connsiteY4" fmla="*/ 362596 h 5785832"/>
              <a:gd name="connsiteX5" fmla="*/ 2571004 w 2571760"/>
              <a:gd name="connsiteY5" fmla="*/ 19696 h 5785832"/>
              <a:gd name="connsiteX6" fmla="*/ 2355104 w 2571760"/>
              <a:gd name="connsiteY6" fmla="*/ 908696 h 5785832"/>
              <a:gd name="connsiteX7" fmla="*/ 1823070 w 2571760"/>
              <a:gd name="connsiteY7" fmla="*/ 2073471 h 5785832"/>
              <a:gd name="connsiteX8" fmla="*/ 1311427 w 2571760"/>
              <a:gd name="connsiteY8" fmla="*/ 3224548 h 5785832"/>
              <a:gd name="connsiteX9" fmla="*/ 285813 w 2571760"/>
              <a:gd name="connsiteY9" fmla="*/ 5688806 h 5785832"/>
              <a:gd name="connsiteX10" fmla="*/ 4188 w 2571760"/>
              <a:gd name="connsiteY10" fmla="*/ 5170927 h 5785832"/>
              <a:gd name="connsiteX0" fmla="*/ 4219 w 2571791"/>
              <a:gd name="connsiteY0" fmla="*/ 5170927 h 5851209"/>
              <a:gd name="connsiteX1" fmla="*/ 437840 w 2571791"/>
              <a:gd name="connsiteY1" fmla="*/ 4058450 h 5851209"/>
              <a:gd name="connsiteX2" fmla="*/ 1220281 w 2571791"/>
              <a:gd name="connsiteY2" fmla="*/ 2259020 h 5851209"/>
              <a:gd name="connsiteX3" fmla="*/ 1770935 w 2571791"/>
              <a:gd name="connsiteY3" fmla="*/ 1163195 h 5851209"/>
              <a:gd name="connsiteX4" fmla="*/ 2291635 w 2571791"/>
              <a:gd name="connsiteY4" fmla="*/ 362596 h 5851209"/>
              <a:gd name="connsiteX5" fmla="*/ 2571035 w 2571791"/>
              <a:gd name="connsiteY5" fmla="*/ 19696 h 5851209"/>
              <a:gd name="connsiteX6" fmla="*/ 2355135 w 2571791"/>
              <a:gd name="connsiteY6" fmla="*/ 908696 h 5851209"/>
              <a:gd name="connsiteX7" fmla="*/ 1823101 w 2571791"/>
              <a:gd name="connsiteY7" fmla="*/ 2073471 h 5851209"/>
              <a:gd name="connsiteX8" fmla="*/ 1311458 w 2571791"/>
              <a:gd name="connsiteY8" fmla="*/ 3224548 h 5851209"/>
              <a:gd name="connsiteX9" fmla="*/ 285844 w 2571791"/>
              <a:gd name="connsiteY9" fmla="*/ 5688806 h 5851209"/>
              <a:gd name="connsiteX10" fmla="*/ 221184 w 2571791"/>
              <a:gd name="connsiteY10" fmla="*/ 5567661 h 5851209"/>
              <a:gd name="connsiteX11" fmla="*/ 4219 w 2571791"/>
              <a:gd name="connsiteY11" fmla="*/ 5170927 h 5851209"/>
              <a:gd name="connsiteX0" fmla="*/ 4188 w 2571760"/>
              <a:gd name="connsiteY0" fmla="*/ 5170927 h 5785831"/>
              <a:gd name="connsiteX1" fmla="*/ 437809 w 2571760"/>
              <a:gd name="connsiteY1" fmla="*/ 4058450 h 5785831"/>
              <a:gd name="connsiteX2" fmla="*/ 1220250 w 2571760"/>
              <a:gd name="connsiteY2" fmla="*/ 2259020 h 5785831"/>
              <a:gd name="connsiteX3" fmla="*/ 1770904 w 2571760"/>
              <a:gd name="connsiteY3" fmla="*/ 1163195 h 5785831"/>
              <a:gd name="connsiteX4" fmla="*/ 2291604 w 2571760"/>
              <a:gd name="connsiteY4" fmla="*/ 362596 h 5785831"/>
              <a:gd name="connsiteX5" fmla="*/ 2571004 w 2571760"/>
              <a:gd name="connsiteY5" fmla="*/ 19696 h 5785831"/>
              <a:gd name="connsiteX6" fmla="*/ 2355104 w 2571760"/>
              <a:gd name="connsiteY6" fmla="*/ 908696 h 5785831"/>
              <a:gd name="connsiteX7" fmla="*/ 1823070 w 2571760"/>
              <a:gd name="connsiteY7" fmla="*/ 2073471 h 5785831"/>
              <a:gd name="connsiteX8" fmla="*/ 1311427 w 2571760"/>
              <a:gd name="connsiteY8" fmla="*/ 3224548 h 5785831"/>
              <a:gd name="connsiteX9" fmla="*/ 285813 w 2571760"/>
              <a:gd name="connsiteY9" fmla="*/ 5688806 h 5785831"/>
              <a:gd name="connsiteX10" fmla="*/ 4188 w 2571760"/>
              <a:gd name="connsiteY10" fmla="*/ 5170927 h 5785831"/>
              <a:gd name="connsiteX0" fmla="*/ 659 w 2568231"/>
              <a:gd name="connsiteY0" fmla="*/ 5170927 h 5234753"/>
              <a:gd name="connsiteX1" fmla="*/ 434280 w 2568231"/>
              <a:gd name="connsiteY1" fmla="*/ 4058450 h 5234753"/>
              <a:gd name="connsiteX2" fmla="*/ 1216721 w 2568231"/>
              <a:gd name="connsiteY2" fmla="*/ 2259020 h 5234753"/>
              <a:gd name="connsiteX3" fmla="*/ 1767375 w 2568231"/>
              <a:gd name="connsiteY3" fmla="*/ 1163195 h 5234753"/>
              <a:gd name="connsiteX4" fmla="*/ 2288075 w 2568231"/>
              <a:gd name="connsiteY4" fmla="*/ 362596 h 5234753"/>
              <a:gd name="connsiteX5" fmla="*/ 2567475 w 2568231"/>
              <a:gd name="connsiteY5" fmla="*/ 19696 h 5234753"/>
              <a:gd name="connsiteX6" fmla="*/ 2351575 w 2568231"/>
              <a:gd name="connsiteY6" fmla="*/ 908696 h 5234753"/>
              <a:gd name="connsiteX7" fmla="*/ 1819541 w 2568231"/>
              <a:gd name="connsiteY7" fmla="*/ 2073471 h 5234753"/>
              <a:gd name="connsiteX8" fmla="*/ 1307898 w 2568231"/>
              <a:gd name="connsiteY8" fmla="*/ 3224548 h 5234753"/>
              <a:gd name="connsiteX9" fmla="*/ 524632 w 2568231"/>
              <a:gd name="connsiteY9" fmla="*/ 4897135 h 5234753"/>
              <a:gd name="connsiteX10" fmla="*/ 659 w 2568231"/>
              <a:gd name="connsiteY10" fmla="*/ 5170927 h 52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231" h="5234753">
                <a:moveTo>
                  <a:pt x="659" y="5170927"/>
                </a:moveTo>
                <a:cubicBezTo>
                  <a:pt x="-14400" y="5031146"/>
                  <a:pt x="231603" y="4543768"/>
                  <a:pt x="434280" y="4058450"/>
                </a:cubicBezTo>
                <a:cubicBezTo>
                  <a:pt x="636957" y="3573132"/>
                  <a:pt x="994539" y="2741562"/>
                  <a:pt x="1216721" y="2259020"/>
                </a:cubicBezTo>
                <a:cubicBezTo>
                  <a:pt x="1438903" y="1776478"/>
                  <a:pt x="1588816" y="1479266"/>
                  <a:pt x="1767375" y="1163195"/>
                </a:cubicBezTo>
                <a:cubicBezTo>
                  <a:pt x="1945934" y="847124"/>
                  <a:pt x="2154725" y="553179"/>
                  <a:pt x="2288075" y="362596"/>
                </a:cubicBezTo>
                <a:cubicBezTo>
                  <a:pt x="2421425" y="172013"/>
                  <a:pt x="2556892" y="-71321"/>
                  <a:pt x="2567475" y="19696"/>
                </a:cubicBezTo>
                <a:cubicBezTo>
                  <a:pt x="2578058" y="110713"/>
                  <a:pt x="2476231" y="566400"/>
                  <a:pt x="2351575" y="908696"/>
                </a:cubicBezTo>
                <a:cubicBezTo>
                  <a:pt x="2226919" y="1250992"/>
                  <a:pt x="1993487" y="1687496"/>
                  <a:pt x="1819541" y="2073471"/>
                </a:cubicBezTo>
                <a:cubicBezTo>
                  <a:pt x="1645595" y="2459446"/>
                  <a:pt x="1523716" y="2753937"/>
                  <a:pt x="1307898" y="3224548"/>
                </a:cubicBezTo>
                <a:cubicBezTo>
                  <a:pt x="1092080" y="3695159"/>
                  <a:pt x="706344" y="4506616"/>
                  <a:pt x="524632" y="4897135"/>
                </a:cubicBezTo>
                <a:cubicBezTo>
                  <a:pt x="306759" y="5221532"/>
                  <a:pt x="15718" y="5310708"/>
                  <a:pt x="659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20904722">
            <a:off x="3970249" y="1337997"/>
            <a:ext cx="253496" cy="824046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023202">
            <a:off x="3498817" y="1899499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2709290">
            <a:off x="4345951" y="1524871"/>
            <a:ext cx="205950" cy="592207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964114">
            <a:off x="4089137" y="1899700"/>
            <a:ext cx="593796" cy="54301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6141814">
            <a:off x="3498666" y="1755907"/>
            <a:ext cx="954898" cy="581120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5692967">
            <a:off x="4062272" y="1573276"/>
            <a:ext cx="531903" cy="19684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31490 w 932109"/>
              <a:gd name="connsiteY0" fmla="*/ 460561 h 609197"/>
              <a:gd name="connsiteX1" fmla="*/ 271090 w 932109"/>
              <a:gd name="connsiteY1" fmla="*/ 193861 h 609197"/>
              <a:gd name="connsiteX2" fmla="*/ 9547 w 932109"/>
              <a:gd name="connsiteY2" fmla="*/ 14735 h 609197"/>
              <a:gd name="connsiteX3" fmla="*/ 144090 w 932109"/>
              <a:gd name="connsiteY3" fmla="*/ 587561 h 609197"/>
              <a:gd name="connsiteX4" fmla="*/ 931490 w 932109"/>
              <a:gd name="connsiteY4" fmla="*/ 460561 h 60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109" h="609197">
                <a:moveTo>
                  <a:pt x="931490" y="460561"/>
                </a:moveTo>
                <a:cubicBezTo>
                  <a:pt x="952657" y="394944"/>
                  <a:pt x="424747" y="268165"/>
                  <a:pt x="271090" y="193861"/>
                </a:cubicBezTo>
                <a:cubicBezTo>
                  <a:pt x="117433" y="119557"/>
                  <a:pt x="30714" y="-50882"/>
                  <a:pt x="9547" y="14735"/>
                </a:cubicBezTo>
                <a:cubicBezTo>
                  <a:pt x="-11620" y="80352"/>
                  <a:pt x="-9567" y="513257"/>
                  <a:pt x="144090" y="587561"/>
                </a:cubicBezTo>
                <a:cubicBezTo>
                  <a:pt x="297747" y="661865"/>
                  <a:pt x="910323" y="526178"/>
                  <a:pt x="931490" y="46056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629106">
            <a:off x="3900470" y="2374352"/>
            <a:ext cx="812860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1293114">
            <a:off x="3927424" y="2332159"/>
            <a:ext cx="246392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19921496">
            <a:off x="3338889" y="2425180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20349371">
            <a:off x="4102546" y="1665476"/>
            <a:ext cx="240363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1846591">
            <a:off x="3762508" y="2666896"/>
            <a:ext cx="77729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11293114">
            <a:off x="4297177" y="1610906"/>
            <a:ext cx="129227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10800000">
            <a:off x="3559811" y="2984608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0800000">
            <a:off x="3687617" y="2404450"/>
            <a:ext cx="2208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 rot="1556300">
            <a:off x="3912553" y="1916970"/>
            <a:ext cx="202020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1640749">
            <a:off x="3677777" y="3259744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11372221">
            <a:off x="3786975" y="28660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409443">
            <a:off x="3568781" y="3420793"/>
            <a:ext cx="3428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 rot="19921496">
            <a:off x="3280662" y="3120289"/>
            <a:ext cx="275486" cy="97423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  <a:gd name="connsiteX0" fmla="*/ 420381 w 659062"/>
              <a:gd name="connsiteY0" fmla="*/ 1582444 h 1582606"/>
              <a:gd name="connsiteX1" fmla="*/ 1281 w 659062"/>
              <a:gd name="connsiteY1" fmla="*/ 680744 h 1582606"/>
              <a:gd name="connsiteX2" fmla="*/ 573743 w 659062"/>
              <a:gd name="connsiteY2" fmla="*/ 6485 h 1582606"/>
              <a:gd name="connsiteX3" fmla="*/ 636281 w 659062"/>
              <a:gd name="connsiteY3" fmla="*/ 820444 h 1582606"/>
              <a:gd name="connsiteX4" fmla="*/ 420381 w 659062"/>
              <a:gd name="connsiteY4" fmla="*/ 1582444 h 1582606"/>
              <a:gd name="connsiteX0" fmla="*/ 336302 w 574983"/>
              <a:gd name="connsiteY0" fmla="*/ 1581100 h 1581100"/>
              <a:gd name="connsiteX1" fmla="*/ 1708 w 574983"/>
              <a:gd name="connsiteY1" fmla="*/ 819321 h 1581100"/>
              <a:gd name="connsiteX2" fmla="*/ 489664 w 574983"/>
              <a:gd name="connsiteY2" fmla="*/ 5141 h 1581100"/>
              <a:gd name="connsiteX3" fmla="*/ 552202 w 574983"/>
              <a:gd name="connsiteY3" fmla="*/ 819100 h 1581100"/>
              <a:gd name="connsiteX4" fmla="*/ 336302 w 574983"/>
              <a:gd name="connsiteY4" fmla="*/ 1581100 h 15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83" h="1581100">
                <a:moveTo>
                  <a:pt x="336302" y="1581100"/>
                </a:moveTo>
                <a:cubicBezTo>
                  <a:pt x="244553" y="1581137"/>
                  <a:pt x="-23852" y="1081981"/>
                  <a:pt x="1708" y="819321"/>
                </a:cubicBezTo>
                <a:cubicBezTo>
                  <a:pt x="27268" y="556661"/>
                  <a:pt x="373247" y="-62592"/>
                  <a:pt x="489664" y="5141"/>
                </a:cubicBezTo>
                <a:cubicBezTo>
                  <a:pt x="606081" y="72874"/>
                  <a:pt x="577762" y="556440"/>
                  <a:pt x="552202" y="819100"/>
                </a:cubicBezTo>
                <a:cubicBezTo>
                  <a:pt x="526642" y="1081760"/>
                  <a:pt x="428051" y="1581063"/>
                  <a:pt x="336302" y="15811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 rot="1640749">
            <a:off x="3523679" y="3728827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10986078">
            <a:off x="3385972" y="3521947"/>
            <a:ext cx="229431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071302" y="1970854"/>
            <a:ext cx="306830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 rot="10800000">
            <a:off x="3190335" y="3981675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 rot="11372221">
            <a:off x="3404271" y="38947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 rot="1640749">
            <a:off x="3345027" y="4239121"/>
            <a:ext cx="728992" cy="693538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 rot="10800000">
            <a:off x="3263949" y="442391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 rot="9340264">
            <a:off x="2982366" y="4443147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 rot="8768043">
            <a:off x="3163843" y="5767629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21" y="1600261"/>
            <a:ext cx="2694806" cy="46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フリーフォーム 395"/>
          <p:cNvSpPr/>
          <p:nvPr/>
        </p:nvSpPr>
        <p:spPr>
          <a:xfrm rot="10800000">
            <a:off x="3183683" y="2967644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/>
          <p:cNvSpPr/>
          <p:nvPr/>
        </p:nvSpPr>
        <p:spPr>
          <a:xfrm rot="5122799">
            <a:off x="2217836" y="1766234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/>
          <p:cNvSpPr/>
          <p:nvPr/>
        </p:nvSpPr>
        <p:spPr>
          <a:xfrm rot="14097231">
            <a:off x="4356214" y="1618509"/>
            <a:ext cx="45719" cy="5136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/>
          <p:cNvSpPr/>
          <p:nvPr/>
        </p:nvSpPr>
        <p:spPr>
          <a:xfrm rot="11018630" flipH="1">
            <a:off x="3308343" y="2479521"/>
            <a:ext cx="90896" cy="11733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/>
          <p:cNvSpPr/>
          <p:nvPr/>
        </p:nvSpPr>
        <p:spPr>
          <a:xfrm rot="13159779" flipV="1">
            <a:off x="1505234" y="4611915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/>
          <p:cNvSpPr/>
          <p:nvPr/>
        </p:nvSpPr>
        <p:spPr>
          <a:xfrm rot="12092849">
            <a:off x="3204191" y="4096943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/>
          <p:cNvSpPr/>
          <p:nvPr/>
        </p:nvSpPr>
        <p:spPr>
          <a:xfrm rot="8313519" flipH="1" flipV="1">
            <a:off x="3637534" y="2724677"/>
            <a:ext cx="984939" cy="12684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/>
          <p:cNvSpPr/>
          <p:nvPr/>
        </p:nvSpPr>
        <p:spPr>
          <a:xfrm rot="21215902">
            <a:off x="3811994" y="1975135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/>
          <p:cNvSpPr/>
          <p:nvPr/>
        </p:nvSpPr>
        <p:spPr>
          <a:xfrm rot="21215902">
            <a:off x="4101532" y="1623146"/>
            <a:ext cx="63896" cy="61976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/>
          <p:cNvSpPr/>
          <p:nvPr/>
        </p:nvSpPr>
        <p:spPr>
          <a:xfrm rot="10800000">
            <a:off x="3265501" y="2619374"/>
            <a:ext cx="45719" cy="138423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/>
          <p:cNvSpPr/>
          <p:nvPr/>
        </p:nvSpPr>
        <p:spPr>
          <a:xfrm rot="3246446">
            <a:off x="3706532" y="2780232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/>
          <p:cNvSpPr/>
          <p:nvPr/>
        </p:nvSpPr>
        <p:spPr>
          <a:xfrm rot="3553661">
            <a:off x="3985826" y="2511157"/>
            <a:ext cx="58874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/>
          <p:cNvSpPr/>
          <p:nvPr/>
        </p:nvSpPr>
        <p:spPr>
          <a:xfrm rot="7367010">
            <a:off x="2299704" y="3679821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7582533">
            <a:off x="2323684" y="3503537"/>
            <a:ext cx="54494" cy="131787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8345706">
            <a:off x="2289716" y="2253632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/>
          <p:cNvSpPr/>
          <p:nvPr/>
        </p:nvSpPr>
        <p:spPr>
          <a:xfrm rot="19878258">
            <a:off x="1951673" y="1568234"/>
            <a:ext cx="1485842" cy="372370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7D522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/>
          <p:cNvSpPr/>
          <p:nvPr/>
        </p:nvSpPr>
        <p:spPr>
          <a:xfrm rot="404277">
            <a:off x="2957233" y="1761567"/>
            <a:ext cx="1210196" cy="2929567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97633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rot="14970145" flipV="1">
            <a:off x="1958214" y="2283636"/>
            <a:ext cx="984939" cy="17758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21215902">
            <a:off x="3964427" y="17370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1558659">
            <a:off x="2914643" y="2534137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11086412">
            <a:off x="2616678" y="1441345"/>
            <a:ext cx="95317" cy="124262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1556300">
            <a:off x="3030267" y="3035334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/>
          <p:cNvSpPr/>
          <p:nvPr/>
        </p:nvSpPr>
        <p:spPr>
          <a:xfrm rot="20283140">
            <a:off x="2970573" y="4122744"/>
            <a:ext cx="859593" cy="1155167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  <a:gd name="connsiteX0" fmla="*/ 407888 w 1385652"/>
              <a:gd name="connsiteY0" fmla="*/ 51077 h 2187891"/>
              <a:gd name="connsiteX1" fmla="*/ 14188 w 1385652"/>
              <a:gd name="connsiteY1" fmla="*/ 419377 h 2187891"/>
              <a:gd name="connsiteX2" fmla="*/ 122138 w 1385652"/>
              <a:gd name="connsiteY2" fmla="*/ 1492527 h 2187891"/>
              <a:gd name="connsiteX3" fmla="*/ 458688 w 1385652"/>
              <a:gd name="connsiteY3" fmla="*/ 2051327 h 2187891"/>
              <a:gd name="connsiteX4" fmla="*/ 788888 w 1385652"/>
              <a:gd name="connsiteY4" fmla="*/ 2178327 h 2187891"/>
              <a:gd name="connsiteX5" fmla="*/ 1176238 w 1385652"/>
              <a:gd name="connsiteY5" fmla="*/ 1867177 h 2187891"/>
              <a:gd name="connsiteX6" fmla="*/ 1347687 w 1385652"/>
              <a:gd name="connsiteY6" fmla="*/ 1314727 h 2187891"/>
              <a:gd name="connsiteX7" fmla="*/ 1352148 w 1385652"/>
              <a:gd name="connsiteY7" fmla="*/ 613509 h 2187891"/>
              <a:gd name="connsiteX8" fmla="*/ 1030188 w 1385652"/>
              <a:gd name="connsiteY8" fmla="*/ 63777 h 2187891"/>
              <a:gd name="connsiteX9" fmla="*/ 407888 w 1385652"/>
              <a:gd name="connsiteY9" fmla="*/ 51077 h 2187891"/>
              <a:gd name="connsiteX0" fmla="*/ 407888 w 1386098"/>
              <a:gd name="connsiteY0" fmla="*/ 33298 h 2170112"/>
              <a:gd name="connsiteX1" fmla="*/ 14188 w 1386098"/>
              <a:gd name="connsiteY1" fmla="*/ 401598 h 2170112"/>
              <a:gd name="connsiteX2" fmla="*/ 122138 w 1386098"/>
              <a:gd name="connsiteY2" fmla="*/ 1474748 h 2170112"/>
              <a:gd name="connsiteX3" fmla="*/ 458688 w 1386098"/>
              <a:gd name="connsiteY3" fmla="*/ 2033548 h 2170112"/>
              <a:gd name="connsiteX4" fmla="*/ 788888 w 1386098"/>
              <a:gd name="connsiteY4" fmla="*/ 2160548 h 2170112"/>
              <a:gd name="connsiteX5" fmla="*/ 1176238 w 1386098"/>
              <a:gd name="connsiteY5" fmla="*/ 1849398 h 2170112"/>
              <a:gd name="connsiteX6" fmla="*/ 1347687 w 1386098"/>
              <a:gd name="connsiteY6" fmla="*/ 1296948 h 2170112"/>
              <a:gd name="connsiteX7" fmla="*/ 1352148 w 1386098"/>
              <a:gd name="connsiteY7" fmla="*/ 595730 h 2170112"/>
              <a:gd name="connsiteX8" fmla="*/ 1023703 w 1386098"/>
              <a:gd name="connsiteY8" fmla="*/ 80991 h 2170112"/>
              <a:gd name="connsiteX9" fmla="*/ 407888 w 1386098"/>
              <a:gd name="connsiteY9" fmla="*/ 33298 h 2170112"/>
              <a:gd name="connsiteX0" fmla="*/ 333858 w 1312066"/>
              <a:gd name="connsiteY0" fmla="*/ 42004 h 2178818"/>
              <a:gd name="connsiteX1" fmla="*/ 32381 w 1312066"/>
              <a:gd name="connsiteY1" fmla="*/ 530944 h 2178818"/>
              <a:gd name="connsiteX2" fmla="*/ 48108 w 1312066"/>
              <a:gd name="connsiteY2" fmla="*/ 1483454 h 2178818"/>
              <a:gd name="connsiteX3" fmla="*/ 384658 w 1312066"/>
              <a:gd name="connsiteY3" fmla="*/ 2042254 h 2178818"/>
              <a:gd name="connsiteX4" fmla="*/ 714858 w 1312066"/>
              <a:gd name="connsiteY4" fmla="*/ 2169254 h 2178818"/>
              <a:gd name="connsiteX5" fmla="*/ 1102208 w 1312066"/>
              <a:gd name="connsiteY5" fmla="*/ 1858104 h 2178818"/>
              <a:gd name="connsiteX6" fmla="*/ 1273657 w 1312066"/>
              <a:gd name="connsiteY6" fmla="*/ 1305654 h 2178818"/>
              <a:gd name="connsiteX7" fmla="*/ 1278118 w 1312066"/>
              <a:gd name="connsiteY7" fmla="*/ 604436 h 2178818"/>
              <a:gd name="connsiteX8" fmla="*/ 949673 w 1312066"/>
              <a:gd name="connsiteY8" fmla="*/ 89697 h 2178818"/>
              <a:gd name="connsiteX9" fmla="*/ 333858 w 1312066"/>
              <a:gd name="connsiteY9" fmla="*/ 42004 h 2178818"/>
              <a:gd name="connsiteX0" fmla="*/ 357458 w 1335668"/>
              <a:gd name="connsiteY0" fmla="*/ 42004 h 2183780"/>
              <a:gd name="connsiteX1" fmla="*/ 55981 w 1335668"/>
              <a:gd name="connsiteY1" fmla="*/ 530944 h 2183780"/>
              <a:gd name="connsiteX2" fmla="*/ 32795 w 1335668"/>
              <a:gd name="connsiteY2" fmla="*/ 1267785 h 2183780"/>
              <a:gd name="connsiteX3" fmla="*/ 408258 w 1335668"/>
              <a:gd name="connsiteY3" fmla="*/ 2042254 h 2183780"/>
              <a:gd name="connsiteX4" fmla="*/ 738458 w 1335668"/>
              <a:gd name="connsiteY4" fmla="*/ 2169254 h 2183780"/>
              <a:gd name="connsiteX5" fmla="*/ 1125808 w 1335668"/>
              <a:gd name="connsiteY5" fmla="*/ 1858104 h 2183780"/>
              <a:gd name="connsiteX6" fmla="*/ 1297257 w 1335668"/>
              <a:gd name="connsiteY6" fmla="*/ 1305654 h 2183780"/>
              <a:gd name="connsiteX7" fmla="*/ 1301718 w 1335668"/>
              <a:gd name="connsiteY7" fmla="*/ 604436 h 2183780"/>
              <a:gd name="connsiteX8" fmla="*/ 973273 w 1335668"/>
              <a:gd name="connsiteY8" fmla="*/ 89697 h 2183780"/>
              <a:gd name="connsiteX9" fmla="*/ 357458 w 1335668"/>
              <a:gd name="connsiteY9" fmla="*/ 42004 h 2183780"/>
              <a:gd name="connsiteX0" fmla="*/ 342031 w 1334983"/>
              <a:gd name="connsiteY0" fmla="*/ 58027 h 2156082"/>
              <a:gd name="connsiteX1" fmla="*/ 55298 w 1334983"/>
              <a:gd name="connsiteY1" fmla="*/ 503244 h 2156082"/>
              <a:gd name="connsiteX2" fmla="*/ 32112 w 1334983"/>
              <a:gd name="connsiteY2" fmla="*/ 1240085 h 2156082"/>
              <a:gd name="connsiteX3" fmla="*/ 407575 w 1334983"/>
              <a:gd name="connsiteY3" fmla="*/ 2014554 h 2156082"/>
              <a:gd name="connsiteX4" fmla="*/ 737775 w 1334983"/>
              <a:gd name="connsiteY4" fmla="*/ 2141554 h 2156082"/>
              <a:gd name="connsiteX5" fmla="*/ 1125125 w 1334983"/>
              <a:gd name="connsiteY5" fmla="*/ 1830404 h 2156082"/>
              <a:gd name="connsiteX6" fmla="*/ 1296574 w 1334983"/>
              <a:gd name="connsiteY6" fmla="*/ 1277954 h 2156082"/>
              <a:gd name="connsiteX7" fmla="*/ 1301035 w 1334983"/>
              <a:gd name="connsiteY7" fmla="*/ 576736 h 2156082"/>
              <a:gd name="connsiteX8" fmla="*/ 972590 w 1334983"/>
              <a:gd name="connsiteY8" fmla="*/ 61997 h 2156082"/>
              <a:gd name="connsiteX9" fmla="*/ 342031 w 1334983"/>
              <a:gd name="connsiteY9" fmla="*/ 58027 h 2156082"/>
              <a:gd name="connsiteX0" fmla="*/ 342031 w 1334985"/>
              <a:gd name="connsiteY0" fmla="*/ 53725 h 2151778"/>
              <a:gd name="connsiteX1" fmla="*/ 55298 w 1334985"/>
              <a:gd name="connsiteY1" fmla="*/ 498942 h 2151778"/>
              <a:gd name="connsiteX2" fmla="*/ 32112 w 1334985"/>
              <a:gd name="connsiteY2" fmla="*/ 1235783 h 2151778"/>
              <a:gd name="connsiteX3" fmla="*/ 407575 w 1334985"/>
              <a:gd name="connsiteY3" fmla="*/ 2010252 h 2151778"/>
              <a:gd name="connsiteX4" fmla="*/ 737775 w 1334985"/>
              <a:gd name="connsiteY4" fmla="*/ 2137252 h 2151778"/>
              <a:gd name="connsiteX5" fmla="*/ 1125125 w 1334985"/>
              <a:gd name="connsiteY5" fmla="*/ 1826102 h 2151778"/>
              <a:gd name="connsiteX6" fmla="*/ 1296574 w 1334985"/>
              <a:gd name="connsiteY6" fmla="*/ 1273652 h 2151778"/>
              <a:gd name="connsiteX7" fmla="*/ 1301035 w 1334985"/>
              <a:gd name="connsiteY7" fmla="*/ 572434 h 2151778"/>
              <a:gd name="connsiteX8" fmla="*/ 972590 w 1334985"/>
              <a:gd name="connsiteY8" fmla="*/ 57695 h 2151778"/>
              <a:gd name="connsiteX9" fmla="*/ 342031 w 1334985"/>
              <a:gd name="connsiteY9" fmla="*/ 53725 h 2151778"/>
              <a:gd name="connsiteX0" fmla="*/ 342031 w 1334983"/>
              <a:gd name="connsiteY0" fmla="*/ 45726 h 2143781"/>
              <a:gd name="connsiteX1" fmla="*/ 55298 w 1334983"/>
              <a:gd name="connsiteY1" fmla="*/ 490943 h 2143781"/>
              <a:gd name="connsiteX2" fmla="*/ 32112 w 1334983"/>
              <a:gd name="connsiteY2" fmla="*/ 1227784 h 2143781"/>
              <a:gd name="connsiteX3" fmla="*/ 407575 w 1334983"/>
              <a:gd name="connsiteY3" fmla="*/ 2002253 h 2143781"/>
              <a:gd name="connsiteX4" fmla="*/ 737775 w 1334983"/>
              <a:gd name="connsiteY4" fmla="*/ 2129253 h 2143781"/>
              <a:gd name="connsiteX5" fmla="*/ 1125125 w 1334983"/>
              <a:gd name="connsiteY5" fmla="*/ 1818103 h 2143781"/>
              <a:gd name="connsiteX6" fmla="*/ 1296574 w 1334983"/>
              <a:gd name="connsiteY6" fmla="*/ 1265653 h 2143781"/>
              <a:gd name="connsiteX7" fmla="*/ 1301035 w 1334983"/>
              <a:gd name="connsiteY7" fmla="*/ 564435 h 2143781"/>
              <a:gd name="connsiteX8" fmla="*/ 972590 w 1334983"/>
              <a:gd name="connsiteY8" fmla="*/ 49696 h 2143781"/>
              <a:gd name="connsiteX9" fmla="*/ 342031 w 1334983"/>
              <a:gd name="connsiteY9" fmla="*/ 45726 h 21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983" h="2143781">
                <a:moveTo>
                  <a:pt x="342031" y="45726"/>
                </a:moveTo>
                <a:cubicBezTo>
                  <a:pt x="230379" y="107357"/>
                  <a:pt x="106951" y="293933"/>
                  <a:pt x="55298" y="490943"/>
                </a:cubicBezTo>
                <a:cubicBezTo>
                  <a:pt x="3645" y="687953"/>
                  <a:pt x="-26601" y="975899"/>
                  <a:pt x="32112" y="1227784"/>
                </a:cubicBezTo>
                <a:cubicBezTo>
                  <a:pt x="90825" y="1479669"/>
                  <a:pt x="289965" y="1852008"/>
                  <a:pt x="407575" y="2002253"/>
                </a:cubicBezTo>
                <a:cubicBezTo>
                  <a:pt x="525186" y="2152498"/>
                  <a:pt x="618183" y="2159945"/>
                  <a:pt x="737775" y="2129253"/>
                </a:cubicBezTo>
                <a:cubicBezTo>
                  <a:pt x="857367" y="2098561"/>
                  <a:pt x="1031992" y="1962036"/>
                  <a:pt x="1125125" y="1818103"/>
                </a:cubicBezTo>
                <a:cubicBezTo>
                  <a:pt x="1218258" y="1674170"/>
                  <a:pt x="1255299" y="1506953"/>
                  <a:pt x="1296574" y="1265653"/>
                </a:cubicBezTo>
                <a:cubicBezTo>
                  <a:pt x="1337849" y="1024353"/>
                  <a:pt x="1355032" y="767094"/>
                  <a:pt x="1301035" y="564435"/>
                </a:cubicBezTo>
                <a:cubicBezTo>
                  <a:pt x="1247038" y="361776"/>
                  <a:pt x="1102252" y="115265"/>
                  <a:pt x="972590" y="49696"/>
                </a:cubicBezTo>
                <a:cubicBezTo>
                  <a:pt x="842928" y="-15873"/>
                  <a:pt x="453683" y="-15905"/>
                  <a:pt x="342031" y="45726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/>
          <p:cNvSpPr/>
          <p:nvPr/>
        </p:nvSpPr>
        <p:spPr>
          <a:xfrm rot="20283140">
            <a:off x="3025429" y="4318997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20283140" flipV="1">
            <a:off x="3074220" y="4419795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 rot="20283140">
            <a:off x="3114645" y="4392526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rot="20283140">
            <a:off x="3232888" y="4235399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 rot="20283140" flipV="1">
            <a:off x="3281679" y="4336196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 rot="20283140">
            <a:off x="3322104" y="4308927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 rot="20283140">
            <a:off x="2882201" y="4387815"/>
            <a:ext cx="168567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rot="20283140" flipV="1">
            <a:off x="2930992" y="4488613"/>
            <a:ext cx="168567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 rot="20283140">
            <a:off x="2954476" y="4461512"/>
            <a:ext cx="67479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rot="20283140">
            <a:off x="3440394" y="4152048"/>
            <a:ext cx="166996" cy="121832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/>
        </p:nvSpPr>
        <p:spPr>
          <a:xfrm rot="20283140" flipV="1">
            <a:off x="3491191" y="4263189"/>
            <a:ext cx="166996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 rot="20283140">
            <a:off x="3514192" y="4236094"/>
            <a:ext cx="66850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/>
          <p:cNvSpPr/>
          <p:nvPr/>
        </p:nvSpPr>
        <p:spPr>
          <a:xfrm rot="20283140">
            <a:off x="3006098" y="4465074"/>
            <a:ext cx="183910" cy="143167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/>
        </p:nvSpPr>
        <p:spPr>
          <a:xfrm rot="20283140" flipV="1">
            <a:off x="3067867" y="4595512"/>
            <a:ext cx="182377" cy="189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20283140">
            <a:off x="3088589" y="4561797"/>
            <a:ext cx="73007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/>
        </p:nvSpPr>
        <p:spPr>
          <a:xfrm rot="20283140">
            <a:off x="3179676" y="4386167"/>
            <a:ext cx="223669" cy="14389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/>
        </p:nvSpPr>
        <p:spPr>
          <a:xfrm rot="20283140" flipV="1">
            <a:off x="3240292" y="4517221"/>
            <a:ext cx="223669" cy="182641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楕円 60"/>
          <p:cNvSpPr/>
          <p:nvPr/>
        </p:nvSpPr>
        <p:spPr>
          <a:xfrm rot="20283140">
            <a:off x="3274929" y="4481604"/>
            <a:ext cx="89537" cy="830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/>
          <p:cNvSpPr/>
          <p:nvPr/>
        </p:nvSpPr>
        <p:spPr>
          <a:xfrm rot="20283140">
            <a:off x="3390635" y="4305151"/>
            <a:ext cx="191577" cy="147223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/>
          <p:cNvSpPr/>
          <p:nvPr/>
        </p:nvSpPr>
        <p:spPr>
          <a:xfrm rot="20283140" flipV="1">
            <a:off x="3450145" y="4438278"/>
            <a:ext cx="193110" cy="184236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 rot="20283140">
            <a:off x="3482132" y="4403422"/>
            <a:ext cx="73007" cy="779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/>
          <p:nvPr/>
        </p:nvSpPr>
        <p:spPr>
          <a:xfrm rot="19995600">
            <a:off x="2888363" y="4533339"/>
            <a:ext cx="126589" cy="13856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/>
          <p:cNvSpPr/>
          <p:nvPr/>
        </p:nvSpPr>
        <p:spPr>
          <a:xfrm rot="19995600" flipV="1">
            <a:off x="2963418" y="4648690"/>
            <a:ext cx="123661" cy="193492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 rot="19995600">
            <a:off x="2957622" y="4623195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/>
          <p:cNvSpPr/>
          <p:nvPr/>
        </p:nvSpPr>
        <p:spPr>
          <a:xfrm rot="20584499">
            <a:off x="3578781" y="4244123"/>
            <a:ext cx="129939" cy="14853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/>
          <p:cNvSpPr/>
          <p:nvPr/>
        </p:nvSpPr>
        <p:spPr>
          <a:xfrm rot="20283140" flipV="1">
            <a:off x="3639447" y="4375497"/>
            <a:ext cx="124035" cy="184565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 rot="20584499">
            <a:off x="3644362" y="4336566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二等辺三角形 74"/>
          <p:cNvSpPr/>
          <p:nvPr/>
        </p:nvSpPr>
        <p:spPr>
          <a:xfrm rot="20283140">
            <a:off x="2920025" y="4283069"/>
            <a:ext cx="182377" cy="7678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二等辺三角形 75"/>
          <p:cNvSpPr/>
          <p:nvPr/>
        </p:nvSpPr>
        <p:spPr>
          <a:xfrm rot="20283140" flipV="1">
            <a:off x="2956428" y="4347642"/>
            <a:ext cx="184499" cy="114649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 rot="20283140">
            <a:off x="2990231" y="4333805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/>
          <p:cNvSpPr/>
          <p:nvPr/>
        </p:nvSpPr>
        <p:spPr>
          <a:xfrm rot="20283140">
            <a:off x="3094338" y="4204725"/>
            <a:ext cx="223669" cy="79743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/>
          <p:cNvSpPr/>
          <p:nvPr/>
        </p:nvSpPr>
        <p:spPr>
          <a:xfrm rot="20283140" flipV="1">
            <a:off x="3129358" y="4277074"/>
            <a:ext cx="223669" cy="10886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/>
          <p:nvPr/>
        </p:nvSpPr>
        <p:spPr>
          <a:xfrm rot="20283140">
            <a:off x="3177783" y="4257307"/>
            <a:ext cx="89537" cy="460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/>
          <p:cNvSpPr/>
          <p:nvPr/>
        </p:nvSpPr>
        <p:spPr>
          <a:xfrm rot="20283140">
            <a:off x="3300379" y="4124014"/>
            <a:ext cx="200776" cy="8292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/>
          <p:cNvSpPr/>
          <p:nvPr/>
        </p:nvSpPr>
        <p:spPr>
          <a:xfrm rot="20283140" flipV="1">
            <a:off x="3337565" y="4194201"/>
            <a:ext cx="191577" cy="112496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楕円 84"/>
          <p:cNvSpPr/>
          <p:nvPr/>
        </p:nvSpPr>
        <p:spPr>
          <a:xfrm rot="20283140">
            <a:off x="3374372" y="4176691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二等辺三角形 94"/>
          <p:cNvSpPr/>
          <p:nvPr/>
        </p:nvSpPr>
        <p:spPr>
          <a:xfrm rot="20283140">
            <a:off x="2966036" y="4199302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二等辺三角形 95"/>
          <p:cNvSpPr/>
          <p:nvPr/>
        </p:nvSpPr>
        <p:spPr>
          <a:xfrm rot="20283140" flipV="1">
            <a:off x="2989736" y="4244380"/>
            <a:ext cx="223669" cy="77528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楕円 96"/>
          <p:cNvSpPr/>
          <p:nvPr/>
        </p:nvSpPr>
        <p:spPr>
          <a:xfrm rot="20283140">
            <a:off x="3044017" y="4232051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二等辺三角形 98"/>
          <p:cNvSpPr/>
          <p:nvPr/>
        </p:nvSpPr>
        <p:spPr>
          <a:xfrm rot="20283140">
            <a:off x="3173495" y="4115704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二等辺三角形 99"/>
          <p:cNvSpPr/>
          <p:nvPr/>
        </p:nvSpPr>
        <p:spPr>
          <a:xfrm rot="20283140" flipV="1">
            <a:off x="3197768" y="4160670"/>
            <a:ext cx="223669" cy="80595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/>
          <p:nvPr/>
        </p:nvSpPr>
        <p:spPr>
          <a:xfrm rot="20283140">
            <a:off x="3251475" y="4148453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 rot="20283140">
            <a:off x="2885858" y="4299780"/>
            <a:ext cx="57935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 rot="20283140">
            <a:off x="3430418" y="4085158"/>
            <a:ext cx="66850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二等辺三角形 126"/>
          <p:cNvSpPr/>
          <p:nvPr/>
        </p:nvSpPr>
        <p:spPr>
          <a:xfrm rot="20124085">
            <a:off x="3153112" y="4563097"/>
            <a:ext cx="183640" cy="176149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二等辺三角形 127"/>
          <p:cNvSpPr/>
          <p:nvPr/>
        </p:nvSpPr>
        <p:spPr>
          <a:xfrm rot="20124085" flipV="1">
            <a:off x="3230462" y="4722674"/>
            <a:ext cx="183640" cy="185702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楕円 128"/>
          <p:cNvSpPr/>
          <p:nvPr/>
        </p:nvSpPr>
        <p:spPr>
          <a:xfrm rot="20124085">
            <a:off x="3248247" y="4682224"/>
            <a:ext cx="73513" cy="964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1" name="二等辺三角形 130"/>
          <p:cNvSpPr/>
          <p:nvPr/>
        </p:nvSpPr>
        <p:spPr>
          <a:xfrm rot="20283140">
            <a:off x="3353554" y="4489665"/>
            <a:ext cx="198331" cy="162561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2" name="二等辺三角形 131"/>
          <p:cNvSpPr/>
          <p:nvPr/>
        </p:nvSpPr>
        <p:spPr>
          <a:xfrm rot="20283140" flipV="1">
            <a:off x="3411346" y="4641059"/>
            <a:ext cx="208143" cy="202145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3" name="楕円 132"/>
          <p:cNvSpPr/>
          <p:nvPr/>
        </p:nvSpPr>
        <p:spPr>
          <a:xfrm rot="20283140">
            <a:off x="3449408" y="4599925"/>
            <a:ext cx="73513" cy="900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5" name="二等辺三角形 134"/>
          <p:cNvSpPr/>
          <p:nvPr/>
        </p:nvSpPr>
        <p:spPr>
          <a:xfrm rot="19858355">
            <a:off x="3017975" y="4638605"/>
            <a:ext cx="133415" cy="16806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6" name="二等辺三角形 135"/>
          <p:cNvSpPr/>
          <p:nvPr/>
        </p:nvSpPr>
        <p:spPr>
          <a:xfrm rot="19858355" flipV="1">
            <a:off x="3106819" y="4782559"/>
            <a:ext cx="133415" cy="20035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 rot="19858355">
            <a:off x="3099172" y="4752235"/>
            <a:ext cx="53407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9" name="二等辺三角形 138"/>
          <p:cNvSpPr/>
          <p:nvPr/>
        </p:nvSpPr>
        <p:spPr>
          <a:xfrm rot="20558427">
            <a:off x="3562518" y="4410777"/>
            <a:ext cx="148845" cy="180172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0" name="二等辺三角形 139"/>
          <p:cNvSpPr/>
          <p:nvPr/>
        </p:nvSpPr>
        <p:spPr>
          <a:xfrm rot="20558427" flipV="1">
            <a:off x="3611723" y="4582120"/>
            <a:ext cx="147186" cy="188972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 rot="20558427">
            <a:off x="3630298" y="4521151"/>
            <a:ext cx="54886" cy="931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" name="二等辺三角形 142"/>
          <p:cNvSpPr/>
          <p:nvPr/>
        </p:nvSpPr>
        <p:spPr>
          <a:xfrm rot="19795364">
            <a:off x="2937579" y="4672948"/>
            <a:ext cx="83181" cy="184272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19795364" flipV="1">
            <a:off x="3018835" y="4827344"/>
            <a:ext cx="83398" cy="176283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5" name="楕円 144"/>
          <p:cNvSpPr/>
          <p:nvPr/>
        </p:nvSpPr>
        <p:spPr>
          <a:xfrm rot="19795364">
            <a:off x="2983503" y="4789859"/>
            <a:ext cx="31302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" name="二等辺三角形 146"/>
          <p:cNvSpPr/>
          <p:nvPr/>
        </p:nvSpPr>
        <p:spPr>
          <a:xfrm rot="20612071">
            <a:off x="3703841" y="4358671"/>
            <a:ext cx="81310" cy="189567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" name="二等辺三角形 147"/>
          <p:cNvSpPr/>
          <p:nvPr/>
        </p:nvSpPr>
        <p:spPr>
          <a:xfrm rot="20612071" flipV="1">
            <a:off x="3748598" y="4511638"/>
            <a:ext cx="82541" cy="199483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9" name="楕円 148"/>
          <p:cNvSpPr/>
          <p:nvPr/>
        </p:nvSpPr>
        <p:spPr>
          <a:xfrm rot="20612071">
            <a:off x="3749596" y="4457672"/>
            <a:ext cx="35496" cy="72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1" name="二等辺三角形 150"/>
          <p:cNvSpPr/>
          <p:nvPr/>
        </p:nvSpPr>
        <p:spPr>
          <a:xfrm rot="19846633">
            <a:off x="3169094" y="4752979"/>
            <a:ext cx="146941" cy="199566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二等辺三角形 151"/>
          <p:cNvSpPr/>
          <p:nvPr/>
        </p:nvSpPr>
        <p:spPr>
          <a:xfrm rot="19846633" flipV="1">
            <a:off x="3249944" y="4914614"/>
            <a:ext cx="146748" cy="168765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楕円 152"/>
          <p:cNvSpPr/>
          <p:nvPr/>
        </p:nvSpPr>
        <p:spPr>
          <a:xfrm rot="19846633">
            <a:off x="3250475" y="4879640"/>
            <a:ext cx="51153" cy="87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5" name="二等辺三角形 154"/>
          <p:cNvSpPr/>
          <p:nvPr/>
        </p:nvSpPr>
        <p:spPr>
          <a:xfrm rot="20283140">
            <a:off x="3322939" y="4678340"/>
            <a:ext cx="202715" cy="192986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6" name="二等辺三角形 155"/>
          <p:cNvSpPr/>
          <p:nvPr/>
        </p:nvSpPr>
        <p:spPr>
          <a:xfrm rot="20283140" flipV="1">
            <a:off x="3392826" y="4860419"/>
            <a:ext cx="192428" cy="160414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7" name="楕円 156"/>
          <p:cNvSpPr/>
          <p:nvPr/>
        </p:nvSpPr>
        <p:spPr>
          <a:xfrm rot="20283140">
            <a:off x="3418734" y="4824143"/>
            <a:ext cx="62735" cy="80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9" name="二等辺三角形 158"/>
          <p:cNvSpPr/>
          <p:nvPr/>
        </p:nvSpPr>
        <p:spPr>
          <a:xfrm rot="20573073">
            <a:off x="3527241" y="4605667"/>
            <a:ext cx="157308" cy="199518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0" name="二等辺三角形 159"/>
          <p:cNvSpPr/>
          <p:nvPr/>
        </p:nvSpPr>
        <p:spPr>
          <a:xfrm rot="20573073" flipV="1">
            <a:off x="3580235" y="4787969"/>
            <a:ext cx="151584" cy="150045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1" name="楕円 160"/>
          <p:cNvSpPr/>
          <p:nvPr/>
        </p:nvSpPr>
        <p:spPr>
          <a:xfrm rot="20573073">
            <a:off x="3614292" y="4758806"/>
            <a:ext cx="34695" cy="730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3" name="二等辺三角形 162"/>
          <p:cNvSpPr/>
          <p:nvPr/>
        </p:nvSpPr>
        <p:spPr>
          <a:xfrm rot="19848013">
            <a:off x="3070013" y="4817360"/>
            <a:ext cx="98513" cy="177141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4" name="二等辺三角形 163"/>
          <p:cNvSpPr/>
          <p:nvPr/>
        </p:nvSpPr>
        <p:spPr>
          <a:xfrm rot="19848013" flipV="1">
            <a:off x="3147050" y="4954328"/>
            <a:ext cx="101556" cy="192281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5" name="楕円 164"/>
          <p:cNvSpPr/>
          <p:nvPr/>
        </p:nvSpPr>
        <p:spPr>
          <a:xfrm rot="19848013">
            <a:off x="3131017" y="4944597"/>
            <a:ext cx="35649" cy="81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7" name="二等辺三角形 166"/>
          <p:cNvSpPr/>
          <p:nvPr/>
        </p:nvSpPr>
        <p:spPr>
          <a:xfrm rot="20725697">
            <a:off x="3687427" y="4565397"/>
            <a:ext cx="118517" cy="17966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/>
          <p:cNvSpPr/>
          <p:nvPr/>
        </p:nvSpPr>
        <p:spPr>
          <a:xfrm rot="20635883" flipV="1">
            <a:off x="3722931" y="4716639"/>
            <a:ext cx="123728" cy="171089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9" name="楕円 168"/>
          <p:cNvSpPr/>
          <p:nvPr/>
        </p:nvSpPr>
        <p:spPr>
          <a:xfrm rot="20725697">
            <a:off x="3753772" y="4698248"/>
            <a:ext cx="42988" cy="876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二等辺三角形 170"/>
          <p:cNvSpPr/>
          <p:nvPr/>
        </p:nvSpPr>
        <p:spPr>
          <a:xfrm rot="20124085">
            <a:off x="3311191" y="4897906"/>
            <a:ext cx="173872" cy="153230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/>
          <p:cNvSpPr/>
          <p:nvPr/>
        </p:nvSpPr>
        <p:spPr>
          <a:xfrm rot="20124085" flipV="1">
            <a:off x="3378462" y="5038380"/>
            <a:ext cx="168165" cy="12649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3" name="楕円 172"/>
          <p:cNvSpPr/>
          <p:nvPr/>
        </p:nvSpPr>
        <p:spPr>
          <a:xfrm rot="20124085">
            <a:off x="3389021" y="5008088"/>
            <a:ext cx="56986" cy="748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 rot="20283140">
            <a:off x="3491407" y="4821843"/>
            <a:ext cx="163820" cy="155423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/>
          <p:cNvSpPr/>
          <p:nvPr/>
        </p:nvSpPr>
        <p:spPr>
          <a:xfrm rot="20283140" flipV="1">
            <a:off x="3542067" y="4959682"/>
            <a:ext cx="160239" cy="129419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7" name="楕円 176"/>
          <p:cNvSpPr/>
          <p:nvPr/>
        </p:nvSpPr>
        <p:spPr>
          <a:xfrm rot="20283140">
            <a:off x="3585629" y="4934545"/>
            <a:ext cx="56986" cy="698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/>
          <p:cNvSpPr/>
          <p:nvPr/>
        </p:nvSpPr>
        <p:spPr>
          <a:xfrm rot="19150330">
            <a:off x="3197624" y="4960624"/>
            <a:ext cx="101820" cy="180427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/>
          <p:cNvSpPr/>
          <p:nvPr/>
        </p:nvSpPr>
        <p:spPr>
          <a:xfrm rot="19150330" flipV="1">
            <a:off x="3294386" y="5088558"/>
            <a:ext cx="98422" cy="143740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/>
          <p:nvPr/>
        </p:nvSpPr>
        <p:spPr>
          <a:xfrm rot="19150330">
            <a:off x="3283863" y="5081864"/>
            <a:ext cx="41401" cy="656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3" name="二等辺三角形 182"/>
          <p:cNvSpPr/>
          <p:nvPr/>
        </p:nvSpPr>
        <p:spPr>
          <a:xfrm rot="20762996">
            <a:off x="3662916" y="4770280"/>
            <a:ext cx="124957" cy="14694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4" name="二等辺三角形 183"/>
          <p:cNvSpPr/>
          <p:nvPr/>
        </p:nvSpPr>
        <p:spPr>
          <a:xfrm rot="20762996" flipV="1">
            <a:off x="3687304" y="4907246"/>
            <a:ext cx="124530" cy="122151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5" name="楕円 184"/>
          <p:cNvSpPr/>
          <p:nvPr/>
        </p:nvSpPr>
        <p:spPr>
          <a:xfrm rot="20762996">
            <a:off x="3723055" y="4855017"/>
            <a:ext cx="42547" cy="72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7" name="二等辺三角形 186"/>
          <p:cNvSpPr/>
          <p:nvPr/>
        </p:nvSpPr>
        <p:spPr>
          <a:xfrm rot="18939472">
            <a:off x="3351840" y="5061425"/>
            <a:ext cx="114342" cy="147984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18938957" flipV="1">
            <a:off x="3428864" y="5159360"/>
            <a:ext cx="107796" cy="99883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 rot="19846633">
            <a:off x="3431663" y="5145195"/>
            <a:ext cx="39483" cy="647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1" name="二等辺三角形 190"/>
          <p:cNvSpPr/>
          <p:nvPr/>
        </p:nvSpPr>
        <p:spPr>
          <a:xfrm rot="20283140">
            <a:off x="3478357" y="4999802"/>
            <a:ext cx="152004" cy="12226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2" name="二等辺三角形 191"/>
          <p:cNvSpPr/>
          <p:nvPr/>
        </p:nvSpPr>
        <p:spPr>
          <a:xfrm rot="20283140" flipV="1">
            <a:off x="3516383" y="5112294"/>
            <a:ext cx="134761" cy="84939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 rot="20283140">
            <a:off x="3550625" y="5085503"/>
            <a:ext cx="48422" cy="71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5" name="二等辺三角形 194"/>
          <p:cNvSpPr/>
          <p:nvPr/>
        </p:nvSpPr>
        <p:spPr>
          <a:xfrm rot="20573073">
            <a:off x="3631251" y="4933143"/>
            <a:ext cx="120128" cy="13121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6" name="二等辺三角形 195"/>
          <p:cNvSpPr/>
          <p:nvPr/>
        </p:nvSpPr>
        <p:spPr>
          <a:xfrm rot="20573073" flipV="1">
            <a:off x="3660704" y="5034120"/>
            <a:ext cx="117954" cy="104772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 rot="20573073">
            <a:off x="3689651" y="5025250"/>
            <a:ext cx="39483" cy="653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9" name="二等辺三角形 198"/>
          <p:cNvSpPr/>
          <p:nvPr/>
        </p:nvSpPr>
        <p:spPr>
          <a:xfrm rot="18391114">
            <a:off x="3308433" y="5111831"/>
            <a:ext cx="47348" cy="155579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0" name="二等辺三角形 199"/>
          <p:cNvSpPr/>
          <p:nvPr/>
        </p:nvSpPr>
        <p:spPr>
          <a:xfrm rot="18391114" flipV="1">
            <a:off x="3398368" y="5171735"/>
            <a:ext cx="38155" cy="14007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1" name="楕円 200"/>
          <p:cNvSpPr/>
          <p:nvPr/>
        </p:nvSpPr>
        <p:spPr>
          <a:xfrm rot="18391114">
            <a:off x="3359301" y="5183643"/>
            <a:ext cx="27516" cy="601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3" name="二等辺三角形 202"/>
          <p:cNvSpPr/>
          <p:nvPr/>
        </p:nvSpPr>
        <p:spPr>
          <a:xfrm rot="21058059">
            <a:off x="3762313" y="4897604"/>
            <a:ext cx="59754" cy="116552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4" name="二等辺三角形 203"/>
          <p:cNvSpPr/>
          <p:nvPr/>
        </p:nvSpPr>
        <p:spPr>
          <a:xfrm rot="642800" flipV="1">
            <a:off x="3768024" y="4961862"/>
            <a:ext cx="47397" cy="125731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 rot="21058059">
            <a:off x="3786917" y="4952231"/>
            <a:ext cx="33181" cy="64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7" name="二等辺三角形 206"/>
          <p:cNvSpPr/>
          <p:nvPr/>
        </p:nvSpPr>
        <p:spPr>
          <a:xfrm rot="20124085">
            <a:off x="3500345" y="5129871"/>
            <a:ext cx="93849" cy="90099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/>
          <p:cNvSpPr/>
          <p:nvPr/>
        </p:nvSpPr>
        <p:spPr>
          <a:xfrm rot="20124085" flipV="1">
            <a:off x="3522162" y="5217241"/>
            <a:ext cx="93708" cy="37387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1" name="二等辺三角形 210"/>
          <p:cNvSpPr/>
          <p:nvPr/>
        </p:nvSpPr>
        <p:spPr>
          <a:xfrm rot="20283140">
            <a:off x="3600241" y="5082812"/>
            <a:ext cx="103792" cy="87182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2" name="二等辺三角形 211"/>
          <p:cNvSpPr/>
          <p:nvPr/>
        </p:nvSpPr>
        <p:spPr>
          <a:xfrm rot="20283140" flipV="1">
            <a:off x="3613345" y="5163394"/>
            <a:ext cx="102908" cy="41795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3" name="楕円 212"/>
          <p:cNvSpPr/>
          <p:nvPr/>
        </p:nvSpPr>
        <p:spPr>
          <a:xfrm rot="20283140">
            <a:off x="3652476" y="5134750"/>
            <a:ext cx="37512" cy="39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5" name="二等辺三角形 214"/>
          <p:cNvSpPr/>
          <p:nvPr/>
        </p:nvSpPr>
        <p:spPr>
          <a:xfrm rot="19150330">
            <a:off x="3428014" y="5174863"/>
            <a:ext cx="78937" cy="105250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9" name="二等辺三角形 218"/>
          <p:cNvSpPr/>
          <p:nvPr/>
        </p:nvSpPr>
        <p:spPr>
          <a:xfrm rot="20762996">
            <a:off x="3705499" y="5033612"/>
            <a:ext cx="77417" cy="104065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二等辺三角形 186"/>
          <p:cNvSpPr/>
          <p:nvPr/>
        </p:nvSpPr>
        <p:spPr>
          <a:xfrm rot="18939472" flipH="1">
            <a:off x="3512220" y="5226511"/>
            <a:ext cx="80880" cy="60752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190"/>
          <p:cNvSpPr/>
          <p:nvPr/>
        </p:nvSpPr>
        <p:spPr>
          <a:xfrm rot="20283140">
            <a:off x="3591167" y="5189960"/>
            <a:ext cx="59974" cy="43705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194"/>
          <p:cNvSpPr/>
          <p:nvPr/>
        </p:nvSpPr>
        <p:spPr>
          <a:xfrm rot="20573073">
            <a:off x="3651849" y="5139386"/>
            <a:ext cx="134081" cy="596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9" name="楕円 208"/>
          <p:cNvSpPr/>
          <p:nvPr/>
        </p:nvSpPr>
        <p:spPr>
          <a:xfrm rot="20124085">
            <a:off x="3488898" y="5232379"/>
            <a:ext cx="37512" cy="425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二等辺三角形 229"/>
          <p:cNvSpPr/>
          <p:nvPr/>
        </p:nvSpPr>
        <p:spPr>
          <a:xfrm rot="20283140" flipV="1">
            <a:off x="3077663" y="4157709"/>
            <a:ext cx="209036" cy="45207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4" name="楕円 233"/>
          <p:cNvSpPr/>
          <p:nvPr/>
        </p:nvSpPr>
        <p:spPr>
          <a:xfrm rot="20283140">
            <a:off x="3321427" y="4068759"/>
            <a:ext cx="68231" cy="18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230"/>
          <p:cNvSpPr/>
          <p:nvPr/>
        </p:nvSpPr>
        <p:spPr>
          <a:xfrm rot="20283140">
            <a:off x="3138623" y="4141676"/>
            <a:ext cx="83678" cy="29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/>
          <p:cNvSpPr/>
          <p:nvPr/>
        </p:nvSpPr>
        <p:spPr>
          <a:xfrm rot="18199346">
            <a:off x="3429974" y="3449343"/>
            <a:ext cx="782926" cy="1078851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369" h="2179042">
                <a:moveTo>
                  <a:pt x="407888" y="42228"/>
                </a:moveTo>
                <a:cubicBezTo>
                  <a:pt x="238555" y="101495"/>
                  <a:pt x="61813" y="170287"/>
                  <a:pt x="14188" y="410528"/>
                </a:cubicBezTo>
                <a:cubicBezTo>
                  <a:pt x="-33437" y="650769"/>
                  <a:pt x="48055" y="1211686"/>
                  <a:pt x="122138" y="1483678"/>
                </a:cubicBezTo>
                <a:cubicBezTo>
                  <a:pt x="196221" y="1755670"/>
                  <a:pt x="347563" y="1928178"/>
                  <a:pt x="458688" y="2042478"/>
                </a:cubicBezTo>
                <a:cubicBezTo>
                  <a:pt x="569813" y="2156778"/>
                  <a:pt x="669296" y="2200170"/>
                  <a:pt x="788888" y="2169478"/>
                </a:cubicBezTo>
                <a:cubicBezTo>
                  <a:pt x="908480" y="2138786"/>
                  <a:pt x="1083105" y="2002261"/>
                  <a:pt x="1176238" y="1858328"/>
                </a:cubicBezTo>
                <a:cubicBezTo>
                  <a:pt x="1269371" y="1714395"/>
                  <a:pt x="1306412" y="1547178"/>
                  <a:pt x="1347687" y="1305878"/>
                </a:cubicBezTo>
                <a:cubicBezTo>
                  <a:pt x="1388962" y="1064578"/>
                  <a:pt x="1476804" y="663470"/>
                  <a:pt x="1423888" y="454978"/>
                </a:cubicBezTo>
                <a:cubicBezTo>
                  <a:pt x="1370972" y="246486"/>
                  <a:pt x="1210105" y="124778"/>
                  <a:pt x="1030188" y="54928"/>
                </a:cubicBezTo>
                <a:cubicBezTo>
                  <a:pt x="850271" y="-14922"/>
                  <a:pt x="577221" y="-17039"/>
                  <a:pt x="407888" y="42228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二等辺三角形 246"/>
          <p:cNvSpPr/>
          <p:nvPr/>
        </p:nvSpPr>
        <p:spPr>
          <a:xfrm rot="18199346">
            <a:off x="3403941" y="3852071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二等辺三角形 247"/>
          <p:cNvSpPr/>
          <p:nvPr/>
        </p:nvSpPr>
        <p:spPr>
          <a:xfrm rot="18199346" flipV="1">
            <a:off x="3499852" y="3897292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248"/>
          <p:cNvSpPr/>
          <p:nvPr/>
        </p:nvSpPr>
        <p:spPr>
          <a:xfrm rot="18199346">
            <a:off x="3501603" y="3897839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二等辺三角形 249"/>
          <p:cNvSpPr/>
          <p:nvPr/>
        </p:nvSpPr>
        <p:spPr>
          <a:xfrm rot="18199346">
            <a:off x="3507666" y="3694299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二等辺三角形 250"/>
          <p:cNvSpPr/>
          <p:nvPr/>
        </p:nvSpPr>
        <p:spPr>
          <a:xfrm rot="18199346" flipV="1">
            <a:off x="3603578" y="3739520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2" name="楕円 251"/>
          <p:cNvSpPr/>
          <p:nvPr/>
        </p:nvSpPr>
        <p:spPr>
          <a:xfrm rot="18199346">
            <a:off x="3605328" y="3740067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3" name="二等辺三角形 252"/>
          <p:cNvSpPr/>
          <p:nvPr/>
        </p:nvSpPr>
        <p:spPr>
          <a:xfrm rot="18199346">
            <a:off x="3341812" y="3981948"/>
            <a:ext cx="142300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二等辺三角形 253"/>
          <p:cNvSpPr/>
          <p:nvPr/>
        </p:nvSpPr>
        <p:spPr>
          <a:xfrm rot="18199346" flipV="1">
            <a:off x="3437724" y="4027169"/>
            <a:ext cx="142300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254"/>
          <p:cNvSpPr/>
          <p:nvPr/>
        </p:nvSpPr>
        <p:spPr>
          <a:xfrm rot="18199346">
            <a:off x="3425317" y="4028035"/>
            <a:ext cx="5696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二等辺三角形 42"/>
          <p:cNvSpPr/>
          <p:nvPr/>
        </p:nvSpPr>
        <p:spPr>
          <a:xfrm rot="18199346">
            <a:off x="3618229" y="3549204"/>
            <a:ext cx="140973" cy="107124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二等辺三角形 256"/>
          <p:cNvSpPr/>
          <p:nvPr/>
        </p:nvSpPr>
        <p:spPr>
          <a:xfrm rot="18199346" flipV="1">
            <a:off x="3718083" y="3601735"/>
            <a:ext cx="140973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257"/>
          <p:cNvSpPr/>
          <p:nvPr/>
        </p:nvSpPr>
        <p:spPr>
          <a:xfrm rot="18199346">
            <a:off x="3705272" y="3602611"/>
            <a:ext cx="56433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二等辺三角形 46"/>
          <p:cNvSpPr/>
          <p:nvPr/>
        </p:nvSpPr>
        <p:spPr>
          <a:xfrm rot="18199346">
            <a:off x="3318894" y="4068930"/>
            <a:ext cx="75220" cy="100384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38384"/>
              <a:gd name="connsiteY0" fmla="*/ 151111 h 172542"/>
              <a:gd name="connsiteX1" fmla="*/ 64430 w 138384"/>
              <a:gd name="connsiteY1" fmla="*/ 0 h 172542"/>
              <a:gd name="connsiteX2" fmla="*/ 138384 w 138384"/>
              <a:gd name="connsiteY2" fmla="*/ 172542 h 172542"/>
              <a:gd name="connsiteX3" fmla="*/ 0 w 138384"/>
              <a:gd name="connsiteY3" fmla="*/ 151111 h 172542"/>
              <a:gd name="connsiteX0" fmla="*/ 0 w 128859"/>
              <a:gd name="connsiteY0" fmla="*/ 151111 h 165399"/>
              <a:gd name="connsiteX1" fmla="*/ 64430 w 128859"/>
              <a:gd name="connsiteY1" fmla="*/ 0 h 165399"/>
              <a:gd name="connsiteX2" fmla="*/ 128859 w 128859"/>
              <a:gd name="connsiteY2" fmla="*/ 165399 h 165399"/>
              <a:gd name="connsiteX3" fmla="*/ 0 w 128859"/>
              <a:gd name="connsiteY3" fmla="*/ 151111 h 165399"/>
              <a:gd name="connsiteX0" fmla="*/ 0 w 138384"/>
              <a:gd name="connsiteY0" fmla="*/ 151111 h 177306"/>
              <a:gd name="connsiteX1" fmla="*/ 64430 w 138384"/>
              <a:gd name="connsiteY1" fmla="*/ 0 h 177306"/>
              <a:gd name="connsiteX2" fmla="*/ 138384 w 138384"/>
              <a:gd name="connsiteY2" fmla="*/ 177306 h 177306"/>
              <a:gd name="connsiteX3" fmla="*/ 0 w 138384"/>
              <a:gd name="connsiteY3" fmla="*/ 151111 h 17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84" h="177306">
                <a:moveTo>
                  <a:pt x="0" y="151111"/>
                </a:moveTo>
                <a:lnTo>
                  <a:pt x="64430" y="0"/>
                </a:lnTo>
                <a:lnTo>
                  <a:pt x="138384" y="177306"/>
                </a:lnTo>
                <a:lnTo>
                  <a:pt x="0" y="15111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二等辺三角形 47"/>
          <p:cNvSpPr/>
          <p:nvPr/>
        </p:nvSpPr>
        <p:spPr>
          <a:xfrm rot="18199346" flipV="1">
            <a:off x="3409487" y="4102189"/>
            <a:ext cx="72632" cy="148188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36003"/>
              <a:gd name="connsiteY0" fmla="*/ 259360 h 259360"/>
              <a:gd name="connsiteX1" fmla="*/ 62049 w 136003"/>
              <a:gd name="connsiteY1" fmla="*/ 0 h 259360"/>
              <a:gd name="connsiteX2" fmla="*/ 136003 w 136003"/>
              <a:gd name="connsiteY2" fmla="*/ 235547 h 259360"/>
              <a:gd name="connsiteX3" fmla="*/ 0 w 136003"/>
              <a:gd name="connsiteY3" fmla="*/ 259360 h 259360"/>
              <a:gd name="connsiteX0" fmla="*/ 0 w 143147"/>
              <a:gd name="connsiteY0" fmla="*/ 247454 h 247454"/>
              <a:gd name="connsiteX1" fmla="*/ 69193 w 143147"/>
              <a:gd name="connsiteY1" fmla="*/ 0 h 247454"/>
              <a:gd name="connsiteX2" fmla="*/ 143147 w 143147"/>
              <a:gd name="connsiteY2" fmla="*/ 235547 h 247454"/>
              <a:gd name="connsiteX3" fmla="*/ 0 w 143147"/>
              <a:gd name="connsiteY3" fmla="*/ 247454 h 247454"/>
              <a:gd name="connsiteX0" fmla="*/ 0 w 133622"/>
              <a:gd name="connsiteY0" fmla="*/ 261741 h 261741"/>
              <a:gd name="connsiteX1" fmla="*/ 59668 w 133622"/>
              <a:gd name="connsiteY1" fmla="*/ 0 h 261741"/>
              <a:gd name="connsiteX2" fmla="*/ 133622 w 133622"/>
              <a:gd name="connsiteY2" fmla="*/ 235547 h 261741"/>
              <a:gd name="connsiteX3" fmla="*/ 0 w 133622"/>
              <a:gd name="connsiteY3" fmla="*/ 261741 h 2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22" h="261741">
                <a:moveTo>
                  <a:pt x="0" y="261741"/>
                </a:moveTo>
                <a:lnTo>
                  <a:pt x="59668" y="0"/>
                </a:lnTo>
                <a:lnTo>
                  <a:pt x="133622" y="235547"/>
                </a:lnTo>
                <a:lnTo>
                  <a:pt x="0" y="26174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1" name="楕円 260"/>
          <p:cNvSpPr/>
          <p:nvPr/>
        </p:nvSpPr>
        <p:spPr>
          <a:xfrm rot="18199346">
            <a:off x="3378420" y="4118214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二等辺三角形 50"/>
          <p:cNvSpPr/>
          <p:nvPr/>
        </p:nvSpPr>
        <p:spPr>
          <a:xfrm rot="18199346">
            <a:off x="3710875" y="3463597"/>
            <a:ext cx="73926" cy="101732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47909"/>
              <a:gd name="connsiteY0" fmla="*/ 179686 h 179686"/>
              <a:gd name="connsiteX1" fmla="*/ 54905 w 147909"/>
              <a:gd name="connsiteY1" fmla="*/ 0 h 179686"/>
              <a:gd name="connsiteX2" fmla="*/ 147909 w 147909"/>
              <a:gd name="connsiteY2" fmla="*/ 179686 h 179686"/>
              <a:gd name="connsiteX3" fmla="*/ 0 w 147909"/>
              <a:gd name="connsiteY3" fmla="*/ 179686 h 179686"/>
              <a:gd name="connsiteX0" fmla="*/ 0 w 136003"/>
              <a:gd name="connsiteY0" fmla="*/ 179686 h 179686"/>
              <a:gd name="connsiteX1" fmla="*/ 54905 w 136003"/>
              <a:gd name="connsiteY1" fmla="*/ 0 h 179686"/>
              <a:gd name="connsiteX2" fmla="*/ 136003 w 136003"/>
              <a:gd name="connsiteY2" fmla="*/ 153492 h 179686"/>
              <a:gd name="connsiteX3" fmla="*/ 0 w 136003"/>
              <a:gd name="connsiteY3" fmla="*/ 179686 h 1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03" h="179686">
                <a:moveTo>
                  <a:pt x="0" y="179686"/>
                </a:moveTo>
                <a:lnTo>
                  <a:pt x="54905" y="0"/>
                </a:lnTo>
                <a:lnTo>
                  <a:pt x="136003" y="153492"/>
                </a:lnTo>
                <a:lnTo>
                  <a:pt x="0" y="1796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二等辺三角形 51"/>
          <p:cNvSpPr/>
          <p:nvPr/>
        </p:nvSpPr>
        <p:spPr>
          <a:xfrm rot="18199346" flipV="1">
            <a:off x="3808226" y="3506093"/>
            <a:ext cx="70043" cy="146840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24097"/>
              <a:gd name="connsiteY0" fmla="*/ 235547 h 254597"/>
              <a:gd name="connsiteX1" fmla="*/ 73955 w 124097"/>
              <a:gd name="connsiteY1" fmla="*/ 0 h 254597"/>
              <a:gd name="connsiteX2" fmla="*/ 124097 w 124097"/>
              <a:gd name="connsiteY2" fmla="*/ 254597 h 254597"/>
              <a:gd name="connsiteX3" fmla="*/ 0 w 124097"/>
              <a:gd name="connsiteY3" fmla="*/ 235547 h 254597"/>
              <a:gd name="connsiteX0" fmla="*/ 0 w 124097"/>
              <a:gd name="connsiteY0" fmla="*/ 245072 h 264122"/>
              <a:gd name="connsiteX1" fmla="*/ 88242 w 124097"/>
              <a:gd name="connsiteY1" fmla="*/ 0 h 264122"/>
              <a:gd name="connsiteX2" fmla="*/ 124097 w 124097"/>
              <a:gd name="connsiteY2" fmla="*/ 264122 h 264122"/>
              <a:gd name="connsiteX3" fmla="*/ 0 w 124097"/>
              <a:gd name="connsiteY3" fmla="*/ 245072 h 264122"/>
              <a:gd name="connsiteX0" fmla="*/ 0 w 128859"/>
              <a:gd name="connsiteY0" fmla="*/ 245072 h 259359"/>
              <a:gd name="connsiteX1" fmla="*/ 88242 w 128859"/>
              <a:gd name="connsiteY1" fmla="*/ 0 h 259359"/>
              <a:gd name="connsiteX2" fmla="*/ 128859 w 128859"/>
              <a:gd name="connsiteY2" fmla="*/ 259359 h 259359"/>
              <a:gd name="connsiteX3" fmla="*/ 0 w 128859"/>
              <a:gd name="connsiteY3" fmla="*/ 245072 h 25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59" h="259359">
                <a:moveTo>
                  <a:pt x="0" y="245072"/>
                </a:moveTo>
                <a:lnTo>
                  <a:pt x="88242" y="0"/>
                </a:lnTo>
                <a:lnTo>
                  <a:pt x="128859" y="259359"/>
                </a:lnTo>
                <a:lnTo>
                  <a:pt x="0" y="245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263"/>
          <p:cNvSpPr/>
          <p:nvPr/>
        </p:nvSpPr>
        <p:spPr>
          <a:xfrm rot="18199346">
            <a:off x="3775771" y="3510539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二等辺三角形 54"/>
          <p:cNvSpPr/>
          <p:nvPr/>
        </p:nvSpPr>
        <p:spPr>
          <a:xfrm rot="18199346">
            <a:off x="3475464" y="3971916"/>
            <a:ext cx="155251" cy="125883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二等辺三角形 265"/>
          <p:cNvSpPr/>
          <p:nvPr/>
        </p:nvSpPr>
        <p:spPr>
          <a:xfrm rot="18199346" flipV="1">
            <a:off x="3597069" y="4031991"/>
            <a:ext cx="153957" cy="16632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7" name="楕円 266"/>
          <p:cNvSpPr/>
          <p:nvPr/>
        </p:nvSpPr>
        <p:spPr>
          <a:xfrm rot="18199346">
            <a:off x="3574436" y="4033233"/>
            <a:ext cx="61630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二等辺三角形 267"/>
          <p:cNvSpPr/>
          <p:nvPr/>
        </p:nvSpPr>
        <p:spPr>
          <a:xfrm rot="18199346">
            <a:off x="3555110" y="3824055"/>
            <a:ext cx="188815" cy="126524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二等辺三角形 59"/>
          <p:cNvSpPr/>
          <p:nvPr/>
        </p:nvSpPr>
        <p:spPr>
          <a:xfrm rot="18199346" flipV="1">
            <a:off x="3674266" y="3885359"/>
            <a:ext cx="188815" cy="160592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269"/>
          <p:cNvSpPr/>
          <p:nvPr/>
        </p:nvSpPr>
        <p:spPr>
          <a:xfrm rot="18199346">
            <a:off x="3664637" y="3883716"/>
            <a:ext cx="75584" cy="730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二等辺三角形 62"/>
          <p:cNvSpPr/>
          <p:nvPr/>
        </p:nvSpPr>
        <p:spPr>
          <a:xfrm rot="18199346">
            <a:off x="3665696" y="3673784"/>
            <a:ext cx="161724" cy="129449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二等辺三角形 63"/>
          <p:cNvSpPr/>
          <p:nvPr/>
        </p:nvSpPr>
        <p:spPr>
          <a:xfrm rot="18199346" flipV="1">
            <a:off x="3784580" y="3736870"/>
            <a:ext cx="163017" cy="161995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3" name="楕円 272"/>
          <p:cNvSpPr/>
          <p:nvPr/>
        </p:nvSpPr>
        <p:spPr>
          <a:xfrm rot="18199346">
            <a:off x="3770775" y="3734267"/>
            <a:ext cx="61630" cy="685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二等辺三角形 66"/>
          <p:cNvSpPr/>
          <p:nvPr/>
        </p:nvSpPr>
        <p:spPr>
          <a:xfrm rot="17911806">
            <a:off x="3430007" y="4090234"/>
            <a:ext cx="106863" cy="121838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二等辺三角形 67"/>
          <p:cNvSpPr/>
          <p:nvPr/>
        </p:nvSpPr>
        <p:spPr>
          <a:xfrm rot="17911806" flipV="1">
            <a:off x="3555674" y="4132861"/>
            <a:ext cx="104391" cy="17013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275"/>
          <p:cNvSpPr/>
          <p:nvPr/>
        </p:nvSpPr>
        <p:spPr>
          <a:xfrm rot="17911806">
            <a:off x="3514878" y="4144212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二等辺三角形 70"/>
          <p:cNvSpPr/>
          <p:nvPr/>
        </p:nvSpPr>
        <p:spPr>
          <a:xfrm rot="18500705">
            <a:off x="3771911" y="3555713"/>
            <a:ext cx="109691" cy="130605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二等辺三角形 71"/>
          <p:cNvSpPr/>
          <p:nvPr/>
        </p:nvSpPr>
        <p:spPr>
          <a:xfrm rot="18199346" flipV="1">
            <a:off x="3890987" y="3618848"/>
            <a:ext cx="104706" cy="16228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9" name="楕円 278"/>
          <p:cNvSpPr/>
          <p:nvPr/>
        </p:nvSpPr>
        <p:spPr>
          <a:xfrm rot="18500705">
            <a:off x="3853206" y="3614903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二等辺三角形 74"/>
          <p:cNvSpPr/>
          <p:nvPr/>
        </p:nvSpPr>
        <p:spPr>
          <a:xfrm rot="18199346">
            <a:off x="3305563" y="3889090"/>
            <a:ext cx="153957" cy="6751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二等辺三角形 75"/>
          <p:cNvSpPr/>
          <p:nvPr/>
        </p:nvSpPr>
        <p:spPr>
          <a:xfrm rot="18199346" flipV="1">
            <a:off x="3373501" y="3914124"/>
            <a:ext cx="155748" cy="100808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281"/>
          <p:cNvSpPr/>
          <p:nvPr/>
        </p:nvSpPr>
        <p:spPr>
          <a:xfrm rot="18199346">
            <a:off x="3380203" y="3920563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3" name="二等辺三角形 282"/>
          <p:cNvSpPr/>
          <p:nvPr/>
        </p:nvSpPr>
        <p:spPr>
          <a:xfrm rot="18199346">
            <a:off x="3386471" y="3740731"/>
            <a:ext cx="188815" cy="7011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二等辺三角形 283"/>
          <p:cNvSpPr/>
          <p:nvPr/>
        </p:nvSpPr>
        <p:spPr>
          <a:xfrm rot="18199346" flipV="1">
            <a:off x="3455313" y="3773189"/>
            <a:ext cx="188815" cy="9572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284"/>
          <p:cNvSpPr/>
          <p:nvPr/>
        </p:nvSpPr>
        <p:spPr>
          <a:xfrm rot="18199346">
            <a:off x="3472788" y="3773216"/>
            <a:ext cx="75584" cy="404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二等辺三角形 82"/>
          <p:cNvSpPr/>
          <p:nvPr/>
        </p:nvSpPr>
        <p:spPr>
          <a:xfrm rot="18199346">
            <a:off x="3493068" y="3590842"/>
            <a:ext cx="169489" cy="7291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二等辺三角形 83"/>
          <p:cNvSpPr/>
          <p:nvPr/>
        </p:nvSpPr>
        <p:spPr>
          <a:xfrm rot="18199346" flipV="1">
            <a:off x="3563095" y="3622876"/>
            <a:ext cx="161724" cy="9891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287"/>
          <p:cNvSpPr/>
          <p:nvPr/>
        </p:nvSpPr>
        <p:spPr>
          <a:xfrm rot="18199346">
            <a:off x="3571087" y="3626774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二等辺三角形 288"/>
          <p:cNvSpPr/>
          <p:nvPr/>
        </p:nvSpPr>
        <p:spPr>
          <a:xfrm rot="18199346">
            <a:off x="3255926" y="3993928"/>
            <a:ext cx="107295" cy="67519"/>
          </a:xfrm>
          <a:prstGeom prst="triangle">
            <a:avLst>
              <a:gd name="adj" fmla="val 45175"/>
            </a:avLst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二等辺三角形 87"/>
          <p:cNvSpPr/>
          <p:nvPr/>
        </p:nvSpPr>
        <p:spPr>
          <a:xfrm rot="18199346" flipV="1">
            <a:off x="3321603" y="4031428"/>
            <a:ext cx="107295" cy="85433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" h="150898">
                <a:moveTo>
                  <a:pt x="0" y="150898"/>
                </a:moveTo>
                <a:lnTo>
                  <a:pt x="79647" y="0"/>
                </a:lnTo>
                <a:lnTo>
                  <a:pt x="197394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1" name="楕円 290"/>
          <p:cNvSpPr/>
          <p:nvPr/>
        </p:nvSpPr>
        <p:spPr>
          <a:xfrm rot="18199346">
            <a:off x="3308794" y="4038704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二等辺三角形 90"/>
          <p:cNvSpPr/>
          <p:nvPr/>
        </p:nvSpPr>
        <p:spPr>
          <a:xfrm rot="18199346">
            <a:off x="3603102" y="3482606"/>
            <a:ext cx="91764" cy="62126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9732">
                <a:moveTo>
                  <a:pt x="0" y="109732"/>
                </a:moveTo>
                <a:lnTo>
                  <a:pt x="91554" y="0"/>
                </a:lnTo>
                <a:lnTo>
                  <a:pt x="168820" y="102588"/>
                </a:lnTo>
                <a:lnTo>
                  <a:pt x="0" y="1097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二等辺三角形 91"/>
          <p:cNvSpPr/>
          <p:nvPr/>
        </p:nvSpPr>
        <p:spPr>
          <a:xfrm rot="18199346" flipV="1">
            <a:off x="3670749" y="3503647"/>
            <a:ext cx="96941" cy="112398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45" h="198525">
                <a:moveTo>
                  <a:pt x="0" y="193762"/>
                </a:moveTo>
                <a:lnTo>
                  <a:pt x="124892" y="0"/>
                </a:lnTo>
                <a:lnTo>
                  <a:pt x="178345" y="198525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293"/>
          <p:cNvSpPr/>
          <p:nvPr/>
        </p:nvSpPr>
        <p:spPr>
          <a:xfrm rot="18199346">
            <a:off x="3657787" y="3503733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二等辺三角形 294"/>
          <p:cNvSpPr/>
          <p:nvPr/>
        </p:nvSpPr>
        <p:spPr>
          <a:xfrm rot="18199346">
            <a:off x="3285752" y="3800140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二等辺三角形 95"/>
          <p:cNvSpPr/>
          <p:nvPr/>
        </p:nvSpPr>
        <p:spPr>
          <a:xfrm rot="18199346" flipV="1">
            <a:off x="3332341" y="3818690"/>
            <a:ext cx="188815" cy="68169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296"/>
          <p:cNvSpPr/>
          <p:nvPr/>
        </p:nvSpPr>
        <p:spPr>
          <a:xfrm rot="18199346">
            <a:off x="3361327" y="3820048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二等辺三角形 297"/>
          <p:cNvSpPr/>
          <p:nvPr/>
        </p:nvSpPr>
        <p:spPr>
          <a:xfrm rot="18199346">
            <a:off x="3389477" y="3642367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9" name="二等辺三角形 99"/>
          <p:cNvSpPr/>
          <p:nvPr/>
        </p:nvSpPr>
        <p:spPr>
          <a:xfrm rot="18199346" flipV="1">
            <a:off x="3437193" y="3660310"/>
            <a:ext cx="188815" cy="70866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0" name="楕円 299"/>
          <p:cNvSpPr/>
          <p:nvPr/>
        </p:nvSpPr>
        <p:spPr>
          <a:xfrm rot="18199346">
            <a:off x="3465053" y="3662276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1" name="二等辺三角形 102"/>
          <p:cNvSpPr/>
          <p:nvPr/>
        </p:nvSpPr>
        <p:spPr>
          <a:xfrm rot="18199346">
            <a:off x="3234654" y="3915978"/>
            <a:ext cx="126136" cy="56620"/>
          </a:xfrm>
          <a:custGeom>
            <a:avLst/>
            <a:gdLst>
              <a:gd name="connsiteX0" fmla="*/ 0 w 239200"/>
              <a:gd name="connsiteY0" fmla="*/ 85719 h 85719"/>
              <a:gd name="connsiteX1" fmla="*/ 119600 w 239200"/>
              <a:gd name="connsiteY1" fmla="*/ 0 h 85719"/>
              <a:gd name="connsiteX2" fmla="*/ 239200 w 239200"/>
              <a:gd name="connsiteY2" fmla="*/ 85719 h 85719"/>
              <a:gd name="connsiteX3" fmla="*/ 0 w 239200"/>
              <a:gd name="connsiteY3" fmla="*/ 85719 h 85719"/>
              <a:gd name="connsiteX0" fmla="*/ 0 w 251106"/>
              <a:gd name="connsiteY0" fmla="*/ 66669 h 85719"/>
              <a:gd name="connsiteX1" fmla="*/ 131506 w 251106"/>
              <a:gd name="connsiteY1" fmla="*/ 0 h 85719"/>
              <a:gd name="connsiteX2" fmla="*/ 251106 w 251106"/>
              <a:gd name="connsiteY2" fmla="*/ 85719 h 85719"/>
              <a:gd name="connsiteX3" fmla="*/ 0 w 251106"/>
              <a:gd name="connsiteY3" fmla="*/ 66669 h 85719"/>
              <a:gd name="connsiteX0" fmla="*/ 0 w 251106"/>
              <a:gd name="connsiteY0" fmla="*/ 80957 h 100007"/>
              <a:gd name="connsiteX1" fmla="*/ 152937 w 251106"/>
              <a:gd name="connsiteY1" fmla="*/ 0 h 100007"/>
              <a:gd name="connsiteX2" fmla="*/ 251106 w 251106"/>
              <a:gd name="connsiteY2" fmla="*/ 100007 h 100007"/>
              <a:gd name="connsiteX3" fmla="*/ 0 w 251106"/>
              <a:gd name="connsiteY3" fmla="*/ 80957 h 100007"/>
              <a:gd name="connsiteX0" fmla="*/ 0 w 232056"/>
              <a:gd name="connsiteY0" fmla="*/ 76194 h 100007"/>
              <a:gd name="connsiteX1" fmla="*/ 133887 w 232056"/>
              <a:gd name="connsiteY1" fmla="*/ 0 h 100007"/>
              <a:gd name="connsiteX2" fmla="*/ 232056 w 232056"/>
              <a:gd name="connsiteY2" fmla="*/ 100007 h 100007"/>
              <a:gd name="connsiteX3" fmla="*/ 0 w 232056"/>
              <a:gd name="connsiteY3" fmla="*/ 76194 h 1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6" h="100007">
                <a:moveTo>
                  <a:pt x="0" y="76194"/>
                </a:moveTo>
                <a:lnTo>
                  <a:pt x="133887" y="0"/>
                </a:lnTo>
                <a:lnTo>
                  <a:pt x="232056" y="100007"/>
                </a:lnTo>
                <a:lnTo>
                  <a:pt x="0" y="761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2" name="二等辺三角形 103"/>
          <p:cNvSpPr/>
          <p:nvPr/>
        </p:nvSpPr>
        <p:spPr>
          <a:xfrm rot="18199346" flipV="1">
            <a:off x="3273505" y="3942634"/>
            <a:ext cx="123469" cy="70866"/>
          </a:xfrm>
          <a:custGeom>
            <a:avLst/>
            <a:gdLst>
              <a:gd name="connsiteX0" fmla="*/ 0 w 224767"/>
              <a:gd name="connsiteY0" fmla="*/ 106118 h 106118"/>
              <a:gd name="connsiteX1" fmla="*/ 107621 w 224767"/>
              <a:gd name="connsiteY1" fmla="*/ 0 h 106118"/>
              <a:gd name="connsiteX2" fmla="*/ 224767 w 224767"/>
              <a:gd name="connsiteY2" fmla="*/ 106118 h 106118"/>
              <a:gd name="connsiteX3" fmla="*/ 0 w 224767"/>
              <a:gd name="connsiteY3" fmla="*/ 106118 h 106118"/>
              <a:gd name="connsiteX0" fmla="*/ 0 w 224767"/>
              <a:gd name="connsiteY0" fmla="*/ 113262 h 113262"/>
              <a:gd name="connsiteX1" fmla="*/ 105240 w 224767"/>
              <a:gd name="connsiteY1" fmla="*/ 0 h 113262"/>
              <a:gd name="connsiteX2" fmla="*/ 224767 w 224767"/>
              <a:gd name="connsiteY2" fmla="*/ 113262 h 113262"/>
              <a:gd name="connsiteX3" fmla="*/ 0 w 224767"/>
              <a:gd name="connsiteY3" fmla="*/ 113262 h 113262"/>
              <a:gd name="connsiteX0" fmla="*/ 0 w 222386"/>
              <a:gd name="connsiteY0" fmla="*/ 113262 h 113262"/>
              <a:gd name="connsiteX1" fmla="*/ 105240 w 222386"/>
              <a:gd name="connsiteY1" fmla="*/ 0 h 113262"/>
              <a:gd name="connsiteX2" fmla="*/ 222386 w 222386"/>
              <a:gd name="connsiteY2" fmla="*/ 103737 h 113262"/>
              <a:gd name="connsiteX3" fmla="*/ 0 w 222386"/>
              <a:gd name="connsiteY3" fmla="*/ 113262 h 113262"/>
              <a:gd name="connsiteX0" fmla="*/ 0 w 227149"/>
              <a:gd name="connsiteY0" fmla="*/ 125168 h 125168"/>
              <a:gd name="connsiteX1" fmla="*/ 110003 w 227149"/>
              <a:gd name="connsiteY1" fmla="*/ 0 h 125168"/>
              <a:gd name="connsiteX2" fmla="*/ 227149 w 227149"/>
              <a:gd name="connsiteY2" fmla="*/ 103737 h 125168"/>
              <a:gd name="connsiteX3" fmla="*/ 0 w 227149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49" h="125168">
                <a:moveTo>
                  <a:pt x="0" y="125168"/>
                </a:moveTo>
                <a:lnTo>
                  <a:pt x="110003" y="0"/>
                </a:lnTo>
                <a:lnTo>
                  <a:pt x="227149" y="103737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3" name="楕円 302"/>
          <p:cNvSpPr/>
          <p:nvPr/>
        </p:nvSpPr>
        <p:spPr>
          <a:xfrm rot="18199346">
            <a:off x="3286485" y="3950656"/>
            <a:ext cx="48907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106"/>
          <p:cNvSpPr/>
          <p:nvPr/>
        </p:nvSpPr>
        <p:spPr>
          <a:xfrm rot="18199346">
            <a:off x="3505047" y="3504618"/>
            <a:ext cx="125775" cy="58294"/>
          </a:xfrm>
          <a:custGeom>
            <a:avLst/>
            <a:gdLst>
              <a:gd name="connsiteX0" fmla="*/ 0 w 259352"/>
              <a:gd name="connsiteY0" fmla="*/ 77733 h 77733"/>
              <a:gd name="connsiteX1" fmla="*/ 129676 w 259352"/>
              <a:gd name="connsiteY1" fmla="*/ 0 h 77733"/>
              <a:gd name="connsiteX2" fmla="*/ 259352 w 259352"/>
              <a:gd name="connsiteY2" fmla="*/ 77733 h 77733"/>
              <a:gd name="connsiteX3" fmla="*/ 0 w 259352"/>
              <a:gd name="connsiteY3" fmla="*/ 77733 h 77733"/>
              <a:gd name="connsiteX0" fmla="*/ 0 w 259352"/>
              <a:gd name="connsiteY0" fmla="*/ 84877 h 84877"/>
              <a:gd name="connsiteX1" fmla="*/ 122532 w 259352"/>
              <a:gd name="connsiteY1" fmla="*/ 0 h 84877"/>
              <a:gd name="connsiteX2" fmla="*/ 259352 w 259352"/>
              <a:gd name="connsiteY2" fmla="*/ 84877 h 84877"/>
              <a:gd name="connsiteX3" fmla="*/ 0 w 259352"/>
              <a:gd name="connsiteY3" fmla="*/ 84877 h 84877"/>
              <a:gd name="connsiteX0" fmla="*/ 0 w 259352"/>
              <a:gd name="connsiteY0" fmla="*/ 87286 h 87286"/>
              <a:gd name="connsiteX1" fmla="*/ 103173 w 259352"/>
              <a:gd name="connsiteY1" fmla="*/ 0 h 87286"/>
              <a:gd name="connsiteX2" fmla="*/ 259352 w 259352"/>
              <a:gd name="connsiteY2" fmla="*/ 87286 h 87286"/>
              <a:gd name="connsiteX3" fmla="*/ 0 w 259352"/>
              <a:gd name="connsiteY3" fmla="*/ 87286 h 87286"/>
              <a:gd name="connsiteX0" fmla="*/ 0 w 242412"/>
              <a:gd name="connsiteY0" fmla="*/ 96920 h 96920"/>
              <a:gd name="connsiteX1" fmla="*/ 86233 w 242412"/>
              <a:gd name="connsiteY1" fmla="*/ 0 h 96920"/>
              <a:gd name="connsiteX2" fmla="*/ 242412 w 242412"/>
              <a:gd name="connsiteY2" fmla="*/ 87286 h 96920"/>
              <a:gd name="connsiteX3" fmla="*/ 0 w 242412"/>
              <a:gd name="connsiteY3" fmla="*/ 96920 h 96920"/>
              <a:gd name="connsiteX0" fmla="*/ 0 w 235152"/>
              <a:gd name="connsiteY0" fmla="*/ 96920 h 96920"/>
              <a:gd name="connsiteX1" fmla="*/ 86233 w 235152"/>
              <a:gd name="connsiteY1" fmla="*/ 0 h 96920"/>
              <a:gd name="connsiteX2" fmla="*/ 235152 w 235152"/>
              <a:gd name="connsiteY2" fmla="*/ 84876 h 96920"/>
              <a:gd name="connsiteX3" fmla="*/ 0 w 235152"/>
              <a:gd name="connsiteY3" fmla="*/ 96920 h 96920"/>
              <a:gd name="connsiteX0" fmla="*/ 0 w 235152"/>
              <a:gd name="connsiteY0" fmla="*/ 104146 h 104146"/>
              <a:gd name="connsiteX1" fmla="*/ 86233 w 235152"/>
              <a:gd name="connsiteY1" fmla="*/ 0 h 104146"/>
              <a:gd name="connsiteX2" fmla="*/ 235152 w 235152"/>
              <a:gd name="connsiteY2" fmla="*/ 92102 h 104146"/>
              <a:gd name="connsiteX3" fmla="*/ 0 w 235152"/>
              <a:gd name="connsiteY3" fmla="*/ 104146 h 104146"/>
              <a:gd name="connsiteX0" fmla="*/ 0 w 235152"/>
              <a:gd name="connsiteY0" fmla="*/ 108963 h 108963"/>
              <a:gd name="connsiteX1" fmla="*/ 105592 w 235152"/>
              <a:gd name="connsiteY1" fmla="*/ 0 h 108963"/>
              <a:gd name="connsiteX2" fmla="*/ 235152 w 235152"/>
              <a:gd name="connsiteY2" fmla="*/ 96919 h 108963"/>
              <a:gd name="connsiteX3" fmla="*/ 0 w 235152"/>
              <a:gd name="connsiteY3" fmla="*/ 108963 h 108963"/>
              <a:gd name="connsiteX0" fmla="*/ 0 w 223053"/>
              <a:gd name="connsiteY0" fmla="*/ 106555 h 106555"/>
              <a:gd name="connsiteX1" fmla="*/ 93493 w 223053"/>
              <a:gd name="connsiteY1" fmla="*/ 0 h 106555"/>
              <a:gd name="connsiteX2" fmla="*/ 223053 w 223053"/>
              <a:gd name="connsiteY2" fmla="*/ 96919 h 106555"/>
              <a:gd name="connsiteX3" fmla="*/ 0 w 223053"/>
              <a:gd name="connsiteY3" fmla="*/ 106555 h 106555"/>
              <a:gd name="connsiteX0" fmla="*/ 0 w 235152"/>
              <a:gd name="connsiteY0" fmla="*/ 104147 h 104147"/>
              <a:gd name="connsiteX1" fmla="*/ 105592 w 235152"/>
              <a:gd name="connsiteY1" fmla="*/ 0 h 104147"/>
              <a:gd name="connsiteX2" fmla="*/ 235152 w 235152"/>
              <a:gd name="connsiteY2" fmla="*/ 96919 h 104147"/>
              <a:gd name="connsiteX3" fmla="*/ 0 w 235152"/>
              <a:gd name="connsiteY3" fmla="*/ 104147 h 1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52" h="104147">
                <a:moveTo>
                  <a:pt x="0" y="104147"/>
                </a:moveTo>
                <a:lnTo>
                  <a:pt x="105592" y="0"/>
                </a:lnTo>
                <a:lnTo>
                  <a:pt x="235152" y="96919"/>
                </a:lnTo>
                <a:lnTo>
                  <a:pt x="0" y="10414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107"/>
          <p:cNvSpPr/>
          <p:nvPr/>
        </p:nvSpPr>
        <p:spPr>
          <a:xfrm rot="18199346" flipV="1">
            <a:off x="3544216" y="3537194"/>
            <a:ext cx="138385" cy="58732"/>
          </a:xfrm>
          <a:custGeom>
            <a:avLst/>
            <a:gdLst>
              <a:gd name="connsiteX0" fmla="*/ 0 w 259352"/>
              <a:gd name="connsiteY0" fmla="*/ 106118 h 106118"/>
              <a:gd name="connsiteX1" fmla="*/ 129676 w 259352"/>
              <a:gd name="connsiteY1" fmla="*/ 0 h 106118"/>
              <a:gd name="connsiteX2" fmla="*/ 259352 w 259352"/>
              <a:gd name="connsiteY2" fmla="*/ 106118 h 106118"/>
              <a:gd name="connsiteX3" fmla="*/ 0 w 259352"/>
              <a:gd name="connsiteY3" fmla="*/ 106118 h 106118"/>
              <a:gd name="connsiteX0" fmla="*/ 0 w 259352"/>
              <a:gd name="connsiteY0" fmla="*/ 103737 h 103737"/>
              <a:gd name="connsiteX1" fmla="*/ 153489 w 259352"/>
              <a:gd name="connsiteY1" fmla="*/ 0 h 103737"/>
              <a:gd name="connsiteX2" fmla="*/ 259352 w 259352"/>
              <a:gd name="connsiteY2" fmla="*/ 103737 h 103737"/>
              <a:gd name="connsiteX3" fmla="*/ 0 w 259352"/>
              <a:gd name="connsiteY3" fmla="*/ 103737 h 103737"/>
              <a:gd name="connsiteX0" fmla="*/ 0 w 254590"/>
              <a:gd name="connsiteY0" fmla="*/ 101356 h 103737"/>
              <a:gd name="connsiteX1" fmla="*/ 148727 w 254590"/>
              <a:gd name="connsiteY1" fmla="*/ 0 h 103737"/>
              <a:gd name="connsiteX2" fmla="*/ 254590 w 254590"/>
              <a:gd name="connsiteY2" fmla="*/ 103737 h 103737"/>
              <a:gd name="connsiteX3" fmla="*/ 0 w 254590"/>
              <a:gd name="connsiteY3" fmla="*/ 101356 h 10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0" h="103737">
                <a:moveTo>
                  <a:pt x="0" y="101356"/>
                </a:moveTo>
                <a:lnTo>
                  <a:pt x="148727" y="0"/>
                </a:lnTo>
                <a:lnTo>
                  <a:pt x="254590" y="103737"/>
                </a:lnTo>
                <a:lnTo>
                  <a:pt x="0" y="1013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6" name="楕円 305"/>
          <p:cNvSpPr/>
          <p:nvPr/>
        </p:nvSpPr>
        <p:spPr>
          <a:xfrm rot="18199346">
            <a:off x="3560580" y="3537835"/>
            <a:ext cx="56433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126"/>
          <p:cNvSpPr/>
          <p:nvPr/>
        </p:nvSpPr>
        <p:spPr>
          <a:xfrm rot="18040291">
            <a:off x="3637279" y="3969332"/>
            <a:ext cx="155023" cy="154884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8" name="二等辺三角形 127"/>
          <p:cNvSpPr/>
          <p:nvPr/>
        </p:nvSpPr>
        <p:spPr>
          <a:xfrm rot="18040291" flipV="1">
            <a:off x="3775305" y="4045454"/>
            <a:ext cx="155023" cy="163283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9" name="楕円 308"/>
          <p:cNvSpPr/>
          <p:nvPr/>
        </p:nvSpPr>
        <p:spPr>
          <a:xfrm rot="18040291">
            <a:off x="3752298" y="4041803"/>
            <a:ext cx="62057" cy="848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0" name="二等辺三角形 130"/>
          <p:cNvSpPr/>
          <p:nvPr/>
        </p:nvSpPr>
        <p:spPr>
          <a:xfrm rot="18199346">
            <a:off x="3736748" y="3819778"/>
            <a:ext cx="167425" cy="142936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1" name="二等辺三角形 131"/>
          <p:cNvSpPr/>
          <p:nvPr/>
        </p:nvSpPr>
        <p:spPr>
          <a:xfrm rot="18199346" flipV="1">
            <a:off x="3863779" y="3894501"/>
            <a:ext cx="175708" cy="177741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2" name="楕円 311"/>
          <p:cNvSpPr/>
          <p:nvPr/>
        </p:nvSpPr>
        <p:spPr>
          <a:xfrm rot="18199346">
            <a:off x="3850608" y="3888479"/>
            <a:ext cx="62057" cy="79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3" name="二等辺三角形 134"/>
          <p:cNvSpPr/>
          <p:nvPr/>
        </p:nvSpPr>
        <p:spPr>
          <a:xfrm rot="17774561">
            <a:off x="3581858" y="4099659"/>
            <a:ext cx="112625" cy="14777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4" name="二等辺三角形 313"/>
          <p:cNvSpPr/>
          <p:nvPr/>
        </p:nvSpPr>
        <p:spPr>
          <a:xfrm rot="17774561" flipV="1">
            <a:off x="3725822" y="4157313"/>
            <a:ext cx="112625" cy="176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5" name="楕円 314"/>
          <p:cNvSpPr/>
          <p:nvPr/>
        </p:nvSpPr>
        <p:spPr>
          <a:xfrm rot="17774561">
            <a:off x="3681231" y="4167994"/>
            <a:ext cx="45085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6" name="二等辺三角形 138"/>
          <p:cNvSpPr/>
          <p:nvPr/>
        </p:nvSpPr>
        <p:spPr>
          <a:xfrm rot="18474633">
            <a:off x="3851853" y="3674890"/>
            <a:ext cx="125651" cy="158421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7" name="二等辺三角形 139"/>
          <p:cNvSpPr/>
          <p:nvPr/>
        </p:nvSpPr>
        <p:spPr>
          <a:xfrm rot="18474633" flipV="1">
            <a:off x="3975947" y="3773176"/>
            <a:ext cx="124250" cy="166159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8" name="楕円 317"/>
          <p:cNvSpPr/>
          <p:nvPr/>
        </p:nvSpPr>
        <p:spPr>
          <a:xfrm rot="18474633">
            <a:off x="3940152" y="3750877"/>
            <a:ext cx="46333" cy="819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9" name="二等辺三角形 142"/>
          <p:cNvSpPr/>
          <p:nvPr/>
        </p:nvSpPr>
        <p:spPr>
          <a:xfrm rot="17711570">
            <a:off x="3550270" y="4172726"/>
            <a:ext cx="70219" cy="162026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0" name="二等辺三角形 143"/>
          <p:cNvSpPr/>
          <p:nvPr/>
        </p:nvSpPr>
        <p:spPr>
          <a:xfrm rot="17711570" flipV="1">
            <a:off x="3683945" y="4244729"/>
            <a:ext cx="70402" cy="155001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1" name="楕円 320"/>
          <p:cNvSpPr/>
          <p:nvPr/>
        </p:nvSpPr>
        <p:spPr>
          <a:xfrm rot="17711570">
            <a:off x="3620373" y="4254801"/>
            <a:ext cx="26424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2" name="二等辺三角形 146"/>
          <p:cNvSpPr/>
          <p:nvPr/>
        </p:nvSpPr>
        <p:spPr>
          <a:xfrm rot="18528277">
            <a:off x="3932067" y="3586069"/>
            <a:ext cx="68640" cy="166682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3" name="二等辺三角形 147"/>
          <p:cNvSpPr/>
          <p:nvPr/>
        </p:nvSpPr>
        <p:spPr>
          <a:xfrm rot="18528277" flipV="1">
            <a:off x="4043771" y="3672606"/>
            <a:ext cx="69679" cy="175401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4" name="楕円 323"/>
          <p:cNvSpPr/>
          <p:nvPr/>
        </p:nvSpPr>
        <p:spPr>
          <a:xfrm rot="18528277">
            <a:off x="3988067" y="3655513"/>
            <a:ext cx="29964" cy="637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5" name="二等辺三角形 150"/>
          <p:cNvSpPr/>
          <p:nvPr/>
        </p:nvSpPr>
        <p:spPr>
          <a:xfrm rot="17762839">
            <a:off x="3753536" y="4103624"/>
            <a:ext cx="124043" cy="175474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6" name="二等辺三角形 151"/>
          <p:cNvSpPr/>
          <p:nvPr/>
        </p:nvSpPr>
        <p:spPr>
          <a:xfrm rot="17762839" flipV="1">
            <a:off x="3884835" y="4182980"/>
            <a:ext cx="123880" cy="148391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7" name="楕円 326"/>
          <p:cNvSpPr/>
          <p:nvPr/>
        </p:nvSpPr>
        <p:spPr>
          <a:xfrm rot="17762839">
            <a:off x="3853494" y="4187279"/>
            <a:ext cx="43182" cy="770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8" name="二等辺三角形 154"/>
          <p:cNvSpPr/>
          <p:nvPr/>
        </p:nvSpPr>
        <p:spPr>
          <a:xfrm rot="18199346">
            <a:off x="3818471" y="3964966"/>
            <a:ext cx="171126" cy="169688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9" name="二等辺三角形 155"/>
          <p:cNvSpPr/>
          <p:nvPr/>
        </p:nvSpPr>
        <p:spPr>
          <a:xfrm rot="18199346" flipV="1">
            <a:off x="3952686" y="4066605"/>
            <a:ext cx="162442" cy="141048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0" name="楕円 329"/>
          <p:cNvSpPr/>
          <p:nvPr/>
        </p:nvSpPr>
        <p:spPr>
          <a:xfrm rot="18199346">
            <a:off x="3941200" y="4065948"/>
            <a:ext cx="52959" cy="706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1" name="二等辺三角形 158"/>
          <p:cNvSpPr/>
          <p:nvPr/>
        </p:nvSpPr>
        <p:spPr>
          <a:xfrm rot="18489279">
            <a:off x="3930348" y="3826673"/>
            <a:ext cx="132794" cy="175431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2" name="二等辺三角形 159"/>
          <p:cNvSpPr/>
          <p:nvPr/>
        </p:nvSpPr>
        <p:spPr>
          <a:xfrm rot="18489279" flipV="1">
            <a:off x="4048159" y="3936808"/>
            <a:ext cx="127963" cy="131931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3" name="楕円 332"/>
          <p:cNvSpPr/>
          <p:nvPr/>
        </p:nvSpPr>
        <p:spPr>
          <a:xfrm rot="18489279">
            <a:off x="4045917" y="3934063"/>
            <a:ext cx="29289" cy="64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4" name="二等辺三角形 162"/>
          <p:cNvSpPr/>
          <p:nvPr/>
        </p:nvSpPr>
        <p:spPr>
          <a:xfrm rot="17764219">
            <a:off x="3714103" y="4209728"/>
            <a:ext cx="83162" cy="155756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5" name="二等辺三角形 163"/>
          <p:cNvSpPr/>
          <p:nvPr/>
        </p:nvSpPr>
        <p:spPr>
          <a:xfrm rot="17764219" flipV="1">
            <a:off x="3841627" y="4268720"/>
            <a:ext cx="85730" cy="169068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6" name="楕円 335"/>
          <p:cNvSpPr/>
          <p:nvPr/>
        </p:nvSpPr>
        <p:spPr>
          <a:xfrm rot="17764219">
            <a:off x="3801808" y="4294293"/>
            <a:ext cx="30094" cy="715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7" name="二等辺三角形 166"/>
          <p:cNvSpPr/>
          <p:nvPr/>
        </p:nvSpPr>
        <p:spPr>
          <a:xfrm rot="18641903">
            <a:off x="4020434" y="3732982"/>
            <a:ext cx="100048" cy="15797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8" name="二等辺三角形 167"/>
          <p:cNvSpPr/>
          <p:nvPr/>
        </p:nvSpPr>
        <p:spPr>
          <a:xfrm rot="18552089" flipV="1">
            <a:off x="4119766" y="3823281"/>
            <a:ext cx="104447" cy="150434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9" name="楕円 338"/>
          <p:cNvSpPr/>
          <p:nvPr/>
        </p:nvSpPr>
        <p:spPr>
          <a:xfrm rot="18641903">
            <a:off x="4116595" y="3821696"/>
            <a:ext cx="36289" cy="771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170"/>
          <p:cNvSpPr/>
          <p:nvPr/>
        </p:nvSpPr>
        <p:spPr>
          <a:xfrm rot="18040291">
            <a:off x="3913671" y="4136952"/>
            <a:ext cx="146777" cy="134731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171"/>
          <p:cNvSpPr/>
          <p:nvPr/>
        </p:nvSpPr>
        <p:spPr>
          <a:xfrm rot="18040291" flipV="1">
            <a:off x="4026065" y="4208648"/>
            <a:ext cx="141960" cy="11122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2" name="楕円 341"/>
          <p:cNvSpPr/>
          <p:nvPr/>
        </p:nvSpPr>
        <p:spPr>
          <a:xfrm rot="18040291">
            <a:off x="4012732" y="4212754"/>
            <a:ext cx="48106" cy="65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3" name="二等辺三角形 174"/>
          <p:cNvSpPr/>
          <p:nvPr/>
        </p:nvSpPr>
        <p:spPr>
          <a:xfrm rot="18199346">
            <a:off x="4003284" y="3999646"/>
            <a:ext cx="138292" cy="136660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4" name="二等辺三角形 175"/>
          <p:cNvSpPr/>
          <p:nvPr/>
        </p:nvSpPr>
        <p:spPr>
          <a:xfrm rot="18199346" flipV="1">
            <a:off x="4102671" y="4076770"/>
            <a:ext cx="135269" cy="113795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5" name="楕円 344"/>
          <p:cNvSpPr/>
          <p:nvPr/>
        </p:nvSpPr>
        <p:spPr>
          <a:xfrm rot="18199346">
            <a:off x="4112650" y="4067697"/>
            <a:ext cx="48106" cy="61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6" name="二等辺三角形 178"/>
          <p:cNvSpPr/>
          <p:nvPr/>
        </p:nvSpPr>
        <p:spPr>
          <a:xfrm rot="17066536">
            <a:off x="3877438" y="4250173"/>
            <a:ext cx="85954" cy="158645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7" name="二等辺三角形 179"/>
          <p:cNvSpPr/>
          <p:nvPr/>
        </p:nvSpPr>
        <p:spPr>
          <a:xfrm rot="17066536" flipV="1">
            <a:off x="4001554" y="4299260"/>
            <a:ext cx="83085" cy="126387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8" name="楕円 347"/>
          <p:cNvSpPr/>
          <p:nvPr/>
        </p:nvSpPr>
        <p:spPr>
          <a:xfrm rot="17066536">
            <a:off x="3974884" y="4319528"/>
            <a:ext cx="34949" cy="577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9" name="二等辺三角形 182"/>
          <p:cNvSpPr/>
          <p:nvPr/>
        </p:nvSpPr>
        <p:spPr>
          <a:xfrm rot="18679202">
            <a:off x="4098507" y="3891618"/>
            <a:ext cx="105485" cy="12920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0" name="二等辺三角形 183"/>
          <p:cNvSpPr/>
          <p:nvPr/>
        </p:nvSpPr>
        <p:spPr>
          <a:xfrm rot="18679202" flipV="1">
            <a:off x="4179024" y="3979718"/>
            <a:ext cx="105124" cy="107405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1" name="楕円 350"/>
          <p:cNvSpPr/>
          <p:nvPr/>
        </p:nvSpPr>
        <p:spPr>
          <a:xfrm rot="18679202">
            <a:off x="4170710" y="3949215"/>
            <a:ext cx="35917" cy="635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2" name="二等辺三角形 186"/>
          <p:cNvSpPr/>
          <p:nvPr/>
        </p:nvSpPr>
        <p:spPr>
          <a:xfrm rot="16855678">
            <a:off x="4028226" y="4248607"/>
            <a:ext cx="96524" cy="130119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3" name="二等辺三角形 187"/>
          <p:cNvSpPr/>
          <p:nvPr/>
        </p:nvSpPr>
        <p:spPr>
          <a:xfrm rot="16855163" flipV="1">
            <a:off x="4120507" y="4287398"/>
            <a:ext cx="90998" cy="87824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4" name="楕円 353"/>
          <p:cNvSpPr/>
          <p:nvPr/>
        </p:nvSpPr>
        <p:spPr>
          <a:xfrm rot="17762839">
            <a:off x="4111121" y="4295116"/>
            <a:ext cx="33330" cy="569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5" name="二等辺三角形 190"/>
          <p:cNvSpPr/>
          <p:nvPr/>
        </p:nvSpPr>
        <p:spPr>
          <a:xfrm rot="18199346">
            <a:off x="4076914" y="4138053"/>
            <a:ext cx="128318" cy="10750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6" name="二等辺三角形 191"/>
          <p:cNvSpPr/>
          <p:nvPr/>
        </p:nvSpPr>
        <p:spPr>
          <a:xfrm rot="18199346" flipV="1">
            <a:off x="4152594" y="4207308"/>
            <a:ext cx="113761" cy="74685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7" name="楕円 356"/>
          <p:cNvSpPr/>
          <p:nvPr/>
        </p:nvSpPr>
        <p:spPr>
          <a:xfrm rot="18199346">
            <a:off x="4165714" y="4193598"/>
            <a:ext cx="40876" cy="628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8" name="二等辺三角形 194"/>
          <p:cNvSpPr/>
          <p:nvPr/>
        </p:nvSpPr>
        <p:spPr>
          <a:xfrm rot="18489279">
            <a:off x="4155289" y="4024985"/>
            <a:ext cx="101409" cy="11537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9" name="二等辺三角形 195"/>
          <p:cNvSpPr/>
          <p:nvPr/>
        </p:nvSpPr>
        <p:spPr>
          <a:xfrm rot="18489279" flipV="1">
            <a:off x="4220790" y="4085625"/>
            <a:ext cx="99574" cy="92124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0" name="楕円 359"/>
          <p:cNvSpPr/>
          <p:nvPr/>
        </p:nvSpPr>
        <p:spPr>
          <a:xfrm rot="18489279">
            <a:off x="4232149" y="4087486"/>
            <a:ext cx="33330" cy="57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1" name="二等辺三角形 198"/>
          <p:cNvSpPr/>
          <p:nvPr/>
        </p:nvSpPr>
        <p:spPr>
          <a:xfrm rot="16307320">
            <a:off x="4029848" y="4320274"/>
            <a:ext cx="39970" cy="136797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2" name="二等辺三角形 199"/>
          <p:cNvSpPr/>
          <p:nvPr/>
        </p:nvSpPr>
        <p:spPr>
          <a:xfrm rot="16307320" flipV="1">
            <a:off x="4120372" y="4323778"/>
            <a:ext cx="32210" cy="12316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3" name="楕円 362"/>
          <p:cNvSpPr/>
          <p:nvPr/>
        </p:nvSpPr>
        <p:spPr>
          <a:xfrm rot="16307320">
            <a:off x="4079323" y="4359979"/>
            <a:ext cx="23228" cy="52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4" name="二等辺三角形 202"/>
          <p:cNvSpPr/>
          <p:nvPr/>
        </p:nvSpPr>
        <p:spPr>
          <a:xfrm rot="18974265">
            <a:off x="4230079" y="3953135"/>
            <a:ext cx="50442" cy="102481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5" name="二等辺三角形 203"/>
          <p:cNvSpPr/>
          <p:nvPr/>
        </p:nvSpPr>
        <p:spPr>
          <a:xfrm rot="20159006" flipV="1">
            <a:off x="4269950" y="3998317"/>
            <a:ext cx="40011" cy="110552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6" name="楕円 365"/>
          <p:cNvSpPr/>
          <p:nvPr/>
        </p:nvSpPr>
        <p:spPr>
          <a:xfrm rot="18974265">
            <a:off x="4263877" y="3990988"/>
            <a:ext cx="28010" cy="569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7" name="二等辺三角形 206"/>
          <p:cNvSpPr/>
          <p:nvPr/>
        </p:nvSpPr>
        <p:spPr>
          <a:xfrm rot="18040291">
            <a:off x="4154385" y="4236673"/>
            <a:ext cx="79225" cy="79222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8" name="二等辺三角形 207"/>
          <p:cNvSpPr/>
          <p:nvPr/>
        </p:nvSpPr>
        <p:spPr>
          <a:xfrm rot="18040291" flipV="1">
            <a:off x="4200774" y="4292967"/>
            <a:ext cx="79105" cy="32873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9" name="二等辺三角形 210"/>
          <p:cNvSpPr/>
          <p:nvPr/>
        </p:nvSpPr>
        <p:spPr>
          <a:xfrm rot="18199346">
            <a:off x="4199440" y="4153749"/>
            <a:ext cx="87618" cy="76657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0" name="二等辺三角形 211"/>
          <p:cNvSpPr/>
          <p:nvPr/>
        </p:nvSpPr>
        <p:spPr>
          <a:xfrm rot="18199346" flipV="1">
            <a:off x="4238152" y="4208902"/>
            <a:ext cx="86872" cy="36750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1" name="楕円 370"/>
          <p:cNvSpPr/>
          <p:nvPr/>
        </p:nvSpPr>
        <p:spPr>
          <a:xfrm rot="18199346">
            <a:off x="4255209" y="4185642"/>
            <a:ext cx="31667" cy="34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2" name="二等辺三角形 214"/>
          <p:cNvSpPr/>
          <p:nvPr/>
        </p:nvSpPr>
        <p:spPr>
          <a:xfrm rot="17066536">
            <a:off x="4131162" y="4305219"/>
            <a:ext cx="66637" cy="92543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3" name="二等辺三角形 218"/>
          <p:cNvSpPr/>
          <p:nvPr/>
        </p:nvSpPr>
        <p:spPr>
          <a:xfrm rot="18679202">
            <a:off x="4254747" y="4073704"/>
            <a:ext cx="65353" cy="91502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4" name="二等辺三角形 186"/>
          <p:cNvSpPr/>
          <p:nvPr/>
        </p:nvSpPr>
        <p:spPr>
          <a:xfrm rot="16855678" flipH="1">
            <a:off x="4205309" y="4305354"/>
            <a:ext cx="68277" cy="53418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5" name="二等辺三角形 190"/>
          <p:cNvSpPr/>
          <p:nvPr/>
        </p:nvSpPr>
        <p:spPr>
          <a:xfrm rot="18199346">
            <a:off x="4239499" y="4248324"/>
            <a:ext cx="50628" cy="38428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6" name="二等辺三角形 194"/>
          <p:cNvSpPr/>
          <p:nvPr/>
        </p:nvSpPr>
        <p:spPr>
          <a:xfrm rot="18489279">
            <a:off x="4255449" y="4164697"/>
            <a:ext cx="113187" cy="524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7" name="楕円 376"/>
          <p:cNvSpPr/>
          <p:nvPr/>
        </p:nvSpPr>
        <p:spPr>
          <a:xfrm rot="18040291">
            <a:off x="4190260" y="4332374"/>
            <a:ext cx="31667" cy="374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8" name="二等辺三角形 74"/>
          <p:cNvSpPr/>
          <p:nvPr/>
        </p:nvSpPr>
        <p:spPr>
          <a:xfrm rot="18199346">
            <a:off x="3238130" y="3839855"/>
            <a:ext cx="143885" cy="2803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9" name="二等辺三角形 75"/>
          <p:cNvSpPr/>
          <p:nvPr/>
        </p:nvSpPr>
        <p:spPr>
          <a:xfrm rot="18199346" flipV="1">
            <a:off x="3270109" y="3847132"/>
            <a:ext cx="145559" cy="49951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  <a:gd name="connsiteX0" fmla="*/ 0 w 295291"/>
              <a:gd name="connsiteY0" fmla="*/ 175532 h 175532"/>
              <a:gd name="connsiteX1" fmla="*/ 100241 w 295291"/>
              <a:gd name="connsiteY1" fmla="*/ 0 h 175532"/>
              <a:gd name="connsiteX2" fmla="*/ 295291 w 295291"/>
              <a:gd name="connsiteY2" fmla="*/ 161137 h 175532"/>
              <a:gd name="connsiteX3" fmla="*/ 0 w 295291"/>
              <a:gd name="connsiteY3" fmla="*/ 175532 h 175532"/>
              <a:gd name="connsiteX0" fmla="*/ 0 w 295291"/>
              <a:gd name="connsiteY0" fmla="*/ 202914 h 202914"/>
              <a:gd name="connsiteX1" fmla="*/ 108119 w 295291"/>
              <a:gd name="connsiteY1" fmla="*/ 0 h 202914"/>
              <a:gd name="connsiteX2" fmla="*/ 295291 w 295291"/>
              <a:gd name="connsiteY2" fmla="*/ 188519 h 202914"/>
              <a:gd name="connsiteX3" fmla="*/ 0 w 295291"/>
              <a:gd name="connsiteY3" fmla="*/ 202914 h 20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202914">
                <a:moveTo>
                  <a:pt x="0" y="202914"/>
                </a:moveTo>
                <a:lnTo>
                  <a:pt x="108119" y="0"/>
                </a:lnTo>
                <a:lnTo>
                  <a:pt x="295291" y="188519"/>
                </a:lnTo>
                <a:lnTo>
                  <a:pt x="0" y="2029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0" name="楕円 379"/>
          <p:cNvSpPr/>
          <p:nvPr/>
        </p:nvSpPr>
        <p:spPr>
          <a:xfrm rot="18199346">
            <a:off x="3293459" y="3852377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1" name="二等辺三角形 380"/>
          <p:cNvSpPr/>
          <p:nvPr/>
        </p:nvSpPr>
        <p:spPr>
          <a:xfrm rot="18199346">
            <a:off x="3309628" y="3706861"/>
            <a:ext cx="176462" cy="312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2" name="二等辺三角形 381"/>
          <p:cNvSpPr/>
          <p:nvPr/>
        </p:nvSpPr>
        <p:spPr>
          <a:xfrm rot="18199346" flipV="1">
            <a:off x="3343074" y="3721531"/>
            <a:ext cx="176462" cy="3975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3" name="二等辺三角形 82"/>
          <p:cNvSpPr/>
          <p:nvPr/>
        </p:nvSpPr>
        <p:spPr>
          <a:xfrm rot="18199346">
            <a:off x="3413018" y="3562290"/>
            <a:ext cx="158401" cy="30278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4" name="二等辺三角形 83"/>
          <p:cNvSpPr/>
          <p:nvPr/>
        </p:nvSpPr>
        <p:spPr>
          <a:xfrm rot="18199346" flipV="1">
            <a:off x="3447124" y="3574332"/>
            <a:ext cx="151143" cy="4916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  <a:gd name="connsiteX0" fmla="*/ 0 w 297527"/>
              <a:gd name="connsiteY0" fmla="*/ 201972 h 209115"/>
              <a:gd name="connsiteX1" fmla="*/ 185318 w 297527"/>
              <a:gd name="connsiteY1" fmla="*/ 0 h 209115"/>
              <a:gd name="connsiteX2" fmla="*/ 297527 w 297527"/>
              <a:gd name="connsiteY2" fmla="*/ 209115 h 209115"/>
              <a:gd name="connsiteX3" fmla="*/ 0 w 297527"/>
              <a:gd name="connsiteY3" fmla="*/ 201972 h 2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09115">
                <a:moveTo>
                  <a:pt x="0" y="201972"/>
                </a:moveTo>
                <a:lnTo>
                  <a:pt x="185318" y="0"/>
                </a:lnTo>
                <a:lnTo>
                  <a:pt x="297527" y="209115"/>
                </a:lnTo>
                <a:lnTo>
                  <a:pt x="0" y="2019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5" name="楕円 384"/>
          <p:cNvSpPr/>
          <p:nvPr/>
        </p:nvSpPr>
        <p:spPr>
          <a:xfrm rot="18199346">
            <a:off x="3472676" y="3578348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6" name="二等辺三角形 234"/>
          <p:cNvSpPr/>
          <p:nvPr/>
        </p:nvSpPr>
        <p:spPr>
          <a:xfrm rot="18199346">
            <a:off x="3257849" y="3767419"/>
            <a:ext cx="139780" cy="23509"/>
          </a:xfrm>
          <a:custGeom>
            <a:avLst/>
            <a:gdLst>
              <a:gd name="connsiteX0" fmla="*/ 0 w 257156"/>
              <a:gd name="connsiteY0" fmla="*/ 58191 h 58191"/>
              <a:gd name="connsiteX1" fmla="*/ 116170 w 257156"/>
              <a:gd name="connsiteY1" fmla="*/ 0 h 58191"/>
              <a:gd name="connsiteX2" fmla="*/ 257156 w 257156"/>
              <a:gd name="connsiteY2" fmla="*/ 58191 h 58191"/>
              <a:gd name="connsiteX3" fmla="*/ 0 w 257156"/>
              <a:gd name="connsiteY3" fmla="*/ 58191 h 58191"/>
              <a:gd name="connsiteX0" fmla="*/ 0 w 257156"/>
              <a:gd name="connsiteY0" fmla="*/ 41523 h 41523"/>
              <a:gd name="connsiteX1" fmla="*/ 168557 w 257156"/>
              <a:gd name="connsiteY1" fmla="*/ 0 h 41523"/>
              <a:gd name="connsiteX2" fmla="*/ 257156 w 257156"/>
              <a:gd name="connsiteY2" fmla="*/ 41523 h 41523"/>
              <a:gd name="connsiteX3" fmla="*/ 0 w 257156"/>
              <a:gd name="connsiteY3" fmla="*/ 41523 h 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6" h="41523">
                <a:moveTo>
                  <a:pt x="0" y="41523"/>
                </a:moveTo>
                <a:lnTo>
                  <a:pt x="168557" y="0"/>
                </a:lnTo>
                <a:lnTo>
                  <a:pt x="257156" y="41523"/>
                </a:lnTo>
                <a:lnTo>
                  <a:pt x="0" y="4152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7" name="二等辺三角形 87"/>
          <p:cNvSpPr/>
          <p:nvPr/>
        </p:nvSpPr>
        <p:spPr>
          <a:xfrm rot="18199346" flipV="1">
            <a:off x="3288427" y="3781810"/>
            <a:ext cx="125339" cy="31094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  <a:gd name="connsiteX0" fmla="*/ 0 w 222691"/>
              <a:gd name="connsiteY0" fmla="*/ 150898 h 150898"/>
              <a:gd name="connsiteX1" fmla="*/ 104944 w 222691"/>
              <a:gd name="connsiteY1" fmla="*/ 0 h 150898"/>
              <a:gd name="connsiteX2" fmla="*/ 222691 w 222691"/>
              <a:gd name="connsiteY2" fmla="*/ 150898 h 150898"/>
              <a:gd name="connsiteX3" fmla="*/ 0 w 222691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1" h="150898">
                <a:moveTo>
                  <a:pt x="0" y="150898"/>
                </a:moveTo>
                <a:lnTo>
                  <a:pt x="104944" y="0"/>
                </a:lnTo>
                <a:lnTo>
                  <a:pt x="222691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8" name="二等辺三角形 90"/>
          <p:cNvSpPr/>
          <p:nvPr/>
        </p:nvSpPr>
        <p:spPr>
          <a:xfrm rot="18199346">
            <a:off x="3354195" y="3608102"/>
            <a:ext cx="144906" cy="24725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  <a:gd name="connsiteX0" fmla="*/ 0 w 168820"/>
              <a:gd name="connsiteY0" fmla="*/ 104059 h 104059"/>
              <a:gd name="connsiteX1" fmla="*/ 65919 w 168820"/>
              <a:gd name="connsiteY1" fmla="*/ 0 h 104059"/>
              <a:gd name="connsiteX2" fmla="*/ 168820 w 168820"/>
              <a:gd name="connsiteY2" fmla="*/ 96915 h 104059"/>
              <a:gd name="connsiteX3" fmla="*/ 0 w 168820"/>
              <a:gd name="connsiteY3" fmla="*/ 104059 h 10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4059">
                <a:moveTo>
                  <a:pt x="0" y="104059"/>
                </a:moveTo>
                <a:lnTo>
                  <a:pt x="65919" y="0"/>
                </a:lnTo>
                <a:lnTo>
                  <a:pt x="168820" y="96915"/>
                </a:lnTo>
                <a:lnTo>
                  <a:pt x="0" y="10405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9" name="二等辺三角形 91"/>
          <p:cNvSpPr/>
          <p:nvPr/>
        </p:nvSpPr>
        <p:spPr>
          <a:xfrm rot="18199346" flipV="1">
            <a:off x="3371648" y="3622906"/>
            <a:ext cx="151171" cy="33750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  <a:gd name="connsiteX0" fmla="*/ 0 w 245651"/>
              <a:gd name="connsiteY0" fmla="*/ 193762 h 236278"/>
              <a:gd name="connsiteX1" fmla="*/ 124892 w 245651"/>
              <a:gd name="connsiteY1" fmla="*/ 0 h 236278"/>
              <a:gd name="connsiteX2" fmla="*/ 245651 w 245651"/>
              <a:gd name="connsiteY2" fmla="*/ 236278 h 236278"/>
              <a:gd name="connsiteX3" fmla="*/ 0 w 245651"/>
              <a:gd name="connsiteY3" fmla="*/ 193762 h 23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51" h="236278">
                <a:moveTo>
                  <a:pt x="0" y="193762"/>
                </a:moveTo>
                <a:lnTo>
                  <a:pt x="124892" y="0"/>
                </a:lnTo>
                <a:lnTo>
                  <a:pt x="245651" y="236278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0" name="楕円 389"/>
          <p:cNvSpPr/>
          <p:nvPr/>
        </p:nvSpPr>
        <p:spPr>
          <a:xfrm rot="18199346">
            <a:off x="3382622" y="3712257"/>
            <a:ext cx="70639" cy="2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1" name="二等辺三角形 390"/>
          <p:cNvSpPr/>
          <p:nvPr/>
        </p:nvSpPr>
        <p:spPr>
          <a:xfrm rot="18199346" flipV="1">
            <a:off x="3302801" y="3694522"/>
            <a:ext cx="147294" cy="2588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/>
          <p:cNvSpPr/>
          <p:nvPr/>
        </p:nvSpPr>
        <p:spPr>
          <a:xfrm rot="8345706">
            <a:off x="2233875" y="2679729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/>
          <p:cNvSpPr/>
          <p:nvPr/>
        </p:nvSpPr>
        <p:spPr>
          <a:xfrm rot="20043700" flipH="1">
            <a:off x="2493639" y="281704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8311374">
            <a:off x="2411227" y="3108711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/>
          <p:cNvSpPr/>
          <p:nvPr/>
        </p:nvSpPr>
        <p:spPr>
          <a:xfrm rot="21215902">
            <a:off x="3692691" y="225978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/>
          <p:cNvSpPr/>
          <p:nvPr/>
        </p:nvSpPr>
        <p:spPr>
          <a:xfrm rot="14270891">
            <a:off x="4168380" y="2198637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/>
          <p:cNvSpPr/>
          <p:nvPr/>
        </p:nvSpPr>
        <p:spPr>
          <a:xfrm rot="14970145" flipV="1">
            <a:off x="1877409" y="1646127"/>
            <a:ext cx="806375" cy="101211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/>
          <p:cNvSpPr/>
          <p:nvPr/>
        </p:nvSpPr>
        <p:spPr>
          <a:xfrm rot="11038368">
            <a:off x="2480070" y="1161212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/>
          <p:cNvSpPr/>
          <p:nvPr/>
        </p:nvSpPr>
        <p:spPr>
          <a:xfrm rot="11372221">
            <a:off x="2575354" y="1449222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/>
          <p:cNvSpPr/>
          <p:nvPr/>
        </p:nvSpPr>
        <p:spPr>
          <a:xfrm rot="10227779" flipH="1">
            <a:off x="2339735" y="1259368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3" name="楕円 37"/>
          <p:cNvSpPr/>
          <p:nvPr/>
        </p:nvSpPr>
        <p:spPr>
          <a:xfrm rot="1210225">
            <a:off x="2557733" y="1761769"/>
            <a:ext cx="287494" cy="46976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/>
          <p:cNvSpPr/>
          <p:nvPr/>
        </p:nvSpPr>
        <p:spPr>
          <a:xfrm rot="21212884">
            <a:off x="2711480" y="1792389"/>
            <a:ext cx="73300" cy="317637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/>
          <p:cNvSpPr/>
          <p:nvPr/>
        </p:nvSpPr>
        <p:spPr>
          <a:xfrm rot="21212884">
            <a:off x="2652275" y="1833321"/>
            <a:ext cx="80448" cy="34339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/>
          <p:cNvSpPr/>
          <p:nvPr/>
        </p:nvSpPr>
        <p:spPr>
          <a:xfrm rot="21212884">
            <a:off x="2582969" y="1935791"/>
            <a:ext cx="84406" cy="28759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/>
          <p:cNvSpPr/>
          <p:nvPr/>
        </p:nvSpPr>
        <p:spPr>
          <a:xfrm rot="21212884">
            <a:off x="2768038" y="1765361"/>
            <a:ext cx="53309" cy="26612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/>
          <p:cNvSpPr/>
          <p:nvPr/>
        </p:nvSpPr>
        <p:spPr>
          <a:xfrm rot="21212884">
            <a:off x="2578104" y="1810280"/>
            <a:ext cx="239892" cy="8799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/>
          <p:cNvSpPr/>
          <p:nvPr/>
        </p:nvSpPr>
        <p:spPr>
          <a:xfrm rot="21212884">
            <a:off x="2546427" y="1896161"/>
            <a:ext cx="313193" cy="10301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/>
          <p:cNvSpPr/>
          <p:nvPr/>
        </p:nvSpPr>
        <p:spPr>
          <a:xfrm rot="21212884">
            <a:off x="2549445" y="1982089"/>
            <a:ext cx="315414" cy="10301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/>
          <p:cNvSpPr/>
          <p:nvPr/>
        </p:nvSpPr>
        <p:spPr>
          <a:xfrm rot="21212884">
            <a:off x="2570413" y="2084282"/>
            <a:ext cx="259883" cy="74926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楕円 37"/>
          <p:cNvSpPr/>
          <p:nvPr/>
        </p:nvSpPr>
        <p:spPr>
          <a:xfrm rot="20130043">
            <a:off x="2255269" y="1756765"/>
            <a:ext cx="313475" cy="59239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/>
          <p:cNvSpPr/>
          <p:nvPr/>
        </p:nvSpPr>
        <p:spPr>
          <a:xfrm rot="18532702">
            <a:off x="2368082" y="1777410"/>
            <a:ext cx="79924" cy="400553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/>
          <p:cNvSpPr/>
          <p:nvPr/>
        </p:nvSpPr>
        <p:spPr>
          <a:xfrm rot="18532702">
            <a:off x="2368566" y="1850599"/>
            <a:ext cx="87718" cy="43303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/>
          <p:cNvSpPr/>
          <p:nvPr/>
        </p:nvSpPr>
        <p:spPr>
          <a:xfrm rot="18532702">
            <a:off x="2380202" y="2002344"/>
            <a:ext cx="92034" cy="36266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/>
          <p:cNvSpPr/>
          <p:nvPr/>
        </p:nvSpPr>
        <p:spPr>
          <a:xfrm rot="18532702">
            <a:off x="2368353" y="1728207"/>
            <a:ext cx="58127" cy="335599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/>
          <p:cNvSpPr/>
          <p:nvPr/>
        </p:nvSpPr>
        <p:spPr>
          <a:xfrm rot="18532702">
            <a:off x="2150577" y="1874509"/>
            <a:ext cx="261571" cy="11096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/>
          <p:cNvSpPr/>
          <p:nvPr/>
        </p:nvSpPr>
        <p:spPr>
          <a:xfrm rot="18532702">
            <a:off x="2198465" y="1943646"/>
            <a:ext cx="341495" cy="129909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/>
          <p:cNvSpPr/>
          <p:nvPr/>
        </p:nvSpPr>
        <p:spPr>
          <a:xfrm rot="18532702">
            <a:off x="2277730" y="2016309"/>
            <a:ext cx="343917" cy="129909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/>
          <p:cNvSpPr/>
          <p:nvPr/>
        </p:nvSpPr>
        <p:spPr>
          <a:xfrm rot="18532702">
            <a:off x="2381839" y="2116886"/>
            <a:ext cx="283369" cy="94485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楕円 37"/>
          <p:cNvSpPr/>
          <p:nvPr/>
        </p:nvSpPr>
        <p:spPr>
          <a:xfrm rot="1335055">
            <a:off x="2648964" y="2056072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/>
          <p:cNvSpPr/>
          <p:nvPr/>
        </p:nvSpPr>
        <p:spPr>
          <a:xfrm rot="21337714">
            <a:off x="2818371" y="2091338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/>
          <p:cNvSpPr/>
          <p:nvPr/>
        </p:nvSpPr>
        <p:spPr>
          <a:xfrm rot="21337714">
            <a:off x="2751725" y="213372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/>
          <p:cNvSpPr/>
          <p:nvPr/>
        </p:nvSpPr>
        <p:spPr>
          <a:xfrm rot="21337714">
            <a:off x="2673253" y="224273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/>
          <p:cNvSpPr/>
          <p:nvPr/>
        </p:nvSpPr>
        <p:spPr>
          <a:xfrm rot="21337714">
            <a:off x="2882096" y="2063748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/>
          <p:cNvSpPr/>
          <p:nvPr/>
        </p:nvSpPr>
        <p:spPr>
          <a:xfrm rot="21337714">
            <a:off x="2676814" y="2108933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/>
          <p:cNvSpPr/>
          <p:nvPr/>
        </p:nvSpPr>
        <p:spPr>
          <a:xfrm rot="21337714">
            <a:off x="2638574" y="220270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/>
          <p:cNvSpPr/>
          <p:nvPr/>
        </p:nvSpPr>
        <p:spPr>
          <a:xfrm rot="21337714">
            <a:off x="2638461" y="229649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/>
          <p:cNvSpPr/>
          <p:nvPr/>
        </p:nvSpPr>
        <p:spPr>
          <a:xfrm rot="21337714">
            <a:off x="2657839" y="240759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楕円 37"/>
          <p:cNvSpPr/>
          <p:nvPr/>
        </p:nvSpPr>
        <p:spPr>
          <a:xfrm rot="19674750">
            <a:off x="2163037" y="2077582"/>
            <a:ext cx="345020" cy="58165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/>
          <p:cNvSpPr/>
          <p:nvPr/>
        </p:nvSpPr>
        <p:spPr>
          <a:xfrm rot="18077409">
            <a:off x="2281407" y="2093320"/>
            <a:ext cx="87967" cy="393296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/>
          <p:cNvSpPr/>
          <p:nvPr/>
        </p:nvSpPr>
        <p:spPr>
          <a:xfrm rot="18077409">
            <a:off x="2288854" y="2170631"/>
            <a:ext cx="96545" cy="425185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/>
          <p:cNvSpPr/>
          <p:nvPr/>
        </p:nvSpPr>
        <p:spPr>
          <a:xfrm rot="18077409">
            <a:off x="2309954" y="2325165"/>
            <a:ext cx="101296" cy="35609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/>
          <p:cNvSpPr/>
          <p:nvPr/>
        </p:nvSpPr>
        <p:spPr>
          <a:xfrm rot="18077409">
            <a:off x="2275978" y="2041313"/>
            <a:ext cx="63976" cy="32951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/>
          <p:cNvSpPr/>
          <p:nvPr/>
        </p:nvSpPr>
        <p:spPr>
          <a:xfrm rot="18077409">
            <a:off x="2049349" y="2209796"/>
            <a:ext cx="287893" cy="10895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/>
          <p:cNvSpPr/>
          <p:nvPr/>
        </p:nvSpPr>
        <p:spPr>
          <a:xfrm rot="18077409">
            <a:off x="2100688" y="2266228"/>
            <a:ext cx="375860" cy="127556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/>
          <p:cNvSpPr/>
          <p:nvPr/>
        </p:nvSpPr>
        <p:spPr>
          <a:xfrm rot="18077409">
            <a:off x="2186729" y="2327130"/>
            <a:ext cx="378526" cy="127556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/>
          <p:cNvSpPr/>
          <p:nvPr/>
        </p:nvSpPr>
        <p:spPr>
          <a:xfrm rot="18077409">
            <a:off x="2301536" y="2417442"/>
            <a:ext cx="311884" cy="92773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楕円 37"/>
          <p:cNvSpPr/>
          <p:nvPr/>
        </p:nvSpPr>
        <p:spPr>
          <a:xfrm rot="17797341">
            <a:off x="2145590" y="2308313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/>
          <p:cNvSpPr/>
          <p:nvPr/>
        </p:nvSpPr>
        <p:spPr>
          <a:xfrm rot="16200000">
            <a:off x="2218846" y="2335139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/>
          <p:cNvSpPr/>
          <p:nvPr/>
        </p:nvSpPr>
        <p:spPr>
          <a:xfrm rot="16200000">
            <a:off x="2266432" y="2387965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/>
          <p:cNvSpPr/>
          <p:nvPr/>
        </p:nvSpPr>
        <p:spPr>
          <a:xfrm rot="16200000">
            <a:off x="2336819" y="250046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/>
          <p:cNvSpPr/>
          <p:nvPr/>
        </p:nvSpPr>
        <p:spPr>
          <a:xfrm rot="16200000">
            <a:off x="2178261" y="230630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/>
          <p:cNvSpPr/>
          <p:nvPr/>
        </p:nvSpPr>
        <p:spPr>
          <a:xfrm rot="16200000">
            <a:off x="2016866" y="2502720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/>
          <p:cNvSpPr/>
          <p:nvPr/>
        </p:nvSpPr>
        <p:spPr>
          <a:xfrm rot="16200000">
            <a:off x="2078700" y="2500585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/>
          <p:cNvSpPr/>
          <p:nvPr/>
        </p:nvSpPr>
        <p:spPr>
          <a:xfrm rot="16200000">
            <a:off x="2171095" y="250663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/>
          <p:cNvSpPr/>
          <p:nvPr/>
        </p:nvSpPr>
        <p:spPr>
          <a:xfrm rot="16200000">
            <a:off x="2296041" y="2540119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11372221">
            <a:off x="2806528" y="2013280"/>
            <a:ext cx="103639" cy="13978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9" name="楕円 37"/>
          <p:cNvSpPr/>
          <p:nvPr/>
        </p:nvSpPr>
        <p:spPr>
          <a:xfrm rot="2578839">
            <a:off x="2769629" y="2314499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/>
          <p:cNvSpPr/>
          <p:nvPr/>
        </p:nvSpPr>
        <p:spPr>
          <a:xfrm rot="981498">
            <a:off x="2952503" y="2371481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/>
          <p:cNvSpPr/>
          <p:nvPr/>
        </p:nvSpPr>
        <p:spPr>
          <a:xfrm rot="981498">
            <a:off x="2869945" y="238800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/>
          <p:cNvSpPr/>
          <p:nvPr/>
        </p:nvSpPr>
        <p:spPr>
          <a:xfrm rot="981498">
            <a:off x="2768596" y="246491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/>
          <p:cNvSpPr/>
          <p:nvPr/>
        </p:nvSpPr>
        <p:spPr>
          <a:xfrm rot="981498">
            <a:off x="3032513" y="236619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/>
          <p:cNvSpPr/>
          <p:nvPr/>
        </p:nvSpPr>
        <p:spPr>
          <a:xfrm rot="981498">
            <a:off x="2852318" y="2378085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/>
          <p:cNvSpPr/>
          <p:nvPr/>
        </p:nvSpPr>
        <p:spPr>
          <a:xfrm rot="981498">
            <a:off x="2777875" y="246586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/>
          <p:cNvSpPr/>
          <p:nvPr/>
        </p:nvSpPr>
        <p:spPr>
          <a:xfrm rot="981498">
            <a:off x="2744491" y="2553976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/>
          <p:cNvSpPr/>
          <p:nvPr/>
        </p:nvSpPr>
        <p:spPr>
          <a:xfrm rot="981498">
            <a:off x="2730673" y="265501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楕円 37"/>
          <p:cNvSpPr/>
          <p:nvPr/>
        </p:nvSpPr>
        <p:spPr>
          <a:xfrm rot="198595">
            <a:off x="2495548" y="2184808"/>
            <a:ext cx="313475" cy="60214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/>
          <p:cNvSpPr/>
          <p:nvPr/>
        </p:nvSpPr>
        <p:spPr>
          <a:xfrm rot="20201254">
            <a:off x="2643608" y="2213116"/>
            <a:ext cx="79924" cy="407148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/>
          <p:cNvSpPr/>
          <p:nvPr/>
        </p:nvSpPr>
        <p:spPr>
          <a:xfrm rot="20201254">
            <a:off x="2602255" y="2278653"/>
            <a:ext cx="87718" cy="440160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/>
          <p:cNvSpPr/>
          <p:nvPr/>
        </p:nvSpPr>
        <p:spPr>
          <a:xfrm rot="20201254">
            <a:off x="2558464" y="2425218"/>
            <a:ext cx="92034" cy="368634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/>
          <p:cNvSpPr/>
          <p:nvPr/>
        </p:nvSpPr>
        <p:spPr>
          <a:xfrm rot="20201254">
            <a:off x="2682825" y="2168022"/>
            <a:ext cx="58127" cy="341124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/>
          <p:cNvSpPr/>
          <p:nvPr/>
        </p:nvSpPr>
        <p:spPr>
          <a:xfrm rot="20201254">
            <a:off x="2462149" y="2257063"/>
            <a:ext cx="261571" cy="112791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/>
          <p:cNvSpPr/>
          <p:nvPr/>
        </p:nvSpPr>
        <p:spPr>
          <a:xfrm rot="20201254">
            <a:off x="2463984" y="2359729"/>
            <a:ext cx="341495" cy="132048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/>
          <p:cNvSpPr/>
          <p:nvPr/>
        </p:nvSpPr>
        <p:spPr>
          <a:xfrm rot="20201254">
            <a:off x="2500760" y="2463182"/>
            <a:ext cx="343917" cy="132048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/>
          <p:cNvSpPr/>
          <p:nvPr/>
        </p:nvSpPr>
        <p:spPr>
          <a:xfrm rot="20201254">
            <a:off x="2558396" y="2590582"/>
            <a:ext cx="283369" cy="96040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/>
          <p:cNvSpPr/>
          <p:nvPr/>
        </p:nvSpPr>
        <p:spPr>
          <a:xfrm rot="20043700" flipH="1">
            <a:off x="2368182" y="189747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/>
          <p:cNvSpPr/>
          <p:nvPr/>
        </p:nvSpPr>
        <p:spPr>
          <a:xfrm rot="14270891">
            <a:off x="4282370" y="199252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/>
          <p:cNvSpPr/>
          <p:nvPr/>
        </p:nvSpPr>
        <p:spPr>
          <a:xfrm rot="8311374">
            <a:off x="2454172" y="377896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/>
          <p:cNvSpPr/>
          <p:nvPr/>
        </p:nvSpPr>
        <p:spPr>
          <a:xfrm rot="8311374">
            <a:off x="2327464" y="3285948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/>
          <p:cNvSpPr/>
          <p:nvPr/>
        </p:nvSpPr>
        <p:spPr>
          <a:xfrm rot="11038368">
            <a:off x="4223526" y="1484193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/>
          <p:cNvSpPr/>
          <p:nvPr/>
        </p:nvSpPr>
        <p:spPr>
          <a:xfrm rot="13033132">
            <a:off x="4289982" y="1777269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/>
          <p:cNvSpPr/>
          <p:nvPr/>
        </p:nvSpPr>
        <p:spPr>
          <a:xfrm rot="10800000">
            <a:off x="3526146" y="2327883"/>
            <a:ext cx="61475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/>
          <p:cNvSpPr/>
          <p:nvPr/>
        </p:nvSpPr>
        <p:spPr>
          <a:xfrm rot="15268630">
            <a:off x="4080005" y="2337524"/>
            <a:ext cx="124087" cy="341501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/>
          <p:cNvSpPr/>
          <p:nvPr/>
        </p:nvSpPr>
        <p:spPr>
          <a:xfrm rot="13735881">
            <a:off x="4187075" y="2070596"/>
            <a:ext cx="136195" cy="341026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/>
          <p:cNvSpPr/>
          <p:nvPr/>
        </p:nvSpPr>
        <p:spPr>
          <a:xfrm rot="1172570">
            <a:off x="3895621" y="2550667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/>
          <p:cNvSpPr/>
          <p:nvPr/>
        </p:nvSpPr>
        <p:spPr>
          <a:xfrm rot="2109767">
            <a:off x="4032531" y="1894337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/>
          <p:cNvSpPr/>
          <p:nvPr/>
        </p:nvSpPr>
        <p:spPr>
          <a:xfrm rot="8793868">
            <a:off x="4156321" y="1908826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/>
          <p:cNvSpPr/>
          <p:nvPr/>
        </p:nvSpPr>
        <p:spPr>
          <a:xfrm rot="2109767">
            <a:off x="2330629" y="1648804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/>
          <p:cNvSpPr/>
          <p:nvPr/>
        </p:nvSpPr>
        <p:spPr>
          <a:xfrm rot="6702742">
            <a:off x="2455842" y="2825312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/>
          <p:cNvSpPr/>
          <p:nvPr/>
        </p:nvSpPr>
        <p:spPr>
          <a:xfrm rot="8793868">
            <a:off x="2416156" y="1627901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/>
          <p:cNvSpPr/>
          <p:nvPr/>
        </p:nvSpPr>
        <p:spPr>
          <a:xfrm rot="10800000">
            <a:off x="3440295" y="2470508"/>
            <a:ext cx="52528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/>
          <p:cNvSpPr/>
          <p:nvPr/>
        </p:nvSpPr>
        <p:spPr>
          <a:xfrm rot="14365548" flipV="1">
            <a:off x="3854816" y="2760083"/>
            <a:ext cx="90813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/>
          <p:cNvSpPr/>
          <p:nvPr/>
        </p:nvSpPr>
        <p:spPr>
          <a:xfrm rot="21215902">
            <a:off x="3610472" y="24178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/>
          <p:cNvSpPr/>
          <p:nvPr/>
        </p:nvSpPr>
        <p:spPr>
          <a:xfrm rot="13633835" flipV="1">
            <a:off x="3871916" y="2415577"/>
            <a:ext cx="82946" cy="9689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/>
          <p:cNvSpPr/>
          <p:nvPr/>
        </p:nvSpPr>
        <p:spPr>
          <a:xfrm rot="13202972" flipV="1">
            <a:off x="4160116" y="1801713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/>
          <p:cNvSpPr/>
          <p:nvPr/>
        </p:nvSpPr>
        <p:spPr>
          <a:xfrm rot="305620" flipH="1" flipV="1">
            <a:off x="3938611" y="1979741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/>
          <p:cNvSpPr/>
          <p:nvPr/>
        </p:nvSpPr>
        <p:spPr>
          <a:xfrm rot="13506353">
            <a:off x="3487338" y="3199919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/>
          <p:cNvSpPr/>
          <p:nvPr/>
        </p:nvSpPr>
        <p:spPr>
          <a:xfrm rot="13159779" flipV="1">
            <a:off x="1457413" y="4760710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/>
          <p:cNvSpPr/>
          <p:nvPr/>
        </p:nvSpPr>
        <p:spPr>
          <a:xfrm rot="13954640" flipV="1">
            <a:off x="1590197" y="3384176"/>
            <a:ext cx="1397876" cy="14413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/>
          <p:cNvSpPr/>
          <p:nvPr/>
        </p:nvSpPr>
        <p:spPr>
          <a:xfrm rot="20043700" flipH="1">
            <a:off x="2509282" y="2543649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/>
          <p:cNvSpPr/>
          <p:nvPr/>
        </p:nvSpPr>
        <p:spPr>
          <a:xfrm rot="1556300">
            <a:off x="2982500" y="2857396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/>
          <p:cNvSpPr/>
          <p:nvPr/>
        </p:nvSpPr>
        <p:spPr>
          <a:xfrm rot="9137745">
            <a:off x="2606839" y="373237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/>
          <p:cNvSpPr/>
          <p:nvPr/>
        </p:nvSpPr>
        <p:spPr>
          <a:xfrm rot="21215902">
            <a:off x="3075146" y="3472662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/>
          <p:cNvSpPr/>
          <p:nvPr/>
        </p:nvSpPr>
        <p:spPr>
          <a:xfrm rot="11230790">
            <a:off x="3503945" y="2818777"/>
            <a:ext cx="74028" cy="793538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/>
          <p:cNvSpPr/>
          <p:nvPr/>
        </p:nvSpPr>
        <p:spPr>
          <a:xfrm rot="595251" flipH="1" flipV="1">
            <a:off x="3251407" y="3273335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/>
          <p:cNvSpPr/>
          <p:nvPr/>
        </p:nvSpPr>
        <p:spPr>
          <a:xfrm rot="6702742">
            <a:off x="3764406" y="2411881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/>
          <p:cNvSpPr/>
          <p:nvPr/>
        </p:nvSpPr>
        <p:spPr>
          <a:xfrm rot="7701555">
            <a:off x="3879628" y="2168974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/>
          <p:cNvSpPr/>
          <p:nvPr/>
        </p:nvSpPr>
        <p:spPr>
          <a:xfrm rot="595251" flipH="1" flipV="1">
            <a:off x="3827257" y="2225594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76" y="1601894"/>
            <a:ext cx="2855624" cy="39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/>
        </p:nvSpPr>
        <p:spPr>
          <a:xfrm>
            <a:off x="1988457" y="767463"/>
            <a:ext cx="5220608" cy="5691394"/>
          </a:xfrm>
          <a:custGeom>
            <a:avLst/>
            <a:gdLst>
              <a:gd name="connsiteX0" fmla="*/ 155950 w 4042150"/>
              <a:gd name="connsiteY0" fmla="*/ 5962650 h 6150812"/>
              <a:gd name="connsiteX1" fmla="*/ 136900 w 4042150"/>
              <a:gd name="connsiteY1" fmla="*/ 5753100 h 6150812"/>
              <a:gd name="connsiteX2" fmla="*/ 1622800 w 4042150"/>
              <a:gd name="connsiteY2" fmla="*/ 2419350 h 6150812"/>
              <a:gd name="connsiteX3" fmla="*/ 4042150 w 4042150"/>
              <a:gd name="connsiteY3" fmla="*/ 0 h 6150812"/>
              <a:gd name="connsiteX0" fmla="*/ 155950 w 4042150"/>
              <a:gd name="connsiteY0" fmla="*/ 5962650 h 6143805"/>
              <a:gd name="connsiteX1" fmla="*/ 136900 w 4042150"/>
              <a:gd name="connsiteY1" fmla="*/ 5753100 h 6143805"/>
              <a:gd name="connsiteX2" fmla="*/ 1622800 w 4042150"/>
              <a:gd name="connsiteY2" fmla="*/ 2533650 h 6143805"/>
              <a:gd name="connsiteX3" fmla="*/ 4042150 w 4042150"/>
              <a:gd name="connsiteY3" fmla="*/ 0 h 6143805"/>
              <a:gd name="connsiteX0" fmla="*/ 0 w 3905250"/>
              <a:gd name="connsiteY0" fmla="*/ 5753100 h 5753100"/>
              <a:gd name="connsiteX1" fmla="*/ 1485900 w 3905250"/>
              <a:gd name="connsiteY1" fmla="*/ 2533650 h 5753100"/>
              <a:gd name="connsiteX2" fmla="*/ 3905250 w 3905250"/>
              <a:gd name="connsiteY2" fmla="*/ 0 h 5753100"/>
              <a:gd name="connsiteX0" fmla="*/ 0 w 4210050"/>
              <a:gd name="connsiteY0" fmla="*/ 5695950 h 5695950"/>
              <a:gd name="connsiteX1" fmla="*/ 1485900 w 4210050"/>
              <a:gd name="connsiteY1" fmla="*/ 2476500 h 5695950"/>
              <a:gd name="connsiteX2" fmla="*/ 4210050 w 4210050"/>
              <a:gd name="connsiteY2" fmla="*/ 0 h 56959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6210838 w 6210838"/>
              <a:gd name="connsiteY3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88139 w 6210838"/>
              <a:gd name="connsiteY1" fmla="*/ 2761965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23611 w 6210838"/>
              <a:gd name="connsiteY1" fmla="*/ 2780402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838" h="6522343">
                <a:moveTo>
                  <a:pt x="0" y="6522343"/>
                </a:moveTo>
                <a:cubicBezTo>
                  <a:pt x="492125" y="4979293"/>
                  <a:pt x="948422" y="3684471"/>
                  <a:pt x="1523611" y="2780402"/>
                </a:cubicBezTo>
                <a:cubicBezTo>
                  <a:pt x="2098800" y="1876333"/>
                  <a:pt x="2907682" y="1468412"/>
                  <a:pt x="3451133" y="1097931"/>
                </a:cubicBezTo>
                <a:cubicBezTo>
                  <a:pt x="4023392" y="744734"/>
                  <a:pt x="4425767" y="531940"/>
                  <a:pt x="4879956" y="343190"/>
                </a:cubicBezTo>
                <a:cubicBezTo>
                  <a:pt x="5334145" y="154440"/>
                  <a:pt x="5748006" y="80243"/>
                  <a:pt x="6210838" y="0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 rot="1027745">
            <a:off x="2136081" y="5872842"/>
            <a:ext cx="1178067" cy="395944"/>
            <a:chOff x="337697" y="3440841"/>
            <a:chExt cx="7829776" cy="2631542"/>
          </a:xfrm>
        </p:grpSpPr>
        <p:sp>
          <p:nvSpPr>
            <p:cNvPr id="51" name="フリーフォーム 50"/>
            <p:cNvSpPr/>
            <p:nvPr/>
          </p:nvSpPr>
          <p:spPr>
            <a:xfrm rot="11248954" flipV="1">
              <a:off x="405982" y="4412678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 rot="9975450">
              <a:off x="337697" y="3497963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 rot="11302357" flipV="1">
              <a:off x="787940" y="4351479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 rot="10152755">
              <a:off x="739941" y="3464634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 rot="11358290" flipV="1">
              <a:off x="1174667" y="4322218"/>
              <a:ext cx="441427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 rot="10315247">
              <a:off x="1152817" y="3462472"/>
              <a:ext cx="440822" cy="8227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 rot="11254278" flipV="1">
              <a:off x="1566416" y="4301181"/>
              <a:ext cx="42757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 rot="10279830">
              <a:off x="1540104" y="3454972"/>
              <a:ext cx="435492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 rot="11162147" flipV="1">
              <a:off x="1949852" y="4308122"/>
              <a:ext cx="411186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 rot="10431998">
              <a:off x="1934509" y="3440841"/>
              <a:ext cx="421096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 rot="11140086" flipV="1">
              <a:off x="2313191" y="4277964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 rot="10523284">
              <a:off x="2303290" y="3447499"/>
              <a:ext cx="415632" cy="775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 rot="11134373" flipV="1">
              <a:off x="2694912" y="4283490"/>
              <a:ext cx="406168" cy="8054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 rot="10259692">
              <a:off x="2689073" y="3465977"/>
              <a:ext cx="405610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 rot="11308133" flipV="1">
              <a:off x="3080871" y="4283326"/>
              <a:ext cx="412801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 rot="10577984">
              <a:off x="3081107" y="3472917"/>
              <a:ext cx="413459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 rot="11343663" flipV="1">
              <a:off x="3435945" y="4306594"/>
              <a:ext cx="407471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 rot="10613514">
              <a:off x="3484271" y="3523484"/>
              <a:ext cx="406913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/>
            <p:cNvSpPr/>
            <p:nvPr/>
          </p:nvSpPr>
          <p:spPr>
            <a:xfrm rot="11589030" flipV="1">
              <a:off x="3782101" y="4326471"/>
              <a:ext cx="390443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/>
            <p:cNvSpPr/>
            <p:nvPr/>
          </p:nvSpPr>
          <p:spPr>
            <a:xfrm rot="10800000">
              <a:off x="3862733" y="3577942"/>
              <a:ext cx="369408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 rot="11530149" flipV="1">
              <a:off x="4134157" y="4386963"/>
              <a:ext cx="376120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 rot="10800000">
              <a:off x="4212487" y="3659890"/>
              <a:ext cx="362562" cy="676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 rot="11837226" flipV="1">
              <a:off x="4455594" y="4463848"/>
              <a:ext cx="343686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/>
            <p:cNvSpPr/>
            <p:nvPr/>
          </p:nvSpPr>
          <p:spPr>
            <a:xfrm rot="11107077">
              <a:off x="4559869" y="3738859"/>
              <a:ext cx="351562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 rot="11960518" flipV="1">
              <a:off x="5064937" y="4612444"/>
              <a:ext cx="292271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 rot="11357361">
              <a:off x="5235982" y="3993097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 rot="11704208" flipV="1">
              <a:off x="4758569" y="4538056"/>
              <a:ext cx="332494" cy="6593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 rot="10800000">
              <a:off x="4870484" y="3855634"/>
              <a:ext cx="338462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 rot="12182180" flipV="1">
              <a:off x="5352583" y="4715544"/>
              <a:ext cx="278659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 rot="11452031">
              <a:off x="5531816" y="4106624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 rot="12408643" flipV="1">
              <a:off x="5634257" y="4833041"/>
              <a:ext cx="265878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 rot="11413656">
              <a:off x="5795546" y="4264331"/>
              <a:ext cx="306414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 rot="12463531" flipV="1">
              <a:off x="5879158" y="4915077"/>
              <a:ext cx="251383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rot="11480898">
              <a:off x="6062347" y="4441031"/>
              <a:ext cx="294909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/>
            <p:cNvSpPr/>
            <p:nvPr/>
          </p:nvSpPr>
          <p:spPr>
            <a:xfrm rot="12323003" flipV="1">
              <a:off x="6116364" y="5013920"/>
              <a:ext cx="217919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 rot="11963281">
              <a:off x="6299394" y="4561696"/>
              <a:ext cx="245421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>
            <a:xfrm rot="12137183" flipV="1">
              <a:off x="6335576" y="5106808"/>
              <a:ext cx="207604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 rot="12044928">
              <a:off x="6515247" y="4704012"/>
              <a:ext cx="211086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 rot="11937862" flipV="1">
              <a:off x="6750055" y="5296129"/>
              <a:ext cx="168909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/>
            <p:cNvSpPr/>
            <p:nvPr/>
          </p:nvSpPr>
          <p:spPr>
            <a:xfrm rot="12380138">
              <a:off x="6871425" y="4967745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 rot="11542924" flipV="1">
              <a:off x="7204899" y="5483315"/>
              <a:ext cx="132859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/>
          </p:nvSpPr>
          <p:spPr>
            <a:xfrm rot="12938972">
              <a:off x="7435125" y="5371262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 rot="10357787" flipV="1">
              <a:off x="7705873" y="5774451"/>
              <a:ext cx="127137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/>
            <p:cNvSpPr/>
            <p:nvPr/>
          </p:nvSpPr>
          <p:spPr>
            <a:xfrm rot="14815192">
              <a:off x="7770312" y="5600264"/>
              <a:ext cx="110141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83277" y="4246111"/>
              <a:ext cx="7454974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 rot="11351886" flipV="1">
              <a:off x="7354749" y="5577233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/>
            <p:cNvSpPr/>
            <p:nvPr/>
          </p:nvSpPr>
          <p:spPr>
            <a:xfrm rot="13364984">
              <a:off x="7560942" y="5453482"/>
              <a:ext cx="104480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/>
          </p:nvSpPr>
          <p:spPr>
            <a:xfrm rot="11449929" flipV="1">
              <a:off x="7467442" y="5649879"/>
              <a:ext cx="117473" cy="241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/>
            <p:cNvSpPr/>
            <p:nvPr/>
          </p:nvSpPr>
          <p:spPr>
            <a:xfrm rot="14132356">
              <a:off x="7668121" y="5529481"/>
              <a:ext cx="105303" cy="204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/>
            <p:cNvSpPr/>
            <p:nvPr/>
          </p:nvSpPr>
          <p:spPr>
            <a:xfrm rot="11871069" flipV="1">
              <a:off x="6901630" y="5374651"/>
              <a:ext cx="157378" cy="30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 rot="13001122">
              <a:off x="7011350" y="5064955"/>
              <a:ext cx="139114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 rot="11762994" flipV="1">
              <a:off x="6553361" y="5207715"/>
              <a:ext cx="193885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/>
            <p:cNvSpPr/>
            <p:nvPr/>
          </p:nvSpPr>
          <p:spPr>
            <a:xfrm rot="12233165">
              <a:off x="6699090" y="4842582"/>
              <a:ext cx="180374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 rot="11881477" flipV="1">
              <a:off x="7050982" y="5426605"/>
              <a:ext cx="136954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 rot="13479263">
              <a:off x="7154026" y="5166608"/>
              <a:ext cx="134335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/>
            <p:cNvSpPr/>
            <p:nvPr/>
          </p:nvSpPr>
          <p:spPr>
            <a:xfrm rot="10357787" flipV="1">
              <a:off x="7844373" y="5851766"/>
              <a:ext cx="125575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/>
            <p:cNvSpPr/>
            <p:nvPr/>
          </p:nvSpPr>
          <p:spPr>
            <a:xfrm rot="14815192">
              <a:off x="7884489" y="5695619"/>
              <a:ext cx="87491" cy="1632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/>
            <p:cNvSpPr/>
            <p:nvPr/>
          </p:nvSpPr>
          <p:spPr>
            <a:xfrm rot="10357787" flipV="1">
              <a:off x="7938622" y="5883337"/>
              <a:ext cx="95328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/>
            <p:cNvSpPr/>
            <p:nvPr/>
          </p:nvSpPr>
          <p:spPr>
            <a:xfrm rot="14815192">
              <a:off x="7966251" y="5766870"/>
              <a:ext cx="95194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/>
            <p:cNvSpPr/>
            <p:nvPr/>
          </p:nvSpPr>
          <p:spPr>
            <a:xfrm rot="9206566" flipV="1">
              <a:off x="8088251" y="5916722"/>
              <a:ext cx="77463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/>
            <p:cNvSpPr/>
            <p:nvPr/>
          </p:nvSpPr>
          <p:spPr>
            <a:xfrm rot="15622073">
              <a:off x="8056610" y="5833793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/>
            <p:cNvSpPr/>
            <p:nvPr/>
          </p:nvSpPr>
          <p:spPr>
            <a:xfrm rot="12938972">
              <a:off x="7289697" y="5276223"/>
              <a:ext cx="135923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/>
            <p:cNvSpPr/>
            <p:nvPr/>
          </p:nvSpPr>
          <p:spPr>
            <a:xfrm rot="11449929" flipV="1">
              <a:off x="7583961" y="5706674"/>
              <a:ext cx="104692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8" name="グループ化 207"/>
          <p:cNvGrpSpPr/>
          <p:nvPr/>
        </p:nvGrpSpPr>
        <p:grpSpPr>
          <a:xfrm rot="1264480">
            <a:off x="2458868" y="4811192"/>
            <a:ext cx="1899017" cy="705847"/>
            <a:chOff x="337689" y="3440818"/>
            <a:chExt cx="7829855" cy="2631486"/>
          </a:xfrm>
        </p:grpSpPr>
        <p:sp>
          <p:nvSpPr>
            <p:cNvPr id="209" name="フリーフォーム 208"/>
            <p:cNvSpPr/>
            <p:nvPr/>
          </p:nvSpPr>
          <p:spPr>
            <a:xfrm rot="11248954" flipV="1">
              <a:off x="405974" y="4412658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/>
            <p:cNvSpPr/>
            <p:nvPr/>
          </p:nvSpPr>
          <p:spPr>
            <a:xfrm rot="9975450">
              <a:off x="337689" y="3497942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/>
            <p:cNvSpPr/>
            <p:nvPr/>
          </p:nvSpPr>
          <p:spPr>
            <a:xfrm rot="11302357" flipV="1">
              <a:off x="787927" y="4351461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/>
            <p:cNvSpPr/>
            <p:nvPr/>
          </p:nvSpPr>
          <p:spPr>
            <a:xfrm rot="10152755">
              <a:off x="739931" y="3464615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 rot="11358290" flipV="1">
              <a:off x="1174660" y="4322202"/>
              <a:ext cx="441424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/>
            <p:cNvSpPr/>
            <p:nvPr/>
          </p:nvSpPr>
          <p:spPr>
            <a:xfrm rot="10315247">
              <a:off x="1152807" y="3462457"/>
              <a:ext cx="440822" cy="822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/>
            <p:cNvSpPr/>
            <p:nvPr/>
          </p:nvSpPr>
          <p:spPr>
            <a:xfrm rot="11254278" flipV="1">
              <a:off x="1566403" y="4301158"/>
              <a:ext cx="427575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/>
            <p:cNvSpPr/>
            <p:nvPr/>
          </p:nvSpPr>
          <p:spPr>
            <a:xfrm rot="10279830">
              <a:off x="1540093" y="3454959"/>
              <a:ext cx="435491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/>
            <p:cNvSpPr/>
            <p:nvPr/>
          </p:nvSpPr>
          <p:spPr>
            <a:xfrm rot="11162147" flipV="1">
              <a:off x="1949837" y="4308098"/>
              <a:ext cx="411185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/>
            <p:cNvSpPr/>
            <p:nvPr/>
          </p:nvSpPr>
          <p:spPr>
            <a:xfrm rot="10431998">
              <a:off x="1934501" y="3440818"/>
              <a:ext cx="421093" cy="78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/>
            <p:cNvSpPr/>
            <p:nvPr/>
          </p:nvSpPr>
          <p:spPr>
            <a:xfrm rot="11140086" flipV="1">
              <a:off x="2313176" y="4277937"/>
              <a:ext cx="416199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/>
            <p:cNvSpPr/>
            <p:nvPr/>
          </p:nvSpPr>
          <p:spPr>
            <a:xfrm rot="10523284">
              <a:off x="2303287" y="3447494"/>
              <a:ext cx="415630" cy="775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/>
            <p:cNvSpPr/>
            <p:nvPr/>
          </p:nvSpPr>
          <p:spPr>
            <a:xfrm rot="11134373" flipV="1">
              <a:off x="2694907" y="4283481"/>
              <a:ext cx="406163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/>
            <p:cNvSpPr/>
            <p:nvPr/>
          </p:nvSpPr>
          <p:spPr>
            <a:xfrm rot="10259692">
              <a:off x="2689072" y="3465969"/>
              <a:ext cx="405611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/>
            <p:cNvSpPr/>
            <p:nvPr/>
          </p:nvSpPr>
          <p:spPr>
            <a:xfrm rot="11308133" flipV="1">
              <a:off x="3080863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/>
            <p:cNvSpPr/>
            <p:nvPr/>
          </p:nvSpPr>
          <p:spPr>
            <a:xfrm rot="10577984">
              <a:off x="3081104" y="3472912"/>
              <a:ext cx="413457" cy="74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/>
            <p:cNvSpPr/>
            <p:nvPr/>
          </p:nvSpPr>
          <p:spPr>
            <a:xfrm rot="11343663" flipV="1">
              <a:off x="3435936" y="4306590"/>
              <a:ext cx="407470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/>
            <p:cNvSpPr/>
            <p:nvPr/>
          </p:nvSpPr>
          <p:spPr>
            <a:xfrm rot="10613514">
              <a:off x="3484260" y="3523483"/>
              <a:ext cx="406914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/>
            <p:cNvSpPr/>
            <p:nvPr/>
          </p:nvSpPr>
          <p:spPr>
            <a:xfrm rot="11589030" flipV="1">
              <a:off x="3782088" y="4326467"/>
              <a:ext cx="390446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/>
            <p:cNvSpPr/>
            <p:nvPr/>
          </p:nvSpPr>
          <p:spPr>
            <a:xfrm rot="10800000">
              <a:off x="3862720" y="3577946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/>
            <p:cNvSpPr/>
            <p:nvPr/>
          </p:nvSpPr>
          <p:spPr>
            <a:xfrm rot="11530149" flipV="1">
              <a:off x="4134141" y="4386963"/>
              <a:ext cx="376122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/>
            <p:cNvSpPr/>
            <p:nvPr/>
          </p:nvSpPr>
          <p:spPr>
            <a:xfrm rot="10800000">
              <a:off x="4212460" y="3659891"/>
              <a:ext cx="362561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/>
            <p:cNvSpPr/>
            <p:nvPr/>
          </p:nvSpPr>
          <p:spPr>
            <a:xfrm rot="11837226" flipV="1">
              <a:off x="4455570" y="4463848"/>
              <a:ext cx="343686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/>
            <p:cNvSpPr/>
            <p:nvPr/>
          </p:nvSpPr>
          <p:spPr>
            <a:xfrm rot="11107077">
              <a:off x="4559849" y="3738860"/>
              <a:ext cx="351561" cy="6561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/>
            <p:cNvSpPr/>
            <p:nvPr/>
          </p:nvSpPr>
          <p:spPr>
            <a:xfrm rot="11960518" flipV="1">
              <a:off x="5064917" y="4612446"/>
              <a:ext cx="292271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/>
            <p:cNvSpPr/>
            <p:nvPr/>
          </p:nvSpPr>
          <p:spPr>
            <a:xfrm rot="11357361">
              <a:off x="5235962" y="3993101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/>
            <p:cNvSpPr/>
            <p:nvPr/>
          </p:nvSpPr>
          <p:spPr>
            <a:xfrm rot="11704208" flipV="1">
              <a:off x="4758551" y="4538060"/>
              <a:ext cx="332492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/>
            <p:cNvSpPr/>
            <p:nvPr/>
          </p:nvSpPr>
          <p:spPr>
            <a:xfrm rot="10800000">
              <a:off x="4870474" y="3855627"/>
              <a:ext cx="338466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/>
            <p:cNvSpPr/>
            <p:nvPr/>
          </p:nvSpPr>
          <p:spPr>
            <a:xfrm rot="12182180" flipV="1">
              <a:off x="5352568" y="4715541"/>
              <a:ext cx="278660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/>
            <p:cNvSpPr/>
            <p:nvPr/>
          </p:nvSpPr>
          <p:spPr>
            <a:xfrm rot="11452031">
              <a:off x="5531798" y="4106634"/>
              <a:ext cx="299771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/>
            <p:cNvSpPr/>
            <p:nvPr/>
          </p:nvSpPr>
          <p:spPr>
            <a:xfrm rot="12408643" flipV="1">
              <a:off x="5634238" y="4833048"/>
              <a:ext cx="265875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/>
            <p:cNvSpPr/>
            <p:nvPr/>
          </p:nvSpPr>
          <p:spPr>
            <a:xfrm rot="11413656">
              <a:off x="5795527" y="4264338"/>
              <a:ext cx="306413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/>
            <p:cNvSpPr/>
            <p:nvPr/>
          </p:nvSpPr>
          <p:spPr>
            <a:xfrm rot="12463531" flipV="1">
              <a:off x="5879140" y="4915092"/>
              <a:ext cx="251382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/>
            <p:cNvSpPr/>
            <p:nvPr/>
          </p:nvSpPr>
          <p:spPr>
            <a:xfrm rot="11480898">
              <a:off x="6062328" y="4441040"/>
              <a:ext cx="294910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/>
            <p:cNvSpPr/>
            <p:nvPr/>
          </p:nvSpPr>
          <p:spPr>
            <a:xfrm rot="12323003" flipV="1">
              <a:off x="6116344" y="5013933"/>
              <a:ext cx="217919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/>
            <p:cNvSpPr/>
            <p:nvPr/>
          </p:nvSpPr>
          <p:spPr>
            <a:xfrm rot="11963281">
              <a:off x="6299375" y="4561703"/>
              <a:ext cx="245420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/>
            <p:cNvSpPr/>
            <p:nvPr/>
          </p:nvSpPr>
          <p:spPr>
            <a:xfrm rot="12137183" flipV="1">
              <a:off x="6335555" y="5106820"/>
              <a:ext cx="207603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/>
            <p:cNvSpPr/>
            <p:nvPr/>
          </p:nvSpPr>
          <p:spPr>
            <a:xfrm rot="12044928">
              <a:off x="6515226" y="4704020"/>
              <a:ext cx="211087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/>
            <p:cNvSpPr/>
            <p:nvPr/>
          </p:nvSpPr>
          <p:spPr>
            <a:xfrm rot="11937862" flipV="1">
              <a:off x="6750033" y="5296143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/>
            <p:cNvSpPr/>
            <p:nvPr/>
          </p:nvSpPr>
          <p:spPr>
            <a:xfrm rot="12380138">
              <a:off x="6871399" y="4967754"/>
              <a:ext cx="155050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/>
            <p:cNvSpPr/>
            <p:nvPr/>
          </p:nvSpPr>
          <p:spPr>
            <a:xfrm rot="11542924" flipV="1">
              <a:off x="7204874" y="5483325"/>
              <a:ext cx="132859" cy="3060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/>
            <p:cNvSpPr/>
            <p:nvPr/>
          </p:nvSpPr>
          <p:spPr>
            <a:xfrm rot="12938972">
              <a:off x="7435103" y="5371271"/>
              <a:ext cx="117533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/>
            <p:cNvSpPr/>
            <p:nvPr/>
          </p:nvSpPr>
          <p:spPr>
            <a:xfrm rot="10357787" flipV="1">
              <a:off x="7705849" y="5774463"/>
              <a:ext cx="127136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/>
            <p:cNvSpPr/>
            <p:nvPr/>
          </p:nvSpPr>
          <p:spPr>
            <a:xfrm rot="14815192">
              <a:off x="7770286" y="5600276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/>
            <p:cNvSpPr/>
            <p:nvPr/>
          </p:nvSpPr>
          <p:spPr>
            <a:xfrm>
              <a:off x="483264" y="4246114"/>
              <a:ext cx="7454951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/>
            <p:cNvSpPr/>
            <p:nvPr/>
          </p:nvSpPr>
          <p:spPr>
            <a:xfrm rot="11351886" flipV="1">
              <a:off x="7354710" y="5577233"/>
              <a:ext cx="106953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/>
            <p:cNvSpPr/>
            <p:nvPr/>
          </p:nvSpPr>
          <p:spPr>
            <a:xfrm rot="13364984">
              <a:off x="7560902" y="5453484"/>
              <a:ext cx="104480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/>
            <p:cNvSpPr/>
            <p:nvPr/>
          </p:nvSpPr>
          <p:spPr>
            <a:xfrm rot="11449929" flipV="1">
              <a:off x="7467404" y="5649876"/>
              <a:ext cx="117471" cy="241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/>
            <p:cNvSpPr/>
            <p:nvPr/>
          </p:nvSpPr>
          <p:spPr>
            <a:xfrm rot="14132356">
              <a:off x="7668080" y="5529483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/>
            <p:cNvSpPr/>
            <p:nvPr/>
          </p:nvSpPr>
          <p:spPr>
            <a:xfrm rot="11871069" flipV="1">
              <a:off x="6901594" y="5374654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/>
            <p:cNvSpPr/>
            <p:nvPr/>
          </p:nvSpPr>
          <p:spPr>
            <a:xfrm rot="13001122">
              <a:off x="7011312" y="5064955"/>
              <a:ext cx="139114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/>
            <p:cNvSpPr/>
            <p:nvPr/>
          </p:nvSpPr>
          <p:spPr>
            <a:xfrm rot="11762994" flipV="1">
              <a:off x="6553343" y="5207711"/>
              <a:ext cx="193885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/>
            <p:cNvSpPr/>
            <p:nvPr/>
          </p:nvSpPr>
          <p:spPr>
            <a:xfrm rot="12233165">
              <a:off x="6699074" y="4842582"/>
              <a:ext cx="180370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/>
            <p:cNvSpPr/>
            <p:nvPr/>
          </p:nvSpPr>
          <p:spPr>
            <a:xfrm rot="11881477" flipV="1">
              <a:off x="7050976" y="5426603"/>
              <a:ext cx="136953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/>
            <p:cNvSpPr/>
            <p:nvPr/>
          </p:nvSpPr>
          <p:spPr>
            <a:xfrm rot="13479263">
              <a:off x="7154025" y="5166571"/>
              <a:ext cx="134335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/>
            <p:cNvSpPr/>
            <p:nvPr/>
          </p:nvSpPr>
          <p:spPr>
            <a:xfrm rot="10357787" flipV="1">
              <a:off x="7844373" y="5851720"/>
              <a:ext cx="125578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/>
            <p:cNvSpPr/>
            <p:nvPr/>
          </p:nvSpPr>
          <p:spPr>
            <a:xfrm rot="14815192">
              <a:off x="7884489" y="5695576"/>
              <a:ext cx="87492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/>
            <p:cNvSpPr/>
            <p:nvPr/>
          </p:nvSpPr>
          <p:spPr>
            <a:xfrm rot="10357787" flipV="1">
              <a:off x="7938627" y="5883258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/>
            <p:cNvSpPr/>
            <p:nvPr/>
          </p:nvSpPr>
          <p:spPr>
            <a:xfrm rot="14815192">
              <a:off x="7966261" y="5766798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/>
            <p:cNvSpPr/>
            <p:nvPr/>
          </p:nvSpPr>
          <p:spPr>
            <a:xfrm rot="9206566" flipV="1">
              <a:off x="8088255" y="5916645"/>
              <a:ext cx="77461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/>
            <p:cNvSpPr/>
            <p:nvPr/>
          </p:nvSpPr>
          <p:spPr>
            <a:xfrm rot="15622073">
              <a:off x="8056681" y="5833741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/>
            <p:cNvSpPr/>
            <p:nvPr/>
          </p:nvSpPr>
          <p:spPr>
            <a:xfrm rot="12938972">
              <a:off x="7289770" y="5276202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/>
            <p:cNvSpPr/>
            <p:nvPr/>
          </p:nvSpPr>
          <p:spPr>
            <a:xfrm rot="11449929" flipV="1">
              <a:off x="7583963" y="5706677"/>
              <a:ext cx="104690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2" name="グループ化 271"/>
          <p:cNvGrpSpPr/>
          <p:nvPr/>
        </p:nvGrpSpPr>
        <p:grpSpPr>
          <a:xfrm rot="1522034">
            <a:off x="2659209" y="4171886"/>
            <a:ext cx="2194482" cy="1024438"/>
            <a:chOff x="337692" y="3440837"/>
            <a:chExt cx="7829787" cy="2631477"/>
          </a:xfrm>
        </p:grpSpPr>
        <p:sp>
          <p:nvSpPr>
            <p:cNvPr id="273" name="フリーフォーム 272"/>
            <p:cNvSpPr/>
            <p:nvPr/>
          </p:nvSpPr>
          <p:spPr>
            <a:xfrm rot="11248954" flipV="1">
              <a:off x="405978" y="4412684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/>
            <p:cNvSpPr/>
            <p:nvPr/>
          </p:nvSpPr>
          <p:spPr>
            <a:xfrm rot="9975450">
              <a:off x="337692" y="3497966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/>
            <p:cNvSpPr/>
            <p:nvPr/>
          </p:nvSpPr>
          <p:spPr>
            <a:xfrm rot="11302357" flipV="1">
              <a:off x="787931" y="4351487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/>
            <p:cNvSpPr/>
            <p:nvPr/>
          </p:nvSpPr>
          <p:spPr>
            <a:xfrm rot="10152755">
              <a:off x="739933" y="3464637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/>
            <p:cNvSpPr/>
            <p:nvPr/>
          </p:nvSpPr>
          <p:spPr>
            <a:xfrm rot="11358290" flipV="1">
              <a:off x="1174659" y="4322229"/>
              <a:ext cx="441422" cy="875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/>
            <p:cNvSpPr/>
            <p:nvPr/>
          </p:nvSpPr>
          <p:spPr>
            <a:xfrm rot="10315247">
              <a:off x="1152805" y="346247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/>
            <p:cNvSpPr/>
            <p:nvPr/>
          </p:nvSpPr>
          <p:spPr>
            <a:xfrm rot="11254278" flipV="1">
              <a:off x="1566401" y="4301184"/>
              <a:ext cx="427572" cy="847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/>
            <p:cNvSpPr/>
            <p:nvPr/>
          </p:nvSpPr>
          <p:spPr>
            <a:xfrm rot="10279830">
              <a:off x="1540092" y="3454982"/>
              <a:ext cx="435489" cy="8127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/>
            <p:cNvSpPr/>
            <p:nvPr/>
          </p:nvSpPr>
          <p:spPr>
            <a:xfrm rot="11162147" flipV="1">
              <a:off x="1949834" y="4308127"/>
              <a:ext cx="411184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/>
            <p:cNvSpPr/>
            <p:nvPr/>
          </p:nvSpPr>
          <p:spPr>
            <a:xfrm rot="10431998">
              <a:off x="1934496" y="3440837"/>
              <a:ext cx="421092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/>
            <p:cNvSpPr/>
            <p:nvPr/>
          </p:nvSpPr>
          <p:spPr>
            <a:xfrm rot="11140086" flipV="1">
              <a:off x="2313173" y="4277959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/>
            <p:cNvSpPr/>
            <p:nvPr/>
          </p:nvSpPr>
          <p:spPr>
            <a:xfrm rot="10523284">
              <a:off x="2303278" y="3447503"/>
              <a:ext cx="415630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/>
            <p:cNvSpPr/>
            <p:nvPr/>
          </p:nvSpPr>
          <p:spPr>
            <a:xfrm rot="11134373" flipV="1">
              <a:off x="2694895" y="4283492"/>
              <a:ext cx="406164" cy="80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/>
            <p:cNvSpPr/>
            <p:nvPr/>
          </p:nvSpPr>
          <p:spPr>
            <a:xfrm rot="10259692">
              <a:off x="2689060" y="3465978"/>
              <a:ext cx="405611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/>
            <p:cNvSpPr/>
            <p:nvPr/>
          </p:nvSpPr>
          <p:spPr>
            <a:xfrm rot="11308133" flipV="1">
              <a:off x="3080852" y="4283331"/>
              <a:ext cx="412797" cy="7925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/>
            <p:cNvSpPr/>
            <p:nvPr/>
          </p:nvSpPr>
          <p:spPr>
            <a:xfrm rot="10577984">
              <a:off x="3081090" y="3472922"/>
              <a:ext cx="413457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/>
            <p:cNvSpPr/>
            <p:nvPr/>
          </p:nvSpPr>
          <p:spPr>
            <a:xfrm rot="11343663" flipV="1">
              <a:off x="3435923" y="4306601"/>
              <a:ext cx="407470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/>
            <p:cNvSpPr/>
            <p:nvPr/>
          </p:nvSpPr>
          <p:spPr>
            <a:xfrm rot="10613514">
              <a:off x="3484249" y="3523487"/>
              <a:ext cx="406913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/>
            <p:cNvSpPr/>
            <p:nvPr/>
          </p:nvSpPr>
          <p:spPr>
            <a:xfrm rot="11589030" flipV="1">
              <a:off x="3782076" y="4326472"/>
              <a:ext cx="390444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/>
            <p:cNvSpPr/>
            <p:nvPr/>
          </p:nvSpPr>
          <p:spPr>
            <a:xfrm rot="10800000">
              <a:off x="3862704" y="3577952"/>
              <a:ext cx="369403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/>
            <p:cNvSpPr/>
            <p:nvPr/>
          </p:nvSpPr>
          <p:spPr>
            <a:xfrm rot="11530149" flipV="1">
              <a:off x="4134126" y="4386971"/>
              <a:ext cx="376122" cy="745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/>
            <p:cNvSpPr/>
            <p:nvPr/>
          </p:nvSpPr>
          <p:spPr>
            <a:xfrm rot="10800000">
              <a:off x="4212448" y="3659900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/>
            <p:cNvSpPr/>
            <p:nvPr/>
          </p:nvSpPr>
          <p:spPr>
            <a:xfrm rot="11837226" flipV="1">
              <a:off x="4455555" y="4463859"/>
              <a:ext cx="343686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/>
            <p:cNvSpPr/>
            <p:nvPr/>
          </p:nvSpPr>
          <p:spPr>
            <a:xfrm rot="11107077">
              <a:off x="4559839" y="3738866"/>
              <a:ext cx="351560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/>
            <p:cNvSpPr/>
            <p:nvPr/>
          </p:nvSpPr>
          <p:spPr>
            <a:xfrm rot="11960518" flipV="1">
              <a:off x="5064906" y="4612454"/>
              <a:ext cx="292272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/>
            <p:cNvSpPr/>
            <p:nvPr/>
          </p:nvSpPr>
          <p:spPr>
            <a:xfrm rot="11357361">
              <a:off x="5235954" y="3993108"/>
              <a:ext cx="298241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/>
            <p:cNvSpPr/>
            <p:nvPr/>
          </p:nvSpPr>
          <p:spPr>
            <a:xfrm rot="11704208" flipV="1">
              <a:off x="4758541" y="4538069"/>
              <a:ext cx="332489" cy="659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/>
            <p:cNvSpPr/>
            <p:nvPr/>
          </p:nvSpPr>
          <p:spPr>
            <a:xfrm rot="10800000">
              <a:off x="4870460" y="3855633"/>
              <a:ext cx="338462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/>
            <p:cNvSpPr/>
            <p:nvPr/>
          </p:nvSpPr>
          <p:spPr>
            <a:xfrm rot="12182180" flipV="1">
              <a:off x="5352555" y="4715545"/>
              <a:ext cx="278660" cy="580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/>
            <p:cNvSpPr/>
            <p:nvPr/>
          </p:nvSpPr>
          <p:spPr>
            <a:xfrm rot="11452031">
              <a:off x="5531786" y="4106635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/>
            <p:cNvSpPr/>
            <p:nvPr/>
          </p:nvSpPr>
          <p:spPr>
            <a:xfrm rot="12408643" flipV="1">
              <a:off x="5634227" y="4833051"/>
              <a:ext cx="265876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/>
            <p:cNvSpPr/>
            <p:nvPr/>
          </p:nvSpPr>
          <p:spPr>
            <a:xfrm rot="11413656">
              <a:off x="5795515" y="4264343"/>
              <a:ext cx="306411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/>
            <p:cNvSpPr/>
            <p:nvPr/>
          </p:nvSpPr>
          <p:spPr>
            <a:xfrm rot="12463531" flipV="1">
              <a:off x="5879130" y="4915092"/>
              <a:ext cx="251383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/>
            <p:cNvSpPr/>
            <p:nvPr/>
          </p:nvSpPr>
          <p:spPr>
            <a:xfrm rot="11480898">
              <a:off x="6062318" y="4441042"/>
              <a:ext cx="294912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/>
            <p:cNvSpPr/>
            <p:nvPr/>
          </p:nvSpPr>
          <p:spPr>
            <a:xfrm rot="12323003" flipV="1">
              <a:off x="6116331" y="5013933"/>
              <a:ext cx="217916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/>
            <p:cNvSpPr/>
            <p:nvPr/>
          </p:nvSpPr>
          <p:spPr>
            <a:xfrm rot="11963281">
              <a:off x="6299361" y="4561706"/>
              <a:ext cx="245417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/>
            <p:cNvSpPr/>
            <p:nvPr/>
          </p:nvSpPr>
          <p:spPr>
            <a:xfrm rot="12137183" flipV="1">
              <a:off x="6335543" y="5106820"/>
              <a:ext cx="207604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/>
            <p:cNvSpPr/>
            <p:nvPr/>
          </p:nvSpPr>
          <p:spPr>
            <a:xfrm rot="12044928">
              <a:off x="6515214" y="4704022"/>
              <a:ext cx="211087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/>
            <p:cNvSpPr/>
            <p:nvPr/>
          </p:nvSpPr>
          <p:spPr>
            <a:xfrm rot="11937862" flipV="1">
              <a:off x="6750018" y="5296145"/>
              <a:ext cx="168906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/>
            <p:cNvSpPr/>
            <p:nvPr/>
          </p:nvSpPr>
          <p:spPr>
            <a:xfrm rot="12380138">
              <a:off x="6871385" y="4967758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/>
            <p:cNvSpPr/>
            <p:nvPr/>
          </p:nvSpPr>
          <p:spPr>
            <a:xfrm rot="11542924" flipV="1">
              <a:off x="7204859" y="5483327"/>
              <a:ext cx="132856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/>
            <p:cNvSpPr/>
            <p:nvPr/>
          </p:nvSpPr>
          <p:spPr>
            <a:xfrm rot="12938972">
              <a:off x="7435086" y="5371273"/>
              <a:ext cx="117535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/>
            <p:cNvSpPr/>
            <p:nvPr/>
          </p:nvSpPr>
          <p:spPr>
            <a:xfrm rot="10357787" flipV="1">
              <a:off x="7705833" y="5774463"/>
              <a:ext cx="127137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/>
            <p:cNvSpPr/>
            <p:nvPr/>
          </p:nvSpPr>
          <p:spPr>
            <a:xfrm rot="14815192">
              <a:off x="7770268" y="5600280"/>
              <a:ext cx="110141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/>
            <p:cNvSpPr/>
            <p:nvPr/>
          </p:nvSpPr>
          <p:spPr>
            <a:xfrm>
              <a:off x="483265" y="4246114"/>
              <a:ext cx="7454934" cy="163309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/>
            <p:cNvSpPr/>
            <p:nvPr/>
          </p:nvSpPr>
          <p:spPr>
            <a:xfrm rot="11351886" flipV="1">
              <a:off x="7354693" y="5577233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/>
            <p:cNvSpPr/>
            <p:nvPr/>
          </p:nvSpPr>
          <p:spPr>
            <a:xfrm rot="13364984">
              <a:off x="7560885" y="5453486"/>
              <a:ext cx="104480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/>
            <p:cNvSpPr/>
            <p:nvPr/>
          </p:nvSpPr>
          <p:spPr>
            <a:xfrm rot="11449929" flipV="1">
              <a:off x="7467387" y="5649877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/>
            <p:cNvSpPr/>
            <p:nvPr/>
          </p:nvSpPr>
          <p:spPr>
            <a:xfrm rot="14132356">
              <a:off x="7668062" y="5529482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/>
            <p:cNvSpPr/>
            <p:nvPr/>
          </p:nvSpPr>
          <p:spPr>
            <a:xfrm rot="11871069" flipV="1">
              <a:off x="6901577" y="5374652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/>
            <p:cNvSpPr/>
            <p:nvPr/>
          </p:nvSpPr>
          <p:spPr>
            <a:xfrm rot="13001122">
              <a:off x="7011294" y="5064956"/>
              <a:ext cx="139111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/>
            <p:cNvSpPr/>
            <p:nvPr/>
          </p:nvSpPr>
          <p:spPr>
            <a:xfrm rot="11762994" flipV="1">
              <a:off x="6553324" y="5207718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/>
            <p:cNvSpPr/>
            <p:nvPr/>
          </p:nvSpPr>
          <p:spPr>
            <a:xfrm rot="12233165">
              <a:off x="6699040" y="4842582"/>
              <a:ext cx="180370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/>
            <p:cNvSpPr/>
            <p:nvPr/>
          </p:nvSpPr>
          <p:spPr>
            <a:xfrm rot="11881477" flipV="1">
              <a:off x="7050940" y="542660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/>
            <p:cNvSpPr/>
            <p:nvPr/>
          </p:nvSpPr>
          <p:spPr>
            <a:xfrm rot="13479263">
              <a:off x="7154008" y="5166570"/>
              <a:ext cx="134336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/>
            <p:cNvSpPr/>
            <p:nvPr/>
          </p:nvSpPr>
          <p:spPr>
            <a:xfrm rot="10357787" flipV="1">
              <a:off x="7844354" y="5851716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/>
            <p:cNvSpPr/>
            <p:nvPr/>
          </p:nvSpPr>
          <p:spPr>
            <a:xfrm rot="14815192">
              <a:off x="7884473" y="5695572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/>
            <p:cNvSpPr/>
            <p:nvPr/>
          </p:nvSpPr>
          <p:spPr>
            <a:xfrm rot="10357787" flipV="1">
              <a:off x="7938611" y="5883265"/>
              <a:ext cx="95324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/>
            <p:cNvSpPr/>
            <p:nvPr/>
          </p:nvSpPr>
          <p:spPr>
            <a:xfrm rot="14815192">
              <a:off x="7966238" y="5766801"/>
              <a:ext cx="95196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/>
            <p:cNvSpPr/>
            <p:nvPr/>
          </p:nvSpPr>
          <p:spPr>
            <a:xfrm rot="9206566" flipV="1">
              <a:off x="8088242" y="5916636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/>
            <p:cNvSpPr/>
            <p:nvPr/>
          </p:nvSpPr>
          <p:spPr>
            <a:xfrm rot="15622073">
              <a:off x="8056615" y="5833723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/>
            <p:cNvSpPr/>
            <p:nvPr/>
          </p:nvSpPr>
          <p:spPr>
            <a:xfrm rot="12938972">
              <a:off x="7289714" y="5276208"/>
              <a:ext cx="135924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/>
            <p:cNvSpPr/>
            <p:nvPr/>
          </p:nvSpPr>
          <p:spPr>
            <a:xfrm rot="11449929" flipV="1">
              <a:off x="7583961" y="5706677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6" name="グループ化 335"/>
          <p:cNvGrpSpPr/>
          <p:nvPr/>
        </p:nvGrpSpPr>
        <p:grpSpPr>
          <a:xfrm rot="1963588">
            <a:off x="2920607" y="3567517"/>
            <a:ext cx="2301257" cy="1056670"/>
            <a:chOff x="337692" y="3440818"/>
            <a:chExt cx="7829799" cy="2631483"/>
          </a:xfrm>
        </p:grpSpPr>
        <p:sp>
          <p:nvSpPr>
            <p:cNvPr id="337" name="フリーフォーム 336"/>
            <p:cNvSpPr/>
            <p:nvPr/>
          </p:nvSpPr>
          <p:spPr>
            <a:xfrm rot="11248954" flipV="1">
              <a:off x="405977" y="4412658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/>
            <p:cNvSpPr/>
            <p:nvPr/>
          </p:nvSpPr>
          <p:spPr>
            <a:xfrm rot="9975450">
              <a:off x="337692" y="349794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/>
            <p:cNvSpPr/>
            <p:nvPr/>
          </p:nvSpPr>
          <p:spPr>
            <a:xfrm rot="11302357" flipV="1">
              <a:off x="787931" y="4351462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/>
            <p:cNvSpPr/>
            <p:nvPr/>
          </p:nvSpPr>
          <p:spPr>
            <a:xfrm rot="10152755">
              <a:off x="739930" y="346461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/>
            <p:cNvSpPr/>
            <p:nvPr/>
          </p:nvSpPr>
          <p:spPr>
            <a:xfrm rot="11358290" flipV="1">
              <a:off x="1174652" y="4322206"/>
              <a:ext cx="441417" cy="8754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/>
            <p:cNvSpPr/>
            <p:nvPr/>
          </p:nvSpPr>
          <p:spPr>
            <a:xfrm rot="10315247">
              <a:off x="1152797" y="3462457"/>
              <a:ext cx="440815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/>
            <p:cNvSpPr/>
            <p:nvPr/>
          </p:nvSpPr>
          <p:spPr>
            <a:xfrm rot="11254278" flipV="1">
              <a:off x="1566391" y="4301161"/>
              <a:ext cx="427570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/>
            <p:cNvSpPr/>
            <p:nvPr/>
          </p:nvSpPr>
          <p:spPr>
            <a:xfrm rot="10279830">
              <a:off x="1540081" y="3454960"/>
              <a:ext cx="435487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/>
            <p:cNvSpPr/>
            <p:nvPr/>
          </p:nvSpPr>
          <p:spPr>
            <a:xfrm rot="11162147" flipV="1">
              <a:off x="1949818" y="4308100"/>
              <a:ext cx="411180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/>
            <p:cNvSpPr/>
            <p:nvPr/>
          </p:nvSpPr>
          <p:spPr>
            <a:xfrm rot="10431998">
              <a:off x="1934485" y="3440818"/>
              <a:ext cx="421088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/>
            <p:cNvSpPr/>
            <p:nvPr/>
          </p:nvSpPr>
          <p:spPr>
            <a:xfrm rot="11140086" flipV="1">
              <a:off x="2313155" y="4277938"/>
              <a:ext cx="416195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/>
            <p:cNvSpPr/>
            <p:nvPr/>
          </p:nvSpPr>
          <p:spPr>
            <a:xfrm rot="10523284">
              <a:off x="2303265" y="3447487"/>
              <a:ext cx="415627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/>
            <p:cNvSpPr/>
            <p:nvPr/>
          </p:nvSpPr>
          <p:spPr>
            <a:xfrm rot="11134373" flipV="1">
              <a:off x="2694882" y="4283470"/>
              <a:ext cx="406162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/>
            <p:cNvSpPr/>
            <p:nvPr/>
          </p:nvSpPr>
          <p:spPr>
            <a:xfrm rot="10259692">
              <a:off x="2689043" y="3465967"/>
              <a:ext cx="405607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/>
            <p:cNvSpPr/>
            <p:nvPr/>
          </p:nvSpPr>
          <p:spPr>
            <a:xfrm rot="11308133" flipV="1">
              <a:off x="3080833" y="4283317"/>
              <a:ext cx="412793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/>
            <p:cNvSpPr/>
            <p:nvPr/>
          </p:nvSpPr>
          <p:spPr>
            <a:xfrm rot="10577984">
              <a:off x="3081065" y="3472909"/>
              <a:ext cx="413453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/>
            <p:cNvSpPr/>
            <p:nvPr/>
          </p:nvSpPr>
          <p:spPr>
            <a:xfrm rot="11343663" flipV="1">
              <a:off x="3435900" y="4306584"/>
              <a:ext cx="407465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/>
            <p:cNvSpPr/>
            <p:nvPr/>
          </p:nvSpPr>
          <p:spPr>
            <a:xfrm rot="10613514">
              <a:off x="3484225" y="3523475"/>
              <a:ext cx="406910" cy="711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/>
            <p:cNvSpPr/>
            <p:nvPr/>
          </p:nvSpPr>
          <p:spPr>
            <a:xfrm rot="11589030" flipV="1">
              <a:off x="3782046" y="4326462"/>
              <a:ext cx="390439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/>
            <p:cNvSpPr/>
            <p:nvPr/>
          </p:nvSpPr>
          <p:spPr>
            <a:xfrm rot="10800000">
              <a:off x="3862681" y="3577941"/>
              <a:ext cx="369399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/>
            <p:cNvSpPr/>
            <p:nvPr/>
          </p:nvSpPr>
          <p:spPr>
            <a:xfrm rot="11530149" flipV="1">
              <a:off x="4134098" y="4386958"/>
              <a:ext cx="376118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/>
            <p:cNvSpPr/>
            <p:nvPr/>
          </p:nvSpPr>
          <p:spPr>
            <a:xfrm rot="10800000">
              <a:off x="4212415" y="3659886"/>
              <a:ext cx="362556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/>
            <p:cNvSpPr/>
            <p:nvPr/>
          </p:nvSpPr>
          <p:spPr>
            <a:xfrm rot="11837226" flipV="1">
              <a:off x="4455517" y="4463843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/>
            <p:cNvSpPr/>
            <p:nvPr/>
          </p:nvSpPr>
          <p:spPr>
            <a:xfrm rot="11107077">
              <a:off x="4559805" y="3738843"/>
              <a:ext cx="351557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/>
            <p:cNvSpPr/>
            <p:nvPr/>
          </p:nvSpPr>
          <p:spPr>
            <a:xfrm rot="11960518" flipV="1">
              <a:off x="5064861" y="4612431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/>
            <p:cNvSpPr/>
            <p:nvPr/>
          </p:nvSpPr>
          <p:spPr>
            <a:xfrm rot="11357361">
              <a:off x="5235909" y="3993088"/>
              <a:ext cx="298237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/>
            <p:cNvSpPr/>
            <p:nvPr/>
          </p:nvSpPr>
          <p:spPr>
            <a:xfrm rot="11704208" flipV="1">
              <a:off x="4758502" y="4538045"/>
              <a:ext cx="332486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/>
            <p:cNvSpPr/>
            <p:nvPr/>
          </p:nvSpPr>
          <p:spPr>
            <a:xfrm rot="10800000">
              <a:off x="4870416" y="385561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/>
            <p:cNvSpPr/>
            <p:nvPr/>
          </p:nvSpPr>
          <p:spPr>
            <a:xfrm rot="12182180" flipV="1">
              <a:off x="5352503" y="4715519"/>
              <a:ext cx="278657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/>
            <p:cNvSpPr/>
            <p:nvPr/>
          </p:nvSpPr>
          <p:spPr>
            <a:xfrm rot="11452031">
              <a:off x="5531736" y="4106612"/>
              <a:ext cx="299765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/>
            <p:cNvSpPr/>
            <p:nvPr/>
          </p:nvSpPr>
          <p:spPr>
            <a:xfrm rot="12408643" flipV="1">
              <a:off x="5634175" y="4833026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/>
            <p:cNvSpPr/>
            <p:nvPr/>
          </p:nvSpPr>
          <p:spPr>
            <a:xfrm rot="11413656">
              <a:off x="5795461" y="4264321"/>
              <a:ext cx="306410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/>
            <p:cNvSpPr/>
            <p:nvPr/>
          </p:nvSpPr>
          <p:spPr>
            <a:xfrm rot="12463531" flipV="1">
              <a:off x="5879076" y="4915068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/>
            <p:cNvSpPr/>
            <p:nvPr/>
          </p:nvSpPr>
          <p:spPr>
            <a:xfrm rot="11480898">
              <a:off x="6062263" y="4441019"/>
              <a:ext cx="294907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/>
            <p:cNvSpPr/>
            <p:nvPr/>
          </p:nvSpPr>
          <p:spPr>
            <a:xfrm rot="12323003" flipV="1">
              <a:off x="6116275" y="5013910"/>
              <a:ext cx="217914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/>
            <p:cNvSpPr/>
            <p:nvPr/>
          </p:nvSpPr>
          <p:spPr>
            <a:xfrm rot="11963281">
              <a:off x="6299307" y="4561684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/>
            <p:cNvSpPr/>
            <p:nvPr/>
          </p:nvSpPr>
          <p:spPr>
            <a:xfrm rot="12137183" flipV="1">
              <a:off x="6335482" y="5106795"/>
              <a:ext cx="207601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/>
            <p:cNvSpPr/>
            <p:nvPr/>
          </p:nvSpPr>
          <p:spPr>
            <a:xfrm rot="12044928">
              <a:off x="6515154" y="4703999"/>
              <a:ext cx="211082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/>
            <p:cNvSpPr/>
            <p:nvPr/>
          </p:nvSpPr>
          <p:spPr>
            <a:xfrm rot="11937862" flipV="1">
              <a:off x="6749955" y="5296120"/>
              <a:ext cx="168905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/>
            <p:cNvSpPr/>
            <p:nvPr/>
          </p:nvSpPr>
          <p:spPr>
            <a:xfrm rot="12380138">
              <a:off x="6871321" y="4967734"/>
              <a:ext cx="155047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/>
            <p:cNvSpPr/>
            <p:nvPr/>
          </p:nvSpPr>
          <p:spPr>
            <a:xfrm rot="11542924" flipV="1">
              <a:off x="7204791" y="5483302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/>
            <p:cNvSpPr/>
            <p:nvPr/>
          </p:nvSpPr>
          <p:spPr>
            <a:xfrm rot="12938972">
              <a:off x="7435018" y="5371248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/>
            <p:cNvSpPr/>
            <p:nvPr/>
          </p:nvSpPr>
          <p:spPr>
            <a:xfrm rot="10357787" flipV="1">
              <a:off x="7705760" y="5774437"/>
              <a:ext cx="127134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/>
            <p:cNvSpPr/>
            <p:nvPr/>
          </p:nvSpPr>
          <p:spPr>
            <a:xfrm rot="14815192">
              <a:off x="7770198" y="5600255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/>
            <p:cNvSpPr/>
            <p:nvPr/>
          </p:nvSpPr>
          <p:spPr>
            <a:xfrm>
              <a:off x="585723" y="4317041"/>
              <a:ext cx="7454866" cy="163309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/>
            <p:cNvSpPr/>
            <p:nvPr/>
          </p:nvSpPr>
          <p:spPr>
            <a:xfrm rot="11351886" flipV="1">
              <a:off x="7354625" y="5577212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/>
            <p:cNvSpPr/>
            <p:nvPr/>
          </p:nvSpPr>
          <p:spPr>
            <a:xfrm rot="13364984">
              <a:off x="7560816" y="5453463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/>
            <p:cNvSpPr/>
            <p:nvPr/>
          </p:nvSpPr>
          <p:spPr>
            <a:xfrm rot="11449929" flipV="1">
              <a:off x="7467316" y="5649855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/>
            <p:cNvSpPr/>
            <p:nvPr/>
          </p:nvSpPr>
          <p:spPr>
            <a:xfrm rot="14132356">
              <a:off x="7667991" y="5529463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/>
            <p:cNvSpPr/>
            <p:nvPr/>
          </p:nvSpPr>
          <p:spPr>
            <a:xfrm rot="11871069" flipV="1">
              <a:off x="6901515" y="5374633"/>
              <a:ext cx="157371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/>
            <p:cNvSpPr/>
            <p:nvPr/>
          </p:nvSpPr>
          <p:spPr>
            <a:xfrm rot="13001122">
              <a:off x="7011232" y="5064937"/>
              <a:ext cx="13911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/>
            <p:cNvSpPr/>
            <p:nvPr/>
          </p:nvSpPr>
          <p:spPr>
            <a:xfrm rot="11762994" flipV="1">
              <a:off x="6553276" y="5207700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/>
            <p:cNvSpPr/>
            <p:nvPr/>
          </p:nvSpPr>
          <p:spPr>
            <a:xfrm rot="12233165">
              <a:off x="6699005" y="4842567"/>
              <a:ext cx="180368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/>
            <p:cNvSpPr/>
            <p:nvPr/>
          </p:nvSpPr>
          <p:spPr>
            <a:xfrm rot="11881477" flipV="1">
              <a:off x="7050914" y="5426588"/>
              <a:ext cx="136953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/>
            <p:cNvSpPr/>
            <p:nvPr/>
          </p:nvSpPr>
          <p:spPr>
            <a:xfrm rot="13479263">
              <a:off x="7153987" y="5166570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/>
            <p:cNvSpPr/>
            <p:nvPr/>
          </p:nvSpPr>
          <p:spPr>
            <a:xfrm rot="10357787" flipV="1">
              <a:off x="7844327" y="5851718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/>
            <p:cNvSpPr/>
            <p:nvPr/>
          </p:nvSpPr>
          <p:spPr>
            <a:xfrm rot="14815192">
              <a:off x="7884443" y="5695575"/>
              <a:ext cx="87491" cy="1632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/>
            <p:cNvSpPr/>
            <p:nvPr/>
          </p:nvSpPr>
          <p:spPr>
            <a:xfrm rot="10357787" flipV="1">
              <a:off x="7938585" y="5883253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/>
            <p:cNvSpPr/>
            <p:nvPr/>
          </p:nvSpPr>
          <p:spPr>
            <a:xfrm rot="14815192">
              <a:off x="7966214" y="5766788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/>
            <p:cNvSpPr/>
            <p:nvPr/>
          </p:nvSpPr>
          <p:spPr>
            <a:xfrm rot="9206566" flipV="1">
              <a:off x="8088213" y="5916633"/>
              <a:ext cx="77459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/>
            <p:cNvSpPr/>
            <p:nvPr/>
          </p:nvSpPr>
          <p:spPr>
            <a:xfrm rot="15622073">
              <a:off x="8056628" y="5833744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/>
            <p:cNvSpPr/>
            <p:nvPr/>
          </p:nvSpPr>
          <p:spPr>
            <a:xfrm rot="12938972">
              <a:off x="7289772" y="5276208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/>
            <p:cNvSpPr/>
            <p:nvPr/>
          </p:nvSpPr>
          <p:spPr>
            <a:xfrm rot="11449929" flipV="1">
              <a:off x="7583961" y="5706679"/>
              <a:ext cx="104689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4" name="グループ化 463"/>
          <p:cNvGrpSpPr/>
          <p:nvPr/>
        </p:nvGrpSpPr>
        <p:grpSpPr>
          <a:xfrm rot="1212363">
            <a:off x="2299846" y="5340251"/>
            <a:ext cx="1789434" cy="642672"/>
            <a:chOff x="337700" y="3440779"/>
            <a:chExt cx="7829756" cy="2631499"/>
          </a:xfrm>
        </p:grpSpPr>
        <p:sp>
          <p:nvSpPr>
            <p:cNvPr id="465" name="フリーフォーム 464"/>
            <p:cNvSpPr/>
            <p:nvPr/>
          </p:nvSpPr>
          <p:spPr>
            <a:xfrm rot="11248954" flipV="1">
              <a:off x="405987" y="4412602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/>
            <p:cNvSpPr/>
            <p:nvPr/>
          </p:nvSpPr>
          <p:spPr>
            <a:xfrm rot="9975450">
              <a:off x="337700" y="3497904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/>
            <p:cNvSpPr/>
            <p:nvPr/>
          </p:nvSpPr>
          <p:spPr>
            <a:xfrm rot="11302357" flipV="1">
              <a:off x="787937" y="4351409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/>
            <p:cNvSpPr/>
            <p:nvPr/>
          </p:nvSpPr>
          <p:spPr>
            <a:xfrm rot="10152755">
              <a:off x="739938" y="3464579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/>
            <p:cNvSpPr/>
            <p:nvPr/>
          </p:nvSpPr>
          <p:spPr>
            <a:xfrm rot="11358290" flipV="1">
              <a:off x="1174661" y="4322154"/>
              <a:ext cx="441418" cy="8753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/>
            <p:cNvSpPr/>
            <p:nvPr/>
          </p:nvSpPr>
          <p:spPr>
            <a:xfrm rot="10315247">
              <a:off x="1152812" y="3462421"/>
              <a:ext cx="440815" cy="822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/>
            <p:cNvSpPr/>
            <p:nvPr/>
          </p:nvSpPr>
          <p:spPr>
            <a:xfrm rot="11254278" flipV="1">
              <a:off x="1566406" y="4301113"/>
              <a:ext cx="427570" cy="8479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/>
            <p:cNvSpPr/>
            <p:nvPr/>
          </p:nvSpPr>
          <p:spPr>
            <a:xfrm rot="10279830">
              <a:off x="1540095" y="3454921"/>
              <a:ext cx="435490" cy="8127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/>
            <p:cNvSpPr/>
            <p:nvPr/>
          </p:nvSpPr>
          <p:spPr>
            <a:xfrm rot="11162147" flipV="1">
              <a:off x="1949832" y="4308053"/>
              <a:ext cx="411183" cy="815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/>
            <p:cNvSpPr/>
            <p:nvPr/>
          </p:nvSpPr>
          <p:spPr>
            <a:xfrm rot="10431998">
              <a:off x="1934497" y="3440779"/>
              <a:ext cx="421090" cy="78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/>
            <p:cNvSpPr/>
            <p:nvPr/>
          </p:nvSpPr>
          <p:spPr>
            <a:xfrm rot="11140086" flipV="1">
              <a:off x="2313167" y="4277889"/>
              <a:ext cx="416198" cy="8253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/>
            <p:cNvSpPr/>
            <p:nvPr/>
          </p:nvSpPr>
          <p:spPr>
            <a:xfrm rot="10523284">
              <a:off x="2303283" y="3447445"/>
              <a:ext cx="415629" cy="775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/>
            <p:cNvSpPr/>
            <p:nvPr/>
          </p:nvSpPr>
          <p:spPr>
            <a:xfrm rot="11134373" flipV="1">
              <a:off x="2694897" y="4283425"/>
              <a:ext cx="406160" cy="8054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/>
            <p:cNvSpPr/>
            <p:nvPr/>
          </p:nvSpPr>
          <p:spPr>
            <a:xfrm rot="10259692">
              <a:off x="2689059" y="3465928"/>
              <a:ext cx="405609" cy="757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/>
            <p:cNvSpPr/>
            <p:nvPr/>
          </p:nvSpPr>
          <p:spPr>
            <a:xfrm rot="11308133" flipV="1">
              <a:off x="3080846" y="4283266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/>
            <p:cNvSpPr/>
            <p:nvPr/>
          </p:nvSpPr>
          <p:spPr>
            <a:xfrm rot="10577984">
              <a:off x="3081084" y="3472867"/>
              <a:ext cx="413454" cy="747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/>
            <p:cNvSpPr/>
            <p:nvPr/>
          </p:nvSpPr>
          <p:spPr>
            <a:xfrm rot="11343663" flipV="1">
              <a:off x="3435919" y="4306539"/>
              <a:ext cx="407469" cy="7571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/>
            <p:cNvSpPr/>
            <p:nvPr/>
          </p:nvSpPr>
          <p:spPr>
            <a:xfrm rot="10613514">
              <a:off x="3484243" y="3523438"/>
              <a:ext cx="406913" cy="711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/>
            <p:cNvSpPr/>
            <p:nvPr/>
          </p:nvSpPr>
          <p:spPr>
            <a:xfrm rot="11589030" flipV="1">
              <a:off x="3782066" y="4326414"/>
              <a:ext cx="390443" cy="7743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/>
            <p:cNvSpPr/>
            <p:nvPr/>
          </p:nvSpPr>
          <p:spPr>
            <a:xfrm rot="10800000">
              <a:off x="3862696" y="3577899"/>
              <a:ext cx="369401" cy="689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/>
            <p:cNvSpPr/>
            <p:nvPr/>
          </p:nvSpPr>
          <p:spPr>
            <a:xfrm rot="11530149" flipV="1">
              <a:off x="4134113" y="4386907"/>
              <a:ext cx="376118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/>
            <p:cNvSpPr/>
            <p:nvPr/>
          </p:nvSpPr>
          <p:spPr>
            <a:xfrm rot="10800000">
              <a:off x="4212434" y="3659842"/>
              <a:ext cx="362558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/>
            <p:cNvSpPr/>
            <p:nvPr/>
          </p:nvSpPr>
          <p:spPr>
            <a:xfrm rot="11837226" flipV="1">
              <a:off x="4455540" y="4463790"/>
              <a:ext cx="343682" cy="676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/>
            <p:cNvSpPr/>
            <p:nvPr/>
          </p:nvSpPr>
          <p:spPr>
            <a:xfrm rot="11107077">
              <a:off x="4559820" y="3738801"/>
              <a:ext cx="351558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/>
            <p:cNvSpPr/>
            <p:nvPr/>
          </p:nvSpPr>
          <p:spPr>
            <a:xfrm rot="11960518" flipV="1">
              <a:off x="5064882" y="4612379"/>
              <a:ext cx="292269" cy="639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/>
            <p:cNvSpPr/>
            <p:nvPr/>
          </p:nvSpPr>
          <p:spPr>
            <a:xfrm rot="11357361">
              <a:off x="5235932" y="3993043"/>
              <a:ext cx="298237" cy="593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/>
            <p:cNvSpPr/>
            <p:nvPr/>
          </p:nvSpPr>
          <p:spPr>
            <a:xfrm rot="11704208" flipV="1">
              <a:off x="4758519" y="4537991"/>
              <a:ext cx="332489" cy="659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/>
            <p:cNvSpPr/>
            <p:nvPr/>
          </p:nvSpPr>
          <p:spPr>
            <a:xfrm rot="10800000">
              <a:off x="4870437" y="3855569"/>
              <a:ext cx="338462" cy="6316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/>
            <p:cNvSpPr/>
            <p:nvPr/>
          </p:nvSpPr>
          <p:spPr>
            <a:xfrm rot="12182180" flipV="1">
              <a:off x="5352523" y="4715470"/>
              <a:ext cx="278657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/>
            <p:cNvSpPr/>
            <p:nvPr/>
          </p:nvSpPr>
          <p:spPr>
            <a:xfrm rot="11452031">
              <a:off x="5531756" y="4106574"/>
              <a:ext cx="299769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/>
            <p:cNvSpPr/>
            <p:nvPr/>
          </p:nvSpPr>
          <p:spPr>
            <a:xfrm rot="12408643" flipV="1">
              <a:off x="5634200" y="4832980"/>
              <a:ext cx="265876" cy="5272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/>
            <p:cNvSpPr/>
            <p:nvPr/>
          </p:nvSpPr>
          <p:spPr>
            <a:xfrm rot="11413656">
              <a:off x="5795486" y="4264279"/>
              <a:ext cx="306411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/>
            <p:cNvSpPr/>
            <p:nvPr/>
          </p:nvSpPr>
          <p:spPr>
            <a:xfrm rot="12463531" flipV="1">
              <a:off x="5879099" y="4915021"/>
              <a:ext cx="251380" cy="4985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/>
            <p:cNvSpPr/>
            <p:nvPr/>
          </p:nvSpPr>
          <p:spPr>
            <a:xfrm rot="11480898">
              <a:off x="6062285" y="4440975"/>
              <a:ext cx="294908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/>
            <p:cNvSpPr/>
            <p:nvPr/>
          </p:nvSpPr>
          <p:spPr>
            <a:xfrm rot="12323003" flipV="1">
              <a:off x="6116302" y="5013859"/>
              <a:ext cx="217915" cy="432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/>
            <p:cNvSpPr/>
            <p:nvPr/>
          </p:nvSpPr>
          <p:spPr>
            <a:xfrm rot="11963281">
              <a:off x="6299332" y="4561640"/>
              <a:ext cx="245416" cy="4669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/>
            <p:cNvSpPr/>
            <p:nvPr/>
          </p:nvSpPr>
          <p:spPr>
            <a:xfrm rot="12137183" flipV="1">
              <a:off x="6335507" y="5106749"/>
              <a:ext cx="207602" cy="411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/>
            <p:cNvSpPr/>
            <p:nvPr/>
          </p:nvSpPr>
          <p:spPr>
            <a:xfrm rot="12044928">
              <a:off x="6515178" y="4703954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/>
            <p:cNvSpPr/>
            <p:nvPr/>
          </p:nvSpPr>
          <p:spPr>
            <a:xfrm rot="11937862" flipV="1">
              <a:off x="6749984" y="5296069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/>
            <p:cNvSpPr/>
            <p:nvPr/>
          </p:nvSpPr>
          <p:spPr>
            <a:xfrm rot="12380138">
              <a:off x="6871349" y="4967685"/>
              <a:ext cx="155048" cy="3127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/>
            <p:cNvSpPr/>
            <p:nvPr/>
          </p:nvSpPr>
          <p:spPr>
            <a:xfrm rot="11542924" flipV="1">
              <a:off x="7204823" y="5483249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/>
            <p:cNvSpPr/>
            <p:nvPr/>
          </p:nvSpPr>
          <p:spPr>
            <a:xfrm rot="12938972">
              <a:off x="7435050" y="5371198"/>
              <a:ext cx="117532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/>
            <p:cNvSpPr/>
            <p:nvPr/>
          </p:nvSpPr>
          <p:spPr>
            <a:xfrm rot="10357787" flipV="1">
              <a:off x="7705789" y="5774381"/>
              <a:ext cx="127136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/>
            <p:cNvSpPr/>
            <p:nvPr/>
          </p:nvSpPr>
          <p:spPr>
            <a:xfrm rot="14815192">
              <a:off x="7770230" y="5600200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/>
            <p:cNvSpPr/>
            <p:nvPr/>
          </p:nvSpPr>
          <p:spPr>
            <a:xfrm>
              <a:off x="483267" y="4246052"/>
              <a:ext cx="7454893" cy="163307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/>
            <p:cNvSpPr/>
            <p:nvPr/>
          </p:nvSpPr>
          <p:spPr>
            <a:xfrm rot="11351886" flipV="1">
              <a:off x="7354657" y="557715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/>
            <p:cNvSpPr/>
            <p:nvPr/>
          </p:nvSpPr>
          <p:spPr>
            <a:xfrm rot="13364984">
              <a:off x="7560850" y="5453410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/>
            <p:cNvSpPr/>
            <p:nvPr/>
          </p:nvSpPr>
          <p:spPr>
            <a:xfrm rot="11449929" flipV="1">
              <a:off x="7467351" y="5649797"/>
              <a:ext cx="117470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/>
            <p:cNvSpPr/>
            <p:nvPr/>
          </p:nvSpPr>
          <p:spPr>
            <a:xfrm rot="14132356">
              <a:off x="7668025" y="5529405"/>
              <a:ext cx="105302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/>
            <p:cNvSpPr/>
            <p:nvPr/>
          </p:nvSpPr>
          <p:spPr>
            <a:xfrm rot="11871069" flipV="1">
              <a:off x="6901543" y="5374581"/>
              <a:ext cx="157371" cy="30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/>
            <p:cNvSpPr/>
            <p:nvPr/>
          </p:nvSpPr>
          <p:spPr>
            <a:xfrm rot="13001122">
              <a:off x="7011260" y="5064886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/>
            <p:cNvSpPr/>
            <p:nvPr/>
          </p:nvSpPr>
          <p:spPr>
            <a:xfrm rot="11762994" flipV="1">
              <a:off x="6553290" y="5207647"/>
              <a:ext cx="193880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/>
            <p:cNvSpPr/>
            <p:nvPr/>
          </p:nvSpPr>
          <p:spPr>
            <a:xfrm rot="12233165">
              <a:off x="6699019" y="4842530"/>
              <a:ext cx="180369" cy="360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/>
            <p:cNvSpPr/>
            <p:nvPr/>
          </p:nvSpPr>
          <p:spPr>
            <a:xfrm rot="11881477" flipV="1">
              <a:off x="7050940" y="5426548"/>
              <a:ext cx="136955" cy="2963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/>
            <p:cNvSpPr/>
            <p:nvPr/>
          </p:nvSpPr>
          <p:spPr>
            <a:xfrm rot="13479263">
              <a:off x="7153974" y="5166533"/>
              <a:ext cx="134338" cy="273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/>
            <p:cNvSpPr/>
            <p:nvPr/>
          </p:nvSpPr>
          <p:spPr>
            <a:xfrm rot="10357787" flipV="1">
              <a:off x="7844317" y="5851677"/>
              <a:ext cx="125578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/>
            <p:cNvSpPr/>
            <p:nvPr/>
          </p:nvSpPr>
          <p:spPr>
            <a:xfrm rot="14815192">
              <a:off x="7884435" y="5695535"/>
              <a:ext cx="87490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/>
            <p:cNvSpPr/>
            <p:nvPr/>
          </p:nvSpPr>
          <p:spPr>
            <a:xfrm rot="10357787" flipV="1">
              <a:off x="7938572" y="5883232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/>
            <p:cNvSpPr/>
            <p:nvPr/>
          </p:nvSpPr>
          <p:spPr>
            <a:xfrm rot="14815192">
              <a:off x="7966204" y="5766770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/>
            <p:cNvSpPr/>
            <p:nvPr/>
          </p:nvSpPr>
          <p:spPr>
            <a:xfrm rot="9206566" flipV="1">
              <a:off x="8088202" y="5916630"/>
              <a:ext cx="77460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/>
            <p:cNvSpPr/>
            <p:nvPr/>
          </p:nvSpPr>
          <p:spPr>
            <a:xfrm rot="15622073">
              <a:off x="8056593" y="5833762"/>
              <a:ext cx="77356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/>
            <p:cNvSpPr/>
            <p:nvPr/>
          </p:nvSpPr>
          <p:spPr>
            <a:xfrm rot="12938972">
              <a:off x="7289731" y="5276203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/>
            <p:cNvSpPr/>
            <p:nvPr/>
          </p:nvSpPr>
          <p:spPr>
            <a:xfrm rot="11449929" flipV="1">
              <a:off x="7583960" y="5706675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99" name="グループ化 6398"/>
          <p:cNvGrpSpPr/>
          <p:nvPr/>
        </p:nvGrpSpPr>
        <p:grpSpPr>
          <a:xfrm>
            <a:off x="3775851" y="2204638"/>
            <a:ext cx="2119335" cy="1663445"/>
            <a:chOff x="3775851" y="2204638"/>
            <a:chExt cx="2071315" cy="1625755"/>
          </a:xfrm>
        </p:grpSpPr>
        <p:sp>
          <p:nvSpPr>
            <p:cNvPr id="593" name="フリーフォーム 592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 593"/>
            <p:cNvSpPr/>
            <p:nvPr/>
          </p:nvSpPr>
          <p:spPr>
            <a:xfrm rot="12393587">
              <a:off x="4137941" y="2204638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37" name="フリーフォーム 636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 59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 60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 60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 60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 60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 60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 60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 61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 61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 61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 61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 61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 61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 61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 61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 61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 61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 62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 62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 62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 62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 62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 62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 62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 62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 62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 62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 63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 63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 63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 63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 63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 63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 637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 638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 639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 640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 641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 642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 643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 644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 645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 646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 647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 648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 649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 650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 651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 652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 653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 654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84" name="グループ化 783"/>
          <p:cNvGrpSpPr/>
          <p:nvPr/>
        </p:nvGrpSpPr>
        <p:grpSpPr>
          <a:xfrm rot="3062983" flipV="1">
            <a:off x="5907591" y="1148513"/>
            <a:ext cx="327485" cy="174913"/>
            <a:chOff x="337642" y="3440763"/>
            <a:chExt cx="7829919" cy="2631433"/>
          </a:xfrm>
        </p:grpSpPr>
        <p:sp>
          <p:nvSpPr>
            <p:cNvPr id="785" name="フリーフォーム 784"/>
            <p:cNvSpPr/>
            <p:nvPr/>
          </p:nvSpPr>
          <p:spPr>
            <a:xfrm rot="11248954" flipV="1">
              <a:off x="405944" y="4412541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 785"/>
            <p:cNvSpPr/>
            <p:nvPr/>
          </p:nvSpPr>
          <p:spPr>
            <a:xfrm rot="9975450">
              <a:off x="337642" y="3497867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 786"/>
            <p:cNvSpPr/>
            <p:nvPr/>
          </p:nvSpPr>
          <p:spPr>
            <a:xfrm rot="11302357" flipV="1">
              <a:off x="787891" y="4351370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 787"/>
            <p:cNvSpPr/>
            <p:nvPr/>
          </p:nvSpPr>
          <p:spPr>
            <a:xfrm rot="10152755">
              <a:off x="739892" y="3464529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 788"/>
            <p:cNvSpPr/>
            <p:nvPr/>
          </p:nvSpPr>
          <p:spPr>
            <a:xfrm rot="11358290" flipV="1">
              <a:off x="1174604" y="4322110"/>
              <a:ext cx="441413" cy="87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 789"/>
            <p:cNvSpPr/>
            <p:nvPr/>
          </p:nvSpPr>
          <p:spPr>
            <a:xfrm rot="10315247">
              <a:off x="1152749" y="3462387"/>
              <a:ext cx="440815" cy="822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 790"/>
            <p:cNvSpPr/>
            <p:nvPr/>
          </p:nvSpPr>
          <p:spPr>
            <a:xfrm rot="11254278" flipV="1">
              <a:off x="1566336" y="4301070"/>
              <a:ext cx="427569" cy="847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 791"/>
            <p:cNvSpPr/>
            <p:nvPr/>
          </p:nvSpPr>
          <p:spPr>
            <a:xfrm rot="10279830">
              <a:off x="1540039" y="3454893"/>
              <a:ext cx="435483" cy="8127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 792"/>
            <p:cNvSpPr/>
            <p:nvPr/>
          </p:nvSpPr>
          <p:spPr>
            <a:xfrm rot="11162147" flipV="1">
              <a:off x="1949789" y="4308003"/>
              <a:ext cx="411167" cy="8154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 793"/>
            <p:cNvSpPr/>
            <p:nvPr/>
          </p:nvSpPr>
          <p:spPr>
            <a:xfrm rot="10431998">
              <a:off x="1934444" y="3440763"/>
              <a:ext cx="421090" cy="7858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 794"/>
            <p:cNvSpPr/>
            <p:nvPr/>
          </p:nvSpPr>
          <p:spPr>
            <a:xfrm rot="11140086" flipV="1">
              <a:off x="2313116" y="4277846"/>
              <a:ext cx="416188" cy="825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 795"/>
            <p:cNvSpPr/>
            <p:nvPr/>
          </p:nvSpPr>
          <p:spPr>
            <a:xfrm rot="10523284">
              <a:off x="2303230" y="3447422"/>
              <a:ext cx="415614" cy="775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 796"/>
            <p:cNvSpPr/>
            <p:nvPr/>
          </p:nvSpPr>
          <p:spPr>
            <a:xfrm rot="11134373" flipV="1">
              <a:off x="2694835" y="4283399"/>
              <a:ext cx="406170" cy="8054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 797"/>
            <p:cNvSpPr/>
            <p:nvPr/>
          </p:nvSpPr>
          <p:spPr>
            <a:xfrm rot="10259692">
              <a:off x="2688998" y="3465872"/>
              <a:ext cx="405597" cy="75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 798"/>
            <p:cNvSpPr/>
            <p:nvPr/>
          </p:nvSpPr>
          <p:spPr>
            <a:xfrm rot="11308133" flipV="1">
              <a:off x="3080794" y="4283203"/>
              <a:ext cx="412793" cy="792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 799"/>
            <p:cNvSpPr/>
            <p:nvPr/>
          </p:nvSpPr>
          <p:spPr>
            <a:xfrm rot="10577984">
              <a:off x="3081015" y="3472799"/>
              <a:ext cx="413463" cy="747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 800"/>
            <p:cNvSpPr/>
            <p:nvPr/>
          </p:nvSpPr>
          <p:spPr>
            <a:xfrm rot="11343663" flipV="1">
              <a:off x="3435849" y="4306453"/>
              <a:ext cx="407461" cy="7571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 801"/>
            <p:cNvSpPr/>
            <p:nvPr/>
          </p:nvSpPr>
          <p:spPr>
            <a:xfrm rot="10613514">
              <a:off x="3484156" y="3523369"/>
              <a:ext cx="406912" cy="7115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 802"/>
            <p:cNvSpPr/>
            <p:nvPr/>
          </p:nvSpPr>
          <p:spPr>
            <a:xfrm rot="11589030" flipV="1">
              <a:off x="3781994" y="4326325"/>
              <a:ext cx="390438" cy="7742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 803"/>
            <p:cNvSpPr/>
            <p:nvPr/>
          </p:nvSpPr>
          <p:spPr>
            <a:xfrm rot="10800000">
              <a:off x="3862630" y="3577842"/>
              <a:ext cx="369398" cy="689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 804"/>
            <p:cNvSpPr/>
            <p:nvPr/>
          </p:nvSpPr>
          <p:spPr>
            <a:xfrm rot="11530149" flipV="1">
              <a:off x="4134038" y="4386843"/>
              <a:ext cx="376116" cy="7458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 805"/>
            <p:cNvSpPr/>
            <p:nvPr/>
          </p:nvSpPr>
          <p:spPr>
            <a:xfrm rot="10800000">
              <a:off x="4212364" y="3659781"/>
              <a:ext cx="362560" cy="676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 806"/>
            <p:cNvSpPr/>
            <p:nvPr/>
          </p:nvSpPr>
          <p:spPr>
            <a:xfrm rot="11837226" flipV="1">
              <a:off x="4455469" y="4463722"/>
              <a:ext cx="343672" cy="6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 807"/>
            <p:cNvSpPr/>
            <p:nvPr/>
          </p:nvSpPr>
          <p:spPr>
            <a:xfrm rot="11107077">
              <a:off x="4559755" y="3738760"/>
              <a:ext cx="351562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 808"/>
            <p:cNvSpPr/>
            <p:nvPr/>
          </p:nvSpPr>
          <p:spPr>
            <a:xfrm rot="11960518" flipV="1">
              <a:off x="5064786" y="4612324"/>
              <a:ext cx="292267" cy="639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 809"/>
            <p:cNvSpPr/>
            <p:nvPr/>
          </p:nvSpPr>
          <p:spPr>
            <a:xfrm rot="11357361">
              <a:off x="5235846" y="3992998"/>
              <a:ext cx="298244" cy="593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 810"/>
            <p:cNvSpPr/>
            <p:nvPr/>
          </p:nvSpPr>
          <p:spPr>
            <a:xfrm rot="11704208" flipV="1">
              <a:off x="4758430" y="4537940"/>
              <a:ext cx="332482" cy="65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 811"/>
            <p:cNvSpPr/>
            <p:nvPr/>
          </p:nvSpPr>
          <p:spPr>
            <a:xfrm rot="10800000">
              <a:off x="4870341" y="3855516"/>
              <a:ext cx="338459" cy="6316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 812"/>
            <p:cNvSpPr/>
            <p:nvPr/>
          </p:nvSpPr>
          <p:spPr>
            <a:xfrm rot="12182180" flipV="1">
              <a:off x="5352435" y="4715417"/>
              <a:ext cx="278662" cy="580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 813"/>
            <p:cNvSpPr/>
            <p:nvPr/>
          </p:nvSpPr>
          <p:spPr>
            <a:xfrm rot="11452031">
              <a:off x="5531655" y="4106516"/>
              <a:ext cx="299774" cy="591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 814"/>
            <p:cNvSpPr/>
            <p:nvPr/>
          </p:nvSpPr>
          <p:spPr>
            <a:xfrm rot="12408643" flipV="1">
              <a:off x="5634094" y="4832906"/>
              <a:ext cx="265871" cy="5272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 815"/>
            <p:cNvSpPr/>
            <p:nvPr/>
          </p:nvSpPr>
          <p:spPr>
            <a:xfrm rot="11413656">
              <a:off x="5795389" y="4264200"/>
              <a:ext cx="306397" cy="55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 816"/>
            <p:cNvSpPr/>
            <p:nvPr/>
          </p:nvSpPr>
          <p:spPr>
            <a:xfrm rot="12463531" flipV="1">
              <a:off x="5878991" y="4914929"/>
              <a:ext cx="251382" cy="4985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 817"/>
            <p:cNvSpPr/>
            <p:nvPr/>
          </p:nvSpPr>
          <p:spPr>
            <a:xfrm rot="11480898">
              <a:off x="6062181" y="4440894"/>
              <a:ext cx="294897" cy="468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 818"/>
            <p:cNvSpPr/>
            <p:nvPr/>
          </p:nvSpPr>
          <p:spPr>
            <a:xfrm rot="12323003" flipV="1">
              <a:off x="6116188" y="5013781"/>
              <a:ext cx="217909" cy="432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 819"/>
            <p:cNvSpPr/>
            <p:nvPr/>
          </p:nvSpPr>
          <p:spPr>
            <a:xfrm rot="11963281">
              <a:off x="6299215" y="4561560"/>
              <a:ext cx="245405" cy="466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 820"/>
            <p:cNvSpPr/>
            <p:nvPr/>
          </p:nvSpPr>
          <p:spPr>
            <a:xfrm rot="12137183" flipV="1">
              <a:off x="6335402" y="5106667"/>
              <a:ext cx="207604" cy="411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 821"/>
            <p:cNvSpPr/>
            <p:nvPr/>
          </p:nvSpPr>
          <p:spPr>
            <a:xfrm rot="12044928">
              <a:off x="6515082" y="4703878"/>
              <a:ext cx="211071" cy="404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 822"/>
            <p:cNvSpPr/>
            <p:nvPr/>
          </p:nvSpPr>
          <p:spPr>
            <a:xfrm rot="11937862" flipV="1">
              <a:off x="6749872" y="5295980"/>
              <a:ext cx="168895" cy="3349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 823"/>
            <p:cNvSpPr/>
            <p:nvPr/>
          </p:nvSpPr>
          <p:spPr>
            <a:xfrm rot="12380138">
              <a:off x="6871236" y="4967615"/>
              <a:ext cx="155051" cy="3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 824"/>
            <p:cNvSpPr/>
            <p:nvPr/>
          </p:nvSpPr>
          <p:spPr>
            <a:xfrm rot="11542924" flipV="1">
              <a:off x="7204696" y="5483159"/>
              <a:ext cx="132864" cy="306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 825"/>
            <p:cNvSpPr/>
            <p:nvPr/>
          </p:nvSpPr>
          <p:spPr>
            <a:xfrm rot="12938972">
              <a:off x="7434943" y="5371105"/>
              <a:ext cx="117538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 826"/>
            <p:cNvSpPr/>
            <p:nvPr/>
          </p:nvSpPr>
          <p:spPr>
            <a:xfrm rot="10357787" flipV="1">
              <a:off x="7705682" y="5774286"/>
              <a:ext cx="127125" cy="237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 827"/>
            <p:cNvSpPr/>
            <p:nvPr/>
          </p:nvSpPr>
          <p:spPr>
            <a:xfrm rot="14815192">
              <a:off x="7770118" y="5600088"/>
              <a:ext cx="110139" cy="2045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 828"/>
            <p:cNvSpPr/>
            <p:nvPr/>
          </p:nvSpPr>
          <p:spPr>
            <a:xfrm>
              <a:off x="483224" y="4245991"/>
              <a:ext cx="7454863" cy="163305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 829"/>
            <p:cNvSpPr/>
            <p:nvPr/>
          </p:nvSpPr>
          <p:spPr>
            <a:xfrm rot="11351886" flipV="1">
              <a:off x="7354580" y="5577089"/>
              <a:ext cx="106946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 830"/>
            <p:cNvSpPr/>
            <p:nvPr/>
          </p:nvSpPr>
          <p:spPr>
            <a:xfrm rot="13364984">
              <a:off x="7560770" y="5453344"/>
              <a:ext cx="104484" cy="208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 831"/>
            <p:cNvSpPr/>
            <p:nvPr/>
          </p:nvSpPr>
          <p:spPr>
            <a:xfrm rot="11449929" flipV="1">
              <a:off x="7467265" y="5649724"/>
              <a:ext cx="117466" cy="241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 832"/>
            <p:cNvSpPr/>
            <p:nvPr/>
          </p:nvSpPr>
          <p:spPr>
            <a:xfrm rot="14132356">
              <a:off x="7667929" y="5529332"/>
              <a:ext cx="105295" cy="204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 833"/>
            <p:cNvSpPr/>
            <p:nvPr/>
          </p:nvSpPr>
          <p:spPr>
            <a:xfrm rot="11871069" flipV="1">
              <a:off x="6901463" y="5374521"/>
              <a:ext cx="157371" cy="307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 834"/>
            <p:cNvSpPr/>
            <p:nvPr/>
          </p:nvSpPr>
          <p:spPr>
            <a:xfrm rot="13001122">
              <a:off x="7011169" y="5064828"/>
              <a:ext cx="139104" cy="290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 835"/>
            <p:cNvSpPr/>
            <p:nvPr/>
          </p:nvSpPr>
          <p:spPr>
            <a:xfrm rot="11762994" flipV="1">
              <a:off x="6553231" y="5207581"/>
              <a:ext cx="193880" cy="384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 836"/>
            <p:cNvSpPr/>
            <p:nvPr/>
          </p:nvSpPr>
          <p:spPr>
            <a:xfrm rot="12233165">
              <a:off x="6698981" y="4842476"/>
              <a:ext cx="180371" cy="3608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 837"/>
            <p:cNvSpPr/>
            <p:nvPr/>
          </p:nvSpPr>
          <p:spPr>
            <a:xfrm rot="11881477" flipV="1">
              <a:off x="7050928" y="5426482"/>
              <a:ext cx="136953" cy="296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 838"/>
            <p:cNvSpPr/>
            <p:nvPr/>
          </p:nvSpPr>
          <p:spPr>
            <a:xfrm rot="13479263">
              <a:off x="7153970" y="5166427"/>
              <a:ext cx="134347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 839"/>
            <p:cNvSpPr/>
            <p:nvPr/>
          </p:nvSpPr>
          <p:spPr>
            <a:xfrm rot="10357787" flipV="1">
              <a:off x="7844303" y="5851549"/>
              <a:ext cx="125572" cy="1941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 840"/>
            <p:cNvSpPr/>
            <p:nvPr/>
          </p:nvSpPr>
          <p:spPr>
            <a:xfrm rot="14815192">
              <a:off x="7884424" y="5695395"/>
              <a:ext cx="87482" cy="1633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 841"/>
            <p:cNvSpPr/>
            <p:nvPr/>
          </p:nvSpPr>
          <p:spPr>
            <a:xfrm rot="10357787" flipV="1">
              <a:off x="7938557" y="5883150"/>
              <a:ext cx="95327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 842"/>
            <p:cNvSpPr/>
            <p:nvPr/>
          </p:nvSpPr>
          <p:spPr>
            <a:xfrm rot="14815192">
              <a:off x="7966198" y="5766690"/>
              <a:ext cx="95200" cy="1455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 843"/>
            <p:cNvSpPr/>
            <p:nvPr/>
          </p:nvSpPr>
          <p:spPr>
            <a:xfrm rot="9206566" flipV="1">
              <a:off x="8088211" y="5916550"/>
              <a:ext cx="77466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 844"/>
            <p:cNvSpPr/>
            <p:nvPr/>
          </p:nvSpPr>
          <p:spPr>
            <a:xfrm rot="15622073">
              <a:off x="8056699" y="5833767"/>
              <a:ext cx="77359" cy="144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 845"/>
            <p:cNvSpPr/>
            <p:nvPr/>
          </p:nvSpPr>
          <p:spPr>
            <a:xfrm rot="12938972">
              <a:off x="7289680" y="5276207"/>
              <a:ext cx="135922" cy="242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 846"/>
            <p:cNvSpPr/>
            <p:nvPr/>
          </p:nvSpPr>
          <p:spPr>
            <a:xfrm rot="11449929" flipV="1">
              <a:off x="7583959" y="5706691"/>
              <a:ext cx="104697" cy="215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1" name="フリーフォーム 1060"/>
          <p:cNvSpPr/>
          <p:nvPr/>
        </p:nvSpPr>
        <p:spPr>
          <a:xfrm rot="9307200" flipV="1">
            <a:off x="6090719" y="1048414"/>
            <a:ext cx="108220" cy="2146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/>
          <p:cNvSpPr/>
          <p:nvPr/>
        </p:nvSpPr>
        <p:spPr>
          <a:xfrm rot="9268689">
            <a:off x="5939181" y="841713"/>
            <a:ext cx="107553" cy="22857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/>
          <p:cNvSpPr/>
          <p:nvPr/>
        </p:nvSpPr>
        <p:spPr>
          <a:xfrm rot="9614277" flipV="1">
            <a:off x="6185521" y="1014494"/>
            <a:ext cx="98889" cy="19456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/>
          <p:cNvSpPr/>
          <p:nvPr/>
        </p:nvSpPr>
        <p:spPr>
          <a:xfrm rot="8884128">
            <a:off x="6058556" y="830176"/>
            <a:ext cx="101154" cy="1887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/>
          <p:cNvSpPr/>
          <p:nvPr/>
        </p:nvSpPr>
        <p:spPr>
          <a:xfrm rot="9737569" flipV="1">
            <a:off x="6349486" y="948518"/>
            <a:ext cx="84095" cy="1838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/>
          <p:cNvSpPr/>
          <p:nvPr/>
        </p:nvSpPr>
        <p:spPr>
          <a:xfrm rot="9134412">
            <a:off x="6277302" y="777435"/>
            <a:ext cx="85812" cy="1708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/>
          <p:cNvSpPr/>
          <p:nvPr/>
        </p:nvSpPr>
        <p:spPr>
          <a:xfrm rot="9481259" flipV="1">
            <a:off x="6266829" y="980471"/>
            <a:ext cx="95667" cy="18972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/>
          <p:cNvSpPr/>
          <p:nvPr/>
        </p:nvSpPr>
        <p:spPr>
          <a:xfrm rot="9282879">
            <a:off x="6171653" y="804640"/>
            <a:ext cx="97386" cy="18175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/>
          <p:cNvSpPr/>
          <p:nvPr/>
        </p:nvSpPr>
        <p:spPr>
          <a:xfrm rot="9959231" flipV="1">
            <a:off x="6428695" y="925220"/>
            <a:ext cx="80178" cy="16690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/>
          <p:cNvSpPr/>
          <p:nvPr/>
        </p:nvSpPr>
        <p:spPr>
          <a:xfrm rot="9229082">
            <a:off x="6364686" y="752153"/>
            <a:ext cx="86253" cy="1702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/>
          <p:cNvSpPr/>
          <p:nvPr/>
        </p:nvSpPr>
        <p:spPr>
          <a:xfrm rot="10185694" flipV="1">
            <a:off x="6509545" y="906016"/>
            <a:ext cx="76501" cy="15171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/>
          <p:cNvSpPr/>
          <p:nvPr/>
        </p:nvSpPr>
        <p:spPr>
          <a:xfrm rot="9190707">
            <a:off x="6449030" y="743200"/>
            <a:ext cx="88164" cy="1590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/>
          <p:cNvSpPr/>
          <p:nvPr/>
        </p:nvSpPr>
        <p:spPr>
          <a:xfrm rot="10240582" flipV="1">
            <a:off x="6577936" y="884492"/>
            <a:ext cx="72330" cy="14344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/>
          <p:cNvSpPr/>
          <p:nvPr/>
        </p:nvSpPr>
        <p:spPr>
          <a:xfrm rot="9257949">
            <a:off x="6533952" y="740975"/>
            <a:ext cx="84854" cy="13478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/>
          <p:cNvSpPr/>
          <p:nvPr/>
        </p:nvSpPr>
        <p:spPr>
          <a:xfrm rot="10100054" flipV="1">
            <a:off x="6644762" y="870897"/>
            <a:ext cx="62700" cy="1243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/>
          <p:cNvSpPr/>
          <p:nvPr/>
        </p:nvSpPr>
        <p:spPr>
          <a:xfrm rot="9740332">
            <a:off x="6610618" y="731922"/>
            <a:ext cx="70614" cy="1343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/>
          <p:cNvSpPr/>
          <p:nvPr/>
        </p:nvSpPr>
        <p:spPr>
          <a:xfrm rot="9914234" flipV="1">
            <a:off x="6709731" y="855715"/>
            <a:ext cx="59734" cy="1184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/>
          <p:cNvSpPr/>
          <p:nvPr/>
        </p:nvSpPr>
        <p:spPr>
          <a:xfrm rot="9821979">
            <a:off x="6680474" y="731963"/>
            <a:ext cx="60736" cy="11650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/>
          <p:cNvSpPr/>
          <p:nvPr/>
        </p:nvSpPr>
        <p:spPr>
          <a:xfrm rot="9714913" flipV="1">
            <a:off x="6832206" y="832923"/>
            <a:ext cx="48599" cy="9638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/>
          <p:cNvSpPr/>
          <p:nvPr/>
        </p:nvSpPr>
        <p:spPr>
          <a:xfrm rot="10157189">
            <a:off x="6801629" y="738315"/>
            <a:ext cx="44613" cy="900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/>
          <p:cNvSpPr/>
          <p:nvPr/>
        </p:nvSpPr>
        <p:spPr>
          <a:xfrm rot="9319975" flipV="1">
            <a:off x="6967642" y="801023"/>
            <a:ext cx="38227" cy="8804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/>
          <p:cNvSpPr/>
          <p:nvPr/>
        </p:nvSpPr>
        <p:spPr>
          <a:xfrm rot="10716023">
            <a:off x="6994021" y="739224"/>
            <a:ext cx="33818" cy="6311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/>
          <p:cNvSpPr/>
          <p:nvPr/>
        </p:nvSpPr>
        <p:spPr>
          <a:xfrm rot="8134838" flipV="1">
            <a:off x="7127404" y="783512"/>
            <a:ext cx="36581" cy="6839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/>
          <p:cNvSpPr/>
          <p:nvPr/>
        </p:nvSpPr>
        <p:spPr>
          <a:xfrm rot="12592243">
            <a:off x="7109624" y="734779"/>
            <a:ext cx="31690" cy="5885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/>
          <p:cNvSpPr/>
          <p:nvPr/>
        </p:nvSpPr>
        <p:spPr>
          <a:xfrm rot="9128937" flipV="1">
            <a:off x="7015202" y="800159"/>
            <a:ext cx="30774" cy="751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/>
          <p:cNvSpPr/>
          <p:nvPr/>
        </p:nvSpPr>
        <p:spPr>
          <a:xfrm rot="11142035">
            <a:off x="7036646" y="737728"/>
            <a:ext cx="30061" cy="6013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/>
          <p:cNvSpPr/>
          <p:nvPr/>
        </p:nvSpPr>
        <p:spPr>
          <a:xfrm rot="9226980" flipV="1">
            <a:off x="7051696" y="796954"/>
            <a:ext cx="33799" cy="6960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/>
          <p:cNvSpPr/>
          <p:nvPr/>
        </p:nvSpPr>
        <p:spPr>
          <a:xfrm rot="11909407">
            <a:off x="7073982" y="736673"/>
            <a:ext cx="30299" cy="587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/>
          <p:cNvSpPr/>
          <p:nvPr/>
        </p:nvSpPr>
        <p:spPr>
          <a:xfrm rot="9648120" flipV="1">
            <a:off x="6878538" y="826488"/>
            <a:ext cx="45281" cy="883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/>
          <p:cNvSpPr/>
          <p:nvPr/>
        </p:nvSpPr>
        <p:spPr>
          <a:xfrm rot="10778173">
            <a:off x="6849177" y="738399"/>
            <a:ext cx="40027" cy="8370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/>
          <p:cNvSpPr/>
          <p:nvPr/>
        </p:nvSpPr>
        <p:spPr>
          <a:xfrm rot="9540045" flipV="1">
            <a:off x="6775278" y="843110"/>
            <a:ext cx="55786" cy="11063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/>
          <p:cNvSpPr/>
          <p:nvPr/>
        </p:nvSpPr>
        <p:spPr>
          <a:xfrm rot="10010216">
            <a:off x="6743790" y="735855"/>
            <a:ext cx="51897" cy="10383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/>
          <p:cNvSpPr/>
          <p:nvPr/>
        </p:nvSpPr>
        <p:spPr>
          <a:xfrm rot="9658528" flipV="1">
            <a:off x="6921516" y="814602"/>
            <a:ext cx="39406" cy="8527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/>
          <p:cNvSpPr/>
          <p:nvPr/>
        </p:nvSpPr>
        <p:spPr>
          <a:xfrm rot="11256314">
            <a:off x="6898206" y="737911"/>
            <a:ext cx="38653" cy="7871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/>
          <p:cNvSpPr/>
          <p:nvPr/>
        </p:nvSpPr>
        <p:spPr>
          <a:xfrm rot="8134838" flipV="1">
            <a:off x="7168882" y="778641"/>
            <a:ext cx="36132" cy="5585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/>
          <p:cNvSpPr/>
          <p:nvPr/>
        </p:nvSpPr>
        <p:spPr>
          <a:xfrm rot="12592243">
            <a:off x="7149459" y="740026"/>
            <a:ext cx="25175" cy="4698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/>
          <p:cNvSpPr/>
          <p:nvPr/>
        </p:nvSpPr>
        <p:spPr>
          <a:xfrm rot="8134838" flipV="1">
            <a:off x="7196436" y="772315"/>
            <a:ext cx="27428" cy="5439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/>
          <p:cNvSpPr/>
          <p:nvPr/>
        </p:nvSpPr>
        <p:spPr>
          <a:xfrm rot="12592243">
            <a:off x="7178828" y="742054"/>
            <a:ext cx="27391" cy="4189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/>
          <p:cNvSpPr/>
          <p:nvPr/>
        </p:nvSpPr>
        <p:spPr>
          <a:xfrm rot="6983617" flipV="1">
            <a:off x="7234032" y="756620"/>
            <a:ext cx="22288" cy="4419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/>
          <p:cNvSpPr/>
          <p:nvPr/>
        </p:nvSpPr>
        <p:spPr>
          <a:xfrm rot="13399124">
            <a:off x="7211606" y="743339"/>
            <a:ext cx="22257" cy="4154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/>
          <p:cNvSpPr/>
          <p:nvPr/>
        </p:nvSpPr>
        <p:spPr>
          <a:xfrm rot="10716023">
            <a:off x="6945694" y="740306"/>
            <a:ext cx="39109" cy="6991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/>
          <p:cNvSpPr/>
          <p:nvPr/>
        </p:nvSpPr>
        <p:spPr>
          <a:xfrm rot="9226980" flipV="1">
            <a:off x="7086415" y="791660"/>
            <a:ext cx="30123" cy="620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360" name="グループ化 1359"/>
          <p:cNvGrpSpPr/>
          <p:nvPr/>
        </p:nvGrpSpPr>
        <p:grpSpPr>
          <a:xfrm rot="3062983" flipV="1">
            <a:off x="5050043" y="1722398"/>
            <a:ext cx="1143251" cy="385404"/>
            <a:chOff x="337702" y="3440793"/>
            <a:chExt cx="7829846" cy="2631468"/>
          </a:xfrm>
        </p:grpSpPr>
        <p:sp>
          <p:nvSpPr>
            <p:cNvPr id="1361" name="フリーフォーム 1360"/>
            <p:cNvSpPr/>
            <p:nvPr/>
          </p:nvSpPr>
          <p:spPr>
            <a:xfrm rot="11248954" flipV="1">
              <a:off x="405997" y="4412632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/>
            <p:cNvSpPr/>
            <p:nvPr/>
          </p:nvSpPr>
          <p:spPr>
            <a:xfrm rot="9975450">
              <a:off x="337702" y="3497933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/>
            <p:cNvSpPr/>
            <p:nvPr/>
          </p:nvSpPr>
          <p:spPr>
            <a:xfrm rot="11302357" flipV="1">
              <a:off x="787948" y="4351433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/>
            <p:cNvSpPr/>
            <p:nvPr/>
          </p:nvSpPr>
          <p:spPr>
            <a:xfrm rot="10152755">
              <a:off x="739945" y="3464607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/>
            <p:cNvSpPr/>
            <p:nvPr/>
          </p:nvSpPr>
          <p:spPr>
            <a:xfrm rot="11358290" flipV="1">
              <a:off x="1174676" y="4322178"/>
              <a:ext cx="441423" cy="87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/>
            <p:cNvSpPr/>
            <p:nvPr/>
          </p:nvSpPr>
          <p:spPr>
            <a:xfrm rot="10315247">
              <a:off x="1152822" y="3462437"/>
              <a:ext cx="440820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/>
            <p:cNvSpPr/>
            <p:nvPr/>
          </p:nvSpPr>
          <p:spPr>
            <a:xfrm rot="11254278" flipV="1">
              <a:off x="1566415" y="4301136"/>
              <a:ext cx="427575" cy="8479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/>
            <p:cNvSpPr/>
            <p:nvPr/>
          </p:nvSpPr>
          <p:spPr>
            <a:xfrm rot="10279830">
              <a:off x="1540106" y="3454942"/>
              <a:ext cx="435492" cy="8127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/>
            <p:cNvSpPr/>
            <p:nvPr/>
          </p:nvSpPr>
          <p:spPr>
            <a:xfrm rot="11162147" flipV="1">
              <a:off x="1949845" y="4308077"/>
              <a:ext cx="411185" cy="815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/>
            <p:cNvSpPr/>
            <p:nvPr/>
          </p:nvSpPr>
          <p:spPr>
            <a:xfrm rot="10431998">
              <a:off x="1934506" y="3440793"/>
              <a:ext cx="421089" cy="7858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/>
            <p:cNvSpPr/>
            <p:nvPr/>
          </p:nvSpPr>
          <p:spPr>
            <a:xfrm rot="11140086" flipV="1">
              <a:off x="2313186" y="4277906"/>
              <a:ext cx="416199" cy="825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/>
            <p:cNvSpPr/>
            <p:nvPr/>
          </p:nvSpPr>
          <p:spPr>
            <a:xfrm rot="10523284">
              <a:off x="2303286" y="3447467"/>
              <a:ext cx="415630" cy="775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/>
            <p:cNvSpPr/>
            <p:nvPr/>
          </p:nvSpPr>
          <p:spPr>
            <a:xfrm rot="11134373" flipV="1">
              <a:off x="2694903" y="4283443"/>
              <a:ext cx="406165" cy="8054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/>
            <p:cNvSpPr/>
            <p:nvPr/>
          </p:nvSpPr>
          <p:spPr>
            <a:xfrm rot="10259692">
              <a:off x="2689069" y="3465937"/>
              <a:ext cx="405611" cy="756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/>
            <p:cNvSpPr/>
            <p:nvPr/>
          </p:nvSpPr>
          <p:spPr>
            <a:xfrm rot="11308133" flipV="1">
              <a:off x="3080871" y="4283267"/>
              <a:ext cx="412795" cy="7925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/>
            <p:cNvSpPr/>
            <p:nvPr/>
          </p:nvSpPr>
          <p:spPr>
            <a:xfrm rot="10577984">
              <a:off x="3081095" y="3472875"/>
              <a:ext cx="413459" cy="747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/>
            <p:cNvSpPr/>
            <p:nvPr/>
          </p:nvSpPr>
          <p:spPr>
            <a:xfrm rot="11343663" flipV="1">
              <a:off x="3435936" y="4306537"/>
              <a:ext cx="407467" cy="757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/>
            <p:cNvSpPr/>
            <p:nvPr/>
          </p:nvSpPr>
          <p:spPr>
            <a:xfrm rot="10613514">
              <a:off x="3484259" y="3523435"/>
              <a:ext cx="406912" cy="7115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/>
            <p:cNvSpPr/>
            <p:nvPr/>
          </p:nvSpPr>
          <p:spPr>
            <a:xfrm rot="11589030" flipV="1">
              <a:off x="3782086" y="4326410"/>
              <a:ext cx="390441" cy="7743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/>
            <p:cNvSpPr/>
            <p:nvPr/>
          </p:nvSpPr>
          <p:spPr>
            <a:xfrm rot="10800000">
              <a:off x="3862719" y="3577895"/>
              <a:ext cx="369401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/>
            <p:cNvSpPr/>
            <p:nvPr/>
          </p:nvSpPr>
          <p:spPr>
            <a:xfrm rot="11530149" flipV="1">
              <a:off x="4134135" y="4386907"/>
              <a:ext cx="376120" cy="7458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/>
            <p:cNvSpPr/>
            <p:nvPr/>
          </p:nvSpPr>
          <p:spPr>
            <a:xfrm rot="10800000">
              <a:off x="4212454" y="3659842"/>
              <a:ext cx="362559" cy="676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/>
            <p:cNvSpPr/>
            <p:nvPr/>
          </p:nvSpPr>
          <p:spPr>
            <a:xfrm rot="11837226" flipV="1">
              <a:off x="4455559" y="4463787"/>
              <a:ext cx="343684" cy="676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/>
            <p:cNvSpPr/>
            <p:nvPr/>
          </p:nvSpPr>
          <p:spPr>
            <a:xfrm rot="11107077">
              <a:off x="4559843" y="3738805"/>
              <a:ext cx="351560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/>
            <p:cNvSpPr/>
            <p:nvPr/>
          </p:nvSpPr>
          <p:spPr>
            <a:xfrm rot="11960518" flipV="1">
              <a:off x="5064903" y="4612376"/>
              <a:ext cx="292271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/>
            <p:cNvSpPr/>
            <p:nvPr/>
          </p:nvSpPr>
          <p:spPr>
            <a:xfrm rot="11357361">
              <a:off x="5235953" y="3993038"/>
              <a:ext cx="298236" cy="593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/>
            <p:cNvSpPr/>
            <p:nvPr/>
          </p:nvSpPr>
          <p:spPr>
            <a:xfrm rot="11704208" flipV="1">
              <a:off x="4758540" y="4537989"/>
              <a:ext cx="332486" cy="6593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/>
            <p:cNvSpPr/>
            <p:nvPr/>
          </p:nvSpPr>
          <p:spPr>
            <a:xfrm rot="10800000">
              <a:off x="4870459" y="3855571"/>
              <a:ext cx="338465" cy="6316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/>
            <p:cNvSpPr/>
            <p:nvPr/>
          </p:nvSpPr>
          <p:spPr>
            <a:xfrm rot="12182180" flipV="1">
              <a:off x="5352549" y="4715467"/>
              <a:ext cx="278655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/>
            <p:cNvSpPr/>
            <p:nvPr/>
          </p:nvSpPr>
          <p:spPr>
            <a:xfrm rot="11452031">
              <a:off x="5531788" y="4106581"/>
              <a:ext cx="299770" cy="5916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/>
            <p:cNvSpPr/>
            <p:nvPr/>
          </p:nvSpPr>
          <p:spPr>
            <a:xfrm rot="12408643" flipV="1">
              <a:off x="5634230" y="4832984"/>
              <a:ext cx="265875" cy="5272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/>
            <p:cNvSpPr/>
            <p:nvPr/>
          </p:nvSpPr>
          <p:spPr>
            <a:xfrm rot="11413656">
              <a:off x="5795519" y="4264282"/>
              <a:ext cx="306413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/>
            <p:cNvSpPr/>
            <p:nvPr/>
          </p:nvSpPr>
          <p:spPr>
            <a:xfrm rot="12463531" flipV="1">
              <a:off x="5879129" y="4915024"/>
              <a:ext cx="251383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/>
            <p:cNvSpPr/>
            <p:nvPr/>
          </p:nvSpPr>
          <p:spPr>
            <a:xfrm rot="11480898">
              <a:off x="6062318" y="4440980"/>
              <a:ext cx="294907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/>
            <p:cNvSpPr/>
            <p:nvPr/>
          </p:nvSpPr>
          <p:spPr>
            <a:xfrm rot="12323003" flipV="1">
              <a:off x="6116332" y="5013860"/>
              <a:ext cx="217914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/>
            <p:cNvSpPr/>
            <p:nvPr/>
          </p:nvSpPr>
          <p:spPr>
            <a:xfrm rot="11963281">
              <a:off x="6299361" y="4561643"/>
              <a:ext cx="245418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/>
            <p:cNvSpPr/>
            <p:nvPr/>
          </p:nvSpPr>
          <p:spPr>
            <a:xfrm rot="12137183" flipV="1">
              <a:off x="6335538" y="5106753"/>
              <a:ext cx="207606" cy="41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/>
            <p:cNvSpPr/>
            <p:nvPr/>
          </p:nvSpPr>
          <p:spPr>
            <a:xfrm rot="12044928">
              <a:off x="6515215" y="4703951"/>
              <a:ext cx="211085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/>
            <p:cNvSpPr/>
            <p:nvPr/>
          </p:nvSpPr>
          <p:spPr>
            <a:xfrm rot="11937862" flipV="1">
              <a:off x="6750015" y="5296070"/>
              <a:ext cx="168904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/>
            <p:cNvSpPr/>
            <p:nvPr/>
          </p:nvSpPr>
          <p:spPr>
            <a:xfrm rot="12380138">
              <a:off x="6871387" y="4967689"/>
              <a:ext cx="155049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/>
            <p:cNvSpPr/>
            <p:nvPr/>
          </p:nvSpPr>
          <p:spPr>
            <a:xfrm rot="11542924" flipV="1">
              <a:off x="7204851" y="5483248"/>
              <a:ext cx="132859" cy="306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/>
            <p:cNvSpPr/>
            <p:nvPr/>
          </p:nvSpPr>
          <p:spPr>
            <a:xfrm rot="12938972">
              <a:off x="7435081" y="5371198"/>
              <a:ext cx="117531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/>
            <p:cNvSpPr/>
            <p:nvPr/>
          </p:nvSpPr>
          <p:spPr>
            <a:xfrm rot="10357787" flipV="1">
              <a:off x="7705829" y="5774389"/>
              <a:ext cx="127133" cy="237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/>
            <p:cNvSpPr/>
            <p:nvPr/>
          </p:nvSpPr>
          <p:spPr>
            <a:xfrm rot="14815192">
              <a:off x="7770266" y="5600202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/>
            <p:cNvSpPr/>
            <p:nvPr/>
          </p:nvSpPr>
          <p:spPr>
            <a:xfrm>
              <a:off x="483274" y="4246064"/>
              <a:ext cx="7454916" cy="163307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/>
            <p:cNvSpPr/>
            <p:nvPr/>
          </p:nvSpPr>
          <p:spPr>
            <a:xfrm rot="11351886" flipV="1">
              <a:off x="7354686" y="5577176"/>
              <a:ext cx="106957" cy="261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/>
            <p:cNvSpPr/>
            <p:nvPr/>
          </p:nvSpPr>
          <p:spPr>
            <a:xfrm rot="13364984">
              <a:off x="7560880" y="5453426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/>
            <p:cNvSpPr/>
            <p:nvPr/>
          </p:nvSpPr>
          <p:spPr>
            <a:xfrm rot="11449929" flipV="1">
              <a:off x="7467381" y="5649815"/>
              <a:ext cx="117470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/>
            <p:cNvSpPr/>
            <p:nvPr/>
          </p:nvSpPr>
          <p:spPr>
            <a:xfrm rot="14132356">
              <a:off x="7668060" y="5529419"/>
              <a:ext cx="105299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/>
            <p:cNvSpPr/>
            <p:nvPr/>
          </p:nvSpPr>
          <p:spPr>
            <a:xfrm rot="11871069" flipV="1">
              <a:off x="6901576" y="5374589"/>
              <a:ext cx="157371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/>
            <p:cNvSpPr/>
            <p:nvPr/>
          </p:nvSpPr>
          <p:spPr>
            <a:xfrm rot="13001122">
              <a:off x="7011293" y="5064903"/>
              <a:ext cx="139112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/>
            <p:cNvSpPr/>
            <p:nvPr/>
          </p:nvSpPr>
          <p:spPr>
            <a:xfrm rot="11762994" flipV="1">
              <a:off x="6553338" y="5207662"/>
              <a:ext cx="193882" cy="3844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/>
            <p:cNvSpPr/>
            <p:nvPr/>
          </p:nvSpPr>
          <p:spPr>
            <a:xfrm rot="12233165">
              <a:off x="6699063" y="4842530"/>
              <a:ext cx="180369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/>
            <p:cNvSpPr/>
            <p:nvPr/>
          </p:nvSpPr>
          <p:spPr>
            <a:xfrm rot="11881477" flipV="1">
              <a:off x="7050994" y="5426542"/>
              <a:ext cx="136955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/>
            <p:cNvSpPr/>
            <p:nvPr/>
          </p:nvSpPr>
          <p:spPr>
            <a:xfrm rot="13479263">
              <a:off x="7154053" y="5166515"/>
              <a:ext cx="134339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/>
            <p:cNvSpPr/>
            <p:nvPr/>
          </p:nvSpPr>
          <p:spPr>
            <a:xfrm rot="10357787" flipV="1">
              <a:off x="7844407" y="5851653"/>
              <a:ext cx="125579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/>
            <p:cNvSpPr/>
            <p:nvPr/>
          </p:nvSpPr>
          <p:spPr>
            <a:xfrm rot="14815192">
              <a:off x="7884518" y="5695512"/>
              <a:ext cx="87492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/>
            <p:cNvSpPr/>
            <p:nvPr/>
          </p:nvSpPr>
          <p:spPr>
            <a:xfrm rot="10357787" flipV="1">
              <a:off x="7938662" y="5883212"/>
              <a:ext cx="95328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/>
            <p:cNvSpPr/>
            <p:nvPr/>
          </p:nvSpPr>
          <p:spPr>
            <a:xfrm rot="14815192">
              <a:off x="7966294" y="5766753"/>
              <a:ext cx="95193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/>
            <p:cNvSpPr/>
            <p:nvPr/>
          </p:nvSpPr>
          <p:spPr>
            <a:xfrm rot="9206566" flipV="1">
              <a:off x="8088289" y="5916598"/>
              <a:ext cx="77460" cy="153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/>
            <p:cNvSpPr/>
            <p:nvPr/>
          </p:nvSpPr>
          <p:spPr>
            <a:xfrm rot="15622073">
              <a:off x="8056686" y="5833699"/>
              <a:ext cx="77352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/>
            <p:cNvSpPr/>
            <p:nvPr/>
          </p:nvSpPr>
          <p:spPr>
            <a:xfrm rot="12938972">
              <a:off x="7289807" y="5276203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/>
            <p:cNvSpPr/>
            <p:nvPr/>
          </p:nvSpPr>
          <p:spPr>
            <a:xfrm rot="11449929" flipV="1">
              <a:off x="7583956" y="5706680"/>
              <a:ext cx="104691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4" name="グループ化 1423"/>
          <p:cNvGrpSpPr/>
          <p:nvPr/>
        </p:nvGrpSpPr>
        <p:grpSpPr>
          <a:xfrm rot="2968350" flipV="1">
            <a:off x="4730058" y="1972059"/>
            <a:ext cx="1329703" cy="419660"/>
            <a:chOff x="337701" y="3440842"/>
            <a:chExt cx="7829763" cy="2631471"/>
          </a:xfrm>
        </p:grpSpPr>
        <p:sp>
          <p:nvSpPr>
            <p:cNvPr id="1425" name="フリーフォーム 1424"/>
            <p:cNvSpPr/>
            <p:nvPr/>
          </p:nvSpPr>
          <p:spPr>
            <a:xfrm rot="11248954" flipV="1">
              <a:off x="405990" y="4412692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/>
            <p:cNvSpPr/>
            <p:nvPr/>
          </p:nvSpPr>
          <p:spPr>
            <a:xfrm rot="9975450">
              <a:off x="337701" y="3497981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/>
            <p:cNvSpPr/>
            <p:nvPr/>
          </p:nvSpPr>
          <p:spPr>
            <a:xfrm rot="11302357" flipV="1">
              <a:off x="787942" y="4351496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/>
            <p:cNvSpPr/>
            <p:nvPr/>
          </p:nvSpPr>
          <p:spPr>
            <a:xfrm rot="10152755">
              <a:off x="739940" y="3464649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/>
            <p:cNvSpPr/>
            <p:nvPr/>
          </p:nvSpPr>
          <p:spPr>
            <a:xfrm rot="11358290" flipV="1">
              <a:off x="1174667" y="4322240"/>
              <a:ext cx="441420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/>
            <p:cNvSpPr/>
            <p:nvPr/>
          </p:nvSpPr>
          <p:spPr>
            <a:xfrm rot="10315247">
              <a:off x="1152813" y="3462489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/>
            <p:cNvSpPr/>
            <p:nvPr/>
          </p:nvSpPr>
          <p:spPr>
            <a:xfrm rot="11254278" flipV="1">
              <a:off x="1566405" y="4301198"/>
              <a:ext cx="427571" cy="84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/>
            <p:cNvSpPr/>
            <p:nvPr/>
          </p:nvSpPr>
          <p:spPr>
            <a:xfrm rot="10279830">
              <a:off x="1540099" y="3454990"/>
              <a:ext cx="435485" cy="8127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/>
            <p:cNvSpPr/>
            <p:nvPr/>
          </p:nvSpPr>
          <p:spPr>
            <a:xfrm rot="11162147" flipV="1">
              <a:off x="1949836" y="4308133"/>
              <a:ext cx="411184" cy="8154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/>
            <p:cNvSpPr/>
            <p:nvPr/>
          </p:nvSpPr>
          <p:spPr>
            <a:xfrm rot="10431998">
              <a:off x="1934496" y="3440842"/>
              <a:ext cx="421088" cy="78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/>
            <p:cNvSpPr/>
            <p:nvPr/>
          </p:nvSpPr>
          <p:spPr>
            <a:xfrm rot="11140086" flipV="1">
              <a:off x="2313176" y="4277973"/>
              <a:ext cx="416195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/>
            <p:cNvSpPr/>
            <p:nvPr/>
          </p:nvSpPr>
          <p:spPr>
            <a:xfrm rot="10523284">
              <a:off x="2303277" y="3447515"/>
              <a:ext cx="415629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/>
            <p:cNvSpPr/>
            <p:nvPr/>
          </p:nvSpPr>
          <p:spPr>
            <a:xfrm rot="11134373" flipV="1">
              <a:off x="2694889" y="4283517"/>
              <a:ext cx="406161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/>
            <p:cNvSpPr/>
            <p:nvPr/>
          </p:nvSpPr>
          <p:spPr>
            <a:xfrm rot="10259692">
              <a:off x="2689059" y="3465999"/>
              <a:ext cx="405607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/>
            <p:cNvSpPr/>
            <p:nvPr/>
          </p:nvSpPr>
          <p:spPr>
            <a:xfrm rot="11308133" flipV="1">
              <a:off x="3080846" y="4283358"/>
              <a:ext cx="412797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/>
            <p:cNvSpPr/>
            <p:nvPr/>
          </p:nvSpPr>
          <p:spPr>
            <a:xfrm rot="10577984">
              <a:off x="3081078" y="3472933"/>
              <a:ext cx="413457" cy="7470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/>
            <p:cNvSpPr/>
            <p:nvPr/>
          </p:nvSpPr>
          <p:spPr>
            <a:xfrm rot="11343663" flipV="1">
              <a:off x="3435907" y="4306620"/>
              <a:ext cx="407468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/>
            <p:cNvSpPr/>
            <p:nvPr/>
          </p:nvSpPr>
          <p:spPr>
            <a:xfrm rot="10613514">
              <a:off x="3484234" y="3523506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/>
            <p:cNvSpPr/>
            <p:nvPr/>
          </p:nvSpPr>
          <p:spPr>
            <a:xfrm rot="11589030" flipV="1">
              <a:off x="3782061" y="4326495"/>
              <a:ext cx="390439" cy="7743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/>
            <p:cNvSpPr/>
            <p:nvPr/>
          </p:nvSpPr>
          <p:spPr>
            <a:xfrm rot="10800000">
              <a:off x="3862688" y="3577955"/>
              <a:ext cx="369400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/>
            <p:cNvSpPr/>
            <p:nvPr/>
          </p:nvSpPr>
          <p:spPr>
            <a:xfrm rot="11530149" flipV="1">
              <a:off x="4134109" y="4386979"/>
              <a:ext cx="376119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/>
            <p:cNvSpPr/>
            <p:nvPr/>
          </p:nvSpPr>
          <p:spPr>
            <a:xfrm rot="10800000">
              <a:off x="4212427" y="3659912"/>
              <a:ext cx="362558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/>
            <p:cNvSpPr/>
            <p:nvPr/>
          </p:nvSpPr>
          <p:spPr>
            <a:xfrm rot="11837226" flipV="1">
              <a:off x="4455528" y="4463868"/>
              <a:ext cx="343686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/>
            <p:cNvSpPr/>
            <p:nvPr/>
          </p:nvSpPr>
          <p:spPr>
            <a:xfrm rot="11107077">
              <a:off x="4559812" y="3738867"/>
              <a:ext cx="351558" cy="6561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/>
            <p:cNvSpPr/>
            <p:nvPr/>
          </p:nvSpPr>
          <p:spPr>
            <a:xfrm rot="11960518" flipV="1">
              <a:off x="5064877" y="4612452"/>
              <a:ext cx="292268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/>
            <p:cNvSpPr/>
            <p:nvPr/>
          </p:nvSpPr>
          <p:spPr>
            <a:xfrm rot="11357361">
              <a:off x="5235923" y="3993114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/>
            <p:cNvSpPr/>
            <p:nvPr/>
          </p:nvSpPr>
          <p:spPr>
            <a:xfrm rot="11704208" flipV="1">
              <a:off x="4758509" y="4538075"/>
              <a:ext cx="332486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/>
            <p:cNvSpPr/>
            <p:nvPr/>
          </p:nvSpPr>
          <p:spPr>
            <a:xfrm rot="10800000">
              <a:off x="4870437" y="3855633"/>
              <a:ext cx="338463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/>
            <p:cNvSpPr/>
            <p:nvPr/>
          </p:nvSpPr>
          <p:spPr>
            <a:xfrm rot="12182180" flipV="1">
              <a:off x="5352520" y="4715550"/>
              <a:ext cx="278655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/>
            <p:cNvSpPr/>
            <p:nvPr/>
          </p:nvSpPr>
          <p:spPr>
            <a:xfrm rot="11452031">
              <a:off x="5531762" y="4106637"/>
              <a:ext cx="299764" cy="591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/>
            <p:cNvSpPr/>
            <p:nvPr/>
          </p:nvSpPr>
          <p:spPr>
            <a:xfrm rot="12408643" flipV="1">
              <a:off x="5634202" y="4833061"/>
              <a:ext cx="265871" cy="5272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/>
            <p:cNvSpPr/>
            <p:nvPr/>
          </p:nvSpPr>
          <p:spPr>
            <a:xfrm rot="11413656">
              <a:off x="5795487" y="4264348"/>
              <a:ext cx="306412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/>
            <p:cNvSpPr/>
            <p:nvPr/>
          </p:nvSpPr>
          <p:spPr>
            <a:xfrm rot="12463531" flipV="1">
              <a:off x="5879102" y="4915093"/>
              <a:ext cx="251380" cy="498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/>
            <p:cNvSpPr/>
            <p:nvPr/>
          </p:nvSpPr>
          <p:spPr>
            <a:xfrm rot="11480898">
              <a:off x="6062284" y="4441040"/>
              <a:ext cx="294906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/>
            <p:cNvSpPr/>
            <p:nvPr/>
          </p:nvSpPr>
          <p:spPr>
            <a:xfrm rot="12323003" flipV="1">
              <a:off x="6116300" y="5013938"/>
              <a:ext cx="217916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/>
            <p:cNvSpPr/>
            <p:nvPr/>
          </p:nvSpPr>
          <p:spPr>
            <a:xfrm rot="11963281">
              <a:off x="6299327" y="4561708"/>
              <a:ext cx="245415" cy="466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/>
            <p:cNvSpPr/>
            <p:nvPr/>
          </p:nvSpPr>
          <p:spPr>
            <a:xfrm rot="12137183" flipV="1">
              <a:off x="6335509" y="5106826"/>
              <a:ext cx="207606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/>
            <p:cNvSpPr/>
            <p:nvPr/>
          </p:nvSpPr>
          <p:spPr>
            <a:xfrm rot="12044928">
              <a:off x="6515176" y="4704027"/>
              <a:ext cx="211086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/>
            <p:cNvSpPr/>
            <p:nvPr/>
          </p:nvSpPr>
          <p:spPr>
            <a:xfrm rot="11937862" flipV="1">
              <a:off x="6749983" y="5296148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/>
            <p:cNvSpPr/>
            <p:nvPr/>
          </p:nvSpPr>
          <p:spPr>
            <a:xfrm rot="12380138">
              <a:off x="6871353" y="4967762"/>
              <a:ext cx="155046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/>
            <p:cNvSpPr/>
            <p:nvPr/>
          </p:nvSpPr>
          <p:spPr>
            <a:xfrm rot="11542924" flipV="1">
              <a:off x="7204828" y="5483331"/>
              <a:ext cx="132853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/>
            <p:cNvSpPr/>
            <p:nvPr/>
          </p:nvSpPr>
          <p:spPr>
            <a:xfrm rot="12938972">
              <a:off x="7435044" y="5371276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/>
            <p:cNvSpPr/>
            <p:nvPr/>
          </p:nvSpPr>
          <p:spPr>
            <a:xfrm rot="10357787" flipV="1">
              <a:off x="7705794" y="5774475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/>
            <p:cNvSpPr/>
            <p:nvPr/>
          </p:nvSpPr>
          <p:spPr>
            <a:xfrm rot="14815192">
              <a:off x="7770229" y="5600278"/>
              <a:ext cx="110141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/>
            <p:cNvSpPr/>
            <p:nvPr/>
          </p:nvSpPr>
          <p:spPr>
            <a:xfrm>
              <a:off x="483275" y="4246109"/>
              <a:ext cx="7454894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/>
            <p:cNvSpPr/>
            <p:nvPr/>
          </p:nvSpPr>
          <p:spPr>
            <a:xfrm rot="11351886" flipV="1">
              <a:off x="7354660" y="5577231"/>
              <a:ext cx="106956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/>
            <p:cNvSpPr/>
            <p:nvPr/>
          </p:nvSpPr>
          <p:spPr>
            <a:xfrm rot="13364984">
              <a:off x="7560851" y="5453484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/>
            <p:cNvSpPr/>
            <p:nvPr/>
          </p:nvSpPr>
          <p:spPr>
            <a:xfrm rot="11449929" flipV="1">
              <a:off x="7467348" y="5649875"/>
              <a:ext cx="117473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/>
            <p:cNvSpPr/>
            <p:nvPr/>
          </p:nvSpPr>
          <p:spPr>
            <a:xfrm rot="14132356">
              <a:off x="7668026" y="5529480"/>
              <a:ext cx="105300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/>
            <p:cNvSpPr/>
            <p:nvPr/>
          </p:nvSpPr>
          <p:spPr>
            <a:xfrm rot="11871069" flipV="1">
              <a:off x="6901548" y="5374651"/>
              <a:ext cx="157372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/>
            <p:cNvSpPr/>
            <p:nvPr/>
          </p:nvSpPr>
          <p:spPr>
            <a:xfrm rot="13001122">
              <a:off x="7011260" y="5064953"/>
              <a:ext cx="139112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/>
            <p:cNvSpPr/>
            <p:nvPr/>
          </p:nvSpPr>
          <p:spPr>
            <a:xfrm rot="11762994" flipV="1">
              <a:off x="6553308" y="5207716"/>
              <a:ext cx="193880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/>
            <p:cNvSpPr/>
            <p:nvPr/>
          </p:nvSpPr>
          <p:spPr>
            <a:xfrm rot="12233165">
              <a:off x="6699025" y="4842584"/>
              <a:ext cx="180366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/>
            <p:cNvSpPr/>
            <p:nvPr/>
          </p:nvSpPr>
          <p:spPr>
            <a:xfrm rot="11881477" flipV="1">
              <a:off x="7050938" y="5426602"/>
              <a:ext cx="136951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/>
            <p:cNvSpPr/>
            <p:nvPr/>
          </p:nvSpPr>
          <p:spPr>
            <a:xfrm rot="13479263">
              <a:off x="7153995" y="5166569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/>
            <p:cNvSpPr/>
            <p:nvPr/>
          </p:nvSpPr>
          <p:spPr>
            <a:xfrm rot="10357787" flipV="1">
              <a:off x="7844338" y="5851713"/>
              <a:ext cx="125575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/>
            <p:cNvSpPr/>
            <p:nvPr/>
          </p:nvSpPr>
          <p:spPr>
            <a:xfrm rot="14815192">
              <a:off x="7884453" y="5695573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/>
            <p:cNvSpPr/>
            <p:nvPr/>
          </p:nvSpPr>
          <p:spPr>
            <a:xfrm rot="10357787" flipV="1">
              <a:off x="7938592" y="5883265"/>
              <a:ext cx="95326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/>
            <p:cNvSpPr/>
            <p:nvPr/>
          </p:nvSpPr>
          <p:spPr>
            <a:xfrm rot="14815192">
              <a:off x="7966226" y="5766803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/>
            <p:cNvSpPr/>
            <p:nvPr/>
          </p:nvSpPr>
          <p:spPr>
            <a:xfrm rot="9206566" flipV="1">
              <a:off x="8088216" y="5916649"/>
              <a:ext cx="77461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/>
            <p:cNvSpPr/>
            <p:nvPr/>
          </p:nvSpPr>
          <p:spPr>
            <a:xfrm rot="15622073">
              <a:off x="8056602" y="5833780"/>
              <a:ext cx="77353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/>
            <p:cNvSpPr/>
            <p:nvPr/>
          </p:nvSpPr>
          <p:spPr>
            <a:xfrm rot="12938972">
              <a:off x="7289759" y="5276215"/>
              <a:ext cx="135927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/>
            <p:cNvSpPr/>
            <p:nvPr/>
          </p:nvSpPr>
          <p:spPr>
            <a:xfrm rot="11449929" flipV="1">
              <a:off x="7583964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8" name="グループ化 1487"/>
          <p:cNvGrpSpPr/>
          <p:nvPr/>
        </p:nvGrpSpPr>
        <p:grpSpPr>
          <a:xfrm rot="3176170" flipV="1">
            <a:off x="4280807" y="2232812"/>
            <a:ext cx="1486711" cy="469207"/>
            <a:chOff x="337677" y="3440824"/>
            <a:chExt cx="7829734" cy="2631437"/>
          </a:xfrm>
        </p:grpSpPr>
        <p:sp>
          <p:nvSpPr>
            <p:cNvPr id="1489" name="フリーフォーム 1488"/>
            <p:cNvSpPr/>
            <p:nvPr/>
          </p:nvSpPr>
          <p:spPr>
            <a:xfrm rot="11248954" flipV="1">
              <a:off x="405961" y="4412671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/>
            <p:cNvSpPr/>
            <p:nvPr/>
          </p:nvSpPr>
          <p:spPr>
            <a:xfrm rot="9975450">
              <a:off x="337677" y="3497949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/>
            <p:cNvSpPr/>
            <p:nvPr/>
          </p:nvSpPr>
          <p:spPr>
            <a:xfrm rot="11302357" flipV="1">
              <a:off x="787913" y="4351473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/>
            <p:cNvSpPr/>
            <p:nvPr/>
          </p:nvSpPr>
          <p:spPr>
            <a:xfrm rot="10152755">
              <a:off x="739917" y="3464622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/>
            <p:cNvSpPr/>
            <p:nvPr/>
          </p:nvSpPr>
          <p:spPr>
            <a:xfrm rot="11358290" flipV="1">
              <a:off x="1174638" y="4322216"/>
              <a:ext cx="441421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/>
            <p:cNvSpPr/>
            <p:nvPr/>
          </p:nvSpPr>
          <p:spPr>
            <a:xfrm rot="10315247">
              <a:off x="1152784" y="3462463"/>
              <a:ext cx="440815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/>
            <p:cNvSpPr/>
            <p:nvPr/>
          </p:nvSpPr>
          <p:spPr>
            <a:xfrm rot="11254278" flipV="1">
              <a:off x="1566376" y="4301169"/>
              <a:ext cx="427570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/>
            <p:cNvSpPr/>
            <p:nvPr/>
          </p:nvSpPr>
          <p:spPr>
            <a:xfrm rot="10279830">
              <a:off x="1540069" y="3454966"/>
              <a:ext cx="435485" cy="812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/>
            <p:cNvSpPr/>
            <p:nvPr/>
          </p:nvSpPr>
          <p:spPr>
            <a:xfrm rot="11162147" flipV="1">
              <a:off x="1949807" y="4308108"/>
              <a:ext cx="41118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/>
            <p:cNvSpPr/>
            <p:nvPr/>
          </p:nvSpPr>
          <p:spPr>
            <a:xfrm rot="10431998">
              <a:off x="1934467" y="3440824"/>
              <a:ext cx="421087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/>
            <p:cNvSpPr/>
            <p:nvPr/>
          </p:nvSpPr>
          <p:spPr>
            <a:xfrm rot="11140086" flipV="1">
              <a:off x="2313142" y="4277950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/>
            <p:cNvSpPr/>
            <p:nvPr/>
          </p:nvSpPr>
          <p:spPr>
            <a:xfrm rot="10523284">
              <a:off x="2303250" y="3447483"/>
              <a:ext cx="415625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/>
            <p:cNvSpPr/>
            <p:nvPr/>
          </p:nvSpPr>
          <p:spPr>
            <a:xfrm rot="11134373" flipV="1">
              <a:off x="2694858" y="4283478"/>
              <a:ext cx="40616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/>
            <p:cNvSpPr/>
            <p:nvPr/>
          </p:nvSpPr>
          <p:spPr>
            <a:xfrm rot="10259692">
              <a:off x="2689029" y="3465970"/>
              <a:ext cx="405609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/>
            <p:cNvSpPr/>
            <p:nvPr/>
          </p:nvSpPr>
          <p:spPr>
            <a:xfrm rot="11308133" flipV="1">
              <a:off x="3080822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/>
            <p:cNvSpPr/>
            <p:nvPr/>
          </p:nvSpPr>
          <p:spPr>
            <a:xfrm rot="10577984">
              <a:off x="3081061" y="3472911"/>
              <a:ext cx="413456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/>
            <p:cNvSpPr/>
            <p:nvPr/>
          </p:nvSpPr>
          <p:spPr>
            <a:xfrm rot="11343663" flipV="1">
              <a:off x="3435889" y="4306587"/>
              <a:ext cx="407468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/>
            <p:cNvSpPr/>
            <p:nvPr/>
          </p:nvSpPr>
          <p:spPr>
            <a:xfrm rot="10613514">
              <a:off x="3484223" y="3523474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/>
            <p:cNvSpPr/>
            <p:nvPr/>
          </p:nvSpPr>
          <p:spPr>
            <a:xfrm rot="11589030" flipV="1">
              <a:off x="3782043" y="4326461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/>
            <p:cNvSpPr/>
            <p:nvPr/>
          </p:nvSpPr>
          <p:spPr>
            <a:xfrm rot="10800000">
              <a:off x="3862671" y="3577930"/>
              <a:ext cx="369402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/>
            <p:cNvSpPr/>
            <p:nvPr/>
          </p:nvSpPr>
          <p:spPr>
            <a:xfrm rot="11530149" flipV="1">
              <a:off x="4134087" y="4386952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/>
            <p:cNvSpPr/>
            <p:nvPr/>
          </p:nvSpPr>
          <p:spPr>
            <a:xfrm rot="10800000">
              <a:off x="4212406" y="3659882"/>
              <a:ext cx="362555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/>
            <p:cNvSpPr/>
            <p:nvPr/>
          </p:nvSpPr>
          <p:spPr>
            <a:xfrm rot="11837226" flipV="1">
              <a:off x="4455515" y="4463827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/>
            <p:cNvSpPr/>
            <p:nvPr/>
          </p:nvSpPr>
          <p:spPr>
            <a:xfrm rot="11107077">
              <a:off x="4559793" y="3738843"/>
              <a:ext cx="351559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/>
            <p:cNvSpPr/>
            <p:nvPr/>
          </p:nvSpPr>
          <p:spPr>
            <a:xfrm rot="11960518" flipV="1">
              <a:off x="5064854" y="4612428"/>
              <a:ext cx="292269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/>
            <p:cNvSpPr/>
            <p:nvPr/>
          </p:nvSpPr>
          <p:spPr>
            <a:xfrm rot="11357361">
              <a:off x="5235901" y="3993087"/>
              <a:ext cx="298236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/>
            <p:cNvSpPr/>
            <p:nvPr/>
          </p:nvSpPr>
          <p:spPr>
            <a:xfrm rot="11704208" flipV="1">
              <a:off x="4758492" y="4538039"/>
              <a:ext cx="332489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/>
            <p:cNvSpPr/>
            <p:nvPr/>
          </p:nvSpPr>
          <p:spPr>
            <a:xfrm rot="10800000">
              <a:off x="4870414" y="385560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/>
            <p:cNvSpPr/>
            <p:nvPr/>
          </p:nvSpPr>
          <p:spPr>
            <a:xfrm rot="12182180" flipV="1">
              <a:off x="5352502" y="4715510"/>
              <a:ext cx="278655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/>
            <p:cNvSpPr/>
            <p:nvPr/>
          </p:nvSpPr>
          <p:spPr>
            <a:xfrm rot="11452031">
              <a:off x="5531739" y="4106612"/>
              <a:ext cx="299768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/>
            <p:cNvSpPr/>
            <p:nvPr/>
          </p:nvSpPr>
          <p:spPr>
            <a:xfrm rot="12408643" flipV="1">
              <a:off x="5634177" y="4833023"/>
              <a:ext cx="265873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/>
            <p:cNvSpPr/>
            <p:nvPr/>
          </p:nvSpPr>
          <p:spPr>
            <a:xfrm rot="11413656">
              <a:off x="5795464" y="4264314"/>
              <a:ext cx="306409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/>
            <p:cNvSpPr/>
            <p:nvPr/>
          </p:nvSpPr>
          <p:spPr>
            <a:xfrm rot="12463531" flipV="1">
              <a:off x="5879075" y="4915060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/>
            <p:cNvSpPr/>
            <p:nvPr/>
          </p:nvSpPr>
          <p:spPr>
            <a:xfrm rot="11480898">
              <a:off x="6062263" y="4441017"/>
              <a:ext cx="294907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/>
            <p:cNvSpPr/>
            <p:nvPr/>
          </p:nvSpPr>
          <p:spPr>
            <a:xfrm rot="12323003" flipV="1">
              <a:off x="6116277" y="5013902"/>
              <a:ext cx="217916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/>
            <p:cNvSpPr/>
            <p:nvPr/>
          </p:nvSpPr>
          <p:spPr>
            <a:xfrm rot="11963281">
              <a:off x="6299307" y="4561680"/>
              <a:ext cx="245413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/>
            <p:cNvSpPr/>
            <p:nvPr/>
          </p:nvSpPr>
          <p:spPr>
            <a:xfrm rot="12137183" flipV="1">
              <a:off x="6335484" y="5106789"/>
              <a:ext cx="207605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/>
            <p:cNvSpPr/>
            <p:nvPr/>
          </p:nvSpPr>
          <p:spPr>
            <a:xfrm rot="12044928">
              <a:off x="6515155" y="4703998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/>
            <p:cNvSpPr/>
            <p:nvPr/>
          </p:nvSpPr>
          <p:spPr>
            <a:xfrm rot="11937862" flipV="1">
              <a:off x="6749956" y="5296109"/>
              <a:ext cx="168907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/>
            <p:cNvSpPr/>
            <p:nvPr/>
          </p:nvSpPr>
          <p:spPr>
            <a:xfrm rot="12380138">
              <a:off x="6871321" y="4967728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/>
            <p:cNvSpPr/>
            <p:nvPr/>
          </p:nvSpPr>
          <p:spPr>
            <a:xfrm rot="11542924" flipV="1">
              <a:off x="7204795" y="5483297"/>
              <a:ext cx="132858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/>
            <p:cNvSpPr/>
            <p:nvPr/>
          </p:nvSpPr>
          <p:spPr>
            <a:xfrm rot="12938972">
              <a:off x="7435019" y="5371241"/>
              <a:ext cx="117532" cy="219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/>
            <p:cNvSpPr/>
            <p:nvPr/>
          </p:nvSpPr>
          <p:spPr>
            <a:xfrm rot="10357787" flipV="1">
              <a:off x="7705765" y="5774432"/>
              <a:ext cx="127133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/>
            <p:cNvSpPr/>
            <p:nvPr/>
          </p:nvSpPr>
          <p:spPr>
            <a:xfrm rot="14815192">
              <a:off x="7770200" y="5600250"/>
              <a:ext cx="110141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/>
            <p:cNvSpPr/>
            <p:nvPr/>
          </p:nvSpPr>
          <p:spPr>
            <a:xfrm>
              <a:off x="483251" y="4246093"/>
              <a:ext cx="7454877" cy="163308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/>
            <p:cNvSpPr/>
            <p:nvPr/>
          </p:nvSpPr>
          <p:spPr>
            <a:xfrm rot="11351886" flipV="1">
              <a:off x="7354624" y="5577203"/>
              <a:ext cx="106952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/>
            <p:cNvSpPr/>
            <p:nvPr/>
          </p:nvSpPr>
          <p:spPr>
            <a:xfrm rot="13364984">
              <a:off x="7560816" y="5453451"/>
              <a:ext cx="104476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/>
            <p:cNvSpPr/>
            <p:nvPr/>
          </p:nvSpPr>
          <p:spPr>
            <a:xfrm rot="11449929" flipV="1">
              <a:off x="7467319" y="564984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/>
            <p:cNvSpPr/>
            <p:nvPr/>
          </p:nvSpPr>
          <p:spPr>
            <a:xfrm rot="14132356">
              <a:off x="7667993" y="5529449"/>
              <a:ext cx="105301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/>
            <p:cNvSpPr/>
            <p:nvPr/>
          </p:nvSpPr>
          <p:spPr>
            <a:xfrm rot="11871069" flipV="1">
              <a:off x="6901514" y="5374618"/>
              <a:ext cx="157373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/>
            <p:cNvSpPr/>
            <p:nvPr/>
          </p:nvSpPr>
          <p:spPr>
            <a:xfrm rot="13001122">
              <a:off x="7011229" y="5064925"/>
              <a:ext cx="139109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/>
            <p:cNvSpPr/>
            <p:nvPr/>
          </p:nvSpPr>
          <p:spPr>
            <a:xfrm rot="11762994" flipV="1">
              <a:off x="6553261" y="5207690"/>
              <a:ext cx="193880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/>
            <p:cNvSpPr/>
            <p:nvPr/>
          </p:nvSpPr>
          <p:spPr>
            <a:xfrm rot="12233165">
              <a:off x="6698976" y="4842554"/>
              <a:ext cx="18036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/>
            <p:cNvSpPr/>
            <p:nvPr/>
          </p:nvSpPr>
          <p:spPr>
            <a:xfrm rot="11881477" flipV="1">
              <a:off x="7050888" y="5426573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/>
            <p:cNvSpPr/>
            <p:nvPr/>
          </p:nvSpPr>
          <p:spPr>
            <a:xfrm rot="13479263">
              <a:off x="7153960" y="5166526"/>
              <a:ext cx="134337" cy="2735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/>
            <p:cNvSpPr/>
            <p:nvPr/>
          </p:nvSpPr>
          <p:spPr>
            <a:xfrm rot="10357787" flipV="1">
              <a:off x="7844294" y="5851664"/>
              <a:ext cx="125579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/>
            <p:cNvSpPr/>
            <p:nvPr/>
          </p:nvSpPr>
          <p:spPr>
            <a:xfrm rot="14815192">
              <a:off x="7884403" y="5695527"/>
              <a:ext cx="87495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/>
            <p:cNvSpPr/>
            <p:nvPr/>
          </p:nvSpPr>
          <p:spPr>
            <a:xfrm rot="10357787" flipV="1">
              <a:off x="7938554" y="5883212"/>
              <a:ext cx="95323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/>
            <p:cNvSpPr/>
            <p:nvPr/>
          </p:nvSpPr>
          <p:spPr>
            <a:xfrm rot="14815192">
              <a:off x="7966179" y="5766758"/>
              <a:ext cx="95195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/>
            <p:cNvSpPr/>
            <p:nvPr/>
          </p:nvSpPr>
          <p:spPr>
            <a:xfrm rot="9206566" flipV="1">
              <a:off x="8088186" y="5916603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/>
            <p:cNvSpPr/>
            <p:nvPr/>
          </p:nvSpPr>
          <p:spPr>
            <a:xfrm rot="15622073">
              <a:off x="8056549" y="5833735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/>
            <p:cNvSpPr/>
            <p:nvPr/>
          </p:nvSpPr>
          <p:spPr>
            <a:xfrm rot="12938972">
              <a:off x="7289745" y="5276196"/>
              <a:ext cx="135922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/>
            <p:cNvSpPr/>
            <p:nvPr/>
          </p:nvSpPr>
          <p:spPr>
            <a:xfrm rot="11449929" flipV="1">
              <a:off x="7583960" y="5706678"/>
              <a:ext cx="104687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0" name="グループ化 1679"/>
          <p:cNvGrpSpPr/>
          <p:nvPr/>
        </p:nvGrpSpPr>
        <p:grpSpPr>
          <a:xfrm rot="3062983" flipV="1">
            <a:off x="5740351" y="1280080"/>
            <a:ext cx="432337" cy="145297"/>
            <a:chOff x="337683" y="3440921"/>
            <a:chExt cx="7829695" cy="2631355"/>
          </a:xfrm>
        </p:grpSpPr>
        <p:sp>
          <p:nvSpPr>
            <p:cNvPr id="1681" name="フリーフォーム 1680"/>
            <p:cNvSpPr/>
            <p:nvPr/>
          </p:nvSpPr>
          <p:spPr>
            <a:xfrm rot="11248954" flipV="1">
              <a:off x="405967" y="4412779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/>
            <p:cNvSpPr/>
            <p:nvPr/>
          </p:nvSpPr>
          <p:spPr>
            <a:xfrm rot="9975450">
              <a:off x="337683" y="3498043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/>
            <p:cNvSpPr/>
            <p:nvPr/>
          </p:nvSpPr>
          <p:spPr>
            <a:xfrm rot="11302357" flipV="1">
              <a:off x="787919" y="4351564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/>
            <p:cNvSpPr/>
            <p:nvPr/>
          </p:nvSpPr>
          <p:spPr>
            <a:xfrm rot="10152755">
              <a:off x="739929" y="3464722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/>
            <p:cNvSpPr/>
            <p:nvPr/>
          </p:nvSpPr>
          <p:spPr>
            <a:xfrm rot="11358290" flipV="1">
              <a:off x="1174636" y="4322311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/>
            <p:cNvSpPr/>
            <p:nvPr/>
          </p:nvSpPr>
          <p:spPr>
            <a:xfrm rot="10315247">
              <a:off x="1152792" y="346255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/>
            <p:cNvSpPr/>
            <p:nvPr/>
          </p:nvSpPr>
          <p:spPr>
            <a:xfrm rot="11254278" flipV="1">
              <a:off x="1566389" y="4301259"/>
              <a:ext cx="427581" cy="8479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/>
            <p:cNvSpPr/>
            <p:nvPr/>
          </p:nvSpPr>
          <p:spPr>
            <a:xfrm rot="10279830">
              <a:off x="1540082" y="3455064"/>
              <a:ext cx="435495" cy="8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/>
            <p:cNvSpPr/>
            <p:nvPr/>
          </p:nvSpPr>
          <p:spPr>
            <a:xfrm rot="11162147" flipV="1">
              <a:off x="1949803" y="4308216"/>
              <a:ext cx="41119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/>
            <p:cNvSpPr/>
            <p:nvPr/>
          </p:nvSpPr>
          <p:spPr>
            <a:xfrm rot="10431998">
              <a:off x="1934461" y="3440921"/>
              <a:ext cx="421097" cy="78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/>
            <p:cNvSpPr/>
            <p:nvPr/>
          </p:nvSpPr>
          <p:spPr>
            <a:xfrm rot="11140086" flipV="1">
              <a:off x="2313153" y="4278036"/>
              <a:ext cx="416189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/>
            <p:cNvSpPr/>
            <p:nvPr/>
          </p:nvSpPr>
          <p:spPr>
            <a:xfrm rot="10523284">
              <a:off x="2303255" y="3447576"/>
              <a:ext cx="415628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/>
            <p:cNvSpPr/>
            <p:nvPr/>
          </p:nvSpPr>
          <p:spPr>
            <a:xfrm rot="11134373" flipV="1">
              <a:off x="2694870" y="4283554"/>
              <a:ext cx="406156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/>
            <p:cNvSpPr/>
            <p:nvPr/>
          </p:nvSpPr>
          <p:spPr>
            <a:xfrm rot="10259692">
              <a:off x="2689038" y="3466058"/>
              <a:ext cx="405613" cy="757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/>
            <p:cNvSpPr/>
            <p:nvPr/>
          </p:nvSpPr>
          <p:spPr>
            <a:xfrm rot="11308133" flipV="1">
              <a:off x="3080821" y="4283403"/>
              <a:ext cx="41280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/>
            <p:cNvSpPr/>
            <p:nvPr/>
          </p:nvSpPr>
          <p:spPr>
            <a:xfrm rot="10577984">
              <a:off x="3081073" y="3472998"/>
              <a:ext cx="413455" cy="747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/>
            <p:cNvSpPr/>
            <p:nvPr/>
          </p:nvSpPr>
          <p:spPr>
            <a:xfrm rot="11343663" flipV="1">
              <a:off x="3435920" y="4306675"/>
              <a:ext cx="407460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/>
            <p:cNvSpPr/>
            <p:nvPr/>
          </p:nvSpPr>
          <p:spPr>
            <a:xfrm rot="10613514">
              <a:off x="3484245" y="3523560"/>
              <a:ext cx="406917" cy="71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/>
            <p:cNvSpPr/>
            <p:nvPr/>
          </p:nvSpPr>
          <p:spPr>
            <a:xfrm rot="11589030" flipV="1">
              <a:off x="3782073" y="4326547"/>
              <a:ext cx="390437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/>
            <p:cNvSpPr/>
            <p:nvPr/>
          </p:nvSpPr>
          <p:spPr>
            <a:xfrm rot="10800000">
              <a:off x="3862665" y="3578001"/>
              <a:ext cx="369411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/>
            <p:cNvSpPr/>
            <p:nvPr/>
          </p:nvSpPr>
          <p:spPr>
            <a:xfrm rot="11530149" flipV="1">
              <a:off x="4134101" y="4387018"/>
              <a:ext cx="376112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/>
            <p:cNvSpPr/>
            <p:nvPr/>
          </p:nvSpPr>
          <p:spPr>
            <a:xfrm rot="10800000">
              <a:off x="4212425" y="3659935"/>
              <a:ext cx="362565" cy="676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/>
            <p:cNvSpPr/>
            <p:nvPr/>
          </p:nvSpPr>
          <p:spPr>
            <a:xfrm rot="11837226" flipV="1">
              <a:off x="4455538" y="4463873"/>
              <a:ext cx="343676" cy="676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/>
            <p:cNvSpPr/>
            <p:nvPr/>
          </p:nvSpPr>
          <p:spPr>
            <a:xfrm rot="11107077">
              <a:off x="4559798" y="3738897"/>
              <a:ext cx="351554" cy="656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/>
            <p:cNvSpPr/>
            <p:nvPr/>
          </p:nvSpPr>
          <p:spPr>
            <a:xfrm rot="11960518" flipV="1">
              <a:off x="5064887" y="4612443"/>
              <a:ext cx="292262" cy="639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/>
            <p:cNvSpPr/>
            <p:nvPr/>
          </p:nvSpPr>
          <p:spPr>
            <a:xfrm rot="11357361">
              <a:off x="5235929" y="3993128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/>
            <p:cNvSpPr/>
            <p:nvPr/>
          </p:nvSpPr>
          <p:spPr>
            <a:xfrm rot="11704208" flipV="1">
              <a:off x="4758504" y="4538059"/>
              <a:ext cx="332484" cy="659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/>
            <p:cNvSpPr/>
            <p:nvPr/>
          </p:nvSpPr>
          <p:spPr>
            <a:xfrm rot="10800000">
              <a:off x="4870428" y="3855653"/>
              <a:ext cx="338461" cy="631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/>
            <p:cNvSpPr/>
            <p:nvPr/>
          </p:nvSpPr>
          <p:spPr>
            <a:xfrm rot="12182180" flipV="1">
              <a:off x="5352520" y="4715573"/>
              <a:ext cx="278661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/>
            <p:cNvSpPr/>
            <p:nvPr/>
          </p:nvSpPr>
          <p:spPr>
            <a:xfrm rot="11452031">
              <a:off x="5531756" y="4106654"/>
              <a:ext cx="299759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/>
            <p:cNvSpPr/>
            <p:nvPr/>
          </p:nvSpPr>
          <p:spPr>
            <a:xfrm rot="12408643" flipV="1">
              <a:off x="5634192" y="4833062"/>
              <a:ext cx="265875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/>
            <p:cNvSpPr/>
            <p:nvPr/>
          </p:nvSpPr>
          <p:spPr>
            <a:xfrm rot="11413656">
              <a:off x="5795478" y="4264363"/>
              <a:ext cx="306406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/>
            <p:cNvSpPr/>
            <p:nvPr/>
          </p:nvSpPr>
          <p:spPr>
            <a:xfrm rot="12463531" flipV="1">
              <a:off x="5879097" y="4915109"/>
              <a:ext cx="251387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/>
            <p:cNvSpPr/>
            <p:nvPr/>
          </p:nvSpPr>
          <p:spPr>
            <a:xfrm rot="11480898">
              <a:off x="6062268" y="4441060"/>
              <a:ext cx="294906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/>
            <p:cNvSpPr/>
            <p:nvPr/>
          </p:nvSpPr>
          <p:spPr>
            <a:xfrm rot="12323003" flipV="1">
              <a:off x="6116283" y="5013956"/>
              <a:ext cx="217919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/>
            <p:cNvSpPr/>
            <p:nvPr/>
          </p:nvSpPr>
          <p:spPr>
            <a:xfrm rot="11963281">
              <a:off x="6299333" y="4561723"/>
              <a:ext cx="245411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/>
            <p:cNvSpPr/>
            <p:nvPr/>
          </p:nvSpPr>
          <p:spPr>
            <a:xfrm rot="12137183" flipV="1">
              <a:off x="6335511" y="5106830"/>
              <a:ext cx="207597" cy="411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/>
            <p:cNvSpPr/>
            <p:nvPr/>
          </p:nvSpPr>
          <p:spPr>
            <a:xfrm rot="12044928">
              <a:off x="6515175" y="4704047"/>
              <a:ext cx="211092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/>
            <p:cNvSpPr/>
            <p:nvPr/>
          </p:nvSpPr>
          <p:spPr>
            <a:xfrm rot="11937862" flipV="1">
              <a:off x="6749969" y="5296165"/>
              <a:ext cx="168913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/>
            <p:cNvSpPr/>
            <p:nvPr/>
          </p:nvSpPr>
          <p:spPr>
            <a:xfrm rot="12380138">
              <a:off x="6871334" y="4967769"/>
              <a:ext cx="155041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/>
            <p:cNvSpPr/>
            <p:nvPr/>
          </p:nvSpPr>
          <p:spPr>
            <a:xfrm rot="11542924" flipV="1">
              <a:off x="7204811" y="5483356"/>
              <a:ext cx="132856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/>
            <p:cNvSpPr/>
            <p:nvPr/>
          </p:nvSpPr>
          <p:spPr>
            <a:xfrm rot="12938972">
              <a:off x="7435045" y="5371280"/>
              <a:ext cx="117535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/>
            <p:cNvSpPr/>
            <p:nvPr/>
          </p:nvSpPr>
          <p:spPr>
            <a:xfrm rot="10357787" flipV="1">
              <a:off x="7705796" y="5774473"/>
              <a:ext cx="127133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/>
            <p:cNvSpPr/>
            <p:nvPr/>
          </p:nvSpPr>
          <p:spPr>
            <a:xfrm rot="14815192">
              <a:off x="7770229" y="5600300"/>
              <a:ext cx="110145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/>
            <p:cNvSpPr/>
            <p:nvPr/>
          </p:nvSpPr>
          <p:spPr>
            <a:xfrm>
              <a:off x="483259" y="4246110"/>
              <a:ext cx="7454892" cy="163309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/>
            <p:cNvSpPr/>
            <p:nvPr/>
          </p:nvSpPr>
          <p:spPr>
            <a:xfrm rot="11351886" flipV="1">
              <a:off x="7354625" y="5577226"/>
              <a:ext cx="106958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/>
            <p:cNvSpPr/>
            <p:nvPr/>
          </p:nvSpPr>
          <p:spPr>
            <a:xfrm rot="13364984">
              <a:off x="7560828" y="5453474"/>
              <a:ext cx="104477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/>
            <p:cNvSpPr/>
            <p:nvPr/>
          </p:nvSpPr>
          <p:spPr>
            <a:xfrm rot="11449929" flipV="1">
              <a:off x="7467313" y="5649870"/>
              <a:ext cx="117462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/>
            <p:cNvSpPr/>
            <p:nvPr/>
          </p:nvSpPr>
          <p:spPr>
            <a:xfrm rot="14132356">
              <a:off x="7668000" y="5529486"/>
              <a:ext cx="105310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/>
            <p:cNvSpPr/>
            <p:nvPr/>
          </p:nvSpPr>
          <p:spPr>
            <a:xfrm rot="11871069" flipV="1">
              <a:off x="6901529" y="5374639"/>
              <a:ext cx="157377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/>
            <p:cNvSpPr/>
            <p:nvPr/>
          </p:nvSpPr>
          <p:spPr>
            <a:xfrm rot="13001122">
              <a:off x="7011235" y="5064954"/>
              <a:ext cx="139104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/>
            <p:cNvSpPr/>
            <p:nvPr/>
          </p:nvSpPr>
          <p:spPr>
            <a:xfrm rot="11762994" flipV="1">
              <a:off x="6553258" y="5207706"/>
              <a:ext cx="193887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/>
            <p:cNvSpPr/>
            <p:nvPr/>
          </p:nvSpPr>
          <p:spPr>
            <a:xfrm rot="12233165">
              <a:off x="6698975" y="4842622"/>
              <a:ext cx="18037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/>
            <p:cNvSpPr/>
            <p:nvPr/>
          </p:nvSpPr>
          <p:spPr>
            <a:xfrm rot="11881477" flipV="1">
              <a:off x="7050878" y="5426638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/>
            <p:cNvSpPr/>
            <p:nvPr/>
          </p:nvSpPr>
          <p:spPr>
            <a:xfrm rot="13479263">
              <a:off x="7153853" y="5166534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/>
            <p:cNvSpPr/>
            <p:nvPr/>
          </p:nvSpPr>
          <p:spPr>
            <a:xfrm rot="10357787" flipV="1">
              <a:off x="7844181" y="585167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/>
            <p:cNvSpPr/>
            <p:nvPr/>
          </p:nvSpPr>
          <p:spPr>
            <a:xfrm rot="14815192">
              <a:off x="7884310" y="5695520"/>
              <a:ext cx="87489" cy="1632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/>
            <p:cNvSpPr/>
            <p:nvPr/>
          </p:nvSpPr>
          <p:spPr>
            <a:xfrm rot="10357787" flipV="1">
              <a:off x="7938420" y="5883226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/>
            <p:cNvSpPr/>
            <p:nvPr/>
          </p:nvSpPr>
          <p:spPr>
            <a:xfrm rot="14815192">
              <a:off x="7966052" y="5766763"/>
              <a:ext cx="95204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/>
            <p:cNvSpPr/>
            <p:nvPr/>
          </p:nvSpPr>
          <p:spPr>
            <a:xfrm rot="9206566" flipV="1">
              <a:off x="8088057" y="5916548"/>
              <a:ext cx="77456" cy="1536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/>
            <p:cNvSpPr/>
            <p:nvPr/>
          </p:nvSpPr>
          <p:spPr>
            <a:xfrm rot="15622073">
              <a:off x="8056519" y="5833668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/>
            <p:cNvSpPr/>
            <p:nvPr/>
          </p:nvSpPr>
          <p:spPr>
            <a:xfrm rot="12938972">
              <a:off x="7289666" y="5276197"/>
              <a:ext cx="135914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/>
            <p:cNvSpPr/>
            <p:nvPr/>
          </p:nvSpPr>
          <p:spPr>
            <a:xfrm rot="11449929" flipV="1">
              <a:off x="7583968" y="5706653"/>
              <a:ext cx="104693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44" name="グループ化 1743"/>
          <p:cNvGrpSpPr/>
          <p:nvPr/>
        </p:nvGrpSpPr>
        <p:grpSpPr>
          <a:xfrm rot="3062983" flipV="1">
            <a:off x="5588673" y="1349452"/>
            <a:ext cx="549072" cy="244509"/>
            <a:chOff x="337701" y="3440895"/>
            <a:chExt cx="7829828" cy="2631518"/>
          </a:xfrm>
        </p:grpSpPr>
        <p:sp>
          <p:nvSpPr>
            <p:cNvPr id="1745" name="フリーフォーム 1744"/>
            <p:cNvSpPr/>
            <p:nvPr/>
          </p:nvSpPr>
          <p:spPr>
            <a:xfrm rot="11248954" flipV="1">
              <a:off x="405973" y="4412743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/>
            <p:cNvSpPr/>
            <p:nvPr/>
          </p:nvSpPr>
          <p:spPr>
            <a:xfrm rot="9975450">
              <a:off x="337701" y="3498011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/>
            <p:cNvSpPr/>
            <p:nvPr/>
          </p:nvSpPr>
          <p:spPr>
            <a:xfrm rot="11302357" flipV="1">
              <a:off x="787948" y="4351551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/>
            <p:cNvSpPr/>
            <p:nvPr/>
          </p:nvSpPr>
          <p:spPr>
            <a:xfrm rot="10152755">
              <a:off x="739946" y="3464677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/>
            <p:cNvSpPr/>
            <p:nvPr/>
          </p:nvSpPr>
          <p:spPr>
            <a:xfrm rot="11358290" flipV="1">
              <a:off x="1174674" y="4322300"/>
              <a:ext cx="441436" cy="875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/>
            <p:cNvSpPr/>
            <p:nvPr/>
          </p:nvSpPr>
          <p:spPr>
            <a:xfrm rot="10315247">
              <a:off x="1152820" y="3462523"/>
              <a:ext cx="440823" cy="822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/>
            <p:cNvSpPr/>
            <p:nvPr/>
          </p:nvSpPr>
          <p:spPr>
            <a:xfrm rot="11254278" flipV="1">
              <a:off x="1566420" y="4301252"/>
              <a:ext cx="427575" cy="847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/>
            <p:cNvSpPr/>
            <p:nvPr/>
          </p:nvSpPr>
          <p:spPr>
            <a:xfrm rot="10279830">
              <a:off x="1540118" y="3455027"/>
              <a:ext cx="435504" cy="8128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/>
            <p:cNvSpPr/>
            <p:nvPr/>
          </p:nvSpPr>
          <p:spPr>
            <a:xfrm rot="11162147" flipV="1">
              <a:off x="1949863" y="4308202"/>
              <a:ext cx="411190" cy="8154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/>
            <p:cNvSpPr/>
            <p:nvPr/>
          </p:nvSpPr>
          <p:spPr>
            <a:xfrm rot="10431998">
              <a:off x="1934520" y="3440895"/>
              <a:ext cx="421101" cy="785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/>
            <p:cNvSpPr/>
            <p:nvPr/>
          </p:nvSpPr>
          <p:spPr>
            <a:xfrm rot="11140086" flipV="1">
              <a:off x="2313218" y="4278045"/>
              <a:ext cx="416210" cy="825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/>
            <p:cNvSpPr/>
            <p:nvPr/>
          </p:nvSpPr>
          <p:spPr>
            <a:xfrm rot="10523284">
              <a:off x="2303309" y="3447552"/>
              <a:ext cx="415639" cy="7757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/>
            <p:cNvSpPr/>
            <p:nvPr/>
          </p:nvSpPr>
          <p:spPr>
            <a:xfrm rot="11134373" flipV="1">
              <a:off x="2694943" y="4283571"/>
              <a:ext cx="406171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/>
            <p:cNvSpPr/>
            <p:nvPr/>
          </p:nvSpPr>
          <p:spPr>
            <a:xfrm rot="10259692">
              <a:off x="2689096" y="3466032"/>
              <a:ext cx="405615" cy="7570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/>
            <p:cNvSpPr/>
            <p:nvPr/>
          </p:nvSpPr>
          <p:spPr>
            <a:xfrm rot="11308133" flipV="1">
              <a:off x="3080895" y="4283407"/>
              <a:ext cx="412802" cy="7925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/>
            <p:cNvSpPr/>
            <p:nvPr/>
          </p:nvSpPr>
          <p:spPr>
            <a:xfrm rot="10577984">
              <a:off x="3081132" y="3472959"/>
              <a:ext cx="413458" cy="747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/>
            <p:cNvSpPr/>
            <p:nvPr/>
          </p:nvSpPr>
          <p:spPr>
            <a:xfrm rot="11343663" flipV="1">
              <a:off x="3435972" y="4306671"/>
              <a:ext cx="407483" cy="7571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/>
            <p:cNvSpPr/>
            <p:nvPr/>
          </p:nvSpPr>
          <p:spPr>
            <a:xfrm rot="10613514">
              <a:off x="3484301" y="3523515"/>
              <a:ext cx="406927" cy="711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/>
            <p:cNvSpPr/>
            <p:nvPr/>
          </p:nvSpPr>
          <p:spPr>
            <a:xfrm rot="11589030" flipV="1">
              <a:off x="3782139" y="4326513"/>
              <a:ext cx="390456" cy="7743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/>
            <p:cNvSpPr/>
            <p:nvPr/>
          </p:nvSpPr>
          <p:spPr>
            <a:xfrm rot="10800000">
              <a:off x="3862770" y="3577978"/>
              <a:ext cx="369408" cy="6894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/>
            <p:cNvSpPr/>
            <p:nvPr/>
          </p:nvSpPr>
          <p:spPr>
            <a:xfrm rot="11530149" flipV="1">
              <a:off x="4134191" y="4387014"/>
              <a:ext cx="376125" cy="745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/>
            <p:cNvSpPr/>
            <p:nvPr/>
          </p:nvSpPr>
          <p:spPr>
            <a:xfrm rot="10800000">
              <a:off x="4212529" y="3659926"/>
              <a:ext cx="362563" cy="6766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/>
            <p:cNvSpPr/>
            <p:nvPr/>
          </p:nvSpPr>
          <p:spPr>
            <a:xfrm rot="11837226" flipV="1">
              <a:off x="4455645" y="4463912"/>
              <a:ext cx="34369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/>
            <p:cNvSpPr/>
            <p:nvPr/>
          </p:nvSpPr>
          <p:spPr>
            <a:xfrm rot="11107077">
              <a:off x="4559914" y="3738896"/>
              <a:ext cx="351569" cy="6561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/>
            <p:cNvSpPr/>
            <p:nvPr/>
          </p:nvSpPr>
          <p:spPr>
            <a:xfrm rot="11960518" flipV="1">
              <a:off x="5065003" y="4612506"/>
              <a:ext cx="292275" cy="6390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/>
            <p:cNvSpPr/>
            <p:nvPr/>
          </p:nvSpPr>
          <p:spPr>
            <a:xfrm rot="11357361">
              <a:off x="5236039" y="3993148"/>
              <a:ext cx="298250" cy="5938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/>
            <p:cNvSpPr/>
            <p:nvPr/>
          </p:nvSpPr>
          <p:spPr>
            <a:xfrm rot="11704208" flipV="1">
              <a:off x="4758623" y="4538119"/>
              <a:ext cx="332489" cy="6593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/>
            <p:cNvSpPr/>
            <p:nvPr/>
          </p:nvSpPr>
          <p:spPr>
            <a:xfrm rot="10800000">
              <a:off x="4870548" y="3855671"/>
              <a:ext cx="338464" cy="63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/>
            <p:cNvSpPr/>
            <p:nvPr/>
          </p:nvSpPr>
          <p:spPr>
            <a:xfrm rot="12182180" flipV="1">
              <a:off x="5352645" y="4715614"/>
              <a:ext cx="278657" cy="580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/>
            <p:cNvSpPr/>
            <p:nvPr/>
          </p:nvSpPr>
          <p:spPr>
            <a:xfrm rot="11452031">
              <a:off x="5531885" y="4106680"/>
              <a:ext cx="299776" cy="5916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/>
            <p:cNvSpPr/>
            <p:nvPr/>
          </p:nvSpPr>
          <p:spPr>
            <a:xfrm rot="12408643" flipV="1">
              <a:off x="5634327" y="4833118"/>
              <a:ext cx="265880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/>
            <p:cNvSpPr/>
            <p:nvPr/>
          </p:nvSpPr>
          <p:spPr>
            <a:xfrm rot="11413656">
              <a:off x="5795623" y="4264400"/>
              <a:ext cx="306421" cy="5528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/>
            <p:cNvSpPr/>
            <p:nvPr/>
          </p:nvSpPr>
          <p:spPr>
            <a:xfrm rot="12463531" flipV="1">
              <a:off x="5879240" y="4915153"/>
              <a:ext cx="251392" cy="4985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/>
            <p:cNvSpPr/>
            <p:nvPr/>
          </p:nvSpPr>
          <p:spPr>
            <a:xfrm rot="11480898">
              <a:off x="6062427" y="4441094"/>
              <a:ext cx="294913" cy="468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/>
            <p:cNvSpPr/>
            <p:nvPr/>
          </p:nvSpPr>
          <p:spPr>
            <a:xfrm rot="12323003" flipV="1">
              <a:off x="6116443" y="5013995"/>
              <a:ext cx="217923" cy="4321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/>
            <p:cNvSpPr/>
            <p:nvPr/>
          </p:nvSpPr>
          <p:spPr>
            <a:xfrm rot="11963281">
              <a:off x="6299483" y="4561764"/>
              <a:ext cx="245417" cy="4669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/>
            <p:cNvSpPr/>
            <p:nvPr/>
          </p:nvSpPr>
          <p:spPr>
            <a:xfrm rot="12137183" flipV="1">
              <a:off x="6335652" y="5106900"/>
              <a:ext cx="207613" cy="411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/>
            <p:cNvSpPr/>
            <p:nvPr/>
          </p:nvSpPr>
          <p:spPr>
            <a:xfrm rot="12044928">
              <a:off x="6515335" y="4704082"/>
              <a:ext cx="211092" cy="404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/>
            <p:cNvSpPr/>
            <p:nvPr/>
          </p:nvSpPr>
          <p:spPr>
            <a:xfrm rot="11937862" flipV="1">
              <a:off x="6750139" y="5296220"/>
              <a:ext cx="168911" cy="334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/>
            <p:cNvSpPr/>
            <p:nvPr/>
          </p:nvSpPr>
          <p:spPr>
            <a:xfrm rot="12380138">
              <a:off x="6871507" y="4967828"/>
              <a:ext cx="155050" cy="312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/>
            <p:cNvSpPr/>
            <p:nvPr/>
          </p:nvSpPr>
          <p:spPr>
            <a:xfrm rot="11542924" flipV="1">
              <a:off x="7204987" y="5483411"/>
              <a:ext cx="132861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/>
            <p:cNvSpPr/>
            <p:nvPr/>
          </p:nvSpPr>
          <p:spPr>
            <a:xfrm rot="12938972">
              <a:off x="7435217" y="5371355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/>
            <p:cNvSpPr/>
            <p:nvPr/>
          </p:nvSpPr>
          <p:spPr>
            <a:xfrm rot="10357787" flipV="1">
              <a:off x="7705960" y="5774549"/>
              <a:ext cx="127143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/>
            <p:cNvSpPr/>
            <p:nvPr/>
          </p:nvSpPr>
          <p:spPr>
            <a:xfrm rot="14815192">
              <a:off x="7770407" y="5600355"/>
              <a:ext cx="110143" cy="204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/>
            <p:cNvSpPr/>
            <p:nvPr/>
          </p:nvSpPr>
          <p:spPr>
            <a:xfrm>
              <a:off x="483282" y="4246166"/>
              <a:ext cx="7455058" cy="163313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/>
            <p:cNvSpPr/>
            <p:nvPr/>
          </p:nvSpPr>
          <p:spPr>
            <a:xfrm rot="11351886" flipV="1">
              <a:off x="7354834" y="5577308"/>
              <a:ext cx="106951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/>
            <p:cNvSpPr/>
            <p:nvPr/>
          </p:nvSpPr>
          <p:spPr>
            <a:xfrm rot="13364984">
              <a:off x="7561024" y="5453558"/>
              <a:ext cx="104484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/>
            <p:cNvSpPr/>
            <p:nvPr/>
          </p:nvSpPr>
          <p:spPr>
            <a:xfrm rot="11449929" flipV="1">
              <a:off x="7467519" y="5649956"/>
              <a:ext cx="117475" cy="241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/>
            <p:cNvSpPr/>
            <p:nvPr/>
          </p:nvSpPr>
          <p:spPr>
            <a:xfrm rot="14132356">
              <a:off x="7668201" y="5529551"/>
              <a:ext cx="105299" cy="204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/>
            <p:cNvSpPr/>
            <p:nvPr/>
          </p:nvSpPr>
          <p:spPr>
            <a:xfrm rot="11871069" flipV="1">
              <a:off x="6901708" y="5374731"/>
              <a:ext cx="157375" cy="307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/>
            <p:cNvSpPr/>
            <p:nvPr/>
          </p:nvSpPr>
          <p:spPr>
            <a:xfrm rot="13001122">
              <a:off x="7011431" y="5065034"/>
              <a:ext cx="139107" cy="290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/>
            <p:cNvSpPr/>
            <p:nvPr/>
          </p:nvSpPr>
          <p:spPr>
            <a:xfrm rot="11762994" flipV="1">
              <a:off x="6553484" y="5207791"/>
              <a:ext cx="193881" cy="3845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/>
            <p:cNvSpPr/>
            <p:nvPr/>
          </p:nvSpPr>
          <p:spPr>
            <a:xfrm rot="12233165">
              <a:off x="6699218" y="4842635"/>
              <a:ext cx="180377" cy="3608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/>
            <p:cNvSpPr/>
            <p:nvPr/>
          </p:nvSpPr>
          <p:spPr>
            <a:xfrm rot="11881477" flipV="1">
              <a:off x="7051087" y="5426662"/>
              <a:ext cx="136955" cy="296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/>
            <p:cNvSpPr/>
            <p:nvPr/>
          </p:nvSpPr>
          <p:spPr>
            <a:xfrm rot="13479263">
              <a:off x="7154088" y="5166669"/>
              <a:ext cx="13434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/>
            <p:cNvSpPr/>
            <p:nvPr/>
          </p:nvSpPr>
          <p:spPr>
            <a:xfrm rot="10357787" flipV="1">
              <a:off x="7844452" y="5851815"/>
              <a:ext cx="125574" cy="1941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/>
            <p:cNvSpPr/>
            <p:nvPr/>
          </p:nvSpPr>
          <p:spPr>
            <a:xfrm rot="14815192">
              <a:off x="7884565" y="5695673"/>
              <a:ext cx="87498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/>
            <p:cNvSpPr/>
            <p:nvPr/>
          </p:nvSpPr>
          <p:spPr>
            <a:xfrm rot="10357787" flipV="1">
              <a:off x="7938711" y="5883361"/>
              <a:ext cx="95329" cy="1890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/>
            <p:cNvSpPr/>
            <p:nvPr/>
          </p:nvSpPr>
          <p:spPr>
            <a:xfrm rot="14815192">
              <a:off x="7966337" y="5766896"/>
              <a:ext cx="95193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/>
            <p:cNvSpPr/>
            <p:nvPr/>
          </p:nvSpPr>
          <p:spPr>
            <a:xfrm rot="9206566" flipV="1">
              <a:off x="8088331" y="5916721"/>
              <a:ext cx="77461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/>
            <p:cNvSpPr/>
            <p:nvPr/>
          </p:nvSpPr>
          <p:spPr>
            <a:xfrm rot="15622073">
              <a:off x="8056665" y="5833796"/>
              <a:ext cx="77359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/>
            <p:cNvSpPr/>
            <p:nvPr/>
          </p:nvSpPr>
          <p:spPr>
            <a:xfrm rot="12938972">
              <a:off x="7289721" y="5276210"/>
              <a:ext cx="135926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/>
            <p:cNvSpPr/>
            <p:nvPr/>
          </p:nvSpPr>
          <p:spPr>
            <a:xfrm rot="11449929" flipV="1">
              <a:off x="7583965" y="5706670"/>
              <a:ext cx="104697" cy="215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8" name="グループ化 1807"/>
          <p:cNvGrpSpPr/>
          <p:nvPr/>
        </p:nvGrpSpPr>
        <p:grpSpPr>
          <a:xfrm rot="3062983" flipV="1">
            <a:off x="5357876" y="1463587"/>
            <a:ext cx="724353" cy="322562"/>
            <a:chOff x="337647" y="3440860"/>
            <a:chExt cx="7829756" cy="2631511"/>
          </a:xfrm>
        </p:grpSpPr>
        <p:sp>
          <p:nvSpPr>
            <p:cNvPr id="1809" name="フリーフォーム 1808"/>
            <p:cNvSpPr/>
            <p:nvPr/>
          </p:nvSpPr>
          <p:spPr>
            <a:xfrm rot="11248954" flipV="1">
              <a:off x="405939" y="4412714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/>
            <p:cNvSpPr/>
            <p:nvPr/>
          </p:nvSpPr>
          <p:spPr>
            <a:xfrm rot="9975450">
              <a:off x="337647" y="3497987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/>
            <p:cNvSpPr/>
            <p:nvPr/>
          </p:nvSpPr>
          <p:spPr>
            <a:xfrm rot="11302357" flipV="1">
              <a:off x="787895" y="4351516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/>
            <p:cNvSpPr/>
            <p:nvPr/>
          </p:nvSpPr>
          <p:spPr>
            <a:xfrm rot="10152755">
              <a:off x="739892" y="3464663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/>
            <p:cNvSpPr/>
            <p:nvPr/>
          </p:nvSpPr>
          <p:spPr>
            <a:xfrm rot="11358290" flipV="1">
              <a:off x="1174613" y="4322258"/>
              <a:ext cx="441420" cy="875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/>
            <p:cNvSpPr/>
            <p:nvPr/>
          </p:nvSpPr>
          <p:spPr>
            <a:xfrm rot="10315247">
              <a:off x="1152754" y="3462501"/>
              <a:ext cx="440815" cy="822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/>
            <p:cNvSpPr/>
            <p:nvPr/>
          </p:nvSpPr>
          <p:spPr>
            <a:xfrm rot="11254278" flipV="1">
              <a:off x="1566351" y="4301209"/>
              <a:ext cx="427573" cy="8479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/>
            <p:cNvSpPr/>
            <p:nvPr/>
          </p:nvSpPr>
          <p:spPr>
            <a:xfrm rot="10279830">
              <a:off x="1540047" y="3455004"/>
              <a:ext cx="435486" cy="8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/>
            <p:cNvSpPr/>
            <p:nvPr/>
          </p:nvSpPr>
          <p:spPr>
            <a:xfrm rot="11162147" flipV="1">
              <a:off x="1949784" y="4308152"/>
              <a:ext cx="411176" cy="8154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/>
            <p:cNvSpPr/>
            <p:nvPr/>
          </p:nvSpPr>
          <p:spPr>
            <a:xfrm rot="10431998">
              <a:off x="1934447" y="3440860"/>
              <a:ext cx="421088" cy="785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/>
            <p:cNvSpPr/>
            <p:nvPr/>
          </p:nvSpPr>
          <p:spPr>
            <a:xfrm rot="11140086" flipV="1">
              <a:off x="2313123" y="4277988"/>
              <a:ext cx="416191" cy="82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/>
            <p:cNvSpPr/>
            <p:nvPr/>
          </p:nvSpPr>
          <p:spPr>
            <a:xfrm rot="10523284">
              <a:off x="2303208" y="3447542"/>
              <a:ext cx="415629" cy="775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/>
            <p:cNvSpPr/>
            <p:nvPr/>
          </p:nvSpPr>
          <p:spPr>
            <a:xfrm rot="11134373" flipV="1">
              <a:off x="2694829" y="4283542"/>
              <a:ext cx="406160" cy="805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/>
            <p:cNvSpPr/>
            <p:nvPr/>
          </p:nvSpPr>
          <p:spPr>
            <a:xfrm rot="10259692">
              <a:off x="2688996" y="3466009"/>
              <a:ext cx="405609" cy="757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/>
            <p:cNvSpPr/>
            <p:nvPr/>
          </p:nvSpPr>
          <p:spPr>
            <a:xfrm rot="11308133" flipV="1">
              <a:off x="3080788" y="4283371"/>
              <a:ext cx="412797" cy="792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/>
            <p:cNvSpPr/>
            <p:nvPr/>
          </p:nvSpPr>
          <p:spPr>
            <a:xfrm rot="10577984">
              <a:off x="3081020" y="3472951"/>
              <a:ext cx="413456" cy="74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/>
            <p:cNvSpPr/>
            <p:nvPr/>
          </p:nvSpPr>
          <p:spPr>
            <a:xfrm rot="11343663" flipV="1">
              <a:off x="3435852" y="4306635"/>
              <a:ext cx="407468" cy="757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/>
            <p:cNvSpPr/>
            <p:nvPr/>
          </p:nvSpPr>
          <p:spPr>
            <a:xfrm rot="10613514">
              <a:off x="3484184" y="3523516"/>
              <a:ext cx="406906" cy="7116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/>
            <p:cNvSpPr/>
            <p:nvPr/>
          </p:nvSpPr>
          <p:spPr>
            <a:xfrm rot="11589030" flipV="1">
              <a:off x="3782008" y="4326512"/>
              <a:ext cx="390443" cy="7743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/>
            <p:cNvSpPr/>
            <p:nvPr/>
          </p:nvSpPr>
          <p:spPr>
            <a:xfrm rot="10800000">
              <a:off x="3862637" y="3577987"/>
              <a:ext cx="369398" cy="689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/>
            <p:cNvSpPr/>
            <p:nvPr/>
          </p:nvSpPr>
          <p:spPr>
            <a:xfrm rot="11530149" flipV="1">
              <a:off x="4134045" y="4387009"/>
              <a:ext cx="376121" cy="74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/>
            <p:cNvSpPr/>
            <p:nvPr/>
          </p:nvSpPr>
          <p:spPr>
            <a:xfrm rot="10800000">
              <a:off x="4212383" y="3659933"/>
              <a:ext cx="362555" cy="6766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/>
            <p:cNvSpPr/>
            <p:nvPr/>
          </p:nvSpPr>
          <p:spPr>
            <a:xfrm rot="11837226" flipV="1">
              <a:off x="4455479" y="4463895"/>
              <a:ext cx="343682" cy="6762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/>
            <p:cNvSpPr/>
            <p:nvPr/>
          </p:nvSpPr>
          <p:spPr>
            <a:xfrm rot="11107077">
              <a:off x="4559751" y="3738901"/>
              <a:ext cx="351562" cy="656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/>
            <p:cNvSpPr/>
            <p:nvPr/>
          </p:nvSpPr>
          <p:spPr>
            <a:xfrm rot="11960518" flipV="1">
              <a:off x="5064822" y="4612494"/>
              <a:ext cx="292262" cy="639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/>
            <p:cNvSpPr/>
            <p:nvPr/>
          </p:nvSpPr>
          <p:spPr>
            <a:xfrm rot="11357361">
              <a:off x="5235864" y="3993145"/>
              <a:ext cx="298240" cy="5938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/>
            <p:cNvSpPr/>
            <p:nvPr/>
          </p:nvSpPr>
          <p:spPr>
            <a:xfrm rot="11704208" flipV="1">
              <a:off x="4758461" y="4538100"/>
              <a:ext cx="332484" cy="6593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/>
            <p:cNvSpPr/>
            <p:nvPr/>
          </p:nvSpPr>
          <p:spPr>
            <a:xfrm rot="10800000">
              <a:off x="4870381" y="3855663"/>
              <a:ext cx="338461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/>
            <p:cNvSpPr/>
            <p:nvPr/>
          </p:nvSpPr>
          <p:spPr>
            <a:xfrm rot="12182180" flipV="1">
              <a:off x="5352460" y="4715575"/>
              <a:ext cx="278653" cy="580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/>
            <p:cNvSpPr/>
            <p:nvPr/>
          </p:nvSpPr>
          <p:spPr>
            <a:xfrm rot="11452031">
              <a:off x="5531706" y="4106667"/>
              <a:ext cx="299764" cy="5916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/>
            <p:cNvSpPr/>
            <p:nvPr/>
          </p:nvSpPr>
          <p:spPr>
            <a:xfrm rot="12408643" flipV="1">
              <a:off x="5634143" y="4833088"/>
              <a:ext cx="265877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/>
            <p:cNvSpPr/>
            <p:nvPr/>
          </p:nvSpPr>
          <p:spPr>
            <a:xfrm rot="11413656">
              <a:off x="5795432" y="4264377"/>
              <a:ext cx="306412" cy="5528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/>
            <p:cNvSpPr/>
            <p:nvPr/>
          </p:nvSpPr>
          <p:spPr>
            <a:xfrm rot="12463531" flipV="1">
              <a:off x="5879044" y="4915133"/>
              <a:ext cx="251381" cy="498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/>
            <p:cNvSpPr/>
            <p:nvPr/>
          </p:nvSpPr>
          <p:spPr>
            <a:xfrm rot="11480898">
              <a:off x="6062228" y="4441074"/>
              <a:ext cx="294911" cy="468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/>
            <p:cNvSpPr/>
            <p:nvPr/>
          </p:nvSpPr>
          <p:spPr>
            <a:xfrm rot="12323003" flipV="1">
              <a:off x="6116246" y="5013975"/>
              <a:ext cx="217916" cy="432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/>
            <p:cNvSpPr/>
            <p:nvPr/>
          </p:nvSpPr>
          <p:spPr>
            <a:xfrm rot="11963281">
              <a:off x="6299269" y="4561746"/>
              <a:ext cx="245415" cy="466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/>
            <p:cNvSpPr/>
            <p:nvPr/>
          </p:nvSpPr>
          <p:spPr>
            <a:xfrm rot="12137183" flipV="1">
              <a:off x="6335448" y="5106859"/>
              <a:ext cx="207604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/>
            <p:cNvSpPr/>
            <p:nvPr/>
          </p:nvSpPr>
          <p:spPr>
            <a:xfrm rot="12044928">
              <a:off x="6515116" y="4704065"/>
              <a:ext cx="211084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/>
            <p:cNvSpPr/>
            <p:nvPr/>
          </p:nvSpPr>
          <p:spPr>
            <a:xfrm rot="11937862" flipV="1">
              <a:off x="6749923" y="5296190"/>
              <a:ext cx="168906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/>
            <p:cNvSpPr/>
            <p:nvPr/>
          </p:nvSpPr>
          <p:spPr>
            <a:xfrm rot="12380138">
              <a:off x="6871284" y="4967801"/>
              <a:ext cx="155049" cy="31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/>
            <p:cNvSpPr/>
            <p:nvPr/>
          </p:nvSpPr>
          <p:spPr>
            <a:xfrm rot="11542924" flipV="1">
              <a:off x="7204757" y="5483374"/>
              <a:ext cx="132857" cy="306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/>
            <p:cNvSpPr/>
            <p:nvPr/>
          </p:nvSpPr>
          <p:spPr>
            <a:xfrm rot="12938972">
              <a:off x="7434979" y="5371315"/>
              <a:ext cx="117530" cy="219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/>
            <p:cNvSpPr/>
            <p:nvPr/>
          </p:nvSpPr>
          <p:spPr>
            <a:xfrm rot="10357787" flipV="1">
              <a:off x="7705717" y="5774508"/>
              <a:ext cx="127139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/>
            <p:cNvSpPr/>
            <p:nvPr/>
          </p:nvSpPr>
          <p:spPr>
            <a:xfrm rot="14815192">
              <a:off x="7770160" y="5600331"/>
              <a:ext cx="110144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/>
            <p:cNvSpPr/>
            <p:nvPr/>
          </p:nvSpPr>
          <p:spPr>
            <a:xfrm>
              <a:off x="483234" y="4246155"/>
              <a:ext cx="7454846" cy="163310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/>
            <p:cNvSpPr/>
            <p:nvPr/>
          </p:nvSpPr>
          <p:spPr>
            <a:xfrm rot="11351886" flipV="1">
              <a:off x="7354589" y="5577271"/>
              <a:ext cx="106958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/>
            <p:cNvSpPr/>
            <p:nvPr/>
          </p:nvSpPr>
          <p:spPr>
            <a:xfrm rot="13364984">
              <a:off x="7560775" y="5453530"/>
              <a:ext cx="104483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/>
            <p:cNvSpPr/>
            <p:nvPr/>
          </p:nvSpPr>
          <p:spPr>
            <a:xfrm rot="11449929" flipV="1">
              <a:off x="7467281" y="5649912"/>
              <a:ext cx="117465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/>
            <p:cNvSpPr/>
            <p:nvPr/>
          </p:nvSpPr>
          <p:spPr>
            <a:xfrm rot="14132356">
              <a:off x="7667947" y="5529531"/>
              <a:ext cx="105306" cy="204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/>
            <p:cNvSpPr/>
            <p:nvPr/>
          </p:nvSpPr>
          <p:spPr>
            <a:xfrm rot="11871069" flipV="1">
              <a:off x="6901472" y="5374694"/>
              <a:ext cx="157373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/>
            <p:cNvSpPr/>
            <p:nvPr/>
          </p:nvSpPr>
          <p:spPr>
            <a:xfrm rot="13001122">
              <a:off x="7011202" y="5065002"/>
              <a:ext cx="139105" cy="2909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/>
            <p:cNvSpPr/>
            <p:nvPr/>
          </p:nvSpPr>
          <p:spPr>
            <a:xfrm rot="11762994" flipV="1">
              <a:off x="6553238" y="5207763"/>
              <a:ext cx="193876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/>
            <p:cNvSpPr/>
            <p:nvPr/>
          </p:nvSpPr>
          <p:spPr>
            <a:xfrm rot="12233165">
              <a:off x="6698999" y="4842632"/>
              <a:ext cx="180365" cy="3608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/>
            <p:cNvSpPr/>
            <p:nvPr/>
          </p:nvSpPr>
          <p:spPr>
            <a:xfrm rot="11881477" flipV="1">
              <a:off x="7050840" y="5426656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/>
            <p:cNvSpPr/>
            <p:nvPr/>
          </p:nvSpPr>
          <p:spPr>
            <a:xfrm rot="13479263">
              <a:off x="7153889" y="5166609"/>
              <a:ext cx="134338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/>
            <p:cNvSpPr/>
            <p:nvPr/>
          </p:nvSpPr>
          <p:spPr>
            <a:xfrm rot="10357787" flipV="1">
              <a:off x="7844226" y="5851760"/>
              <a:ext cx="125571" cy="194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/>
            <p:cNvSpPr/>
            <p:nvPr/>
          </p:nvSpPr>
          <p:spPr>
            <a:xfrm rot="14815192">
              <a:off x="7884334" y="5695622"/>
              <a:ext cx="87496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/>
            <p:cNvSpPr/>
            <p:nvPr/>
          </p:nvSpPr>
          <p:spPr>
            <a:xfrm rot="10357787" flipV="1">
              <a:off x="7938476" y="5883323"/>
              <a:ext cx="95327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/>
            <p:cNvSpPr/>
            <p:nvPr/>
          </p:nvSpPr>
          <p:spPr>
            <a:xfrm rot="14815192">
              <a:off x="7966102" y="5766856"/>
              <a:ext cx="95197" cy="145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/>
            <p:cNvSpPr/>
            <p:nvPr/>
          </p:nvSpPr>
          <p:spPr>
            <a:xfrm rot="9206566" flipV="1">
              <a:off x="8088122" y="5916688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/>
            <p:cNvSpPr/>
            <p:nvPr/>
          </p:nvSpPr>
          <p:spPr>
            <a:xfrm rot="15622073">
              <a:off x="8056541" y="5833790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/>
            <p:cNvSpPr/>
            <p:nvPr/>
          </p:nvSpPr>
          <p:spPr>
            <a:xfrm rot="12938972">
              <a:off x="7289787" y="5276209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/>
            <p:cNvSpPr/>
            <p:nvPr/>
          </p:nvSpPr>
          <p:spPr>
            <a:xfrm rot="11449929" flipV="1">
              <a:off x="7583960" y="5706679"/>
              <a:ext cx="104689" cy="21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30" name="グループ化 3729"/>
          <p:cNvGrpSpPr/>
          <p:nvPr/>
        </p:nvGrpSpPr>
        <p:grpSpPr>
          <a:xfrm rot="1011736" flipH="1">
            <a:off x="579371" y="4401633"/>
            <a:ext cx="1899012" cy="705846"/>
            <a:chOff x="337702" y="3440818"/>
            <a:chExt cx="7829817" cy="2631481"/>
          </a:xfrm>
        </p:grpSpPr>
        <p:sp>
          <p:nvSpPr>
            <p:cNvPr id="3731" name="フリーフォーム 3730"/>
            <p:cNvSpPr/>
            <p:nvPr/>
          </p:nvSpPr>
          <p:spPr>
            <a:xfrm rot="11248954" flipV="1">
              <a:off x="405994" y="4412662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2" name="フリーフォーム 3731"/>
            <p:cNvSpPr/>
            <p:nvPr/>
          </p:nvSpPr>
          <p:spPr>
            <a:xfrm rot="9975450">
              <a:off x="337702" y="3497949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3" name="フリーフォーム 3732"/>
            <p:cNvSpPr/>
            <p:nvPr/>
          </p:nvSpPr>
          <p:spPr>
            <a:xfrm rot="11302357" flipV="1">
              <a:off x="787946" y="4351465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4" name="フリーフォーム 3733"/>
            <p:cNvSpPr/>
            <p:nvPr/>
          </p:nvSpPr>
          <p:spPr>
            <a:xfrm rot="10152755">
              <a:off x="739945" y="3464622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5" name="フリーフォーム 3734"/>
            <p:cNvSpPr/>
            <p:nvPr/>
          </p:nvSpPr>
          <p:spPr>
            <a:xfrm rot="11358290" flipV="1">
              <a:off x="1174669" y="4322209"/>
              <a:ext cx="441423" cy="8754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6" name="フリーフォーム 3735"/>
            <p:cNvSpPr/>
            <p:nvPr/>
          </p:nvSpPr>
          <p:spPr>
            <a:xfrm rot="10315247">
              <a:off x="1152814" y="3462464"/>
              <a:ext cx="440821" cy="822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7" name="フリーフォーム 3736"/>
            <p:cNvSpPr/>
            <p:nvPr/>
          </p:nvSpPr>
          <p:spPr>
            <a:xfrm rot="11254278" flipV="1">
              <a:off x="1566412" y="4301163"/>
              <a:ext cx="427574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8" name="フリーフォーム 3737"/>
            <p:cNvSpPr/>
            <p:nvPr/>
          </p:nvSpPr>
          <p:spPr>
            <a:xfrm rot="10279830">
              <a:off x="1540106" y="3454965"/>
              <a:ext cx="435490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9" name="フリーフォーム 3738"/>
            <p:cNvSpPr/>
            <p:nvPr/>
          </p:nvSpPr>
          <p:spPr>
            <a:xfrm rot="11162147" flipV="1">
              <a:off x="1949844" y="4308108"/>
              <a:ext cx="411184" cy="815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0" name="フリーフォーム 3739"/>
            <p:cNvSpPr/>
            <p:nvPr/>
          </p:nvSpPr>
          <p:spPr>
            <a:xfrm rot="10431998">
              <a:off x="1934506" y="3440818"/>
              <a:ext cx="421092" cy="7859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1" name="フリーフォーム 3740"/>
            <p:cNvSpPr/>
            <p:nvPr/>
          </p:nvSpPr>
          <p:spPr>
            <a:xfrm rot="11140086" flipV="1">
              <a:off x="2313183" y="4277941"/>
              <a:ext cx="416198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2" name="フリーフォーム 3741"/>
            <p:cNvSpPr/>
            <p:nvPr/>
          </p:nvSpPr>
          <p:spPr>
            <a:xfrm rot="10523284">
              <a:off x="2303287" y="3447488"/>
              <a:ext cx="415629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3" name="フリーフォーム 3742"/>
            <p:cNvSpPr/>
            <p:nvPr/>
          </p:nvSpPr>
          <p:spPr>
            <a:xfrm rot="11134373" flipV="1">
              <a:off x="2694910" y="4283478"/>
              <a:ext cx="406162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4" name="フリーフォーム 3743"/>
            <p:cNvSpPr/>
            <p:nvPr/>
          </p:nvSpPr>
          <p:spPr>
            <a:xfrm rot="10259692">
              <a:off x="2689071" y="3465968"/>
              <a:ext cx="405610" cy="7570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5" name="フリーフォーム 3744"/>
            <p:cNvSpPr/>
            <p:nvPr/>
          </p:nvSpPr>
          <p:spPr>
            <a:xfrm rot="11308133" flipV="1">
              <a:off x="3080866" y="4283314"/>
              <a:ext cx="412796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6" name="フリーフォーム 3745"/>
            <p:cNvSpPr/>
            <p:nvPr/>
          </p:nvSpPr>
          <p:spPr>
            <a:xfrm rot="10577984">
              <a:off x="3081099" y="3472914"/>
              <a:ext cx="413456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7" name="フリーフォーム 3746"/>
            <p:cNvSpPr/>
            <p:nvPr/>
          </p:nvSpPr>
          <p:spPr>
            <a:xfrm rot="11343663" flipV="1">
              <a:off x="3435932" y="4306587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8" name="フリーフォーム 3747"/>
            <p:cNvSpPr/>
            <p:nvPr/>
          </p:nvSpPr>
          <p:spPr>
            <a:xfrm rot="10613514">
              <a:off x="3484256" y="3523484"/>
              <a:ext cx="406913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9" name="フリーフォーム 3748"/>
            <p:cNvSpPr/>
            <p:nvPr/>
          </p:nvSpPr>
          <p:spPr>
            <a:xfrm rot="11589030" flipV="1">
              <a:off x="3782081" y="4326469"/>
              <a:ext cx="390445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0" name="フリーフォーム 3749"/>
            <p:cNvSpPr/>
            <p:nvPr/>
          </p:nvSpPr>
          <p:spPr>
            <a:xfrm rot="10800000">
              <a:off x="3862711" y="3577948"/>
              <a:ext cx="369405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1" name="フリーフォーム 3750"/>
            <p:cNvSpPr/>
            <p:nvPr/>
          </p:nvSpPr>
          <p:spPr>
            <a:xfrm rot="11530149" flipV="1">
              <a:off x="4134129" y="4386965"/>
              <a:ext cx="376121" cy="74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2" name="フリーフォーム 3751"/>
            <p:cNvSpPr/>
            <p:nvPr/>
          </p:nvSpPr>
          <p:spPr>
            <a:xfrm rot="10800000">
              <a:off x="4212453" y="3659888"/>
              <a:ext cx="362561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3" name="フリーフォーム 3752"/>
            <p:cNvSpPr/>
            <p:nvPr/>
          </p:nvSpPr>
          <p:spPr>
            <a:xfrm rot="11837226" flipV="1">
              <a:off x="4455557" y="4463843"/>
              <a:ext cx="343685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4" name="フリーフォーム 3753"/>
            <p:cNvSpPr/>
            <p:nvPr/>
          </p:nvSpPr>
          <p:spPr>
            <a:xfrm rot="11107077">
              <a:off x="4559843" y="3738851"/>
              <a:ext cx="351560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5" name="フリーフォーム 3754"/>
            <p:cNvSpPr/>
            <p:nvPr/>
          </p:nvSpPr>
          <p:spPr>
            <a:xfrm rot="11960518" flipV="1">
              <a:off x="5064904" y="4612435"/>
              <a:ext cx="292270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6" name="フリーフォーム 3755"/>
            <p:cNvSpPr/>
            <p:nvPr/>
          </p:nvSpPr>
          <p:spPr>
            <a:xfrm rot="11357361">
              <a:off x="5235954" y="3993091"/>
              <a:ext cx="298240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7" name="フリーフォーム 3756"/>
            <p:cNvSpPr/>
            <p:nvPr/>
          </p:nvSpPr>
          <p:spPr>
            <a:xfrm rot="11704208" flipV="1">
              <a:off x="4758541" y="4538050"/>
              <a:ext cx="332491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8" name="フリーフォーム 3757"/>
            <p:cNvSpPr/>
            <p:nvPr/>
          </p:nvSpPr>
          <p:spPr>
            <a:xfrm rot="10800000">
              <a:off x="4870461" y="3855621"/>
              <a:ext cx="338465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9" name="フリーフォーム 3758"/>
            <p:cNvSpPr/>
            <p:nvPr/>
          </p:nvSpPr>
          <p:spPr>
            <a:xfrm rot="12182180" flipV="1">
              <a:off x="5352551" y="4715530"/>
              <a:ext cx="278660" cy="580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0" name="フリーフォーム 3759"/>
            <p:cNvSpPr/>
            <p:nvPr/>
          </p:nvSpPr>
          <p:spPr>
            <a:xfrm rot="11452031">
              <a:off x="5531786" y="4106624"/>
              <a:ext cx="299770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1" name="フリーフォーム 3760"/>
            <p:cNvSpPr/>
            <p:nvPr/>
          </p:nvSpPr>
          <p:spPr>
            <a:xfrm rot="12408643" flipV="1">
              <a:off x="5634229" y="4833038"/>
              <a:ext cx="265874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2" name="フリーフォーム 3761"/>
            <p:cNvSpPr/>
            <p:nvPr/>
          </p:nvSpPr>
          <p:spPr>
            <a:xfrm rot="11413656">
              <a:off x="5795515" y="4264330"/>
              <a:ext cx="306412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3" name="フリーフォーム 3762"/>
            <p:cNvSpPr/>
            <p:nvPr/>
          </p:nvSpPr>
          <p:spPr>
            <a:xfrm rot="12463531" flipV="1">
              <a:off x="5879129" y="4915079"/>
              <a:ext cx="251381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4" name="フリーフォーム 3763"/>
            <p:cNvSpPr/>
            <p:nvPr/>
          </p:nvSpPr>
          <p:spPr>
            <a:xfrm rot="11480898">
              <a:off x="6062319" y="4441032"/>
              <a:ext cx="294909" cy="468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5" name="フリーフォーム 3764"/>
            <p:cNvSpPr/>
            <p:nvPr/>
          </p:nvSpPr>
          <p:spPr>
            <a:xfrm rot="12323003" flipV="1">
              <a:off x="6116329" y="5013918"/>
              <a:ext cx="217918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6" name="フリーフォーム 3765"/>
            <p:cNvSpPr/>
            <p:nvPr/>
          </p:nvSpPr>
          <p:spPr>
            <a:xfrm rot="11963281">
              <a:off x="6299366" y="4561697"/>
              <a:ext cx="245419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7" name="フリーフォーム 3766"/>
            <p:cNvSpPr/>
            <p:nvPr/>
          </p:nvSpPr>
          <p:spPr>
            <a:xfrm rot="12137183" flipV="1">
              <a:off x="6335543" y="5106807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8" name="フリーフォーム 3767"/>
            <p:cNvSpPr/>
            <p:nvPr/>
          </p:nvSpPr>
          <p:spPr>
            <a:xfrm rot="12044928">
              <a:off x="6515213" y="4704011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9" name="フリーフォーム 3768"/>
            <p:cNvSpPr/>
            <p:nvPr/>
          </p:nvSpPr>
          <p:spPr>
            <a:xfrm rot="11937862" flipV="1">
              <a:off x="6750020" y="5296129"/>
              <a:ext cx="168907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0" name="フリーフォーム 3769"/>
            <p:cNvSpPr/>
            <p:nvPr/>
          </p:nvSpPr>
          <p:spPr>
            <a:xfrm rot="12380138">
              <a:off x="6871388" y="4967746"/>
              <a:ext cx="155049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1" name="フリーフォーム 3770"/>
            <p:cNvSpPr/>
            <p:nvPr/>
          </p:nvSpPr>
          <p:spPr>
            <a:xfrm rot="11542924" flipV="1">
              <a:off x="7204857" y="5483310"/>
              <a:ext cx="132859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2" name="フリーフォーム 3771"/>
            <p:cNvSpPr/>
            <p:nvPr/>
          </p:nvSpPr>
          <p:spPr>
            <a:xfrm rot="12938972">
              <a:off x="7435093" y="5371260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3" name="フリーフォーム 3772"/>
            <p:cNvSpPr/>
            <p:nvPr/>
          </p:nvSpPr>
          <p:spPr>
            <a:xfrm rot="10357787" flipV="1">
              <a:off x="7705835" y="5774449"/>
              <a:ext cx="127136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4" name="フリーフォーム 3773"/>
            <p:cNvSpPr/>
            <p:nvPr/>
          </p:nvSpPr>
          <p:spPr>
            <a:xfrm rot="14815192">
              <a:off x="7770276" y="5600267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5" name="フリーフォーム 3774"/>
            <p:cNvSpPr/>
            <p:nvPr/>
          </p:nvSpPr>
          <p:spPr>
            <a:xfrm>
              <a:off x="483270" y="4246110"/>
              <a:ext cx="7454939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6" name="フリーフォーム 3775"/>
            <p:cNvSpPr/>
            <p:nvPr/>
          </p:nvSpPr>
          <p:spPr>
            <a:xfrm rot="11351886" flipV="1">
              <a:off x="7354704" y="5577231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7" name="フリーフォーム 3776"/>
            <p:cNvSpPr/>
            <p:nvPr/>
          </p:nvSpPr>
          <p:spPr>
            <a:xfrm rot="13364984">
              <a:off x="7560893" y="5453483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8" name="フリーフォーム 3777"/>
            <p:cNvSpPr/>
            <p:nvPr/>
          </p:nvSpPr>
          <p:spPr>
            <a:xfrm rot="11449929" flipV="1">
              <a:off x="7467396" y="5649872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9" name="フリーフォーム 3778"/>
            <p:cNvSpPr/>
            <p:nvPr/>
          </p:nvSpPr>
          <p:spPr>
            <a:xfrm rot="14132356">
              <a:off x="7668073" y="5529478"/>
              <a:ext cx="105301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0" name="フリーフォーム 3779"/>
            <p:cNvSpPr/>
            <p:nvPr/>
          </p:nvSpPr>
          <p:spPr>
            <a:xfrm rot="11871069" flipV="1">
              <a:off x="6901585" y="5374651"/>
              <a:ext cx="157375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1" name="フリーフォーム 3780"/>
            <p:cNvSpPr/>
            <p:nvPr/>
          </p:nvSpPr>
          <p:spPr>
            <a:xfrm rot="13001122">
              <a:off x="7011302" y="5064955"/>
              <a:ext cx="139113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2" name="フリーフォーム 3781"/>
            <p:cNvSpPr/>
            <p:nvPr/>
          </p:nvSpPr>
          <p:spPr>
            <a:xfrm rot="11762994" flipV="1">
              <a:off x="6553342" y="5207714"/>
              <a:ext cx="193885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3" name="フリーフォーム 3782"/>
            <p:cNvSpPr/>
            <p:nvPr/>
          </p:nvSpPr>
          <p:spPr>
            <a:xfrm rot="12233165">
              <a:off x="6699073" y="4842582"/>
              <a:ext cx="180369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4" name="フリーフォーム 3783"/>
            <p:cNvSpPr/>
            <p:nvPr/>
          </p:nvSpPr>
          <p:spPr>
            <a:xfrm rot="11881477" flipV="1">
              <a:off x="7050975" y="5426604"/>
              <a:ext cx="136953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5" name="フリーフォーム 3784"/>
            <p:cNvSpPr/>
            <p:nvPr/>
          </p:nvSpPr>
          <p:spPr>
            <a:xfrm rot="13479263">
              <a:off x="7154029" y="5166574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6" name="フリーフォーム 3785"/>
            <p:cNvSpPr/>
            <p:nvPr/>
          </p:nvSpPr>
          <p:spPr>
            <a:xfrm rot="10357787" flipV="1">
              <a:off x="7844373" y="5851722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7" name="フリーフォーム 3786"/>
            <p:cNvSpPr/>
            <p:nvPr/>
          </p:nvSpPr>
          <p:spPr>
            <a:xfrm rot="14815192">
              <a:off x="7884489" y="5695578"/>
              <a:ext cx="87492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8" name="フリーフォーム 3787"/>
            <p:cNvSpPr/>
            <p:nvPr/>
          </p:nvSpPr>
          <p:spPr>
            <a:xfrm rot="10357787" flipV="1">
              <a:off x="7938627" y="5883254"/>
              <a:ext cx="95326" cy="189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9" name="フリーフォーム 3788"/>
            <p:cNvSpPr/>
            <p:nvPr/>
          </p:nvSpPr>
          <p:spPr>
            <a:xfrm rot="14815192">
              <a:off x="7966255" y="5766787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0" name="フリーフォーム 3789"/>
            <p:cNvSpPr/>
            <p:nvPr/>
          </p:nvSpPr>
          <p:spPr>
            <a:xfrm rot="9206566" flipV="1">
              <a:off x="8088253" y="5916641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1" name="フリーフォーム 3790"/>
            <p:cNvSpPr/>
            <p:nvPr/>
          </p:nvSpPr>
          <p:spPr>
            <a:xfrm rot="15622073">
              <a:off x="8056656" y="5833751"/>
              <a:ext cx="77355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2" name="フリーフォーム 3791"/>
            <p:cNvSpPr/>
            <p:nvPr/>
          </p:nvSpPr>
          <p:spPr>
            <a:xfrm rot="12938972">
              <a:off x="7289767" y="5276210"/>
              <a:ext cx="135925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3" name="フリーフォーム 3792"/>
            <p:cNvSpPr/>
            <p:nvPr/>
          </p:nvSpPr>
          <p:spPr>
            <a:xfrm rot="11449929" flipV="1">
              <a:off x="7583962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94" name="グループ化 3793"/>
          <p:cNvGrpSpPr/>
          <p:nvPr/>
        </p:nvGrpSpPr>
        <p:grpSpPr>
          <a:xfrm rot="1403634" flipH="1">
            <a:off x="611599" y="3494339"/>
            <a:ext cx="2166125" cy="914385"/>
            <a:chOff x="337685" y="3440824"/>
            <a:chExt cx="7829717" cy="2631497"/>
          </a:xfrm>
        </p:grpSpPr>
        <p:sp>
          <p:nvSpPr>
            <p:cNvPr id="3795" name="フリーフォーム 3794"/>
            <p:cNvSpPr/>
            <p:nvPr/>
          </p:nvSpPr>
          <p:spPr>
            <a:xfrm rot="11248954" flipV="1">
              <a:off x="405966" y="4412664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6" name="フリーフォーム 3795"/>
            <p:cNvSpPr/>
            <p:nvPr/>
          </p:nvSpPr>
          <p:spPr>
            <a:xfrm rot="9975450">
              <a:off x="337685" y="3497953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7" name="フリーフォーム 3796"/>
            <p:cNvSpPr/>
            <p:nvPr/>
          </p:nvSpPr>
          <p:spPr>
            <a:xfrm rot="11302357" flipV="1">
              <a:off x="787918" y="4351469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8" name="フリーフォーム 3797"/>
            <p:cNvSpPr/>
            <p:nvPr/>
          </p:nvSpPr>
          <p:spPr>
            <a:xfrm rot="10152755">
              <a:off x="739916" y="3464622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9" name="フリーフォーム 3798"/>
            <p:cNvSpPr/>
            <p:nvPr/>
          </p:nvSpPr>
          <p:spPr>
            <a:xfrm rot="11358290" flipV="1">
              <a:off x="1174638" y="4322209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0" name="フリーフォーム 3799"/>
            <p:cNvSpPr/>
            <p:nvPr/>
          </p:nvSpPr>
          <p:spPr>
            <a:xfrm rot="10315247">
              <a:off x="1152787" y="3462465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1" name="フリーフォーム 3800"/>
            <p:cNvSpPr/>
            <p:nvPr/>
          </p:nvSpPr>
          <p:spPr>
            <a:xfrm rot="11254278" flipV="1">
              <a:off x="1566375" y="4301168"/>
              <a:ext cx="427566" cy="847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2" name="フリーフォーム 3801"/>
            <p:cNvSpPr/>
            <p:nvPr/>
          </p:nvSpPr>
          <p:spPr>
            <a:xfrm rot="10279830">
              <a:off x="1540070" y="3454967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3" name="フリーフォーム 3802"/>
            <p:cNvSpPr/>
            <p:nvPr/>
          </p:nvSpPr>
          <p:spPr>
            <a:xfrm rot="11162147" flipV="1">
              <a:off x="1949803" y="4308109"/>
              <a:ext cx="411177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4" name="フリーフォーム 3803"/>
            <p:cNvSpPr/>
            <p:nvPr/>
          </p:nvSpPr>
          <p:spPr>
            <a:xfrm rot="10431998">
              <a:off x="1934469" y="3440824"/>
              <a:ext cx="421085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5" name="フリーフォーム 3804"/>
            <p:cNvSpPr/>
            <p:nvPr/>
          </p:nvSpPr>
          <p:spPr>
            <a:xfrm rot="11140086" flipV="1">
              <a:off x="2313141" y="4277947"/>
              <a:ext cx="416191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6" name="フリーフォーム 3805"/>
            <p:cNvSpPr/>
            <p:nvPr/>
          </p:nvSpPr>
          <p:spPr>
            <a:xfrm rot="10523284">
              <a:off x="2303242" y="3447491"/>
              <a:ext cx="415623" cy="775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7" name="フリーフォーム 3806"/>
            <p:cNvSpPr/>
            <p:nvPr/>
          </p:nvSpPr>
          <p:spPr>
            <a:xfrm rot="11134373" flipV="1">
              <a:off x="2694853" y="4283477"/>
              <a:ext cx="406160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8" name="フリーフォーム 3807"/>
            <p:cNvSpPr/>
            <p:nvPr/>
          </p:nvSpPr>
          <p:spPr>
            <a:xfrm rot="10259692">
              <a:off x="2689021" y="3465968"/>
              <a:ext cx="405604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9" name="フリーフォーム 3808"/>
            <p:cNvSpPr/>
            <p:nvPr/>
          </p:nvSpPr>
          <p:spPr>
            <a:xfrm rot="11308133" flipV="1">
              <a:off x="3080807" y="4283317"/>
              <a:ext cx="412793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0" name="フリーフォーム 3809"/>
            <p:cNvSpPr/>
            <p:nvPr/>
          </p:nvSpPr>
          <p:spPr>
            <a:xfrm rot="10577984">
              <a:off x="3081048" y="3472913"/>
              <a:ext cx="413451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1" name="フリーフォーム 3810"/>
            <p:cNvSpPr/>
            <p:nvPr/>
          </p:nvSpPr>
          <p:spPr>
            <a:xfrm rot="11343663" flipV="1">
              <a:off x="3435877" y="4306590"/>
              <a:ext cx="407465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2" name="フリーフォーム 3811"/>
            <p:cNvSpPr/>
            <p:nvPr/>
          </p:nvSpPr>
          <p:spPr>
            <a:xfrm rot="10613514">
              <a:off x="3484196" y="3523485"/>
              <a:ext cx="406909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3" name="フリーフォーム 3812"/>
            <p:cNvSpPr/>
            <p:nvPr/>
          </p:nvSpPr>
          <p:spPr>
            <a:xfrm rot="11589030" flipV="1">
              <a:off x="3782017" y="4326473"/>
              <a:ext cx="390440" cy="7743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4" name="フリーフォーム 3813"/>
            <p:cNvSpPr/>
            <p:nvPr/>
          </p:nvSpPr>
          <p:spPr>
            <a:xfrm rot="10800000">
              <a:off x="3862646" y="3577945"/>
              <a:ext cx="369400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5" name="フリーフォーム 3814"/>
            <p:cNvSpPr/>
            <p:nvPr/>
          </p:nvSpPr>
          <p:spPr>
            <a:xfrm rot="11530149" flipV="1">
              <a:off x="4134061" y="4386965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6" name="フリーフォーム 3815"/>
            <p:cNvSpPr/>
            <p:nvPr/>
          </p:nvSpPr>
          <p:spPr>
            <a:xfrm rot="10800000">
              <a:off x="4212385" y="3659890"/>
              <a:ext cx="362554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7" name="フリーフォーム 3816"/>
            <p:cNvSpPr/>
            <p:nvPr/>
          </p:nvSpPr>
          <p:spPr>
            <a:xfrm rot="11837226" flipV="1">
              <a:off x="4455485" y="4463847"/>
              <a:ext cx="343682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8" name="フリーフォーム 3817"/>
            <p:cNvSpPr/>
            <p:nvPr/>
          </p:nvSpPr>
          <p:spPr>
            <a:xfrm rot="11107077">
              <a:off x="4559774" y="3738854"/>
              <a:ext cx="351554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9" name="フリーフォーム 3818"/>
            <p:cNvSpPr/>
            <p:nvPr/>
          </p:nvSpPr>
          <p:spPr>
            <a:xfrm rot="11960518" flipV="1">
              <a:off x="5064832" y="4612442"/>
              <a:ext cx="292267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0" name="フリーフォーム 3819"/>
            <p:cNvSpPr/>
            <p:nvPr/>
          </p:nvSpPr>
          <p:spPr>
            <a:xfrm rot="11357361">
              <a:off x="5235878" y="3993098"/>
              <a:ext cx="298235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1" name="フリーフォーム 3820"/>
            <p:cNvSpPr/>
            <p:nvPr/>
          </p:nvSpPr>
          <p:spPr>
            <a:xfrm rot="11704208" flipV="1">
              <a:off x="4758469" y="4538055"/>
              <a:ext cx="33248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2" name="フリーフォーム 3821"/>
            <p:cNvSpPr/>
            <p:nvPr/>
          </p:nvSpPr>
          <p:spPr>
            <a:xfrm rot="10800000">
              <a:off x="4870384" y="3855626"/>
              <a:ext cx="338459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3" name="フリーフォーム 3822"/>
            <p:cNvSpPr/>
            <p:nvPr/>
          </p:nvSpPr>
          <p:spPr>
            <a:xfrm rot="12182180" flipV="1">
              <a:off x="5352470" y="4715534"/>
              <a:ext cx="278655" cy="580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4" name="フリーフォーム 3823"/>
            <p:cNvSpPr/>
            <p:nvPr/>
          </p:nvSpPr>
          <p:spPr>
            <a:xfrm rot="11452031">
              <a:off x="5531703" y="4106627"/>
              <a:ext cx="299764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5" name="フリーフォーム 3824"/>
            <p:cNvSpPr/>
            <p:nvPr/>
          </p:nvSpPr>
          <p:spPr>
            <a:xfrm rot="12408643" flipV="1">
              <a:off x="5634140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6" name="フリーフォーム 3825"/>
            <p:cNvSpPr/>
            <p:nvPr/>
          </p:nvSpPr>
          <p:spPr>
            <a:xfrm rot="11413656">
              <a:off x="5795431" y="4264333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7" name="フリーフォーム 3826"/>
            <p:cNvSpPr/>
            <p:nvPr/>
          </p:nvSpPr>
          <p:spPr>
            <a:xfrm rot="12463531" flipV="1">
              <a:off x="5879041" y="4915084"/>
              <a:ext cx="251379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8" name="フリーフォーム 3827"/>
            <p:cNvSpPr/>
            <p:nvPr/>
          </p:nvSpPr>
          <p:spPr>
            <a:xfrm rot="11480898">
              <a:off x="6062226" y="4441032"/>
              <a:ext cx="294906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9" name="フリーフォーム 3828"/>
            <p:cNvSpPr/>
            <p:nvPr/>
          </p:nvSpPr>
          <p:spPr>
            <a:xfrm rot="12323003" flipV="1">
              <a:off x="6116239" y="5013921"/>
              <a:ext cx="217915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0" name="フリーフォーム 3829"/>
            <p:cNvSpPr/>
            <p:nvPr/>
          </p:nvSpPr>
          <p:spPr>
            <a:xfrm rot="11963281">
              <a:off x="6299271" y="4561696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1" name="フリーフォーム 3830"/>
            <p:cNvSpPr/>
            <p:nvPr/>
          </p:nvSpPr>
          <p:spPr>
            <a:xfrm rot="12137183" flipV="1">
              <a:off x="6335449" y="5106810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2" name="フリーフォーム 3831"/>
            <p:cNvSpPr/>
            <p:nvPr/>
          </p:nvSpPr>
          <p:spPr>
            <a:xfrm rot="12044928">
              <a:off x="6515116" y="4704013"/>
              <a:ext cx="211083" cy="404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3" name="フリーフォーム 3832"/>
            <p:cNvSpPr/>
            <p:nvPr/>
          </p:nvSpPr>
          <p:spPr>
            <a:xfrm rot="11937862" flipV="1">
              <a:off x="6749918" y="5296132"/>
              <a:ext cx="168904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4" name="フリーフォーム 3833"/>
            <p:cNvSpPr/>
            <p:nvPr/>
          </p:nvSpPr>
          <p:spPr>
            <a:xfrm rot="12380138">
              <a:off x="6871282" y="4967747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5" name="フリーフォーム 3834"/>
            <p:cNvSpPr/>
            <p:nvPr/>
          </p:nvSpPr>
          <p:spPr>
            <a:xfrm rot="11542924" flipV="1">
              <a:off x="7204754" y="5483316"/>
              <a:ext cx="132855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6" name="フリーフォーム 3835"/>
            <p:cNvSpPr/>
            <p:nvPr/>
          </p:nvSpPr>
          <p:spPr>
            <a:xfrm rot="12938972">
              <a:off x="7434979" y="5371264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7" name="フリーフォーム 3836"/>
            <p:cNvSpPr/>
            <p:nvPr/>
          </p:nvSpPr>
          <p:spPr>
            <a:xfrm rot="10357787" flipV="1">
              <a:off x="7705723" y="5774453"/>
              <a:ext cx="127133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8" name="フリーフォーム 3837"/>
            <p:cNvSpPr/>
            <p:nvPr/>
          </p:nvSpPr>
          <p:spPr>
            <a:xfrm rot="14815192">
              <a:off x="7770157" y="5600271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9" name="フリーフォーム 3838"/>
            <p:cNvSpPr/>
            <p:nvPr/>
          </p:nvSpPr>
          <p:spPr>
            <a:xfrm>
              <a:off x="483248" y="4246106"/>
              <a:ext cx="7454839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0" name="フリーフォーム 3839"/>
            <p:cNvSpPr/>
            <p:nvPr/>
          </p:nvSpPr>
          <p:spPr>
            <a:xfrm rot="11351886" flipV="1">
              <a:off x="7354589" y="5577229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1" name="フリーフォーム 3840"/>
            <p:cNvSpPr/>
            <p:nvPr/>
          </p:nvSpPr>
          <p:spPr>
            <a:xfrm rot="13364984">
              <a:off x="7560777" y="5453481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2" name="フリーフォーム 3841"/>
            <p:cNvSpPr/>
            <p:nvPr/>
          </p:nvSpPr>
          <p:spPr>
            <a:xfrm rot="11449929" flipV="1">
              <a:off x="7467283" y="5649872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3" name="フリーフォーム 3842"/>
            <p:cNvSpPr/>
            <p:nvPr/>
          </p:nvSpPr>
          <p:spPr>
            <a:xfrm rot="14132356">
              <a:off x="7667953" y="5529479"/>
              <a:ext cx="105302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4" name="フリーフォーム 3843"/>
            <p:cNvSpPr/>
            <p:nvPr/>
          </p:nvSpPr>
          <p:spPr>
            <a:xfrm rot="11871069" flipV="1">
              <a:off x="6901479" y="5374646"/>
              <a:ext cx="157373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5" name="フリーフォーム 3844"/>
            <p:cNvSpPr/>
            <p:nvPr/>
          </p:nvSpPr>
          <p:spPr>
            <a:xfrm rot="13001122">
              <a:off x="7011195" y="5064951"/>
              <a:ext cx="139109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6" name="フリーフォーム 3845"/>
            <p:cNvSpPr/>
            <p:nvPr/>
          </p:nvSpPr>
          <p:spPr>
            <a:xfrm rot="11762994" flipV="1">
              <a:off x="6553232" y="5207711"/>
              <a:ext cx="193881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7" name="フリーフォーム 3846"/>
            <p:cNvSpPr/>
            <p:nvPr/>
          </p:nvSpPr>
          <p:spPr>
            <a:xfrm rot="12233165">
              <a:off x="6698970" y="4842575"/>
              <a:ext cx="180366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8" name="フリーフォーム 3847"/>
            <p:cNvSpPr/>
            <p:nvPr/>
          </p:nvSpPr>
          <p:spPr>
            <a:xfrm rot="11881477" flipV="1">
              <a:off x="7050893" y="5426599"/>
              <a:ext cx="136951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9" name="フリーフォーム 3848"/>
            <p:cNvSpPr/>
            <p:nvPr/>
          </p:nvSpPr>
          <p:spPr>
            <a:xfrm rot="13479263">
              <a:off x="7153934" y="5166577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0" name="フリーフォーム 3849"/>
            <p:cNvSpPr/>
            <p:nvPr/>
          </p:nvSpPr>
          <p:spPr>
            <a:xfrm rot="10357787" flipV="1">
              <a:off x="7844275" y="5851724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1" name="フリーフォーム 3850"/>
            <p:cNvSpPr/>
            <p:nvPr/>
          </p:nvSpPr>
          <p:spPr>
            <a:xfrm rot="14815192">
              <a:off x="7884389" y="5695578"/>
              <a:ext cx="87494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2" name="フリーフォーム 3851"/>
            <p:cNvSpPr/>
            <p:nvPr/>
          </p:nvSpPr>
          <p:spPr>
            <a:xfrm rot="10357787" flipV="1">
              <a:off x="7938531" y="5883272"/>
              <a:ext cx="95325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3" name="フリーフォーム 3852"/>
            <p:cNvSpPr/>
            <p:nvPr/>
          </p:nvSpPr>
          <p:spPr>
            <a:xfrm rot="14815192">
              <a:off x="7966157" y="5766806"/>
              <a:ext cx="95198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4" name="フリーフォーム 3853"/>
            <p:cNvSpPr/>
            <p:nvPr/>
          </p:nvSpPr>
          <p:spPr>
            <a:xfrm rot="9206566" flipV="1">
              <a:off x="8088161" y="5916645"/>
              <a:ext cx="77458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5" name="フリーフォーム 3854"/>
            <p:cNvSpPr/>
            <p:nvPr/>
          </p:nvSpPr>
          <p:spPr>
            <a:xfrm rot="15622073">
              <a:off x="8056538" y="5833748"/>
              <a:ext cx="77355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6" name="フリーフォーム 3855"/>
            <p:cNvSpPr/>
            <p:nvPr/>
          </p:nvSpPr>
          <p:spPr>
            <a:xfrm rot="12938972">
              <a:off x="7289710" y="5276204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7" name="フリーフォーム 3856"/>
            <p:cNvSpPr/>
            <p:nvPr/>
          </p:nvSpPr>
          <p:spPr>
            <a:xfrm rot="11449929" flipV="1">
              <a:off x="7583965" y="5706677"/>
              <a:ext cx="104687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58" name="グループ化 3857"/>
          <p:cNvGrpSpPr/>
          <p:nvPr/>
        </p:nvGrpSpPr>
        <p:grpSpPr>
          <a:xfrm rot="1540263" flipH="1">
            <a:off x="762841" y="2731218"/>
            <a:ext cx="2354377" cy="927375"/>
            <a:chOff x="337690" y="3440805"/>
            <a:chExt cx="7829770" cy="2631478"/>
          </a:xfrm>
        </p:grpSpPr>
        <p:sp>
          <p:nvSpPr>
            <p:cNvPr id="3859" name="フリーフォーム 3858"/>
            <p:cNvSpPr/>
            <p:nvPr/>
          </p:nvSpPr>
          <p:spPr>
            <a:xfrm rot="11248954" flipV="1">
              <a:off x="405977" y="4412637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0" name="フリーフォーム 3859"/>
            <p:cNvSpPr/>
            <p:nvPr/>
          </p:nvSpPr>
          <p:spPr>
            <a:xfrm rot="9975450">
              <a:off x="337690" y="3497930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1" name="フリーフォーム 3860"/>
            <p:cNvSpPr/>
            <p:nvPr/>
          </p:nvSpPr>
          <p:spPr>
            <a:xfrm rot="11302357" flipV="1">
              <a:off x="787928" y="4351443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2" name="フリーフォーム 3861"/>
            <p:cNvSpPr/>
            <p:nvPr/>
          </p:nvSpPr>
          <p:spPr>
            <a:xfrm rot="10152755">
              <a:off x="739930" y="3464601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3" name="フリーフォーム 3862"/>
            <p:cNvSpPr/>
            <p:nvPr/>
          </p:nvSpPr>
          <p:spPr>
            <a:xfrm rot="11358290" flipV="1">
              <a:off x="1174652" y="4322183"/>
              <a:ext cx="441420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4" name="フリーフォーム 3863"/>
            <p:cNvSpPr/>
            <p:nvPr/>
          </p:nvSpPr>
          <p:spPr>
            <a:xfrm rot="10315247">
              <a:off x="1152799" y="3462443"/>
              <a:ext cx="440815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5" name="フリーフォーム 3864"/>
            <p:cNvSpPr/>
            <p:nvPr/>
          </p:nvSpPr>
          <p:spPr>
            <a:xfrm rot="11254278" flipV="1">
              <a:off x="1566391" y="4301140"/>
              <a:ext cx="427569" cy="8479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6" name="フリーフォーム 3865"/>
            <p:cNvSpPr/>
            <p:nvPr/>
          </p:nvSpPr>
          <p:spPr>
            <a:xfrm rot="10279830">
              <a:off x="1540082" y="3454945"/>
              <a:ext cx="435487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7" name="フリーフォーム 3866"/>
            <p:cNvSpPr/>
            <p:nvPr/>
          </p:nvSpPr>
          <p:spPr>
            <a:xfrm rot="11162147" flipV="1">
              <a:off x="1949822" y="4308082"/>
              <a:ext cx="411180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8" name="フリーフォーム 3867"/>
            <p:cNvSpPr/>
            <p:nvPr/>
          </p:nvSpPr>
          <p:spPr>
            <a:xfrm rot="10431998">
              <a:off x="1934481" y="3440805"/>
              <a:ext cx="421087" cy="785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9" name="フリーフォーム 3868"/>
            <p:cNvSpPr/>
            <p:nvPr/>
          </p:nvSpPr>
          <p:spPr>
            <a:xfrm rot="11140086" flipV="1">
              <a:off x="2313151" y="4277923"/>
              <a:ext cx="416195" cy="825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0" name="フリーフォーム 3869"/>
            <p:cNvSpPr/>
            <p:nvPr/>
          </p:nvSpPr>
          <p:spPr>
            <a:xfrm rot="10523284">
              <a:off x="2303260" y="3447475"/>
              <a:ext cx="415626" cy="775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1" name="フリーフォーム 3870"/>
            <p:cNvSpPr/>
            <p:nvPr/>
          </p:nvSpPr>
          <p:spPr>
            <a:xfrm rot="11134373" flipV="1">
              <a:off x="2694877" y="4283462"/>
              <a:ext cx="406162" cy="8054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2" name="フリーフォーム 3871"/>
            <p:cNvSpPr/>
            <p:nvPr/>
          </p:nvSpPr>
          <p:spPr>
            <a:xfrm rot="10259692">
              <a:off x="2689040" y="3465950"/>
              <a:ext cx="405606" cy="757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3" name="フリーフォーム 3872"/>
            <p:cNvSpPr/>
            <p:nvPr/>
          </p:nvSpPr>
          <p:spPr>
            <a:xfrm rot="11308133" flipV="1">
              <a:off x="3080834" y="4283299"/>
              <a:ext cx="41279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4" name="フリーフォーム 3873"/>
            <p:cNvSpPr/>
            <p:nvPr/>
          </p:nvSpPr>
          <p:spPr>
            <a:xfrm rot="10577984">
              <a:off x="3081066" y="3472894"/>
              <a:ext cx="413455" cy="74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5" name="フリーフォーム 3874"/>
            <p:cNvSpPr/>
            <p:nvPr/>
          </p:nvSpPr>
          <p:spPr>
            <a:xfrm rot="11343663" flipV="1">
              <a:off x="3435896" y="4306567"/>
              <a:ext cx="407465" cy="757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6" name="フリーフォーム 3875"/>
            <p:cNvSpPr/>
            <p:nvPr/>
          </p:nvSpPr>
          <p:spPr>
            <a:xfrm rot="10613514">
              <a:off x="3484221" y="3523461"/>
              <a:ext cx="406910" cy="711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7" name="フリーフォーム 3876"/>
            <p:cNvSpPr/>
            <p:nvPr/>
          </p:nvSpPr>
          <p:spPr>
            <a:xfrm rot="11589030" flipV="1">
              <a:off x="3782043" y="4326444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8" name="フリーフォーム 3877"/>
            <p:cNvSpPr/>
            <p:nvPr/>
          </p:nvSpPr>
          <p:spPr>
            <a:xfrm rot="10800000">
              <a:off x="3862675" y="3577926"/>
              <a:ext cx="369400" cy="689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9" name="フリーフォーム 3878"/>
            <p:cNvSpPr/>
            <p:nvPr/>
          </p:nvSpPr>
          <p:spPr>
            <a:xfrm rot="11530149" flipV="1">
              <a:off x="4134090" y="4386937"/>
              <a:ext cx="376118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0" name="フリーフォーム 3879"/>
            <p:cNvSpPr/>
            <p:nvPr/>
          </p:nvSpPr>
          <p:spPr>
            <a:xfrm rot="10800000">
              <a:off x="4212413" y="3659872"/>
              <a:ext cx="362556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1" name="フリーフォーム 3880"/>
            <p:cNvSpPr/>
            <p:nvPr/>
          </p:nvSpPr>
          <p:spPr>
            <a:xfrm rot="11837226" flipV="1">
              <a:off x="4455517" y="4463822"/>
              <a:ext cx="343683" cy="676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2" name="フリーフォーム 3881"/>
            <p:cNvSpPr/>
            <p:nvPr/>
          </p:nvSpPr>
          <p:spPr>
            <a:xfrm rot="11107077">
              <a:off x="4559801" y="3738833"/>
              <a:ext cx="351558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3" name="フリーフォーム 3882"/>
            <p:cNvSpPr/>
            <p:nvPr/>
          </p:nvSpPr>
          <p:spPr>
            <a:xfrm rot="11960518" flipV="1">
              <a:off x="5064859" y="4612412"/>
              <a:ext cx="292269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4" name="フリーフォーム 3883"/>
            <p:cNvSpPr/>
            <p:nvPr/>
          </p:nvSpPr>
          <p:spPr>
            <a:xfrm rot="11357361">
              <a:off x="5235908" y="3993073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5" name="フリーフォーム 3884"/>
            <p:cNvSpPr/>
            <p:nvPr/>
          </p:nvSpPr>
          <p:spPr>
            <a:xfrm rot="11704208" flipV="1">
              <a:off x="4758501" y="4538028"/>
              <a:ext cx="332486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6" name="フリーフォーム 3885"/>
            <p:cNvSpPr/>
            <p:nvPr/>
          </p:nvSpPr>
          <p:spPr>
            <a:xfrm rot="10800000">
              <a:off x="4870420" y="3855607"/>
              <a:ext cx="338462" cy="6316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7" name="フリーフォーム 3886"/>
            <p:cNvSpPr/>
            <p:nvPr/>
          </p:nvSpPr>
          <p:spPr>
            <a:xfrm rot="12182180" flipV="1">
              <a:off x="5352507" y="4715513"/>
              <a:ext cx="278657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8" name="フリーフォーム 3887"/>
            <p:cNvSpPr/>
            <p:nvPr/>
          </p:nvSpPr>
          <p:spPr>
            <a:xfrm rot="11452031">
              <a:off x="5531740" y="4106605"/>
              <a:ext cx="299765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9" name="フリーフォーム 3888"/>
            <p:cNvSpPr/>
            <p:nvPr/>
          </p:nvSpPr>
          <p:spPr>
            <a:xfrm rot="12408643" flipV="1">
              <a:off x="5634184" y="4833016"/>
              <a:ext cx="265874" cy="5272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0" name="フリーフォーム 3889"/>
            <p:cNvSpPr/>
            <p:nvPr/>
          </p:nvSpPr>
          <p:spPr>
            <a:xfrm rot="11413656">
              <a:off x="5795469" y="4264312"/>
              <a:ext cx="306410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1" name="フリーフォーム 3890"/>
            <p:cNvSpPr/>
            <p:nvPr/>
          </p:nvSpPr>
          <p:spPr>
            <a:xfrm rot="12463531" flipV="1">
              <a:off x="5879082" y="4915055"/>
              <a:ext cx="251380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2" name="フリーフォーム 3891"/>
            <p:cNvSpPr/>
            <p:nvPr/>
          </p:nvSpPr>
          <p:spPr>
            <a:xfrm rot="11480898">
              <a:off x="6062266" y="4441010"/>
              <a:ext cx="294910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3" name="フリーフォーム 3892"/>
            <p:cNvSpPr/>
            <p:nvPr/>
          </p:nvSpPr>
          <p:spPr>
            <a:xfrm rot="12323003" flipV="1">
              <a:off x="6116281" y="5013897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4" name="フリーフォーム 3893"/>
            <p:cNvSpPr/>
            <p:nvPr/>
          </p:nvSpPr>
          <p:spPr>
            <a:xfrm rot="11963281">
              <a:off x="6299314" y="4561674"/>
              <a:ext cx="245414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5" name="フリーフォーム 3894"/>
            <p:cNvSpPr/>
            <p:nvPr/>
          </p:nvSpPr>
          <p:spPr>
            <a:xfrm rot="12137183" flipV="1">
              <a:off x="6335490" y="5106782"/>
              <a:ext cx="207602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6" name="フリーフォーム 3895"/>
            <p:cNvSpPr/>
            <p:nvPr/>
          </p:nvSpPr>
          <p:spPr>
            <a:xfrm rot="12044928">
              <a:off x="6515159" y="4703990"/>
              <a:ext cx="211084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7" name="フリーフォーム 3896"/>
            <p:cNvSpPr/>
            <p:nvPr/>
          </p:nvSpPr>
          <p:spPr>
            <a:xfrm rot="11937862" flipV="1">
              <a:off x="6749962" y="5296106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8" name="フリーフォーム 3897"/>
            <p:cNvSpPr/>
            <p:nvPr/>
          </p:nvSpPr>
          <p:spPr>
            <a:xfrm rot="12380138">
              <a:off x="6871330" y="4967720"/>
              <a:ext cx="155047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9" name="フリーフォーム 3898"/>
            <p:cNvSpPr/>
            <p:nvPr/>
          </p:nvSpPr>
          <p:spPr>
            <a:xfrm rot="11542924" flipV="1">
              <a:off x="7204800" y="5483288"/>
              <a:ext cx="132855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0" name="フリーフォーム 3899"/>
            <p:cNvSpPr/>
            <p:nvPr/>
          </p:nvSpPr>
          <p:spPr>
            <a:xfrm rot="12938972">
              <a:off x="7435024" y="5371235"/>
              <a:ext cx="117534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1" name="フリーフォーム 3900"/>
            <p:cNvSpPr/>
            <p:nvPr/>
          </p:nvSpPr>
          <p:spPr>
            <a:xfrm rot="10357787" flipV="1">
              <a:off x="7705769" y="5774420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2" name="フリーフォーム 3901"/>
            <p:cNvSpPr/>
            <p:nvPr/>
          </p:nvSpPr>
          <p:spPr>
            <a:xfrm rot="14815192">
              <a:off x="7770205" y="5600239"/>
              <a:ext cx="110140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3" name="フリーフォーム 3902"/>
            <p:cNvSpPr/>
            <p:nvPr/>
          </p:nvSpPr>
          <p:spPr>
            <a:xfrm>
              <a:off x="585726" y="4317031"/>
              <a:ext cx="7454872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4" name="フリーフォーム 3903"/>
            <p:cNvSpPr/>
            <p:nvPr/>
          </p:nvSpPr>
          <p:spPr>
            <a:xfrm rot="11351886" flipV="1">
              <a:off x="7354642" y="5577195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5" name="フリーフォーム 3904"/>
            <p:cNvSpPr/>
            <p:nvPr/>
          </p:nvSpPr>
          <p:spPr>
            <a:xfrm rot="13364984">
              <a:off x="7560827" y="5453447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6" name="フリーフォーム 3905"/>
            <p:cNvSpPr/>
            <p:nvPr/>
          </p:nvSpPr>
          <p:spPr>
            <a:xfrm rot="11449929" flipV="1">
              <a:off x="7467330" y="5649837"/>
              <a:ext cx="117471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7" name="フリーフォーム 3906"/>
            <p:cNvSpPr/>
            <p:nvPr/>
          </p:nvSpPr>
          <p:spPr>
            <a:xfrm rot="14132356">
              <a:off x="7668002" y="5529446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8" name="フリーフォーム 3907"/>
            <p:cNvSpPr/>
            <p:nvPr/>
          </p:nvSpPr>
          <p:spPr>
            <a:xfrm rot="11871069" flipV="1">
              <a:off x="6901524" y="5374614"/>
              <a:ext cx="157372" cy="30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9" name="フリーフォーム 3908"/>
            <p:cNvSpPr/>
            <p:nvPr/>
          </p:nvSpPr>
          <p:spPr>
            <a:xfrm rot="13001122">
              <a:off x="7011239" y="5064921"/>
              <a:ext cx="139111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0" name="フリーフォーム 3909"/>
            <p:cNvSpPr/>
            <p:nvPr/>
          </p:nvSpPr>
          <p:spPr>
            <a:xfrm rot="11762994" flipV="1">
              <a:off x="6553286" y="5207680"/>
              <a:ext cx="193881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1" name="フリーフォーム 3910"/>
            <p:cNvSpPr/>
            <p:nvPr/>
          </p:nvSpPr>
          <p:spPr>
            <a:xfrm rot="12233165">
              <a:off x="6699007" y="4842552"/>
              <a:ext cx="180369" cy="3608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2" name="フリーフォーム 3911"/>
            <p:cNvSpPr/>
            <p:nvPr/>
          </p:nvSpPr>
          <p:spPr>
            <a:xfrm rot="11881477" flipV="1">
              <a:off x="7050921" y="5426570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3" name="フリーフォーム 3912"/>
            <p:cNvSpPr/>
            <p:nvPr/>
          </p:nvSpPr>
          <p:spPr>
            <a:xfrm rot="13479263">
              <a:off x="7153984" y="5166539"/>
              <a:ext cx="134336" cy="273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4" name="フリーフォーム 3913"/>
            <p:cNvSpPr/>
            <p:nvPr/>
          </p:nvSpPr>
          <p:spPr>
            <a:xfrm rot="10357787" flipV="1">
              <a:off x="7844329" y="5851680"/>
              <a:ext cx="125576" cy="194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5" name="フリーフォーム 3914"/>
            <p:cNvSpPr/>
            <p:nvPr/>
          </p:nvSpPr>
          <p:spPr>
            <a:xfrm rot="14815192">
              <a:off x="7884445" y="5695539"/>
              <a:ext cx="87490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6" name="フリーフォーム 3915"/>
            <p:cNvSpPr/>
            <p:nvPr/>
          </p:nvSpPr>
          <p:spPr>
            <a:xfrm rot="10357787" flipV="1">
              <a:off x="7938579" y="5883237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7" name="フリーフォーム 3916"/>
            <p:cNvSpPr/>
            <p:nvPr/>
          </p:nvSpPr>
          <p:spPr>
            <a:xfrm rot="14815192">
              <a:off x="7966211" y="5766777"/>
              <a:ext cx="95194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8" name="フリーフォーム 3917"/>
            <p:cNvSpPr/>
            <p:nvPr/>
          </p:nvSpPr>
          <p:spPr>
            <a:xfrm rot="9206566" flipV="1">
              <a:off x="8088209" y="5916613"/>
              <a:ext cx="77461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9" name="フリーフォーム 3918"/>
            <p:cNvSpPr/>
            <p:nvPr/>
          </p:nvSpPr>
          <p:spPr>
            <a:xfrm rot="15622073">
              <a:off x="8056597" y="5833722"/>
              <a:ext cx="77354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0" name="フリーフォーム 3919"/>
            <p:cNvSpPr/>
            <p:nvPr/>
          </p:nvSpPr>
          <p:spPr>
            <a:xfrm rot="12938972">
              <a:off x="7289772" y="5276186"/>
              <a:ext cx="135926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1" name="フリーフォーム 3920"/>
            <p:cNvSpPr/>
            <p:nvPr/>
          </p:nvSpPr>
          <p:spPr>
            <a:xfrm rot="11449929" flipV="1">
              <a:off x="7583964" y="5706677"/>
              <a:ext cx="104688" cy="21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22" name="グループ化 3921"/>
          <p:cNvGrpSpPr/>
          <p:nvPr/>
        </p:nvGrpSpPr>
        <p:grpSpPr>
          <a:xfrm rot="835598" flipH="1">
            <a:off x="500466" y="5042124"/>
            <a:ext cx="1789448" cy="642656"/>
            <a:chOff x="337693" y="3440845"/>
            <a:chExt cx="7829745" cy="2631474"/>
          </a:xfrm>
        </p:grpSpPr>
        <p:sp>
          <p:nvSpPr>
            <p:cNvPr id="3923" name="フリーフォーム 3922"/>
            <p:cNvSpPr/>
            <p:nvPr/>
          </p:nvSpPr>
          <p:spPr>
            <a:xfrm rot="11248954" flipV="1">
              <a:off x="405972" y="4412688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4" name="フリーフォーム 3923"/>
            <p:cNvSpPr/>
            <p:nvPr/>
          </p:nvSpPr>
          <p:spPr>
            <a:xfrm rot="9975450">
              <a:off x="337693" y="3497972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5" name="フリーフォーム 3924"/>
            <p:cNvSpPr/>
            <p:nvPr/>
          </p:nvSpPr>
          <p:spPr>
            <a:xfrm rot="11302357" flipV="1">
              <a:off x="787923" y="4351495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6" name="フリーフォーム 3925"/>
            <p:cNvSpPr/>
            <p:nvPr/>
          </p:nvSpPr>
          <p:spPr>
            <a:xfrm rot="10152755">
              <a:off x="739924" y="3464649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7" name="フリーフォーム 3926"/>
            <p:cNvSpPr/>
            <p:nvPr/>
          </p:nvSpPr>
          <p:spPr>
            <a:xfrm rot="11358290" flipV="1">
              <a:off x="1174646" y="4322237"/>
              <a:ext cx="441414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8" name="フリーフォーム 3927"/>
            <p:cNvSpPr/>
            <p:nvPr/>
          </p:nvSpPr>
          <p:spPr>
            <a:xfrm rot="10315247">
              <a:off x="1152797" y="3462486"/>
              <a:ext cx="440811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9" name="フリーフォーム 3928"/>
            <p:cNvSpPr/>
            <p:nvPr/>
          </p:nvSpPr>
          <p:spPr>
            <a:xfrm rot="11254278" flipV="1">
              <a:off x="1566383" y="4301192"/>
              <a:ext cx="42756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0" name="フリーフォーム 3929"/>
            <p:cNvSpPr/>
            <p:nvPr/>
          </p:nvSpPr>
          <p:spPr>
            <a:xfrm rot="10279830">
              <a:off x="1540073" y="3454986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1" name="フリーフォーム 3930"/>
            <p:cNvSpPr/>
            <p:nvPr/>
          </p:nvSpPr>
          <p:spPr>
            <a:xfrm rot="11162147" flipV="1">
              <a:off x="1949809" y="4308133"/>
              <a:ext cx="411180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2" name="フリーフォーム 3931"/>
            <p:cNvSpPr/>
            <p:nvPr/>
          </p:nvSpPr>
          <p:spPr>
            <a:xfrm rot="10431998">
              <a:off x="1934468" y="3440845"/>
              <a:ext cx="421086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3" name="フリーフォーム 3932"/>
            <p:cNvSpPr/>
            <p:nvPr/>
          </p:nvSpPr>
          <p:spPr>
            <a:xfrm rot="11140086" flipV="1">
              <a:off x="2313140" y="4277966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4" name="フリーフォーム 3933"/>
            <p:cNvSpPr/>
            <p:nvPr/>
          </p:nvSpPr>
          <p:spPr>
            <a:xfrm rot="10523284">
              <a:off x="2303250" y="3447508"/>
              <a:ext cx="415625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5" name="フリーフォーム 3934"/>
            <p:cNvSpPr/>
            <p:nvPr/>
          </p:nvSpPr>
          <p:spPr>
            <a:xfrm rot="11134373" flipV="1">
              <a:off x="2694866" y="4283499"/>
              <a:ext cx="406157" cy="8054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6" name="フリーフォーム 3935"/>
            <p:cNvSpPr/>
            <p:nvPr/>
          </p:nvSpPr>
          <p:spPr>
            <a:xfrm rot="10259692">
              <a:off x="2689025" y="3465984"/>
              <a:ext cx="405605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7" name="フリーフォーム 3936"/>
            <p:cNvSpPr/>
            <p:nvPr/>
          </p:nvSpPr>
          <p:spPr>
            <a:xfrm rot="11308133" flipV="1">
              <a:off x="3080817" y="4283334"/>
              <a:ext cx="412790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8" name="フリーフォーム 3937"/>
            <p:cNvSpPr/>
            <p:nvPr/>
          </p:nvSpPr>
          <p:spPr>
            <a:xfrm rot="10577984">
              <a:off x="3081052" y="3472934"/>
              <a:ext cx="413451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9" name="フリーフォーム 3938"/>
            <p:cNvSpPr/>
            <p:nvPr/>
          </p:nvSpPr>
          <p:spPr>
            <a:xfrm rot="11343663" flipV="1">
              <a:off x="3435878" y="4306611"/>
              <a:ext cx="407465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0" name="フリーフォーム 3939"/>
            <p:cNvSpPr/>
            <p:nvPr/>
          </p:nvSpPr>
          <p:spPr>
            <a:xfrm rot="10613514">
              <a:off x="3484201" y="3523499"/>
              <a:ext cx="406909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1" name="フリーフォーム 3940"/>
            <p:cNvSpPr/>
            <p:nvPr/>
          </p:nvSpPr>
          <p:spPr>
            <a:xfrm rot="11589030" flipV="1">
              <a:off x="3782024" y="4326485"/>
              <a:ext cx="390440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2" name="フリーフォーム 3941"/>
            <p:cNvSpPr/>
            <p:nvPr/>
          </p:nvSpPr>
          <p:spPr>
            <a:xfrm rot="10800000">
              <a:off x="3862655" y="3577959"/>
              <a:ext cx="369398" cy="689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3" name="フリーフォーム 3942"/>
            <p:cNvSpPr/>
            <p:nvPr/>
          </p:nvSpPr>
          <p:spPr>
            <a:xfrm rot="11530149" flipV="1">
              <a:off x="4134070" y="4386976"/>
              <a:ext cx="376114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4" name="フリーフォーム 3943"/>
            <p:cNvSpPr/>
            <p:nvPr/>
          </p:nvSpPr>
          <p:spPr>
            <a:xfrm rot="10800000">
              <a:off x="4212390" y="3659903"/>
              <a:ext cx="362555" cy="676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5" name="フリーフォーム 3944"/>
            <p:cNvSpPr/>
            <p:nvPr/>
          </p:nvSpPr>
          <p:spPr>
            <a:xfrm rot="11837226" flipV="1">
              <a:off x="4455494" y="4463865"/>
              <a:ext cx="343679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6" name="フリーフォーム 3945"/>
            <p:cNvSpPr/>
            <p:nvPr/>
          </p:nvSpPr>
          <p:spPr>
            <a:xfrm rot="11107077">
              <a:off x="4559778" y="3738865"/>
              <a:ext cx="351555" cy="6561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7" name="フリーフォーム 3946"/>
            <p:cNvSpPr/>
            <p:nvPr/>
          </p:nvSpPr>
          <p:spPr>
            <a:xfrm rot="11960518" flipV="1">
              <a:off x="5064829" y="4612454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8" name="フリーフォーム 3947"/>
            <p:cNvSpPr/>
            <p:nvPr/>
          </p:nvSpPr>
          <p:spPr>
            <a:xfrm rot="11357361">
              <a:off x="5235880" y="3993106"/>
              <a:ext cx="298235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9" name="フリーフォーム 3948"/>
            <p:cNvSpPr/>
            <p:nvPr/>
          </p:nvSpPr>
          <p:spPr>
            <a:xfrm rot="11704208" flipV="1">
              <a:off x="4758468" y="4538063"/>
              <a:ext cx="332486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0" name="フリーフォーム 3949"/>
            <p:cNvSpPr/>
            <p:nvPr/>
          </p:nvSpPr>
          <p:spPr>
            <a:xfrm rot="10800000">
              <a:off x="4870383" y="3855633"/>
              <a:ext cx="338459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1" name="フリーフォーム 3950"/>
            <p:cNvSpPr/>
            <p:nvPr/>
          </p:nvSpPr>
          <p:spPr>
            <a:xfrm rot="12182180" flipV="1">
              <a:off x="5352468" y="4715541"/>
              <a:ext cx="278654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2" name="フリーフォーム 3951"/>
            <p:cNvSpPr/>
            <p:nvPr/>
          </p:nvSpPr>
          <p:spPr>
            <a:xfrm rot="11452031">
              <a:off x="5531702" y="4106630"/>
              <a:ext cx="299766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3" name="フリーフォーム 3952"/>
            <p:cNvSpPr/>
            <p:nvPr/>
          </p:nvSpPr>
          <p:spPr>
            <a:xfrm rot="12408643" flipV="1">
              <a:off x="5634139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4" name="フリーフォーム 3953"/>
            <p:cNvSpPr/>
            <p:nvPr/>
          </p:nvSpPr>
          <p:spPr>
            <a:xfrm rot="11413656">
              <a:off x="5795429" y="4264337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5" name="フリーフォーム 3954"/>
            <p:cNvSpPr/>
            <p:nvPr/>
          </p:nvSpPr>
          <p:spPr>
            <a:xfrm rot="12463531" flipV="1">
              <a:off x="5879042" y="4915081"/>
              <a:ext cx="251377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6" name="フリーフォーム 3955"/>
            <p:cNvSpPr/>
            <p:nvPr/>
          </p:nvSpPr>
          <p:spPr>
            <a:xfrm rot="11480898">
              <a:off x="6062228" y="4441033"/>
              <a:ext cx="294905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7" name="フリーフォーム 3956"/>
            <p:cNvSpPr/>
            <p:nvPr/>
          </p:nvSpPr>
          <p:spPr>
            <a:xfrm rot="12323003" flipV="1">
              <a:off x="6116238" y="5013923"/>
              <a:ext cx="217913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8" name="フリーフォーム 3957"/>
            <p:cNvSpPr/>
            <p:nvPr/>
          </p:nvSpPr>
          <p:spPr>
            <a:xfrm rot="11963281">
              <a:off x="6299268" y="4561697"/>
              <a:ext cx="245414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9" name="フリーフォーム 3958"/>
            <p:cNvSpPr/>
            <p:nvPr/>
          </p:nvSpPr>
          <p:spPr>
            <a:xfrm rot="12137183" flipV="1">
              <a:off x="6335448" y="5106809"/>
              <a:ext cx="207600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0" name="フリーフォーム 3959"/>
            <p:cNvSpPr/>
            <p:nvPr/>
          </p:nvSpPr>
          <p:spPr>
            <a:xfrm rot="12044928">
              <a:off x="6515116" y="4704015"/>
              <a:ext cx="211083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1" name="フリーフォーム 3960"/>
            <p:cNvSpPr/>
            <p:nvPr/>
          </p:nvSpPr>
          <p:spPr>
            <a:xfrm rot="11937862" flipV="1">
              <a:off x="6749912" y="5296133"/>
              <a:ext cx="168903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2" name="フリーフォーム 3961"/>
            <p:cNvSpPr/>
            <p:nvPr/>
          </p:nvSpPr>
          <p:spPr>
            <a:xfrm rot="12380138">
              <a:off x="6871282" y="4967747"/>
              <a:ext cx="155046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3" name="フリーフォーム 3962"/>
            <p:cNvSpPr/>
            <p:nvPr/>
          </p:nvSpPr>
          <p:spPr>
            <a:xfrm rot="11542924" flipV="1">
              <a:off x="7204750" y="5483318"/>
              <a:ext cx="132854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4" name="フリーフォーム 3963"/>
            <p:cNvSpPr/>
            <p:nvPr/>
          </p:nvSpPr>
          <p:spPr>
            <a:xfrm rot="12938972">
              <a:off x="7434974" y="5371262"/>
              <a:ext cx="117531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5" name="フリーフォーム 3964"/>
            <p:cNvSpPr/>
            <p:nvPr/>
          </p:nvSpPr>
          <p:spPr>
            <a:xfrm rot="10357787" flipV="1">
              <a:off x="7705717" y="5774452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6" name="フリーフォーム 3965"/>
            <p:cNvSpPr/>
            <p:nvPr/>
          </p:nvSpPr>
          <p:spPr>
            <a:xfrm rot="14815192">
              <a:off x="7770152" y="5600270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7" name="フリーフォーム 3966"/>
            <p:cNvSpPr/>
            <p:nvPr/>
          </p:nvSpPr>
          <p:spPr>
            <a:xfrm>
              <a:off x="483262" y="4246114"/>
              <a:ext cx="7454822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8" name="フリーフォーム 3967"/>
            <p:cNvSpPr/>
            <p:nvPr/>
          </p:nvSpPr>
          <p:spPr>
            <a:xfrm rot="11351886" flipV="1">
              <a:off x="7354586" y="5577238"/>
              <a:ext cx="106955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9" name="フリーフォーム 3968"/>
            <p:cNvSpPr/>
            <p:nvPr/>
          </p:nvSpPr>
          <p:spPr>
            <a:xfrm rot="13364984">
              <a:off x="7560774" y="5453487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0" name="フリーフォーム 3969"/>
            <p:cNvSpPr/>
            <p:nvPr/>
          </p:nvSpPr>
          <p:spPr>
            <a:xfrm rot="11449929" flipV="1">
              <a:off x="7467278" y="564987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1" name="フリーフォーム 3970"/>
            <p:cNvSpPr/>
            <p:nvPr/>
          </p:nvSpPr>
          <p:spPr>
            <a:xfrm rot="14132356">
              <a:off x="7667951" y="5529482"/>
              <a:ext cx="105303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2" name="フリーフォーム 3971"/>
            <p:cNvSpPr/>
            <p:nvPr/>
          </p:nvSpPr>
          <p:spPr>
            <a:xfrm rot="11871069" flipV="1">
              <a:off x="6901478" y="5374650"/>
              <a:ext cx="157370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3" name="フリーフォーム 3972"/>
            <p:cNvSpPr/>
            <p:nvPr/>
          </p:nvSpPr>
          <p:spPr>
            <a:xfrm rot="13001122">
              <a:off x="7011192" y="5064955"/>
              <a:ext cx="139111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4" name="フリーフォーム 3973"/>
            <p:cNvSpPr/>
            <p:nvPr/>
          </p:nvSpPr>
          <p:spPr>
            <a:xfrm rot="11762994" flipV="1">
              <a:off x="6553247" y="5207715"/>
              <a:ext cx="193879" cy="3845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5" name="フリーフォーム 3974"/>
            <p:cNvSpPr/>
            <p:nvPr/>
          </p:nvSpPr>
          <p:spPr>
            <a:xfrm rot="12233165">
              <a:off x="6698967" y="4842585"/>
              <a:ext cx="180367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6" name="フリーフォーム 3975"/>
            <p:cNvSpPr/>
            <p:nvPr/>
          </p:nvSpPr>
          <p:spPr>
            <a:xfrm rot="11881477" flipV="1">
              <a:off x="7050886" y="5426604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7" name="フリーフォーム 3976"/>
            <p:cNvSpPr/>
            <p:nvPr/>
          </p:nvSpPr>
          <p:spPr>
            <a:xfrm rot="13479263">
              <a:off x="7153958" y="5166569"/>
              <a:ext cx="134337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8" name="フリーフォーム 3977"/>
            <p:cNvSpPr/>
            <p:nvPr/>
          </p:nvSpPr>
          <p:spPr>
            <a:xfrm rot="10357787" flipV="1">
              <a:off x="7844294" y="5851713"/>
              <a:ext cx="125577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9" name="フリーフォーム 3978"/>
            <p:cNvSpPr/>
            <p:nvPr/>
          </p:nvSpPr>
          <p:spPr>
            <a:xfrm rot="14815192">
              <a:off x="7884415" y="5695571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0" name="フリーフォーム 3979"/>
            <p:cNvSpPr/>
            <p:nvPr/>
          </p:nvSpPr>
          <p:spPr>
            <a:xfrm rot="10357787" flipV="1">
              <a:off x="7938552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1" name="フリーフォーム 3980"/>
            <p:cNvSpPr/>
            <p:nvPr/>
          </p:nvSpPr>
          <p:spPr>
            <a:xfrm rot="14815192">
              <a:off x="7966183" y="5766808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2" name="フリーフォーム 3981"/>
            <p:cNvSpPr/>
            <p:nvPr/>
          </p:nvSpPr>
          <p:spPr>
            <a:xfrm rot="9206566" flipV="1">
              <a:off x="8088180" y="5916668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3" name="フリーフォーム 3982"/>
            <p:cNvSpPr/>
            <p:nvPr/>
          </p:nvSpPr>
          <p:spPr>
            <a:xfrm rot="15622073">
              <a:off x="8056575" y="5833736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4" name="フリーフォーム 3983"/>
            <p:cNvSpPr/>
            <p:nvPr/>
          </p:nvSpPr>
          <p:spPr>
            <a:xfrm rot="12938972">
              <a:off x="7289752" y="5276197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5" name="フリーフォーム 3984"/>
            <p:cNvSpPr/>
            <p:nvPr/>
          </p:nvSpPr>
          <p:spPr>
            <a:xfrm rot="11449929" flipV="1">
              <a:off x="7583961" y="5706677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50" name="グループ化 4049"/>
          <p:cNvGrpSpPr/>
          <p:nvPr/>
        </p:nvGrpSpPr>
        <p:grpSpPr>
          <a:xfrm rot="2114618" flipH="1">
            <a:off x="1479474" y="2099200"/>
            <a:ext cx="2091890" cy="693338"/>
            <a:chOff x="337695" y="3440850"/>
            <a:chExt cx="7829817" cy="2631469"/>
          </a:xfrm>
        </p:grpSpPr>
        <p:sp>
          <p:nvSpPr>
            <p:cNvPr id="4051" name="フリーフォーム 4050"/>
            <p:cNvSpPr/>
            <p:nvPr/>
          </p:nvSpPr>
          <p:spPr>
            <a:xfrm rot="11248954" flipV="1">
              <a:off x="405980" y="4412701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2" name="フリーフォーム 4051"/>
            <p:cNvSpPr/>
            <p:nvPr/>
          </p:nvSpPr>
          <p:spPr>
            <a:xfrm rot="9975450">
              <a:off x="337695" y="3497981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3" name="フリーフォーム 4052"/>
            <p:cNvSpPr/>
            <p:nvPr/>
          </p:nvSpPr>
          <p:spPr>
            <a:xfrm rot="11302357" flipV="1">
              <a:off x="787936" y="4351504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4" name="フリーフォーム 4053"/>
            <p:cNvSpPr/>
            <p:nvPr/>
          </p:nvSpPr>
          <p:spPr>
            <a:xfrm rot="10152755">
              <a:off x="739938" y="3464654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5" name="フリーフォーム 4054"/>
            <p:cNvSpPr/>
            <p:nvPr/>
          </p:nvSpPr>
          <p:spPr>
            <a:xfrm rot="11358290" flipV="1">
              <a:off x="1174662" y="4322246"/>
              <a:ext cx="441423" cy="875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6" name="フリーフォーム 4055"/>
            <p:cNvSpPr/>
            <p:nvPr/>
          </p:nvSpPr>
          <p:spPr>
            <a:xfrm rot="10315247">
              <a:off x="1152810" y="3462494"/>
              <a:ext cx="440817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7" name="フリーフォーム 4056"/>
            <p:cNvSpPr/>
            <p:nvPr/>
          </p:nvSpPr>
          <p:spPr>
            <a:xfrm rot="11254278" flipV="1">
              <a:off x="1566405" y="4301202"/>
              <a:ext cx="427571" cy="8479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8" name="フリーフォーム 4057"/>
            <p:cNvSpPr/>
            <p:nvPr/>
          </p:nvSpPr>
          <p:spPr>
            <a:xfrm rot="10279830">
              <a:off x="1540093" y="3454995"/>
              <a:ext cx="435491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9" name="フリーフォーム 4058"/>
            <p:cNvSpPr/>
            <p:nvPr/>
          </p:nvSpPr>
          <p:spPr>
            <a:xfrm rot="11162147" flipV="1">
              <a:off x="1949836" y="4308145"/>
              <a:ext cx="411184" cy="8154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0" name="フリーフォーム 4059"/>
            <p:cNvSpPr/>
            <p:nvPr/>
          </p:nvSpPr>
          <p:spPr>
            <a:xfrm rot="10431998">
              <a:off x="1934497" y="3440850"/>
              <a:ext cx="421092" cy="78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1" name="フリーフォーム 4060"/>
            <p:cNvSpPr/>
            <p:nvPr/>
          </p:nvSpPr>
          <p:spPr>
            <a:xfrm rot="11140086" flipV="1">
              <a:off x="2313175" y="4277977"/>
              <a:ext cx="416196" cy="8253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2" name="フリーフォーム 4061"/>
            <p:cNvSpPr/>
            <p:nvPr/>
          </p:nvSpPr>
          <p:spPr>
            <a:xfrm rot="10523284">
              <a:off x="2303277" y="3447516"/>
              <a:ext cx="415631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3" name="フリーフォーム 4062"/>
            <p:cNvSpPr/>
            <p:nvPr/>
          </p:nvSpPr>
          <p:spPr>
            <a:xfrm rot="11134373" flipV="1">
              <a:off x="2694894" y="4283509"/>
              <a:ext cx="406165" cy="8054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4" name="フリーフォーム 4063"/>
            <p:cNvSpPr/>
            <p:nvPr/>
          </p:nvSpPr>
          <p:spPr>
            <a:xfrm rot="10259692">
              <a:off x="2689062" y="3465993"/>
              <a:ext cx="405611" cy="757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5" name="フリーフォーム 4064"/>
            <p:cNvSpPr/>
            <p:nvPr/>
          </p:nvSpPr>
          <p:spPr>
            <a:xfrm rot="11308133" flipV="1">
              <a:off x="3080856" y="4283349"/>
              <a:ext cx="412797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6" name="フリーフォーム 4065"/>
            <p:cNvSpPr/>
            <p:nvPr/>
          </p:nvSpPr>
          <p:spPr>
            <a:xfrm rot="10577984">
              <a:off x="3081091" y="3472937"/>
              <a:ext cx="413456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7" name="フリーフォーム 4066"/>
            <p:cNvSpPr/>
            <p:nvPr/>
          </p:nvSpPr>
          <p:spPr>
            <a:xfrm rot="11343663" flipV="1">
              <a:off x="3435925" y="4306621"/>
              <a:ext cx="407468" cy="757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8" name="フリーフォーム 4067"/>
            <p:cNvSpPr/>
            <p:nvPr/>
          </p:nvSpPr>
          <p:spPr>
            <a:xfrm rot="10613514">
              <a:off x="3484249" y="3523502"/>
              <a:ext cx="406914" cy="711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9" name="フリーフォーム 4068"/>
            <p:cNvSpPr/>
            <p:nvPr/>
          </p:nvSpPr>
          <p:spPr>
            <a:xfrm rot="11589030" flipV="1">
              <a:off x="3782074" y="4326494"/>
              <a:ext cx="390445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0" name="フリーフォーム 4069"/>
            <p:cNvSpPr/>
            <p:nvPr/>
          </p:nvSpPr>
          <p:spPr>
            <a:xfrm rot="10800000">
              <a:off x="3862706" y="3577963"/>
              <a:ext cx="369402" cy="689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1" name="フリーフォーム 4070"/>
            <p:cNvSpPr/>
            <p:nvPr/>
          </p:nvSpPr>
          <p:spPr>
            <a:xfrm rot="11530149" flipV="1">
              <a:off x="4134122" y="4386987"/>
              <a:ext cx="376120" cy="74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2" name="フリーフォーム 4071"/>
            <p:cNvSpPr/>
            <p:nvPr/>
          </p:nvSpPr>
          <p:spPr>
            <a:xfrm rot="10800000">
              <a:off x="4212443" y="3659906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3" name="フリーフォーム 4072"/>
            <p:cNvSpPr/>
            <p:nvPr/>
          </p:nvSpPr>
          <p:spPr>
            <a:xfrm rot="11837226" flipV="1">
              <a:off x="4455548" y="4463865"/>
              <a:ext cx="343684" cy="6762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4" name="フリーフォーム 4073"/>
            <p:cNvSpPr/>
            <p:nvPr/>
          </p:nvSpPr>
          <p:spPr>
            <a:xfrm rot="11107077">
              <a:off x="4559836" y="3738873"/>
              <a:ext cx="351559" cy="6561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5" name="フリーフォーム 4074"/>
            <p:cNvSpPr/>
            <p:nvPr/>
          </p:nvSpPr>
          <p:spPr>
            <a:xfrm rot="11960518" flipV="1">
              <a:off x="5064895" y="4612462"/>
              <a:ext cx="292271" cy="639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6" name="フリーフォーム 4075"/>
            <p:cNvSpPr/>
            <p:nvPr/>
          </p:nvSpPr>
          <p:spPr>
            <a:xfrm rot="11357361">
              <a:off x="5235945" y="3993117"/>
              <a:ext cx="298237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7" name="フリーフォーム 4076"/>
            <p:cNvSpPr/>
            <p:nvPr/>
          </p:nvSpPr>
          <p:spPr>
            <a:xfrm rot="11704208" flipV="1">
              <a:off x="4758535" y="4538077"/>
              <a:ext cx="332489" cy="659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8" name="フリーフォーム 4077"/>
            <p:cNvSpPr/>
            <p:nvPr/>
          </p:nvSpPr>
          <p:spPr>
            <a:xfrm rot="10800000">
              <a:off x="4870453" y="3855648"/>
              <a:ext cx="338463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9" name="フリーフォーム 4078"/>
            <p:cNvSpPr/>
            <p:nvPr/>
          </p:nvSpPr>
          <p:spPr>
            <a:xfrm rot="12182180" flipV="1">
              <a:off x="5352545" y="4715563"/>
              <a:ext cx="278658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0" name="フリーフォーム 4079"/>
            <p:cNvSpPr/>
            <p:nvPr/>
          </p:nvSpPr>
          <p:spPr>
            <a:xfrm rot="11452031">
              <a:off x="5531780" y="4106649"/>
              <a:ext cx="299768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1" name="フリーフォーム 4080"/>
            <p:cNvSpPr/>
            <p:nvPr/>
          </p:nvSpPr>
          <p:spPr>
            <a:xfrm rot="12408643" flipV="1">
              <a:off x="5634219" y="4833067"/>
              <a:ext cx="265876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2" name="フリーフォーム 4081"/>
            <p:cNvSpPr/>
            <p:nvPr/>
          </p:nvSpPr>
          <p:spPr>
            <a:xfrm rot="11413656">
              <a:off x="5795505" y="4264358"/>
              <a:ext cx="306412" cy="552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3" name="フリーフォーム 4082"/>
            <p:cNvSpPr/>
            <p:nvPr/>
          </p:nvSpPr>
          <p:spPr>
            <a:xfrm rot="12463531" flipV="1">
              <a:off x="5879114" y="4915111"/>
              <a:ext cx="251383" cy="498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4" name="フリーフォーム 4083"/>
            <p:cNvSpPr/>
            <p:nvPr/>
          </p:nvSpPr>
          <p:spPr>
            <a:xfrm rot="11480898">
              <a:off x="6062309" y="4441058"/>
              <a:ext cx="29491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5" name="フリーフォーム 4084"/>
            <p:cNvSpPr/>
            <p:nvPr/>
          </p:nvSpPr>
          <p:spPr>
            <a:xfrm rot="12323003" flipV="1">
              <a:off x="6116321" y="5013952"/>
              <a:ext cx="217918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6" name="フリーフォーム 4085"/>
            <p:cNvSpPr/>
            <p:nvPr/>
          </p:nvSpPr>
          <p:spPr>
            <a:xfrm rot="11963281">
              <a:off x="6299353" y="4561724"/>
              <a:ext cx="245417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7" name="フリーフォーム 4086"/>
            <p:cNvSpPr/>
            <p:nvPr/>
          </p:nvSpPr>
          <p:spPr>
            <a:xfrm rot="12137183" flipV="1">
              <a:off x="6335533" y="5106841"/>
              <a:ext cx="207602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8" name="フリーフォーム 4087"/>
            <p:cNvSpPr/>
            <p:nvPr/>
          </p:nvSpPr>
          <p:spPr>
            <a:xfrm rot="12044928">
              <a:off x="6515201" y="4704043"/>
              <a:ext cx="211083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9" name="フリーフォーム 4088"/>
            <p:cNvSpPr/>
            <p:nvPr/>
          </p:nvSpPr>
          <p:spPr>
            <a:xfrm rot="11937862" flipV="1">
              <a:off x="6750008" y="5296166"/>
              <a:ext cx="168904" cy="3349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0" name="フリーフォーム 4089"/>
            <p:cNvSpPr/>
            <p:nvPr/>
          </p:nvSpPr>
          <p:spPr>
            <a:xfrm rot="12380138">
              <a:off x="6871372" y="4967777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1" name="フリーフォーム 4090"/>
            <p:cNvSpPr/>
            <p:nvPr/>
          </p:nvSpPr>
          <p:spPr>
            <a:xfrm rot="11542924" flipV="1">
              <a:off x="7204845" y="5483348"/>
              <a:ext cx="132856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2" name="フリーフォーム 4091"/>
            <p:cNvSpPr/>
            <p:nvPr/>
          </p:nvSpPr>
          <p:spPr>
            <a:xfrm rot="12938972">
              <a:off x="7435075" y="5371297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3" name="フリーフォーム 4092"/>
            <p:cNvSpPr/>
            <p:nvPr/>
          </p:nvSpPr>
          <p:spPr>
            <a:xfrm rot="10357787" flipV="1">
              <a:off x="7705817" y="5774485"/>
              <a:ext cx="127136" cy="237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4" name="フリーフォーム 4093"/>
            <p:cNvSpPr/>
            <p:nvPr/>
          </p:nvSpPr>
          <p:spPr>
            <a:xfrm rot="14815192">
              <a:off x="7770258" y="5600301"/>
              <a:ext cx="110141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5" name="フリーフォーム 4094"/>
            <p:cNvSpPr/>
            <p:nvPr/>
          </p:nvSpPr>
          <p:spPr>
            <a:xfrm>
              <a:off x="483267" y="4246125"/>
              <a:ext cx="7454926" cy="163310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6" name="フリーフォーム 4095"/>
            <p:cNvSpPr/>
            <p:nvPr/>
          </p:nvSpPr>
          <p:spPr>
            <a:xfrm rot="11351886" flipV="1">
              <a:off x="7354688" y="5577254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7" name="フリーフォーム 4096"/>
            <p:cNvSpPr/>
            <p:nvPr/>
          </p:nvSpPr>
          <p:spPr>
            <a:xfrm rot="13364984">
              <a:off x="7560880" y="5453505"/>
              <a:ext cx="104477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8" name="フリーフォーム 4097"/>
            <p:cNvSpPr/>
            <p:nvPr/>
          </p:nvSpPr>
          <p:spPr>
            <a:xfrm rot="11449929" flipV="1">
              <a:off x="7467379" y="5649896"/>
              <a:ext cx="117472" cy="241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9" name="フリーフォーム 4098"/>
            <p:cNvSpPr/>
            <p:nvPr/>
          </p:nvSpPr>
          <p:spPr>
            <a:xfrm rot="14132356">
              <a:off x="7668055" y="5529504"/>
              <a:ext cx="105302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0" name="フリーフォーム 4099"/>
            <p:cNvSpPr/>
            <p:nvPr/>
          </p:nvSpPr>
          <p:spPr>
            <a:xfrm rot="11871069" flipV="1">
              <a:off x="6901573" y="5374671"/>
              <a:ext cx="157372" cy="30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1" name="フリーフォーム 4100"/>
            <p:cNvSpPr/>
            <p:nvPr/>
          </p:nvSpPr>
          <p:spPr>
            <a:xfrm rot="13001122">
              <a:off x="7011291" y="5064974"/>
              <a:ext cx="139110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2" name="フリーフォーム 4101"/>
            <p:cNvSpPr/>
            <p:nvPr/>
          </p:nvSpPr>
          <p:spPr>
            <a:xfrm rot="11762994" flipV="1">
              <a:off x="6553325" y="5207734"/>
              <a:ext cx="193884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3" name="フリーフォーム 4102"/>
            <p:cNvSpPr/>
            <p:nvPr/>
          </p:nvSpPr>
          <p:spPr>
            <a:xfrm rot="12233165">
              <a:off x="6699043" y="4842596"/>
              <a:ext cx="180368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4" name="フリーフォーム 4103"/>
            <p:cNvSpPr/>
            <p:nvPr/>
          </p:nvSpPr>
          <p:spPr>
            <a:xfrm rot="11881477" flipV="1">
              <a:off x="7050969" y="5426615"/>
              <a:ext cx="136954" cy="296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5" name="フリーフォーム 4104"/>
            <p:cNvSpPr/>
            <p:nvPr/>
          </p:nvSpPr>
          <p:spPr>
            <a:xfrm rot="13479263">
              <a:off x="7154034" y="5166588"/>
              <a:ext cx="134338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6" name="フリーフォーム 4105"/>
            <p:cNvSpPr/>
            <p:nvPr/>
          </p:nvSpPr>
          <p:spPr>
            <a:xfrm rot="10357787" flipV="1">
              <a:off x="7844383" y="5851734"/>
              <a:ext cx="125576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7" name="フリーフォーム 4106"/>
            <p:cNvSpPr/>
            <p:nvPr/>
          </p:nvSpPr>
          <p:spPr>
            <a:xfrm rot="14815192">
              <a:off x="7884496" y="5695586"/>
              <a:ext cx="87494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8" name="フリーフォーム 4107"/>
            <p:cNvSpPr/>
            <p:nvPr/>
          </p:nvSpPr>
          <p:spPr>
            <a:xfrm rot="10357787" flipV="1">
              <a:off x="7938637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9" name="フリーフォーム 4108"/>
            <p:cNvSpPr/>
            <p:nvPr/>
          </p:nvSpPr>
          <p:spPr>
            <a:xfrm rot="14815192">
              <a:off x="7966272" y="5766808"/>
              <a:ext cx="95195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0" name="フリーフォーム 4109"/>
            <p:cNvSpPr/>
            <p:nvPr/>
          </p:nvSpPr>
          <p:spPr>
            <a:xfrm rot="9206566" flipV="1">
              <a:off x="8088268" y="5916645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1" name="フリーフォーム 4110"/>
            <p:cNvSpPr/>
            <p:nvPr/>
          </p:nvSpPr>
          <p:spPr>
            <a:xfrm rot="15622073">
              <a:off x="8056647" y="5833729"/>
              <a:ext cx="77357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2" name="フリーフォーム 4111"/>
            <p:cNvSpPr/>
            <p:nvPr/>
          </p:nvSpPr>
          <p:spPr>
            <a:xfrm rot="12938972">
              <a:off x="7289759" y="5276216"/>
              <a:ext cx="135925" cy="242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3" name="フリーフォーム 4112"/>
            <p:cNvSpPr/>
            <p:nvPr/>
          </p:nvSpPr>
          <p:spPr>
            <a:xfrm rot="11449929" flipV="1">
              <a:off x="7583961" y="5706674"/>
              <a:ext cx="104690" cy="2155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14" name="グループ化 4113"/>
          <p:cNvGrpSpPr/>
          <p:nvPr/>
        </p:nvGrpSpPr>
        <p:grpSpPr>
          <a:xfrm rot="3788045" flipH="1" flipV="1">
            <a:off x="5664573" y="918461"/>
            <a:ext cx="327494" cy="174906"/>
            <a:chOff x="337579" y="3440890"/>
            <a:chExt cx="7829814" cy="2631458"/>
          </a:xfrm>
        </p:grpSpPr>
        <p:sp>
          <p:nvSpPr>
            <p:cNvPr id="4115" name="フリーフォーム 4114"/>
            <p:cNvSpPr/>
            <p:nvPr/>
          </p:nvSpPr>
          <p:spPr>
            <a:xfrm rot="11248954" flipV="1">
              <a:off x="405864" y="4412793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6" name="フリーフォーム 4115"/>
            <p:cNvSpPr/>
            <p:nvPr/>
          </p:nvSpPr>
          <p:spPr>
            <a:xfrm rot="9975450">
              <a:off x="337579" y="3498041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7" name="フリーフォーム 4116"/>
            <p:cNvSpPr/>
            <p:nvPr/>
          </p:nvSpPr>
          <p:spPr>
            <a:xfrm rot="11302357" flipV="1">
              <a:off x="787785" y="4351584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8" name="フリーフォーム 4117"/>
            <p:cNvSpPr/>
            <p:nvPr/>
          </p:nvSpPr>
          <p:spPr>
            <a:xfrm rot="10152755">
              <a:off x="739811" y="3464712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9" name="フリーフォーム 4118"/>
            <p:cNvSpPr/>
            <p:nvPr/>
          </p:nvSpPr>
          <p:spPr>
            <a:xfrm rot="11358290" flipV="1">
              <a:off x="1174520" y="4322329"/>
              <a:ext cx="441394" cy="875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0" name="フリーフォーム 4119"/>
            <p:cNvSpPr/>
            <p:nvPr/>
          </p:nvSpPr>
          <p:spPr>
            <a:xfrm rot="10315247">
              <a:off x="1152655" y="3462562"/>
              <a:ext cx="440797" cy="8227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1" name="フリーフォーム 4120"/>
            <p:cNvSpPr/>
            <p:nvPr/>
          </p:nvSpPr>
          <p:spPr>
            <a:xfrm rot="11254278" flipV="1">
              <a:off x="1566241" y="4301295"/>
              <a:ext cx="427551" cy="847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2" name="フリーフォーム 4121"/>
            <p:cNvSpPr/>
            <p:nvPr/>
          </p:nvSpPr>
          <p:spPr>
            <a:xfrm rot="10279830">
              <a:off x="1539912" y="3455069"/>
              <a:ext cx="435465" cy="8127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3" name="フリーフォーム 4122"/>
            <p:cNvSpPr/>
            <p:nvPr/>
          </p:nvSpPr>
          <p:spPr>
            <a:xfrm rot="11162147" flipV="1">
              <a:off x="1949636" y="4308213"/>
              <a:ext cx="411150" cy="815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4" name="フリーフォーム 4123"/>
            <p:cNvSpPr/>
            <p:nvPr/>
          </p:nvSpPr>
          <p:spPr>
            <a:xfrm rot="10431998">
              <a:off x="1934309" y="3440890"/>
              <a:ext cx="421072" cy="78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5" name="フリーフォーム 4124"/>
            <p:cNvSpPr/>
            <p:nvPr/>
          </p:nvSpPr>
          <p:spPr>
            <a:xfrm rot="11140086" flipV="1">
              <a:off x="2312974" y="4278027"/>
              <a:ext cx="416171" cy="8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6" name="フリーフォーム 4125"/>
            <p:cNvSpPr/>
            <p:nvPr/>
          </p:nvSpPr>
          <p:spPr>
            <a:xfrm rot="10523284">
              <a:off x="2303058" y="3447562"/>
              <a:ext cx="415597" cy="7757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7" name="フリーフォーム 4126"/>
            <p:cNvSpPr/>
            <p:nvPr/>
          </p:nvSpPr>
          <p:spPr>
            <a:xfrm rot="11134373" flipV="1">
              <a:off x="2694651" y="4283577"/>
              <a:ext cx="406154" cy="8055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8" name="フリーフォーム 4127"/>
            <p:cNvSpPr/>
            <p:nvPr/>
          </p:nvSpPr>
          <p:spPr>
            <a:xfrm rot="10259692">
              <a:off x="2688840" y="3466040"/>
              <a:ext cx="405580" cy="7570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9" name="フリーフォーム 4128"/>
            <p:cNvSpPr/>
            <p:nvPr/>
          </p:nvSpPr>
          <p:spPr>
            <a:xfrm rot="11308133" flipV="1">
              <a:off x="3080617" y="4283399"/>
              <a:ext cx="412776" cy="792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0" name="フリーフォーム 4129"/>
            <p:cNvSpPr/>
            <p:nvPr/>
          </p:nvSpPr>
          <p:spPr>
            <a:xfrm rot="10577984">
              <a:off x="3080838" y="3472966"/>
              <a:ext cx="413446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1" name="フリーフォーム 4130"/>
            <p:cNvSpPr/>
            <p:nvPr/>
          </p:nvSpPr>
          <p:spPr>
            <a:xfrm rot="11343663" flipV="1">
              <a:off x="3435666" y="4306653"/>
              <a:ext cx="407445" cy="7571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2" name="フリーフォーム 4131"/>
            <p:cNvSpPr/>
            <p:nvPr/>
          </p:nvSpPr>
          <p:spPr>
            <a:xfrm rot="10613514">
              <a:off x="3483989" y="3523516"/>
              <a:ext cx="406895" cy="7116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3" name="フリーフォーム 4132"/>
            <p:cNvSpPr/>
            <p:nvPr/>
          </p:nvSpPr>
          <p:spPr>
            <a:xfrm rot="11589030" flipV="1">
              <a:off x="3781807" y="4326511"/>
              <a:ext cx="390422" cy="7743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4" name="フリーフォーム 4133"/>
            <p:cNvSpPr/>
            <p:nvPr/>
          </p:nvSpPr>
          <p:spPr>
            <a:xfrm rot="10800000">
              <a:off x="3862449" y="3577997"/>
              <a:ext cx="369383" cy="689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5" name="フリーフォーム 4134"/>
            <p:cNvSpPr/>
            <p:nvPr/>
          </p:nvSpPr>
          <p:spPr>
            <a:xfrm rot="11530149" flipV="1">
              <a:off x="4133839" y="4387010"/>
              <a:ext cx="376101" cy="74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6" name="フリーフォーム 4135"/>
            <p:cNvSpPr/>
            <p:nvPr/>
          </p:nvSpPr>
          <p:spPr>
            <a:xfrm rot="10800000">
              <a:off x="4212178" y="3659928"/>
              <a:ext cx="362545" cy="6766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7" name="フリーフォーム 4136"/>
            <p:cNvSpPr/>
            <p:nvPr/>
          </p:nvSpPr>
          <p:spPr>
            <a:xfrm rot="11837226" flipV="1">
              <a:off x="4455287" y="4463885"/>
              <a:ext cx="34365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8" name="フリーフォーム 4137"/>
            <p:cNvSpPr/>
            <p:nvPr/>
          </p:nvSpPr>
          <p:spPr>
            <a:xfrm rot="11107077">
              <a:off x="4559550" y="3738871"/>
              <a:ext cx="351547" cy="656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9" name="フリーフォーム 4138"/>
            <p:cNvSpPr/>
            <p:nvPr/>
          </p:nvSpPr>
          <p:spPr>
            <a:xfrm rot="11960518" flipV="1">
              <a:off x="5064594" y="4612462"/>
              <a:ext cx="292255" cy="639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0" name="フリーフォーム 4139"/>
            <p:cNvSpPr/>
            <p:nvPr/>
          </p:nvSpPr>
          <p:spPr>
            <a:xfrm rot="11357361">
              <a:off x="5235643" y="3993118"/>
              <a:ext cx="298232" cy="5938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1" name="フリーフォーム 4140"/>
            <p:cNvSpPr/>
            <p:nvPr/>
          </p:nvSpPr>
          <p:spPr>
            <a:xfrm rot="11704208" flipV="1">
              <a:off x="4758246" y="4538085"/>
              <a:ext cx="332468" cy="659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2" name="フリーフォーム 4141"/>
            <p:cNvSpPr/>
            <p:nvPr/>
          </p:nvSpPr>
          <p:spPr>
            <a:xfrm rot="10800000">
              <a:off x="4870192" y="3855655"/>
              <a:ext cx="338445" cy="63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3" name="フリーフォーム 4142"/>
            <p:cNvSpPr/>
            <p:nvPr/>
          </p:nvSpPr>
          <p:spPr>
            <a:xfrm rot="12182180" flipV="1">
              <a:off x="5352270" y="4715580"/>
              <a:ext cx="278651" cy="580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4" name="フリーフォーム 4143"/>
            <p:cNvSpPr/>
            <p:nvPr/>
          </p:nvSpPr>
          <p:spPr>
            <a:xfrm rot="11452031">
              <a:off x="5531488" y="4106677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5" name="フリーフォーム 4144"/>
            <p:cNvSpPr/>
            <p:nvPr/>
          </p:nvSpPr>
          <p:spPr>
            <a:xfrm rot="12408643" flipV="1">
              <a:off x="5633936" y="4833099"/>
              <a:ext cx="265860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6" name="フリーフォーム 4145"/>
            <p:cNvSpPr/>
            <p:nvPr/>
          </p:nvSpPr>
          <p:spPr>
            <a:xfrm rot="11413656">
              <a:off x="5795211" y="4264360"/>
              <a:ext cx="306384" cy="5528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7" name="フリーフォーム 4146"/>
            <p:cNvSpPr/>
            <p:nvPr/>
          </p:nvSpPr>
          <p:spPr>
            <a:xfrm rot="12463531" flipV="1">
              <a:off x="5878817" y="4915125"/>
              <a:ext cx="251371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8" name="フリーフォーム 4147"/>
            <p:cNvSpPr/>
            <p:nvPr/>
          </p:nvSpPr>
          <p:spPr>
            <a:xfrm rot="11480898">
              <a:off x="6061996" y="4441079"/>
              <a:ext cx="294885" cy="468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9" name="フリーフォーム 4148"/>
            <p:cNvSpPr/>
            <p:nvPr/>
          </p:nvSpPr>
          <p:spPr>
            <a:xfrm rot="12323003" flipV="1">
              <a:off x="6116014" y="5013972"/>
              <a:ext cx="217900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0" name="フリーフォーム 4149"/>
            <p:cNvSpPr/>
            <p:nvPr/>
          </p:nvSpPr>
          <p:spPr>
            <a:xfrm rot="11963281">
              <a:off x="6299040" y="4561743"/>
              <a:ext cx="245394" cy="46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1" name="フリーフォーム 4150"/>
            <p:cNvSpPr/>
            <p:nvPr/>
          </p:nvSpPr>
          <p:spPr>
            <a:xfrm rot="12137183" flipV="1">
              <a:off x="6335203" y="5106871"/>
              <a:ext cx="207595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2" name="フリーフォーム 4151"/>
            <p:cNvSpPr/>
            <p:nvPr/>
          </p:nvSpPr>
          <p:spPr>
            <a:xfrm rot="12044928">
              <a:off x="6514869" y="4704059"/>
              <a:ext cx="211062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3" name="フリーフォーム 4152"/>
            <p:cNvSpPr/>
            <p:nvPr/>
          </p:nvSpPr>
          <p:spPr>
            <a:xfrm rot="11937862" flipV="1">
              <a:off x="6749675" y="5296184"/>
              <a:ext cx="168888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4" name="フリーフォーム 4153"/>
            <p:cNvSpPr/>
            <p:nvPr/>
          </p:nvSpPr>
          <p:spPr>
            <a:xfrm rot="12380138">
              <a:off x="6871030" y="4967800"/>
              <a:ext cx="155045" cy="3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5" name="フリーフォーム 4154"/>
            <p:cNvSpPr/>
            <p:nvPr/>
          </p:nvSpPr>
          <p:spPr>
            <a:xfrm rot="11542924" flipV="1">
              <a:off x="7204476" y="5483389"/>
              <a:ext cx="132858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6" name="フリーフォーム 4155"/>
            <p:cNvSpPr/>
            <p:nvPr/>
          </p:nvSpPr>
          <p:spPr>
            <a:xfrm rot="12938972">
              <a:off x="7434674" y="5371311"/>
              <a:ext cx="117533" cy="219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7" name="フリーフォーム 4156"/>
            <p:cNvSpPr/>
            <p:nvPr/>
          </p:nvSpPr>
          <p:spPr>
            <a:xfrm rot="10357787" flipV="1">
              <a:off x="7705427" y="5774509"/>
              <a:ext cx="127120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8" name="フリーフォーム 4157"/>
            <p:cNvSpPr/>
            <p:nvPr/>
          </p:nvSpPr>
          <p:spPr>
            <a:xfrm rot="14815192">
              <a:off x="7769834" y="5600333"/>
              <a:ext cx="110144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9" name="フリーフォーム 4158"/>
            <p:cNvSpPr/>
            <p:nvPr/>
          </p:nvSpPr>
          <p:spPr>
            <a:xfrm>
              <a:off x="483253" y="4246136"/>
              <a:ext cx="7454518" cy="163311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0" name="フリーフォーム 4159"/>
            <p:cNvSpPr/>
            <p:nvPr/>
          </p:nvSpPr>
          <p:spPr>
            <a:xfrm rot="11351886" flipV="1">
              <a:off x="7354313" y="5577254"/>
              <a:ext cx="106942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1" name="フリーフォーム 4160"/>
            <p:cNvSpPr/>
            <p:nvPr/>
          </p:nvSpPr>
          <p:spPr>
            <a:xfrm rot="13364984">
              <a:off x="7560477" y="5453517"/>
              <a:ext cx="104479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2" name="フリーフォーム 4161"/>
            <p:cNvSpPr/>
            <p:nvPr/>
          </p:nvSpPr>
          <p:spPr>
            <a:xfrm rot="11449929" flipV="1">
              <a:off x="7467009" y="5649906"/>
              <a:ext cx="117461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3" name="フリーフォーム 4162"/>
            <p:cNvSpPr/>
            <p:nvPr/>
          </p:nvSpPr>
          <p:spPr>
            <a:xfrm rot="14132356">
              <a:off x="7667653" y="5529513"/>
              <a:ext cx="105300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4" name="フリーフォーム 4163"/>
            <p:cNvSpPr/>
            <p:nvPr/>
          </p:nvSpPr>
          <p:spPr>
            <a:xfrm rot="11871069" flipV="1">
              <a:off x="6901217" y="5374681"/>
              <a:ext cx="157364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5" name="フリーフォーム 4164"/>
            <p:cNvSpPr/>
            <p:nvPr/>
          </p:nvSpPr>
          <p:spPr>
            <a:xfrm rot="13001122">
              <a:off x="7010932" y="5064996"/>
              <a:ext cx="139098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6" name="フリーフォーム 4165"/>
            <p:cNvSpPr/>
            <p:nvPr/>
          </p:nvSpPr>
          <p:spPr>
            <a:xfrm rot="11762994" flipV="1">
              <a:off x="6553013" y="5207750"/>
              <a:ext cx="193873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7" name="フリーフォーム 4166"/>
            <p:cNvSpPr/>
            <p:nvPr/>
          </p:nvSpPr>
          <p:spPr>
            <a:xfrm rot="12233165">
              <a:off x="6698777" y="4842559"/>
              <a:ext cx="180365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8" name="フリーフォーム 4167"/>
            <p:cNvSpPr/>
            <p:nvPr/>
          </p:nvSpPr>
          <p:spPr>
            <a:xfrm rot="11881477" flipV="1">
              <a:off x="7050750" y="5426579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9" name="フリーフォーム 4168"/>
            <p:cNvSpPr/>
            <p:nvPr/>
          </p:nvSpPr>
          <p:spPr>
            <a:xfrm rot="13479263">
              <a:off x="7153794" y="5166555"/>
              <a:ext cx="134343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0" name="フリーフォーム 4169"/>
            <p:cNvSpPr/>
            <p:nvPr/>
          </p:nvSpPr>
          <p:spPr>
            <a:xfrm rot="10357787" flipV="1">
              <a:off x="7844132" y="5851708"/>
              <a:ext cx="125569" cy="1941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1" name="フリーフォーム 4170"/>
            <p:cNvSpPr/>
            <p:nvPr/>
          </p:nvSpPr>
          <p:spPr>
            <a:xfrm rot="14815192">
              <a:off x="7884242" y="5695547"/>
              <a:ext cx="87486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2" name="フリーフォーム 4171"/>
            <p:cNvSpPr/>
            <p:nvPr/>
          </p:nvSpPr>
          <p:spPr>
            <a:xfrm rot="10357787" flipV="1">
              <a:off x="7938367" y="5883294"/>
              <a:ext cx="95324" cy="189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3" name="フリーフォーム 4172"/>
            <p:cNvSpPr/>
            <p:nvPr/>
          </p:nvSpPr>
          <p:spPr>
            <a:xfrm rot="14815192">
              <a:off x="7966007" y="5766851"/>
              <a:ext cx="95204" cy="1455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4" name="フリーフォーム 4173"/>
            <p:cNvSpPr/>
            <p:nvPr/>
          </p:nvSpPr>
          <p:spPr>
            <a:xfrm rot="9206566" flipV="1">
              <a:off x="8088002" y="5916591"/>
              <a:ext cx="77464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5" name="フリーフォーム 4174"/>
            <p:cNvSpPr/>
            <p:nvPr/>
          </p:nvSpPr>
          <p:spPr>
            <a:xfrm rot="15622073">
              <a:off x="8056531" y="5833707"/>
              <a:ext cx="77361" cy="144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6" name="フリーフォーム 4175"/>
            <p:cNvSpPr/>
            <p:nvPr/>
          </p:nvSpPr>
          <p:spPr>
            <a:xfrm rot="12938972">
              <a:off x="7289776" y="5276190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7" name="フリーフォーム 4176"/>
            <p:cNvSpPr/>
            <p:nvPr/>
          </p:nvSpPr>
          <p:spPr>
            <a:xfrm rot="11449929" flipV="1">
              <a:off x="7583974" y="5706684"/>
              <a:ext cx="104699" cy="21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78" name="グループ化 4177"/>
          <p:cNvGrpSpPr/>
          <p:nvPr/>
        </p:nvGrpSpPr>
        <p:grpSpPr>
          <a:xfrm rot="4123449" flipH="1" flipV="1">
            <a:off x="4360495" y="942158"/>
            <a:ext cx="1054466" cy="355469"/>
            <a:chOff x="337711" y="3440827"/>
            <a:chExt cx="7829825" cy="2631430"/>
          </a:xfrm>
        </p:grpSpPr>
        <p:sp>
          <p:nvSpPr>
            <p:cNvPr id="4179" name="フリーフォーム 4178"/>
            <p:cNvSpPr/>
            <p:nvPr/>
          </p:nvSpPr>
          <p:spPr>
            <a:xfrm rot="11248954" flipV="1">
              <a:off x="405998" y="4412655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0" name="フリーフォーム 4179"/>
            <p:cNvSpPr/>
            <p:nvPr/>
          </p:nvSpPr>
          <p:spPr>
            <a:xfrm rot="9975450">
              <a:off x="337711" y="3497948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1" name="フリーフォーム 4180"/>
            <p:cNvSpPr/>
            <p:nvPr/>
          </p:nvSpPr>
          <p:spPr>
            <a:xfrm rot="11302357" flipV="1">
              <a:off x="787954" y="4351460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2" name="フリーフォーム 4181"/>
            <p:cNvSpPr/>
            <p:nvPr/>
          </p:nvSpPr>
          <p:spPr>
            <a:xfrm rot="10152755">
              <a:off x="739951" y="3464617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3" name="フリーフォーム 4182"/>
            <p:cNvSpPr/>
            <p:nvPr/>
          </p:nvSpPr>
          <p:spPr>
            <a:xfrm rot="11358290" flipV="1">
              <a:off x="1174681" y="4322198"/>
              <a:ext cx="441425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4" name="フリーフォーム 4183"/>
            <p:cNvSpPr/>
            <p:nvPr/>
          </p:nvSpPr>
          <p:spPr>
            <a:xfrm rot="10315247">
              <a:off x="1152827" y="3462458"/>
              <a:ext cx="440823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5" name="フリーフォーム 4184"/>
            <p:cNvSpPr/>
            <p:nvPr/>
          </p:nvSpPr>
          <p:spPr>
            <a:xfrm rot="11254278" flipV="1">
              <a:off x="1566425" y="4301155"/>
              <a:ext cx="427577" cy="8479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6" name="フリーフォーム 4185"/>
            <p:cNvSpPr/>
            <p:nvPr/>
          </p:nvSpPr>
          <p:spPr>
            <a:xfrm rot="10279830">
              <a:off x="1540120" y="3454957"/>
              <a:ext cx="435492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7" name="フリーフォーム 4186"/>
            <p:cNvSpPr/>
            <p:nvPr/>
          </p:nvSpPr>
          <p:spPr>
            <a:xfrm rot="11162147" flipV="1">
              <a:off x="1949857" y="4308096"/>
              <a:ext cx="411189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8" name="フリーフォーム 4187"/>
            <p:cNvSpPr/>
            <p:nvPr/>
          </p:nvSpPr>
          <p:spPr>
            <a:xfrm rot="10431998">
              <a:off x="1934513" y="3440827"/>
              <a:ext cx="421094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9" name="フリーフォーム 4188"/>
            <p:cNvSpPr/>
            <p:nvPr/>
          </p:nvSpPr>
          <p:spPr>
            <a:xfrm rot="11140086" flipV="1">
              <a:off x="2313199" y="4277946"/>
              <a:ext cx="416201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0" name="フリーフォーム 4189"/>
            <p:cNvSpPr/>
            <p:nvPr/>
          </p:nvSpPr>
          <p:spPr>
            <a:xfrm rot="10523284">
              <a:off x="2303312" y="3447486"/>
              <a:ext cx="415629" cy="775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1" name="フリーフォーム 4190"/>
            <p:cNvSpPr/>
            <p:nvPr/>
          </p:nvSpPr>
          <p:spPr>
            <a:xfrm rot="11134373" flipV="1">
              <a:off x="2694921" y="4283474"/>
              <a:ext cx="406169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2" name="フリーフォーム 4191"/>
            <p:cNvSpPr/>
            <p:nvPr/>
          </p:nvSpPr>
          <p:spPr>
            <a:xfrm rot="10259692">
              <a:off x="2689096" y="3465952"/>
              <a:ext cx="405612" cy="7570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3" name="フリーフォーム 4192"/>
            <p:cNvSpPr/>
            <p:nvPr/>
          </p:nvSpPr>
          <p:spPr>
            <a:xfrm rot="11308133" flipV="1">
              <a:off x="3080889" y="4283301"/>
              <a:ext cx="412800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4" name="フリーフォーム 4193"/>
            <p:cNvSpPr/>
            <p:nvPr/>
          </p:nvSpPr>
          <p:spPr>
            <a:xfrm rot="10577984">
              <a:off x="3081111" y="3472904"/>
              <a:ext cx="413461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5" name="フリーフォーム 4194"/>
            <p:cNvSpPr/>
            <p:nvPr/>
          </p:nvSpPr>
          <p:spPr>
            <a:xfrm rot="11343663" flipV="1">
              <a:off x="3435952" y="4306576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6" name="フリーフォーム 4195"/>
            <p:cNvSpPr/>
            <p:nvPr/>
          </p:nvSpPr>
          <p:spPr>
            <a:xfrm rot="10613514">
              <a:off x="3484278" y="3523470"/>
              <a:ext cx="406912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7" name="フリーフォーム 4196"/>
            <p:cNvSpPr/>
            <p:nvPr/>
          </p:nvSpPr>
          <p:spPr>
            <a:xfrm rot="11589030" flipV="1">
              <a:off x="3782107" y="4326456"/>
              <a:ext cx="390450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8" name="フリーフォーム 4197"/>
            <p:cNvSpPr/>
            <p:nvPr/>
          </p:nvSpPr>
          <p:spPr>
            <a:xfrm rot="10800000">
              <a:off x="3862726" y="3577932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9" name="フリーフォーム 4198"/>
            <p:cNvSpPr/>
            <p:nvPr/>
          </p:nvSpPr>
          <p:spPr>
            <a:xfrm rot="11530149" flipV="1">
              <a:off x="4134143" y="4386944"/>
              <a:ext cx="37612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0" name="フリーフォーム 4199"/>
            <p:cNvSpPr/>
            <p:nvPr/>
          </p:nvSpPr>
          <p:spPr>
            <a:xfrm rot="10800000">
              <a:off x="4212473" y="3659873"/>
              <a:ext cx="362560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1" name="フリーフォーム 4200"/>
            <p:cNvSpPr/>
            <p:nvPr/>
          </p:nvSpPr>
          <p:spPr>
            <a:xfrm rot="11837226" flipV="1">
              <a:off x="4455576" y="4463829"/>
              <a:ext cx="343684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2" name="フリーフォーム 4201"/>
            <p:cNvSpPr/>
            <p:nvPr/>
          </p:nvSpPr>
          <p:spPr>
            <a:xfrm rot="11107077">
              <a:off x="4559864" y="3738849"/>
              <a:ext cx="351563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3" name="フリーフォーム 4202"/>
            <p:cNvSpPr/>
            <p:nvPr/>
          </p:nvSpPr>
          <p:spPr>
            <a:xfrm rot="11960518" flipV="1">
              <a:off x="5064927" y="4612427"/>
              <a:ext cx="292271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4" name="フリーフォーム 4203"/>
            <p:cNvSpPr/>
            <p:nvPr/>
          </p:nvSpPr>
          <p:spPr>
            <a:xfrm rot="11357361">
              <a:off x="5235981" y="3993092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5" name="フリーフォーム 4204"/>
            <p:cNvSpPr/>
            <p:nvPr/>
          </p:nvSpPr>
          <p:spPr>
            <a:xfrm rot="11704208" flipV="1">
              <a:off x="4758558" y="4538049"/>
              <a:ext cx="33249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6" name="フリーフォーム 4205"/>
            <p:cNvSpPr/>
            <p:nvPr/>
          </p:nvSpPr>
          <p:spPr>
            <a:xfrm rot="10800000">
              <a:off x="4870480" y="3855609"/>
              <a:ext cx="338464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7" name="フリーフォーム 4206"/>
            <p:cNvSpPr/>
            <p:nvPr/>
          </p:nvSpPr>
          <p:spPr>
            <a:xfrm rot="12182180" flipV="1">
              <a:off x="5352570" y="4715522"/>
              <a:ext cx="278660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8" name="フリーフォーム 4207"/>
            <p:cNvSpPr/>
            <p:nvPr/>
          </p:nvSpPr>
          <p:spPr>
            <a:xfrm rot="11452031">
              <a:off x="5531807" y="4106619"/>
              <a:ext cx="299771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9" name="フリーフォーム 4208"/>
            <p:cNvSpPr/>
            <p:nvPr/>
          </p:nvSpPr>
          <p:spPr>
            <a:xfrm rot="12408643" flipV="1">
              <a:off x="5634250" y="4833023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0" name="フリーフォーム 4209"/>
            <p:cNvSpPr/>
            <p:nvPr/>
          </p:nvSpPr>
          <p:spPr>
            <a:xfrm rot="11413656">
              <a:off x="5795531" y="4264327"/>
              <a:ext cx="306416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1" name="フリーフォーム 4210"/>
            <p:cNvSpPr/>
            <p:nvPr/>
          </p:nvSpPr>
          <p:spPr>
            <a:xfrm rot="12463531" flipV="1">
              <a:off x="5879150" y="4915065"/>
              <a:ext cx="251387" cy="4985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2" name="フリーフォーム 4211"/>
            <p:cNvSpPr/>
            <p:nvPr/>
          </p:nvSpPr>
          <p:spPr>
            <a:xfrm rot="11480898">
              <a:off x="6062337" y="4441023"/>
              <a:ext cx="294914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3" name="フリーフォーム 4212"/>
            <p:cNvSpPr/>
            <p:nvPr/>
          </p:nvSpPr>
          <p:spPr>
            <a:xfrm rot="12323003" flipV="1">
              <a:off x="6116356" y="5013909"/>
              <a:ext cx="217921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4" name="フリーフォーム 4213"/>
            <p:cNvSpPr/>
            <p:nvPr/>
          </p:nvSpPr>
          <p:spPr>
            <a:xfrm rot="11963281">
              <a:off x="6299392" y="4561680"/>
              <a:ext cx="245417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5" name="フリーフォーム 4214"/>
            <p:cNvSpPr/>
            <p:nvPr/>
          </p:nvSpPr>
          <p:spPr>
            <a:xfrm rot="12137183" flipV="1">
              <a:off x="6335569" y="5106794"/>
              <a:ext cx="207607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6" name="フリーフォーム 4215"/>
            <p:cNvSpPr/>
            <p:nvPr/>
          </p:nvSpPr>
          <p:spPr>
            <a:xfrm rot="12044928">
              <a:off x="6515242" y="4703996"/>
              <a:ext cx="211089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7" name="フリーフォーム 4216"/>
            <p:cNvSpPr/>
            <p:nvPr/>
          </p:nvSpPr>
          <p:spPr>
            <a:xfrm rot="11937862" flipV="1">
              <a:off x="6750047" y="5296119"/>
              <a:ext cx="168905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8" name="フリーフォーム 4217"/>
            <p:cNvSpPr/>
            <p:nvPr/>
          </p:nvSpPr>
          <p:spPr>
            <a:xfrm rot="12380138">
              <a:off x="6871415" y="4967729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9" name="フリーフォーム 4218"/>
            <p:cNvSpPr/>
            <p:nvPr/>
          </p:nvSpPr>
          <p:spPr>
            <a:xfrm rot="11542924" flipV="1">
              <a:off x="7204891" y="5483298"/>
              <a:ext cx="132855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0" name="フリーフォーム 4219"/>
            <p:cNvSpPr/>
            <p:nvPr/>
          </p:nvSpPr>
          <p:spPr>
            <a:xfrm rot="12938972">
              <a:off x="7435117" y="5371252"/>
              <a:ext cx="117537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1" name="フリーフォーム 4220"/>
            <p:cNvSpPr/>
            <p:nvPr/>
          </p:nvSpPr>
          <p:spPr>
            <a:xfrm rot="10357787" flipV="1">
              <a:off x="7705868" y="5774434"/>
              <a:ext cx="127138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2" name="フリーフォーム 4221"/>
            <p:cNvSpPr/>
            <p:nvPr/>
          </p:nvSpPr>
          <p:spPr>
            <a:xfrm rot="14815192">
              <a:off x="7770311" y="5600246"/>
              <a:ext cx="110138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3" name="フリーフォーム 4222"/>
            <p:cNvSpPr/>
            <p:nvPr/>
          </p:nvSpPr>
          <p:spPr>
            <a:xfrm>
              <a:off x="483261" y="4246085"/>
              <a:ext cx="7454985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4" name="フリーフォーム 4223"/>
            <p:cNvSpPr/>
            <p:nvPr/>
          </p:nvSpPr>
          <p:spPr>
            <a:xfrm rot="11351886" flipV="1">
              <a:off x="7354735" y="5577198"/>
              <a:ext cx="106955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5" name="フリーフォーム 4224"/>
            <p:cNvSpPr/>
            <p:nvPr/>
          </p:nvSpPr>
          <p:spPr>
            <a:xfrm rot="13364984">
              <a:off x="7560926" y="5453450"/>
              <a:ext cx="104483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6" name="フリーフォーム 4225"/>
            <p:cNvSpPr/>
            <p:nvPr/>
          </p:nvSpPr>
          <p:spPr>
            <a:xfrm rot="11449929" flipV="1">
              <a:off x="7467428" y="5649836"/>
              <a:ext cx="117470" cy="2419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7" name="フリーフォーム 4226"/>
            <p:cNvSpPr/>
            <p:nvPr/>
          </p:nvSpPr>
          <p:spPr>
            <a:xfrm rot="14132356">
              <a:off x="7668097" y="5529455"/>
              <a:ext cx="105304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8" name="フリーフォーム 4227"/>
            <p:cNvSpPr/>
            <p:nvPr/>
          </p:nvSpPr>
          <p:spPr>
            <a:xfrm rot="11871069" flipV="1">
              <a:off x="6901613" y="5374627"/>
              <a:ext cx="157374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9" name="フリーフォーム 4228"/>
            <p:cNvSpPr/>
            <p:nvPr/>
          </p:nvSpPr>
          <p:spPr>
            <a:xfrm rot="13001122">
              <a:off x="7011328" y="5064929"/>
              <a:ext cx="139115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0" name="フリーフォーム 4229"/>
            <p:cNvSpPr/>
            <p:nvPr/>
          </p:nvSpPr>
          <p:spPr>
            <a:xfrm rot="11762994" flipV="1">
              <a:off x="6553374" y="5207681"/>
              <a:ext cx="193885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1" name="フリーフォーム 4230"/>
            <p:cNvSpPr/>
            <p:nvPr/>
          </p:nvSpPr>
          <p:spPr>
            <a:xfrm rot="12233165">
              <a:off x="6699081" y="4842547"/>
              <a:ext cx="180370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2" name="フリーフォーム 4231"/>
            <p:cNvSpPr/>
            <p:nvPr/>
          </p:nvSpPr>
          <p:spPr>
            <a:xfrm rot="11881477" flipV="1">
              <a:off x="7051009" y="5426575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3" name="フリーフォーム 4232"/>
            <p:cNvSpPr/>
            <p:nvPr/>
          </p:nvSpPr>
          <p:spPr>
            <a:xfrm rot="13479263">
              <a:off x="7154042" y="5166554"/>
              <a:ext cx="134340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4" name="フリーフォーム 4233"/>
            <p:cNvSpPr/>
            <p:nvPr/>
          </p:nvSpPr>
          <p:spPr>
            <a:xfrm rot="10357787" flipV="1">
              <a:off x="7844387" y="5851699"/>
              <a:ext cx="125578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5" name="フリーフォーム 4234"/>
            <p:cNvSpPr/>
            <p:nvPr/>
          </p:nvSpPr>
          <p:spPr>
            <a:xfrm rot="14815192">
              <a:off x="7884501" y="5695549"/>
              <a:ext cx="87493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6" name="フリーフォーム 4235"/>
            <p:cNvSpPr/>
            <p:nvPr/>
          </p:nvSpPr>
          <p:spPr>
            <a:xfrm rot="10357787" flipV="1">
              <a:off x="7938642" y="5883207"/>
              <a:ext cx="95327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7" name="フリーフォーム 4236"/>
            <p:cNvSpPr/>
            <p:nvPr/>
          </p:nvSpPr>
          <p:spPr>
            <a:xfrm rot="14815192">
              <a:off x="7966276" y="5766739"/>
              <a:ext cx="95199" cy="14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8" name="フリーフォーム 4237"/>
            <p:cNvSpPr/>
            <p:nvPr/>
          </p:nvSpPr>
          <p:spPr>
            <a:xfrm rot="9206566" flipV="1">
              <a:off x="8088280" y="5916590"/>
              <a:ext cx="77462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9" name="フリーフォーム 4238"/>
            <p:cNvSpPr/>
            <p:nvPr/>
          </p:nvSpPr>
          <p:spPr>
            <a:xfrm rot="15622073">
              <a:off x="8056671" y="5833693"/>
              <a:ext cx="77358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0" name="フリーフォーム 4239"/>
            <p:cNvSpPr/>
            <p:nvPr/>
          </p:nvSpPr>
          <p:spPr>
            <a:xfrm rot="12938972">
              <a:off x="7289759" y="5276190"/>
              <a:ext cx="135928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1" name="フリーフォーム 4240"/>
            <p:cNvSpPr/>
            <p:nvPr/>
          </p:nvSpPr>
          <p:spPr>
            <a:xfrm rot="11449929" flipV="1">
              <a:off x="7583954" y="5706680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42" name="グループ化 4241"/>
          <p:cNvGrpSpPr/>
          <p:nvPr/>
        </p:nvGrpSpPr>
        <p:grpSpPr>
          <a:xfrm rot="3905081" flipH="1" flipV="1">
            <a:off x="3794383" y="1081612"/>
            <a:ext cx="1329715" cy="419655"/>
            <a:chOff x="337667" y="3440802"/>
            <a:chExt cx="7829800" cy="2631417"/>
          </a:xfrm>
        </p:grpSpPr>
        <p:sp>
          <p:nvSpPr>
            <p:cNvPr id="4243" name="フリーフォーム 4242"/>
            <p:cNvSpPr/>
            <p:nvPr/>
          </p:nvSpPr>
          <p:spPr>
            <a:xfrm rot="11248954" flipV="1">
              <a:off x="405955" y="4412639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4" name="フリーフォーム 4243"/>
            <p:cNvSpPr/>
            <p:nvPr/>
          </p:nvSpPr>
          <p:spPr>
            <a:xfrm rot="9975450">
              <a:off x="337667" y="3497932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5" name="フリーフォーム 4244"/>
            <p:cNvSpPr/>
            <p:nvPr/>
          </p:nvSpPr>
          <p:spPr>
            <a:xfrm rot="11302357" flipV="1">
              <a:off x="787906" y="4351440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6" name="フリーフォーム 4245"/>
            <p:cNvSpPr/>
            <p:nvPr/>
          </p:nvSpPr>
          <p:spPr>
            <a:xfrm rot="10152755">
              <a:off x="739908" y="3464608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7" name="フリーフォーム 4246"/>
            <p:cNvSpPr/>
            <p:nvPr/>
          </p:nvSpPr>
          <p:spPr>
            <a:xfrm rot="11358290" flipV="1">
              <a:off x="1174631" y="4322188"/>
              <a:ext cx="441419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8" name="フリーフォーム 4247"/>
            <p:cNvSpPr/>
            <p:nvPr/>
          </p:nvSpPr>
          <p:spPr>
            <a:xfrm rot="10315247">
              <a:off x="1152778" y="3462447"/>
              <a:ext cx="440812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9" name="フリーフォーム 4248"/>
            <p:cNvSpPr/>
            <p:nvPr/>
          </p:nvSpPr>
          <p:spPr>
            <a:xfrm rot="11254278" flipV="1">
              <a:off x="1566367" y="4301145"/>
              <a:ext cx="427569" cy="8479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0" name="フリーフォーム 4249"/>
            <p:cNvSpPr/>
            <p:nvPr/>
          </p:nvSpPr>
          <p:spPr>
            <a:xfrm rot="10279830">
              <a:off x="1540063" y="3454947"/>
              <a:ext cx="435483" cy="8127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1" name="フリーフォーム 4250"/>
            <p:cNvSpPr/>
            <p:nvPr/>
          </p:nvSpPr>
          <p:spPr>
            <a:xfrm rot="11162147" flipV="1">
              <a:off x="1949794" y="4308084"/>
              <a:ext cx="411182" cy="815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2" name="フリーフォーム 4251"/>
            <p:cNvSpPr/>
            <p:nvPr/>
          </p:nvSpPr>
          <p:spPr>
            <a:xfrm rot="10431998">
              <a:off x="1934460" y="3440802"/>
              <a:ext cx="421086" cy="78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3" name="フリーフォーム 4252"/>
            <p:cNvSpPr/>
            <p:nvPr/>
          </p:nvSpPr>
          <p:spPr>
            <a:xfrm rot="11140086" flipV="1">
              <a:off x="2313131" y="4277926"/>
              <a:ext cx="416193" cy="825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4" name="フリーフォーム 4253"/>
            <p:cNvSpPr/>
            <p:nvPr/>
          </p:nvSpPr>
          <p:spPr>
            <a:xfrm rot="10523284">
              <a:off x="2303232" y="3447477"/>
              <a:ext cx="415628" cy="775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5" name="フリーフォーム 4254"/>
            <p:cNvSpPr/>
            <p:nvPr/>
          </p:nvSpPr>
          <p:spPr>
            <a:xfrm rot="11134373" flipV="1">
              <a:off x="2694858" y="4283457"/>
              <a:ext cx="406159" cy="8054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6" name="フリーフォーム 4255"/>
            <p:cNvSpPr/>
            <p:nvPr/>
          </p:nvSpPr>
          <p:spPr>
            <a:xfrm rot="10259692">
              <a:off x="2689020" y="3465968"/>
              <a:ext cx="405606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7" name="フリーフォーム 4256"/>
            <p:cNvSpPr/>
            <p:nvPr/>
          </p:nvSpPr>
          <p:spPr>
            <a:xfrm rot="11308133" flipV="1">
              <a:off x="3080811" y="4283313"/>
              <a:ext cx="412795" cy="7925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8" name="フリーフォーム 4257"/>
            <p:cNvSpPr/>
            <p:nvPr/>
          </p:nvSpPr>
          <p:spPr>
            <a:xfrm rot="10577984">
              <a:off x="3081051" y="3472898"/>
              <a:ext cx="413455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9" name="フリーフォーム 4258"/>
            <p:cNvSpPr/>
            <p:nvPr/>
          </p:nvSpPr>
          <p:spPr>
            <a:xfrm rot="11343663" flipV="1">
              <a:off x="3435879" y="4306564"/>
              <a:ext cx="407466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0" name="フリーフォーム 4259"/>
            <p:cNvSpPr/>
            <p:nvPr/>
          </p:nvSpPr>
          <p:spPr>
            <a:xfrm rot="10613514">
              <a:off x="3484203" y="3523459"/>
              <a:ext cx="406907" cy="711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1" name="フリーフォーム 4260"/>
            <p:cNvSpPr/>
            <p:nvPr/>
          </p:nvSpPr>
          <p:spPr>
            <a:xfrm rot="11589030" flipV="1">
              <a:off x="3782029" y="4326440"/>
              <a:ext cx="390437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2" name="フリーフォーム 4261"/>
            <p:cNvSpPr/>
            <p:nvPr/>
          </p:nvSpPr>
          <p:spPr>
            <a:xfrm rot="10800000">
              <a:off x="3862660" y="3577929"/>
              <a:ext cx="369398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3" name="フリーフォーム 4262"/>
            <p:cNvSpPr/>
            <p:nvPr/>
          </p:nvSpPr>
          <p:spPr>
            <a:xfrm rot="11530149" flipV="1">
              <a:off x="4134078" y="4386941"/>
              <a:ext cx="376117" cy="74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4" name="フリーフォーム 4263"/>
            <p:cNvSpPr/>
            <p:nvPr/>
          </p:nvSpPr>
          <p:spPr>
            <a:xfrm rot="10800000">
              <a:off x="4212402" y="3659865"/>
              <a:ext cx="362556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5" name="フリーフォーム 4264"/>
            <p:cNvSpPr/>
            <p:nvPr/>
          </p:nvSpPr>
          <p:spPr>
            <a:xfrm rot="11837226" flipV="1">
              <a:off x="4455501" y="4463817"/>
              <a:ext cx="343684" cy="6762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6" name="フリーフォーム 4265"/>
            <p:cNvSpPr/>
            <p:nvPr/>
          </p:nvSpPr>
          <p:spPr>
            <a:xfrm rot="11107077">
              <a:off x="4559785" y="3738824"/>
              <a:ext cx="351557" cy="656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7" name="フリーフォーム 4266"/>
            <p:cNvSpPr/>
            <p:nvPr/>
          </p:nvSpPr>
          <p:spPr>
            <a:xfrm rot="11960518" flipV="1">
              <a:off x="5064846" y="4612405"/>
              <a:ext cx="292267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8" name="フリーフォーム 4267"/>
            <p:cNvSpPr/>
            <p:nvPr/>
          </p:nvSpPr>
          <p:spPr>
            <a:xfrm rot="11357361">
              <a:off x="5235889" y="3993068"/>
              <a:ext cx="298238" cy="593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9" name="フリーフォーム 4268"/>
            <p:cNvSpPr/>
            <p:nvPr/>
          </p:nvSpPr>
          <p:spPr>
            <a:xfrm rot="11704208" flipV="1">
              <a:off x="4758481" y="4538019"/>
              <a:ext cx="332484" cy="659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0" name="フリーフォーム 4269"/>
            <p:cNvSpPr/>
            <p:nvPr/>
          </p:nvSpPr>
          <p:spPr>
            <a:xfrm rot="10800000">
              <a:off x="4870399" y="3855591"/>
              <a:ext cx="338461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1" name="フリーフォーム 4270"/>
            <p:cNvSpPr/>
            <p:nvPr/>
          </p:nvSpPr>
          <p:spPr>
            <a:xfrm rot="12182180" flipV="1">
              <a:off x="5352489" y="4715499"/>
              <a:ext cx="278653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2" name="フリーフォーム 4271"/>
            <p:cNvSpPr/>
            <p:nvPr/>
          </p:nvSpPr>
          <p:spPr>
            <a:xfrm rot="11452031">
              <a:off x="5531720" y="4106577"/>
              <a:ext cx="299763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3" name="フリーフォーム 4272"/>
            <p:cNvSpPr/>
            <p:nvPr/>
          </p:nvSpPr>
          <p:spPr>
            <a:xfrm rot="12408643" flipV="1">
              <a:off x="5634160" y="4832988"/>
              <a:ext cx="265870" cy="5272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4" name="フリーフォーム 4273"/>
            <p:cNvSpPr/>
            <p:nvPr/>
          </p:nvSpPr>
          <p:spPr>
            <a:xfrm rot="11413656">
              <a:off x="5795446" y="4264286"/>
              <a:ext cx="306411" cy="552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5" name="フリーフォーム 4274"/>
            <p:cNvSpPr/>
            <p:nvPr/>
          </p:nvSpPr>
          <p:spPr>
            <a:xfrm rot="12463531" flipV="1">
              <a:off x="5879055" y="4915023"/>
              <a:ext cx="251379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6" name="フリーフォーム 4275"/>
            <p:cNvSpPr/>
            <p:nvPr/>
          </p:nvSpPr>
          <p:spPr>
            <a:xfrm rot="11480898">
              <a:off x="6062248" y="4440980"/>
              <a:ext cx="294905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7" name="フリーフォーム 4276"/>
            <p:cNvSpPr/>
            <p:nvPr/>
          </p:nvSpPr>
          <p:spPr>
            <a:xfrm rot="12323003" flipV="1">
              <a:off x="6116256" y="5013870"/>
              <a:ext cx="217915" cy="432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8" name="フリーフォーム 4277"/>
            <p:cNvSpPr/>
            <p:nvPr/>
          </p:nvSpPr>
          <p:spPr>
            <a:xfrm rot="11963281">
              <a:off x="6299289" y="4561647"/>
              <a:ext cx="245414" cy="466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9" name="フリーフォーム 4278"/>
            <p:cNvSpPr/>
            <p:nvPr/>
          </p:nvSpPr>
          <p:spPr>
            <a:xfrm rot="12137183" flipV="1">
              <a:off x="6335465" y="5106755"/>
              <a:ext cx="207605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0" name="フリーフォーム 4279"/>
            <p:cNvSpPr/>
            <p:nvPr/>
          </p:nvSpPr>
          <p:spPr>
            <a:xfrm rot="12044928">
              <a:off x="6515143" y="4703966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1" name="フリーフォーム 4280"/>
            <p:cNvSpPr/>
            <p:nvPr/>
          </p:nvSpPr>
          <p:spPr>
            <a:xfrm rot="11937862" flipV="1">
              <a:off x="6749933" y="5296076"/>
              <a:ext cx="168907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2" name="フリーフォーム 4281"/>
            <p:cNvSpPr/>
            <p:nvPr/>
          </p:nvSpPr>
          <p:spPr>
            <a:xfrm rot="12380138">
              <a:off x="6871306" y="4967688"/>
              <a:ext cx="155046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3" name="フリーフォーム 4282"/>
            <p:cNvSpPr/>
            <p:nvPr/>
          </p:nvSpPr>
          <p:spPr>
            <a:xfrm rot="11542924" flipV="1">
              <a:off x="7204777" y="5483255"/>
              <a:ext cx="132852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4" name="フリーフォーム 4283"/>
            <p:cNvSpPr/>
            <p:nvPr/>
          </p:nvSpPr>
          <p:spPr>
            <a:xfrm rot="12938972">
              <a:off x="7434999" y="5371202"/>
              <a:ext cx="117531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5" name="フリーフォーム 4284"/>
            <p:cNvSpPr/>
            <p:nvPr/>
          </p:nvSpPr>
          <p:spPr>
            <a:xfrm rot="10357787" flipV="1">
              <a:off x="7705746" y="5774390"/>
              <a:ext cx="127135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6" name="フリーフォーム 4285"/>
            <p:cNvSpPr/>
            <p:nvPr/>
          </p:nvSpPr>
          <p:spPr>
            <a:xfrm rot="14815192">
              <a:off x="7770179" y="5600205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7" name="フリーフォーム 4286"/>
            <p:cNvSpPr/>
            <p:nvPr/>
          </p:nvSpPr>
          <p:spPr>
            <a:xfrm>
              <a:off x="483245" y="4246059"/>
              <a:ext cx="7454866" cy="163308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8" name="フリーフォーム 4287"/>
            <p:cNvSpPr/>
            <p:nvPr/>
          </p:nvSpPr>
          <p:spPr>
            <a:xfrm rot="11351886" flipV="1">
              <a:off x="7354609" y="557716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9" name="フリーフォーム 4288"/>
            <p:cNvSpPr/>
            <p:nvPr/>
          </p:nvSpPr>
          <p:spPr>
            <a:xfrm rot="13364984">
              <a:off x="7560805" y="5453418"/>
              <a:ext cx="104477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0" name="フリーフォーム 4289"/>
            <p:cNvSpPr/>
            <p:nvPr/>
          </p:nvSpPr>
          <p:spPr>
            <a:xfrm rot="11449929" flipV="1">
              <a:off x="7467301" y="5649810"/>
              <a:ext cx="117472" cy="241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1" name="フリーフォーム 4290"/>
            <p:cNvSpPr/>
            <p:nvPr/>
          </p:nvSpPr>
          <p:spPr>
            <a:xfrm rot="14132356">
              <a:off x="7667976" y="5529419"/>
              <a:ext cx="105299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2" name="フリーフォーム 4291"/>
            <p:cNvSpPr/>
            <p:nvPr/>
          </p:nvSpPr>
          <p:spPr>
            <a:xfrm rot="11871069" flipV="1">
              <a:off x="6901502" y="5374588"/>
              <a:ext cx="157371" cy="30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3" name="フリーフォーム 4292"/>
            <p:cNvSpPr/>
            <p:nvPr/>
          </p:nvSpPr>
          <p:spPr>
            <a:xfrm rot="13001122">
              <a:off x="7011215" y="5064894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4" name="フリーフォーム 4293"/>
            <p:cNvSpPr/>
            <p:nvPr/>
          </p:nvSpPr>
          <p:spPr>
            <a:xfrm rot="11762994" flipV="1">
              <a:off x="6553270" y="5207657"/>
              <a:ext cx="193879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5" name="フリーフォーム 4294"/>
            <p:cNvSpPr/>
            <p:nvPr/>
          </p:nvSpPr>
          <p:spPr>
            <a:xfrm rot="12233165">
              <a:off x="6699023" y="4842526"/>
              <a:ext cx="180366" cy="3608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6" name="フリーフォーム 4295"/>
            <p:cNvSpPr/>
            <p:nvPr/>
          </p:nvSpPr>
          <p:spPr>
            <a:xfrm rot="11881477" flipV="1">
              <a:off x="7050943" y="542653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7" name="フリーフォーム 4296"/>
            <p:cNvSpPr/>
            <p:nvPr/>
          </p:nvSpPr>
          <p:spPr>
            <a:xfrm rot="13479263">
              <a:off x="7153983" y="5166519"/>
              <a:ext cx="134337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8" name="フリーフォーム 4297"/>
            <p:cNvSpPr/>
            <p:nvPr/>
          </p:nvSpPr>
          <p:spPr>
            <a:xfrm rot="10357787" flipV="1">
              <a:off x="7844325" y="5851663"/>
              <a:ext cx="125575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9" name="フリーフォーム 4298"/>
            <p:cNvSpPr/>
            <p:nvPr/>
          </p:nvSpPr>
          <p:spPr>
            <a:xfrm rot="14815192">
              <a:off x="7884440" y="5695514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0" name="フリーフォーム 4299"/>
            <p:cNvSpPr/>
            <p:nvPr/>
          </p:nvSpPr>
          <p:spPr>
            <a:xfrm rot="10357787" flipV="1">
              <a:off x="7938570" y="5883172"/>
              <a:ext cx="95326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1" name="フリーフォーム 4300"/>
            <p:cNvSpPr/>
            <p:nvPr/>
          </p:nvSpPr>
          <p:spPr>
            <a:xfrm rot="14815192">
              <a:off x="7966201" y="5766708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2" name="フリーフォーム 4301"/>
            <p:cNvSpPr/>
            <p:nvPr/>
          </p:nvSpPr>
          <p:spPr>
            <a:xfrm rot="9206566" flipV="1">
              <a:off x="8088205" y="5916572"/>
              <a:ext cx="77461" cy="153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3" name="フリーフォーム 4302"/>
            <p:cNvSpPr/>
            <p:nvPr/>
          </p:nvSpPr>
          <p:spPr>
            <a:xfrm rot="15622073">
              <a:off x="8056606" y="5833723"/>
              <a:ext cx="77352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4" name="フリーフォーム 4303"/>
            <p:cNvSpPr/>
            <p:nvPr/>
          </p:nvSpPr>
          <p:spPr>
            <a:xfrm rot="12938972">
              <a:off x="7289763" y="5276194"/>
              <a:ext cx="135927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5" name="フリーフォーム 4304"/>
            <p:cNvSpPr/>
            <p:nvPr/>
          </p:nvSpPr>
          <p:spPr>
            <a:xfrm rot="11449929" flipV="1">
              <a:off x="7583962" y="5706674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31" name="フリーフォーム 4030"/>
          <p:cNvSpPr/>
          <p:nvPr/>
        </p:nvSpPr>
        <p:spPr>
          <a:xfrm rot="2635819" flipH="1">
            <a:off x="1972021" y="1649639"/>
            <a:ext cx="2037317" cy="477718"/>
          </a:xfrm>
          <a:custGeom>
            <a:avLst/>
            <a:gdLst>
              <a:gd name="connsiteX0" fmla="*/ 0 w 7454900"/>
              <a:gd name="connsiteY0" fmla="*/ 134490 h 1633090"/>
              <a:gd name="connsiteX1" fmla="*/ 4013200 w 7454900"/>
              <a:gd name="connsiteY1" fmla="*/ 147190 h 1633090"/>
              <a:gd name="connsiteX2" fmla="*/ 7454900 w 7454900"/>
              <a:gd name="connsiteY2" fmla="*/ 1633090 h 1633090"/>
              <a:gd name="connsiteX0" fmla="*/ 0 w 7802558"/>
              <a:gd name="connsiteY0" fmla="*/ 77228 h 691643"/>
              <a:gd name="connsiteX1" fmla="*/ 4013200 w 7802558"/>
              <a:gd name="connsiteY1" fmla="*/ 89928 h 691643"/>
              <a:gd name="connsiteX2" fmla="*/ 7802557 w 7802558"/>
              <a:gd name="connsiteY2" fmla="*/ 691644 h 691643"/>
              <a:gd name="connsiteX0" fmla="*/ 0 w 7802558"/>
              <a:gd name="connsiteY0" fmla="*/ 77224 h 691639"/>
              <a:gd name="connsiteX1" fmla="*/ 4013200 w 7802558"/>
              <a:gd name="connsiteY1" fmla="*/ 89924 h 691639"/>
              <a:gd name="connsiteX2" fmla="*/ 7802557 w 7802558"/>
              <a:gd name="connsiteY2" fmla="*/ 691640 h 691639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884591"/>
              <a:gd name="connsiteY0" fmla="*/ 88975 h 902584"/>
              <a:gd name="connsiteX1" fmla="*/ 4013200 w 7884591"/>
              <a:gd name="connsiteY1" fmla="*/ 101675 h 902584"/>
              <a:gd name="connsiteX2" fmla="*/ 7884589 w 7884591"/>
              <a:gd name="connsiteY2" fmla="*/ 902584 h 902584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2 w 7770398"/>
              <a:gd name="connsiteY1" fmla="*/ 157329 h 1788062"/>
              <a:gd name="connsiteX2" fmla="*/ 7770397 w 7770398"/>
              <a:gd name="connsiteY2" fmla="*/ 1788063 h 1788062"/>
              <a:gd name="connsiteX0" fmla="*/ 1 w 7880738"/>
              <a:gd name="connsiteY0" fmla="*/ 156222 h 1778857"/>
              <a:gd name="connsiteX1" fmla="*/ 4123542 w 7880738"/>
              <a:gd name="connsiteY1" fmla="*/ 148124 h 1778857"/>
              <a:gd name="connsiteX2" fmla="*/ 7880737 w 7880738"/>
              <a:gd name="connsiteY2" fmla="*/ 1778858 h 17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0738" h="1778857">
                <a:moveTo>
                  <a:pt x="1" y="156222"/>
                </a:moveTo>
                <a:cubicBezTo>
                  <a:pt x="1385359" y="37688"/>
                  <a:pt x="2810086" y="-122315"/>
                  <a:pt x="4123542" y="148124"/>
                </a:cubicBezTo>
                <a:cubicBezTo>
                  <a:pt x="5436998" y="418563"/>
                  <a:pt x="5663608" y="641572"/>
                  <a:pt x="7880737" y="177885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98" name="グループ化 6397"/>
          <p:cNvGrpSpPr/>
          <p:nvPr/>
        </p:nvGrpSpPr>
        <p:grpSpPr>
          <a:xfrm>
            <a:off x="2100004" y="1340689"/>
            <a:ext cx="1928432" cy="1274947"/>
            <a:chOff x="2100004" y="1340689"/>
            <a:chExt cx="1928432" cy="1274947"/>
          </a:xfrm>
        </p:grpSpPr>
        <p:sp>
          <p:nvSpPr>
            <p:cNvPr id="3987" name="フリーフォーム 3986"/>
            <p:cNvSpPr/>
            <p:nvPr/>
          </p:nvSpPr>
          <p:spPr>
            <a:xfrm rot="12986865" flipH="1" flipV="1">
              <a:off x="3669252" y="2375705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8" name="フリーフォーム 3987"/>
            <p:cNvSpPr/>
            <p:nvPr/>
          </p:nvSpPr>
          <p:spPr>
            <a:xfrm rot="14260369" flipH="1">
              <a:off x="3857539" y="221311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9" name="フリーフォーム 3988"/>
            <p:cNvSpPr/>
            <p:nvPr/>
          </p:nvSpPr>
          <p:spPr>
            <a:xfrm rot="12933462" flipH="1" flipV="1">
              <a:off x="3609541" y="2295364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0" name="フリーフォーム 3989"/>
            <p:cNvSpPr/>
            <p:nvPr/>
          </p:nvSpPr>
          <p:spPr>
            <a:xfrm rot="14083064" flipH="1">
              <a:off x="3788859" y="213452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1" name="フリーフォーム 3990"/>
            <p:cNvSpPr/>
            <p:nvPr/>
          </p:nvSpPr>
          <p:spPr>
            <a:xfrm rot="12877529" flipH="1" flipV="1">
              <a:off x="3546689" y="2221835"/>
              <a:ext cx="114115" cy="2350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2" name="フリーフォーム 3991"/>
            <p:cNvSpPr/>
            <p:nvPr/>
          </p:nvSpPr>
          <p:spPr>
            <a:xfrm rot="13920572" flipH="1">
              <a:off x="3715986" y="2061506"/>
              <a:ext cx="113959" cy="220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3" name="フリーフォーム 3992"/>
            <p:cNvSpPr/>
            <p:nvPr/>
          </p:nvSpPr>
          <p:spPr>
            <a:xfrm rot="12981541" flipH="1" flipV="1">
              <a:off x="3483313" y="2149777"/>
              <a:ext cx="110535" cy="227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4" name="フリーフォーム 3993"/>
            <p:cNvSpPr/>
            <p:nvPr/>
          </p:nvSpPr>
          <p:spPr>
            <a:xfrm rot="13955989" flipH="1">
              <a:off x="3647389" y="1991445"/>
              <a:ext cx="112582" cy="218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5" name="フリーフォーム 3994"/>
            <p:cNvSpPr/>
            <p:nvPr/>
          </p:nvSpPr>
          <p:spPr>
            <a:xfrm rot="13073672" flipH="1" flipV="1">
              <a:off x="3417304" y="2085041"/>
              <a:ext cx="106298" cy="218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6" name="フリーフォーム 3995"/>
            <p:cNvSpPr/>
            <p:nvPr/>
          </p:nvSpPr>
          <p:spPr>
            <a:xfrm rot="13803821" flipH="1">
              <a:off x="3582300" y="1920273"/>
              <a:ext cx="108860" cy="2110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7" name="フリーフォーム 3996"/>
            <p:cNvSpPr/>
            <p:nvPr/>
          </p:nvSpPr>
          <p:spPr>
            <a:xfrm rot="13095733" flipH="1" flipV="1">
              <a:off x="3353237" y="2013217"/>
              <a:ext cx="107594" cy="221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8" name="フリーフォーム 3997"/>
            <p:cNvSpPr/>
            <p:nvPr/>
          </p:nvSpPr>
          <p:spPr>
            <a:xfrm rot="13712535" flipH="1">
              <a:off x="3514561" y="1856292"/>
              <a:ext cx="107448" cy="2083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9" name="フリーフォーム 3998"/>
            <p:cNvSpPr/>
            <p:nvPr/>
          </p:nvSpPr>
          <p:spPr>
            <a:xfrm rot="13101446" flipH="1" flipV="1">
              <a:off x="3285222" y="1947472"/>
              <a:ext cx="105000" cy="216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0" name="フリーフォーム 3999"/>
            <p:cNvSpPr/>
            <p:nvPr/>
          </p:nvSpPr>
          <p:spPr>
            <a:xfrm rot="13976127" flipH="1">
              <a:off x="3443264" y="1792275"/>
              <a:ext cx="104857" cy="2032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1" name="フリーフォーム 4000"/>
            <p:cNvSpPr/>
            <p:nvPr/>
          </p:nvSpPr>
          <p:spPr>
            <a:xfrm rot="12927686" flipH="1" flipV="1">
              <a:off x="3213124" y="1878107"/>
              <a:ext cx="106715" cy="2128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2" name="フリーフォーム 4001"/>
            <p:cNvSpPr/>
            <p:nvPr/>
          </p:nvSpPr>
          <p:spPr>
            <a:xfrm rot="13657835" flipH="1">
              <a:off x="3368164" y="1722975"/>
              <a:ext cx="106886" cy="200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3" name="フリーフォーム 4002"/>
            <p:cNvSpPr/>
            <p:nvPr/>
          </p:nvSpPr>
          <p:spPr>
            <a:xfrm rot="12892156" flipH="1" flipV="1">
              <a:off x="3147163" y="1820731"/>
              <a:ext cx="105338" cy="2033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4" name="フリーフォーム 4003"/>
            <p:cNvSpPr/>
            <p:nvPr/>
          </p:nvSpPr>
          <p:spPr>
            <a:xfrm rot="13622305" flipH="1">
              <a:off x="3288442" y="1662366"/>
              <a:ext cx="105194" cy="1911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5" name="フリーフォーム 4004"/>
            <p:cNvSpPr/>
            <p:nvPr/>
          </p:nvSpPr>
          <p:spPr>
            <a:xfrm rot="12646789" flipH="1" flipV="1">
              <a:off x="3081202" y="1763374"/>
              <a:ext cx="100936" cy="20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6" name="フリーフォーム 4005"/>
            <p:cNvSpPr/>
            <p:nvPr/>
          </p:nvSpPr>
          <p:spPr>
            <a:xfrm rot="13435819" flipH="1">
              <a:off x="3218238" y="1609219"/>
              <a:ext cx="95497" cy="185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7" name="フリーフォーム 4006"/>
            <p:cNvSpPr/>
            <p:nvPr/>
          </p:nvSpPr>
          <p:spPr>
            <a:xfrm rot="12705670" flipH="1" flipV="1">
              <a:off x="3010217" y="1714284"/>
              <a:ext cx="97234" cy="200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8" name="フリーフォーム 4007"/>
            <p:cNvSpPr/>
            <p:nvPr/>
          </p:nvSpPr>
          <p:spPr>
            <a:xfrm rot="13435819" flipH="1">
              <a:off x="3140568" y="1563432"/>
              <a:ext cx="93728" cy="181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9" name="フリーフォーム 4008"/>
            <p:cNvSpPr/>
            <p:nvPr/>
          </p:nvSpPr>
          <p:spPr>
            <a:xfrm rot="12398593" flipH="1" flipV="1">
              <a:off x="2949753" y="1677031"/>
              <a:ext cx="88848" cy="18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0" name="フリーフォーム 4009"/>
            <p:cNvSpPr/>
            <p:nvPr/>
          </p:nvSpPr>
          <p:spPr>
            <a:xfrm rot="13128742" flipH="1">
              <a:off x="3065537" y="1518157"/>
              <a:ext cx="90885" cy="1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1" name="フリーフォーム 4010"/>
            <p:cNvSpPr/>
            <p:nvPr/>
          </p:nvSpPr>
          <p:spPr>
            <a:xfrm rot="12275301" flipH="1" flipV="1">
              <a:off x="2823511" y="1602486"/>
              <a:ext cx="75557" cy="171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2" name="フリーフォーム 4011"/>
            <p:cNvSpPr/>
            <p:nvPr/>
          </p:nvSpPr>
          <p:spPr>
            <a:xfrm rot="12878458" flipH="1">
              <a:off x="2909950" y="1453188"/>
              <a:ext cx="77100" cy="1594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3" name="フリーフォーム 4012"/>
            <p:cNvSpPr/>
            <p:nvPr/>
          </p:nvSpPr>
          <p:spPr>
            <a:xfrm rot="12531611" flipH="1" flipV="1">
              <a:off x="2883576" y="1638678"/>
              <a:ext cx="85954" cy="177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4" name="フリーフォーム 4013"/>
            <p:cNvSpPr/>
            <p:nvPr/>
          </p:nvSpPr>
          <p:spPr>
            <a:xfrm rot="13435819" flipH="1">
              <a:off x="2991139" y="1487122"/>
              <a:ext cx="87499" cy="16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5" name="フリーフォーム 4014"/>
            <p:cNvSpPr/>
            <p:nvPr/>
          </p:nvSpPr>
          <p:spPr>
            <a:xfrm rot="12053639" flipH="1" flipV="1">
              <a:off x="2759273" y="1574273"/>
              <a:ext cx="72038" cy="155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6" name="フリーフォーム 4015"/>
            <p:cNvSpPr/>
            <p:nvPr/>
          </p:nvSpPr>
          <p:spPr>
            <a:xfrm rot="12783788" flipH="1">
              <a:off x="2833582" y="1422029"/>
              <a:ext cx="77495" cy="1588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7" name="フリーフォーム 4016"/>
            <p:cNvSpPr/>
            <p:nvPr/>
          </p:nvSpPr>
          <p:spPr>
            <a:xfrm rot="11827176" flipH="1" flipV="1">
              <a:off x="2692699" y="1549608"/>
              <a:ext cx="68733" cy="14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8" name="フリーフォーム 4017"/>
            <p:cNvSpPr/>
            <p:nvPr/>
          </p:nvSpPr>
          <p:spPr>
            <a:xfrm rot="12822163" flipH="1">
              <a:off x="2757237" y="1406093"/>
              <a:ext cx="79213" cy="1484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9" name="フリーフォーム 4018"/>
            <p:cNvSpPr/>
            <p:nvPr/>
          </p:nvSpPr>
          <p:spPr>
            <a:xfrm rot="11772288" flipH="1" flipV="1">
              <a:off x="2637718" y="1523930"/>
              <a:ext cx="64987" cy="133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0" name="フリーフォーム 4019"/>
            <p:cNvSpPr/>
            <p:nvPr/>
          </p:nvSpPr>
          <p:spPr>
            <a:xfrm rot="12754921" flipH="1">
              <a:off x="2685061" y="1396618"/>
              <a:ext cx="76239" cy="125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1" name="フリーフォーム 4020"/>
            <p:cNvSpPr/>
            <p:nvPr/>
          </p:nvSpPr>
          <p:spPr>
            <a:xfrm rot="11912816" flipH="1" flipV="1">
              <a:off x="2588764" y="1505998"/>
              <a:ext cx="56335" cy="116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2" name="フリーフォーム 4021"/>
            <p:cNvSpPr/>
            <p:nvPr/>
          </p:nvSpPr>
          <p:spPr>
            <a:xfrm rot="12272538" flipH="1">
              <a:off x="2629585" y="1381933"/>
              <a:ext cx="63445" cy="1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3" name="フリーフォーム 4022"/>
            <p:cNvSpPr/>
            <p:nvPr/>
          </p:nvSpPr>
          <p:spPr>
            <a:xfrm rot="12098636" flipH="1" flipV="1">
              <a:off x="2534842" y="1486340"/>
              <a:ext cx="53669" cy="110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4" name="フリーフォーム 4023"/>
            <p:cNvSpPr/>
            <p:nvPr/>
          </p:nvSpPr>
          <p:spPr>
            <a:xfrm rot="12190891" flipH="1">
              <a:off x="2576299" y="1376155"/>
              <a:ext cx="54569" cy="1087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5" name="フリーフォーム 4024"/>
            <p:cNvSpPr/>
            <p:nvPr/>
          </p:nvSpPr>
          <p:spPr>
            <a:xfrm rot="12297957" flipH="1" flipV="1">
              <a:off x="2438155" y="1454972"/>
              <a:ext cx="43665" cy="899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6" name="フリーフォーム 4025"/>
            <p:cNvSpPr/>
            <p:nvPr/>
          </p:nvSpPr>
          <p:spPr>
            <a:xfrm rot="11855681" flipH="1">
              <a:off x="2481889" y="1371767"/>
              <a:ext cx="40083" cy="84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7" name="フリーフォーム 4026"/>
            <p:cNvSpPr/>
            <p:nvPr/>
          </p:nvSpPr>
          <p:spPr>
            <a:xfrm rot="12692895" flipH="1" flipV="1">
              <a:off x="2329310" y="1413918"/>
              <a:ext cx="34346" cy="821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8" name="フリーフォーム 4027"/>
            <p:cNvSpPr/>
            <p:nvPr/>
          </p:nvSpPr>
          <p:spPr>
            <a:xfrm rot="11296847" flipH="1">
              <a:off x="2318803" y="1355583"/>
              <a:ext cx="30384" cy="58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9" name="フリーフォーム 4028"/>
            <p:cNvSpPr/>
            <p:nvPr/>
          </p:nvSpPr>
          <p:spPr>
            <a:xfrm rot="13878032" flipH="1" flipV="1">
              <a:off x="2189430" y="1383453"/>
              <a:ext cx="32867" cy="63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0" name="フリーフォーム 4029"/>
            <p:cNvSpPr/>
            <p:nvPr/>
          </p:nvSpPr>
          <p:spPr>
            <a:xfrm rot="9420627" flipH="1">
              <a:off x="2216203" y="1342004"/>
              <a:ext cx="29579" cy="52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2" name="フリーフォーム 4031"/>
            <p:cNvSpPr/>
            <p:nvPr/>
          </p:nvSpPr>
          <p:spPr>
            <a:xfrm rot="12883933" flipH="1" flipV="1">
              <a:off x="2293850" y="1409211"/>
              <a:ext cx="27650" cy="70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3" name="フリーフォーム 4032"/>
            <p:cNvSpPr/>
            <p:nvPr/>
          </p:nvSpPr>
          <p:spPr>
            <a:xfrm rot="10870835" flipH="1">
              <a:off x="2283933" y="1350480"/>
              <a:ext cx="27009" cy="56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4" name="フリーフォーム 4033"/>
            <p:cNvSpPr/>
            <p:nvPr/>
          </p:nvSpPr>
          <p:spPr>
            <a:xfrm rot="12785890" flipH="1" flipV="1">
              <a:off x="2258794" y="1402831"/>
              <a:ext cx="30368" cy="6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5" name="フリーフォーム 4034"/>
            <p:cNvSpPr/>
            <p:nvPr/>
          </p:nvSpPr>
          <p:spPr>
            <a:xfrm rot="10103463" flipH="1">
              <a:off x="2249565" y="1347091"/>
              <a:ext cx="28279" cy="527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6" name="フリーフォーム 4035"/>
            <p:cNvSpPr/>
            <p:nvPr/>
          </p:nvSpPr>
          <p:spPr>
            <a:xfrm rot="12364750" flipH="1" flipV="1">
              <a:off x="2400474" y="1445055"/>
              <a:ext cx="40684" cy="824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7" name="フリーフォーム 4036"/>
            <p:cNvSpPr/>
            <p:nvPr/>
          </p:nvSpPr>
          <p:spPr>
            <a:xfrm rot="11234697" flipH="1">
              <a:off x="2443312" y="1367724"/>
              <a:ext cx="35963" cy="78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8" name="フリーフォーム 4037"/>
            <p:cNvSpPr/>
            <p:nvPr/>
          </p:nvSpPr>
          <p:spPr>
            <a:xfrm rot="12472825" flipH="1" flipV="1">
              <a:off x="2481083" y="1469047"/>
              <a:ext cx="50122" cy="1032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9" name="フリーフォーム 4038"/>
            <p:cNvSpPr/>
            <p:nvPr/>
          </p:nvSpPr>
          <p:spPr>
            <a:xfrm rot="12002654" flipH="1">
              <a:off x="2527187" y="1374388"/>
              <a:ext cx="46629" cy="96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0" name="フリーフォーム 4039"/>
            <p:cNvSpPr/>
            <p:nvPr/>
          </p:nvSpPr>
          <p:spPr>
            <a:xfrm rot="12354342" flipH="1" flipV="1">
              <a:off x="2368517" y="1430541"/>
              <a:ext cx="35405" cy="79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1" name="フリーフォーム 4040"/>
            <p:cNvSpPr/>
            <p:nvPr/>
          </p:nvSpPr>
          <p:spPr>
            <a:xfrm rot="10756556" flipH="1">
              <a:off x="2400486" y="1362856"/>
              <a:ext cx="34728" cy="73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2" name="フリーフォーム 4041"/>
            <p:cNvSpPr/>
            <p:nvPr/>
          </p:nvSpPr>
          <p:spPr>
            <a:xfrm rot="13878032" flipH="1" flipV="1">
              <a:off x="2153651" y="1375321"/>
              <a:ext cx="32464" cy="52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3" name="フリーフォーム 4042"/>
            <p:cNvSpPr/>
            <p:nvPr/>
          </p:nvSpPr>
          <p:spPr>
            <a:xfrm rot="9420627" flipH="1">
              <a:off x="2186176" y="1343320"/>
              <a:ext cx="23496" cy="42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4" name="フリーフォーム 4043"/>
            <p:cNvSpPr/>
            <p:nvPr/>
          </p:nvSpPr>
          <p:spPr>
            <a:xfrm rot="13878032" flipH="1" flipV="1">
              <a:off x="2137421" y="1367424"/>
              <a:ext cx="24644" cy="507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5" name="フリーフォーム 4044"/>
            <p:cNvSpPr/>
            <p:nvPr/>
          </p:nvSpPr>
          <p:spPr>
            <a:xfrm rot="9420627" flipH="1">
              <a:off x="2157576" y="1342317"/>
              <a:ext cx="25565" cy="37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6" name="フリーフォーム 4045"/>
            <p:cNvSpPr/>
            <p:nvPr/>
          </p:nvSpPr>
          <p:spPr>
            <a:xfrm rot="15029253" flipH="1" flipV="1">
              <a:off x="2110618" y="1349974"/>
              <a:ext cx="20025" cy="412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7" name="フリーフォーム 4046"/>
            <p:cNvSpPr/>
            <p:nvPr/>
          </p:nvSpPr>
          <p:spPr>
            <a:xfrm rot="8613746" flipH="1">
              <a:off x="2132443" y="1340689"/>
              <a:ext cx="20774" cy="373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8" name="フリーフォーム 4047"/>
            <p:cNvSpPr/>
            <p:nvPr/>
          </p:nvSpPr>
          <p:spPr>
            <a:xfrm rot="11296847" flipH="1">
              <a:off x="2357277" y="1360717"/>
              <a:ext cx="35139" cy="65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9" name="フリーフォーム 4048"/>
            <p:cNvSpPr/>
            <p:nvPr/>
          </p:nvSpPr>
          <p:spPr>
            <a:xfrm rot="12785890" flipH="1" flipV="1">
              <a:off x="2231796" y="1395037"/>
              <a:ext cx="27064" cy="578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70" name="グループ化 4369"/>
          <p:cNvGrpSpPr/>
          <p:nvPr/>
        </p:nvGrpSpPr>
        <p:grpSpPr>
          <a:xfrm rot="3742597" flipH="1" flipV="1">
            <a:off x="5430788" y="945253"/>
            <a:ext cx="432346" cy="145302"/>
            <a:chOff x="337656" y="3440810"/>
            <a:chExt cx="7829673" cy="2631421"/>
          </a:xfrm>
        </p:grpSpPr>
        <p:sp>
          <p:nvSpPr>
            <p:cNvPr id="4371" name="フリーフォーム 4370"/>
            <p:cNvSpPr/>
            <p:nvPr/>
          </p:nvSpPr>
          <p:spPr>
            <a:xfrm rot="11248954" flipV="1">
              <a:off x="405926" y="441263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2" name="フリーフォーム 4371"/>
            <p:cNvSpPr/>
            <p:nvPr/>
          </p:nvSpPr>
          <p:spPr>
            <a:xfrm rot="9975450">
              <a:off x="337656" y="349792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3" name="フリーフォーム 4372"/>
            <p:cNvSpPr/>
            <p:nvPr/>
          </p:nvSpPr>
          <p:spPr>
            <a:xfrm rot="11302357" flipV="1">
              <a:off x="787881" y="435144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4" name="フリーフォーム 4373"/>
            <p:cNvSpPr/>
            <p:nvPr/>
          </p:nvSpPr>
          <p:spPr>
            <a:xfrm rot="10152755">
              <a:off x="739893" y="346459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5" name="フリーフォーム 4374"/>
            <p:cNvSpPr/>
            <p:nvPr/>
          </p:nvSpPr>
          <p:spPr>
            <a:xfrm rot="11358290" flipV="1">
              <a:off x="1174609" y="4322189"/>
              <a:ext cx="441407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6" name="フリーフォーム 4375"/>
            <p:cNvSpPr/>
            <p:nvPr/>
          </p:nvSpPr>
          <p:spPr>
            <a:xfrm rot="10315247">
              <a:off x="1152756" y="3462448"/>
              <a:ext cx="440810" cy="822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7" name="フリーフォーム 4376"/>
            <p:cNvSpPr/>
            <p:nvPr/>
          </p:nvSpPr>
          <p:spPr>
            <a:xfrm rot="11254278" flipV="1">
              <a:off x="1566327" y="4301146"/>
              <a:ext cx="427571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8" name="フリーフォーム 4377"/>
            <p:cNvSpPr/>
            <p:nvPr/>
          </p:nvSpPr>
          <p:spPr>
            <a:xfrm rot="10279830">
              <a:off x="1540024" y="3454950"/>
              <a:ext cx="435485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9" name="フリーフォーム 4378"/>
            <p:cNvSpPr/>
            <p:nvPr/>
          </p:nvSpPr>
          <p:spPr>
            <a:xfrm rot="11162147" flipV="1">
              <a:off x="1949766" y="4308094"/>
              <a:ext cx="411182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0" name="フリーフォーム 4379"/>
            <p:cNvSpPr/>
            <p:nvPr/>
          </p:nvSpPr>
          <p:spPr>
            <a:xfrm rot="10431998">
              <a:off x="1934442" y="3440810"/>
              <a:ext cx="421088" cy="7859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1" name="フリーフォーム 4380"/>
            <p:cNvSpPr/>
            <p:nvPr/>
          </p:nvSpPr>
          <p:spPr>
            <a:xfrm rot="11140086" flipV="1">
              <a:off x="2313127" y="4277906"/>
              <a:ext cx="416180" cy="82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2" name="フリーフォーム 4381"/>
            <p:cNvSpPr/>
            <p:nvPr/>
          </p:nvSpPr>
          <p:spPr>
            <a:xfrm rot="10523284">
              <a:off x="2303217" y="3447483"/>
              <a:ext cx="415619" cy="775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3" name="フリーフォーム 4382"/>
            <p:cNvSpPr/>
            <p:nvPr/>
          </p:nvSpPr>
          <p:spPr>
            <a:xfrm rot="11134373" flipV="1">
              <a:off x="2694832" y="4283460"/>
              <a:ext cx="406147" cy="8054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4" name="フリーフォーム 4383"/>
            <p:cNvSpPr/>
            <p:nvPr/>
          </p:nvSpPr>
          <p:spPr>
            <a:xfrm rot="10259692">
              <a:off x="2688993" y="3465947"/>
              <a:ext cx="405604" cy="7569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5" name="フリーフォーム 4384"/>
            <p:cNvSpPr/>
            <p:nvPr/>
          </p:nvSpPr>
          <p:spPr>
            <a:xfrm rot="11308133" flipV="1">
              <a:off x="3080782" y="4283269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6" name="フリーフォーム 4385"/>
            <p:cNvSpPr/>
            <p:nvPr/>
          </p:nvSpPr>
          <p:spPr>
            <a:xfrm rot="10577984">
              <a:off x="3081021" y="3472871"/>
              <a:ext cx="413446" cy="7470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7" name="フリーフォーム 4386"/>
            <p:cNvSpPr/>
            <p:nvPr/>
          </p:nvSpPr>
          <p:spPr>
            <a:xfrm rot="11343663" flipV="1">
              <a:off x="3435861" y="4306539"/>
              <a:ext cx="407451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8" name="フリーフォーム 4387"/>
            <p:cNvSpPr/>
            <p:nvPr/>
          </p:nvSpPr>
          <p:spPr>
            <a:xfrm rot="10613514">
              <a:off x="3484143" y="3523431"/>
              <a:ext cx="406908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9" name="フリーフォーム 4388"/>
            <p:cNvSpPr/>
            <p:nvPr/>
          </p:nvSpPr>
          <p:spPr>
            <a:xfrm rot="11589030" flipV="1">
              <a:off x="3781979" y="4326417"/>
              <a:ext cx="390428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0" name="フリーフォーム 4389"/>
            <p:cNvSpPr/>
            <p:nvPr/>
          </p:nvSpPr>
          <p:spPr>
            <a:xfrm rot="10800000">
              <a:off x="3862606" y="3577902"/>
              <a:ext cx="369403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1" name="フリーフォーム 4390"/>
            <p:cNvSpPr/>
            <p:nvPr/>
          </p:nvSpPr>
          <p:spPr>
            <a:xfrm rot="11530149" flipV="1">
              <a:off x="4134040" y="4386910"/>
              <a:ext cx="376103" cy="74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2" name="フリーフォーム 4391"/>
            <p:cNvSpPr/>
            <p:nvPr/>
          </p:nvSpPr>
          <p:spPr>
            <a:xfrm rot="10800000">
              <a:off x="4212347" y="3659851"/>
              <a:ext cx="362557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3" name="フリーフォーム 4392"/>
            <p:cNvSpPr/>
            <p:nvPr/>
          </p:nvSpPr>
          <p:spPr>
            <a:xfrm rot="11837226" flipV="1">
              <a:off x="4455466" y="4463798"/>
              <a:ext cx="343669" cy="6762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4" name="フリーフォーム 4393"/>
            <p:cNvSpPr/>
            <p:nvPr/>
          </p:nvSpPr>
          <p:spPr>
            <a:xfrm rot="11107077">
              <a:off x="4559730" y="3738806"/>
              <a:ext cx="351547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5" name="フリーフォーム 4394"/>
            <p:cNvSpPr/>
            <p:nvPr/>
          </p:nvSpPr>
          <p:spPr>
            <a:xfrm rot="11960518" flipV="1">
              <a:off x="5064769" y="4612371"/>
              <a:ext cx="292255" cy="639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6" name="フリーフォーム 4395"/>
            <p:cNvSpPr/>
            <p:nvPr/>
          </p:nvSpPr>
          <p:spPr>
            <a:xfrm rot="11357361">
              <a:off x="5235816" y="3993047"/>
              <a:ext cx="298231" cy="593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7" name="フリーフォーム 4396"/>
            <p:cNvSpPr/>
            <p:nvPr/>
          </p:nvSpPr>
          <p:spPr>
            <a:xfrm rot="11704208" flipV="1">
              <a:off x="4758426" y="4537981"/>
              <a:ext cx="332477" cy="659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8" name="フリーフォーム 4397"/>
            <p:cNvSpPr/>
            <p:nvPr/>
          </p:nvSpPr>
          <p:spPr>
            <a:xfrm rot="10800000">
              <a:off x="4870340" y="3855578"/>
              <a:ext cx="338453" cy="6316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9" name="フリーフォーム 4398"/>
            <p:cNvSpPr/>
            <p:nvPr/>
          </p:nvSpPr>
          <p:spPr>
            <a:xfrm rot="12182180" flipV="1">
              <a:off x="5352414" y="4715464"/>
              <a:ext cx="278655" cy="580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0" name="フリーフォーム 4399"/>
            <p:cNvSpPr/>
            <p:nvPr/>
          </p:nvSpPr>
          <p:spPr>
            <a:xfrm rot="11452031">
              <a:off x="5531639" y="4106544"/>
              <a:ext cx="299753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1" name="フリーフォーム 4400"/>
            <p:cNvSpPr/>
            <p:nvPr/>
          </p:nvSpPr>
          <p:spPr>
            <a:xfrm rot="12408643" flipV="1">
              <a:off x="5634090" y="4832942"/>
              <a:ext cx="265869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2" name="フリーフォーム 4401"/>
            <p:cNvSpPr/>
            <p:nvPr/>
          </p:nvSpPr>
          <p:spPr>
            <a:xfrm rot="11413656">
              <a:off x="5795368" y="4264249"/>
              <a:ext cx="306399" cy="5528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3" name="フリーフォーム 4402"/>
            <p:cNvSpPr/>
            <p:nvPr/>
          </p:nvSpPr>
          <p:spPr>
            <a:xfrm rot="12463531" flipV="1">
              <a:off x="5878987" y="4914980"/>
              <a:ext cx="251382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4" name="フリーフォーム 4403"/>
            <p:cNvSpPr/>
            <p:nvPr/>
          </p:nvSpPr>
          <p:spPr>
            <a:xfrm rot="11480898">
              <a:off x="6062165" y="4440951"/>
              <a:ext cx="294899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5" name="フリーフォーム 4404"/>
            <p:cNvSpPr/>
            <p:nvPr/>
          </p:nvSpPr>
          <p:spPr>
            <a:xfrm rot="12323003" flipV="1">
              <a:off x="6116172" y="5013822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6" name="フリーフォーム 4405"/>
            <p:cNvSpPr/>
            <p:nvPr/>
          </p:nvSpPr>
          <p:spPr>
            <a:xfrm rot="11963281">
              <a:off x="6299204" y="4561612"/>
              <a:ext cx="245405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7" name="フリーフォーム 4406"/>
            <p:cNvSpPr/>
            <p:nvPr/>
          </p:nvSpPr>
          <p:spPr>
            <a:xfrm rot="12137183" flipV="1">
              <a:off x="6335388" y="5106692"/>
              <a:ext cx="207592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8" name="フリーフォーム 4407"/>
            <p:cNvSpPr/>
            <p:nvPr/>
          </p:nvSpPr>
          <p:spPr>
            <a:xfrm rot="12044928">
              <a:off x="6515046" y="4703913"/>
              <a:ext cx="211087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9" name="フリーフォーム 4408"/>
            <p:cNvSpPr/>
            <p:nvPr/>
          </p:nvSpPr>
          <p:spPr>
            <a:xfrm rot="11937862" flipV="1">
              <a:off x="6749844" y="5296036"/>
              <a:ext cx="168910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0" name="フリーフォーム 4409"/>
            <p:cNvSpPr/>
            <p:nvPr/>
          </p:nvSpPr>
          <p:spPr>
            <a:xfrm rot="12380138">
              <a:off x="6871231" y="4967638"/>
              <a:ext cx="155038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1" name="フリーフォーム 4410"/>
            <p:cNvSpPr/>
            <p:nvPr/>
          </p:nvSpPr>
          <p:spPr>
            <a:xfrm rot="11542924" flipV="1">
              <a:off x="7204687" y="5483214"/>
              <a:ext cx="132853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2" name="フリーフォーム 4411"/>
            <p:cNvSpPr/>
            <p:nvPr/>
          </p:nvSpPr>
          <p:spPr>
            <a:xfrm rot="12938972">
              <a:off x="7434898" y="5371147"/>
              <a:ext cx="117532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3" name="フリーフォーム 4412"/>
            <p:cNvSpPr/>
            <p:nvPr/>
          </p:nvSpPr>
          <p:spPr>
            <a:xfrm rot="10357787" flipV="1">
              <a:off x="7705644" y="5774342"/>
              <a:ext cx="127130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4" name="フリーフォーム 4413"/>
            <p:cNvSpPr/>
            <p:nvPr/>
          </p:nvSpPr>
          <p:spPr>
            <a:xfrm rot="14815192">
              <a:off x="7770078" y="5600172"/>
              <a:ext cx="110145" cy="2045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5" name="フリーフォーム 4414"/>
            <p:cNvSpPr/>
            <p:nvPr/>
          </p:nvSpPr>
          <p:spPr>
            <a:xfrm>
              <a:off x="483251" y="4246031"/>
              <a:ext cx="7454760" cy="163307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6" name="フリーフォーム 4415"/>
            <p:cNvSpPr/>
            <p:nvPr/>
          </p:nvSpPr>
          <p:spPr>
            <a:xfrm rot="11351886" flipV="1">
              <a:off x="7354511" y="5577127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7" name="フリーフォーム 4416"/>
            <p:cNvSpPr/>
            <p:nvPr/>
          </p:nvSpPr>
          <p:spPr>
            <a:xfrm rot="13364984">
              <a:off x="7560700" y="5453382"/>
              <a:ext cx="104475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8" name="フリーフォーム 4417"/>
            <p:cNvSpPr/>
            <p:nvPr/>
          </p:nvSpPr>
          <p:spPr>
            <a:xfrm rot="11449929" flipV="1">
              <a:off x="7467219" y="5649777"/>
              <a:ext cx="117460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9" name="フリーフォーム 4418"/>
            <p:cNvSpPr/>
            <p:nvPr/>
          </p:nvSpPr>
          <p:spPr>
            <a:xfrm rot="14132356">
              <a:off x="7667889" y="5529410"/>
              <a:ext cx="105310" cy="204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0" name="フリーフォーム 4419"/>
            <p:cNvSpPr/>
            <p:nvPr/>
          </p:nvSpPr>
          <p:spPr>
            <a:xfrm rot="11871069" flipV="1">
              <a:off x="6901409" y="5374549"/>
              <a:ext cx="157374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1" name="フリーフォーム 4420"/>
            <p:cNvSpPr/>
            <p:nvPr/>
          </p:nvSpPr>
          <p:spPr>
            <a:xfrm rot="13001122">
              <a:off x="7011136" y="5064866"/>
              <a:ext cx="139101" cy="290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2" name="フリーフォーム 4421"/>
            <p:cNvSpPr/>
            <p:nvPr/>
          </p:nvSpPr>
          <p:spPr>
            <a:xfrm rot="11762994" flipV="1">
              <a:off x="6553187" y="5207625"/>
              <a:ext cx="193884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3" name="フリーフォーム 4422"/>
            <p:cNvSpPr/>
            <p:nvPr/>
          </p:nvSpPr>
          <p:spPr>
            <a:xfrm rot="12233165">
              <a:off x="6698859" y="4842524"/>
              <a:ext cx="180374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4" name="フリーフォーム 4423"/>
            <p:cNvSpPr/>
            <p:nvPr/>
          </p:nvSpPr>
          <p:spPr>
            <a:xfrm rot="11881477" flipV="1">
              <a:off x="7050842" y="5426517"/>
              <a:ext cx="136947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5" name="フリーフォーム 4424"/>
            <p:cNvSpPr/>
            <p:nvPr/>
          </p:nvSpPr>
          <p:spPr>
            <a:xfrm rot="13479263">
              <a:off x="7153956" y="5166512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6" name="フリーフォーム 4425"/>
            <p:cNvSpPr/>
            <p:nvPr/>
          </p:nvSpPr>
          <p:spPr>
            <a:xfrm rot="10357787" flipV="1">
              <a:off x="7844301" y="585165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7" name="フリーフォーム 4426"/>
            <p:cNvSpPr/>
            <p:nvPr/>
          </p:nvSpPr>
          <p:spPr>
            <a:xfrm rot="14815192">
              <a:off x="7884402" y="5695507"/>
              <a:ext cx="87490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8" name="フリーフォーム 4427"/>
            <p:cNvSpPr/>
            <p:nvPr/>
          </p:nvSpPr>
          <p:spPr>
            <a:xfrm rot="10357787" flipV="1">
              <a:off x="7938543" y="5883180"/>
              <a:ext cx="95330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9" name="フリーフォーム 4428"/>
            <p:cNvSpPr/>
            <p:nvPr/>
          </p:nvSpPr>
          <p:spPr>
            <a:xfrm rot="14815192">
              <a:off x="7966177" y="5766727"/>
              <a:ext cx="95205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0" name="フリーフォーム 4429"/>
            <p:cNvSpPr/>
            <p:nvPr/>
          </p:nvSpPr>
          <p:spPr>
            <a:xfrm rot="9206566" flipV="1">
              <a:off x="8088173" y="5916523"/>
              <a:ext cx="77456" cy="1536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1" name="フリーフォーム 4430"/>
            <p:cNvSpPr/>
            <p:nvPr/>
          </p:nvSpPr>
          <p:spPr>
            <a:xfrm rot="15622073">
              <a:off x="8056470" y="5833679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2" name="フリーフォーム 4431"/>
            <p:cNvSpPr/>
            <p:nvPr/>
          </p:nvSpPr>
          <p:spPr>
            <a:xfrm rot="12938972">
              <a:off x="7289744" y="5276187"/>
              <a:ext cx="135914" cy="242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3" name="フリーフォーム 4432"/>
            <p:cNvSpPr/>
            <p:nvPr/>
          </p:nvSpPr>
          <p:spPr>
            <a:xfrm rot="11449929" flipV="1">
              <a:off x="7583954" y="5706665"/>
              <a:ext cx="104693" cy="215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34" name="グループ化 4433"/>
          <p:cNvGrpSpPr/>
          <p:nvPr/>
        </p:nvGrpSpPr>
        <p:grpSpPr>
          <a:xfrm rot="3420072" flipH="1" flipV="1">
            <a:off x="5183857" y="930960"/>
            <a:ext cx="549082" cy="244513"/>
            <a:chOff x="337663" y="3440824"/>
            <a:chExt cx="7829600" cy="2631501"/>
          </a:xfrm>
        </p:grpSpPr>
        <p:sp>
          <p:nvSpPr>
            <p:cNvPr id="4435" name="フリーフォーム 4434"/>
            <p:cNvSpPr/>
            <p:nvPr/>
          </p:nvSpPr>
          <p:spPr>
            <a:xfrm rot="11248954" flipV="1">
              <a:off x="405969" y="4412684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6" name="フリーフォーム 4435"/>
            <p:cNvSpPr/>
            <p:nvPr/>
          </p:nvSpPr>
          <p:spPr>
            <a:xfrm rot="9975450">
              <a:off x="337663" y="3497961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7" name="フリーフォーム 4436"/>
            <p:cNvSpPr/>
            <p:nvPr/>
          </p:nvSpPr>
          <p:spPr>
            <a:xfrm rot="11302357" flipV="1">
              <a:off x="787893" y="4351491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8" name="フリーフォーム 4437"/>
            <p:cNvSpPr/>
            <p:nvPr/>
          </p:nvSpPr>
          <p:spPr>
            <a:xfrm rot="10152755">
              <a:off x="739894" y="3464633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9" name="フリーフォーム 4438"/>
            <p:cNvSpPr/>
            <p:nvPr/>
          </p:nvSpPr>
          <p:spPr>
            <a:xfrm rot="11358290" flipV="1">
              <a:off x="1174623" y="4322239"/>
              <a:ext cx="441415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0" name="フリーフォーム 4439"/>
            <p:cNvSpPr/>
            <p:nvPr/>
          </p:nvSpPr>
          <p:spPr>
            <a:xfrm rot="10315247">
              <a:off x="1152753" y="3462477"/>
              <a:ext cx="440802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1" name="フリーフォーム 4440"/>
            <p:cNvSpPr/>
            <p:nvPr/>
          </p:nvSpPr>
          <p:spPr>
            <a:xfrm rot="11254278" flipV="1">
              <a:off x="1566359" y="4301198"/>
              <a:ext cx="427555" cy="8479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2" name="フリーフォーム 4441"/>
            <p:cNvSpPr/>
            <p:nvPr/>
          </p:nvSpPr>
          <p:spPr>
            <a:xfrm rot="10279830">
              <a:off x="1540021" y="3454978"/>
              <a:ext cx="435484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3" name="フリーフォーム 4442"/>
            <p:cNvSpPr/>
            <p:nvPr/>
          </p:nvSpPr>
          <p:spPr>
            <a:xfrm rot="11162147" flipV="1">
              <a:off x="1949773" y="4308141"/>
              <a:ext cx="411171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4" name="フリーフォーム 4443"/>
            <p:cNvSpPr/>
            <p:nvPr/>
          </p:nvSpPr>
          <p:spPr>
            <a:xfrm rot="10431998">
              <a:off x="1934425" y="3440824"/>
              <a:ext cx="421081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5" name="フリーフォーム 4444"/>
            <p:cNvSpPr/>
            <p:nvPr/>
          </p:nvSpPr>
          <p:spPr>
            <a:xfrm rot="11140086" flipV="1">
              <a:off x="2313087" y="4277952"/>
              <a:ext cx="416191" cy="8253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6" name="フリーフォーム 4445"/>
            <p:cNvSpPr/>
            <p:nvPr/>
          </p:nvSpPr>
          <p:spPr>
            <a:xfrm rot="10523284">
              <a:off x="2303187" y="3447499"/>
              <a:ext cx="415620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7" name="フリーフォーム 4446"/>
            <p:cNvSpPr/>
            <p:nvPr/>
          </p:nvSpPr>
          <p:spPr>
            <a:xfrm rot="11134373" flipV="1">
              <a:off x="2694810" y="4283494"/>
              <a:ext cx="40615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8" name="フリーフォーム 4447"/>
            <p:cNvSpPr/>
            <p:nvPr/>
          </p:nvSpPr>
          <p:spPr>
            <a:xfrm rot="10259692">
              <a:off x="2688968" y="3465989"/>
              <a:ext cx="405596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9" name="フリーフォーム 4448"/>
            <p:cNvSpPr/>
            <p:nvPr/>
          </p:nvSpPr>
          <p:spPr>
            <a:xfrm rot="11308133" flipV="1">
              <a:off x="3080735" y="4283332"/>
              <a:ext cx="412783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0" name="フリーフォーム 4449"/>
            <p:cNvSpPr/>
            <p:nvPr/>
          </p:nvSpPr>
          <p:spPr>
            <a:xfrm rot="10577984">
              <a:off x="3081000" y="3472937"/>
              <a:ext cx="413438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1" name="フリーフォーム 4450"/>
            <p:cNvSpPr/>
            <p:nvPr/>
          </p:nvSpPr>
          <p:spPr>
            <a:xfrm rot="11343663" flipV="1">
              <a:off x="3435802" y="4306616"/>
              <a:ext cx="407464" cy="75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2" name="フリーフォーム 4451"/>
            <p:cNvSpPr/>
            <p:nvPr/>
          </p:nvSpPr>
          <p:spPr>
            <a:xfrm rot="10613514">
              <a:off x="3484129" y="3523498"/>
              <a:ext cx="406908" cy="711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3" name="フリーフォーム 4452"/>
            <p:cNvSpPr/>
            <p:nvPr/>
          </p:nvSpPr>
          <p:spPr>
            <a:xfrm rot="11589030" flipV="1">
              <a:off x="3781941" y="4326487"/>
              <a:ext cx="390438" cy="7743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4" name="フリーフォーム 4453"/>
            <p:cNvSpPr/>
            <p:nvPr/>
          </p:nvSpPr>
          <p:spPr>
            <a:xfrm rot="10800000">
              <a:off x="3862584" y="3577976"/>
              <a:ext cx="369391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5" name="フリーフォーム 4454"/>
            <p:cNvSpPr/>
            <p:nvPr/>
          </p:nvSpPr>
          <p:spPr>
            <a:xfrm rot="11530149" flipV="1">
              <a:off x="4133988" y="4386995"/>
              <a:ext cx="376107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6" name="フリーフォーム 4455"/>
            <p:cNvSpPr/>
            <p:nvPr/>
          </p:nvSpPr>
          <p:spPr>
            <a:xfrm rot="10800000">
              <a:off x="4212306" y="3659908"/>
              <a:ext cx="362546" cy="6766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7" name="フリーフォーム 4456"/>
            <p:cNvSpPr/>
            <p:nvPr/>
          </p:nvSpPr>
          <p:spPr>
            <a:xfrm rot="11837226" flipV="1">
              <a:off x="4455405" y="4463869"/>
              <a:ext cx="343681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8" name="フリーフォーム 4457"/>
            <p:cNvSpPr/>
            <p:nvPr/>
          </p:nvSpPr>
          <p:spPr>
            <a:xfrm rot="11107077">
              <a:off x="4559687" y="3738868"/>
              <a:ext cx="351552" cy="6561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9" name="フリーフォーム 4458"/>
            <p:cNvSpPr/>
            <p:nvPr/>
          </p:nvSpPr>
          <p:spPr>
            <a:xfrm rot="11960518" flipV="1">
              <a:off x="5064737" y="4612455"/>
              <a:ext cx="292262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0" name="フリーフォーム 4459"/>
            <p:cNvSpPr/>
            <p:nvPr/>
          </p:nvSpPr>
          <p:spPr>
            <a:xfrm rot="11357361">
              <a:off x="5235781" y="3993118"/>
              <a:ext cx="298236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1" name="フリーフォーム 4460"/>
            <p:cNvSpPr/>
            <p:nvPr/>
          </p:nvSpPr>
          <p:spPr>
            <a:xfrm rot="11704208" flipV="1">
              <a:off x="4758390" y="4538073"/>
              <a:ext cx="332473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2" name="フリーフォーム 4461"/>
            <p:cNvSpPr/>
            <p:nvPr/>
          </p:nvSpPr>
          <p:spPr>
            <a:xfrm rot="10800000">
              <a:off x="4870320" y="3855620"/>
              <a:ext cx="338448" cy="631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3" name="フリーフォーム 4462"/>
            <p:cNvSpPr/>
            <p:nvPr/>
          </p:nvSpPr>
          <p:spPr>
            <a:xfrm rot="12182180" flipV="1">
              <a:off x="5352399" y="4715543"/>
              <a:ext cx="278644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4" name="フリーフォーム 4463"/>
            <p:cNvSpPr/>
            <p:nvPr/>
          </p:nvSpPr>
          <p:spPr>
            <a:xfrm rot="11452031">
              <a:off x="5531621" y="4106606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5" name="フリーフォーム 4464"/>
            <p:cNvSpPr/>
            <p:nvPr/>
          </p:nvSpPr>
          <p:spPr>
            <a:xfrm rot="12408643" flipV="1">
              <a:off x="5634072" y="4833019"/>
              <a:ext cx="265867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6" name="フリーフォーム 4465"/>
            <p:cNvSpPr/>
            <p:nvPr/>
          </p:nvSpPr>
          <p:spPr>
            <a:xfrm rot="11413656">
              <a:off x="5795350" y="4264310"/>
              <a:ext cx="306407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7" name="フリーフォーム 4466"/>
            <p:cNvSpPr/>
            <p:nvPr/>
          </p:nvSpPr>
          <p:spPr>
            <a:xfrm rot="12463531" flipV="1">
              <a:off x="5878951" y="4915053"/>
              <a:ext cx="251380" cy="498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8" name="フリーフォーム 4467"/>
            <p:cNvSpPr/>
            <p:nvPr/>
          </p:nvSpPr>
          <p:spPr>
            <a:xfrm rot="11480898">
              <a:off x="6062138" y="4441011"/>
              <a:ext cx="29490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9" name="フリーフォーム 4468"/>
            <p:cNvSpPr/>
            <p:nvPr/>
          </p:nvSpPr>
          <p:spPr>
            <a:xfrm rot="12323003" flipV="1">
              <a:off x="6116148" y="5013899"/>
              <a:ext cx="217913" cy="432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0" name="フリーフォーム 4469"/>
            <p:cNvSpPr/>
            <p:nvPr/>
          </p:nvSpPr>
          <p:spPr>
            <a:xfrm rot="11963281">
              <a:off x="6299187" y="4561682"/>
              <a:ext cx="245405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1" name="フリーフォーム 4470"/>
            <p:cNvSpPr/>
            <p:nvPr/>
          </p:nvSpPr>
          <p:spPr>
            <a:xfrm rot="12137183" flipV="1">
              <a:off x="6335350" y="5106791"/>
              <a:ext cx="207603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2" name="フリーフォーム 4471"/>
            <p:cNvSpPr/>
            <p:nvPr/>
          </p:nvSpPr>
          <p:spPr>
            <a:xfrm rot="12044928">
              <a:off x="6515012" y="4703986"/>
              <a:ext cx="211083" cy="404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3" name="フリーフォーム 4472"/>
            <p:cNvSpPr/>
            <p:nvPr/>
          </p:nvSpPr>
          <p:spPr>
            <a:xfrm rot="11937862" flipV="1">
              <a:off x="6749820" y="5296105"/>
              <a:ext cx="168903" cy="334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4" name="フリーフォーム 4473"/>
            <p:cNvSpPr/>
            <p:nvPr/>
          </p:nvSpPr>
          <p:spPr>
            <a:xfrm rot="12380138">
              <a:off x="6871182" y="4967725"/>
              <a:ext cx="155043" cy="3127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5" name="フリーフォーム 4474"/>
            <p:cNvSpPr/>
            <p:nvPr/>
          </p:nvSpPr>
          <p:spPr>
            <a:xfrm rot="11542924" flipV="1">
              <a:off x="7204653" y="5483300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6" name="フリーフォーム 4475"/>
            <p:cNvSpPr/>
            <p:nvPr/>
          </p:nvSpPr>
          <p:spPr>
            <a:xfrm rot="12938972">
              <a:off x="7434881" y="5371243"/>
              <a:ext cx="117526" cy="219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7" name="フリーフォーム 4476"/>
            <p:cNvSpPr/>
            <p:nvPr/>
          </p:nvSpPr>
          <p:spPr>
            <a:xfrm rot="10357787" flipV="1">
              <a:off x="7705604" y="5774439"/>
              <a:ext cx="127137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8" name="フリーフォーム 4477"/>
            <p:cNvSpPr/>
            <p:nvPr/>
          </p:nvSpPr>
          <p:spPr>
            <a:xfrm rot="14815192">
              <a:off x="7770041" y="5600239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9" name="フリーフォーム 4478"/>
            <p:cNvSpPr/>
            <p:nvPr/>
          </p:nvSpPr>
          <p:spPr>
            <a:xfrm>
              <a:off x="483260" y="4246110"/>
              <a:ext cx="7454719" cy="163308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0" name="フリーフォーム 4479"/>
            <p:cNvSpPr/>
            <p:nvPr/>
          </p:nvSpPr>
          <p:spPr>
            <a:xfrm rot="11351886" flipV="1">
              <a:off x="7354485" y="5577218"/>
              <a:ext cx="106946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1" name="フリーフォーム 4480"/>
            <p:cNvSpPr/>
            <p:nvPr/>
          </p:nvSpPr>
          <p:spPr>
            <a:xfrm rot="13364984">
              <a:off x="7560667" y="5453476"/>
              <a:ext cx="104479" cy="209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2" name="フリーフォーム 4481"/>
            <p:cNvSpPr/>
            <p:nvPr/>
          </p:nvSpPr>
          <p:spPr>
            <a:xfrm rot="11449929" flipV="1">
              <a:off x="7467166" y="5649856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3" name="フリーフォーム 4482"/>
            <p:cNvSpPr/>
            <p:nvPr/>
          </p:nvSpPr>
          <p:spPr>
            <a:xfrm rot="14132356">
              <a:off x="7667843" y="5529472"/>
              <a:ext cx="105297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4" name="フリーフォーム 4483"/>
            <p:cNvSpPr/>
            <p:nvPr/>
          </p:nvSpPr>
          <p:spPr>
            <a:xfrm rot="11871069" flipV="1">
              <a:off x="6901383" y="5374646"/>
              <a:ext cx="157367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5" name="フリーフォーム 4484"/>
            <p:cNvSpPr/>
            <p:nvPr/>
          </p:nvSpPr>
          <p:spPr>
            <a:xfrm rot="13001122">
              <a:off x="7011102" y="5064942"/>
              <a:ext cx="13910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6" name="フリーフォーム 4485"/>
            <p:cNvSpPr/>
            <p:nvPr/>
          </p:nvSpPr>
          <p:spPr>
            <a:xfrm rot="11762994" flipV="1">
              <a:off x="6553152" y="5207715"/>
              <a:ext cx="19387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7" name="フリーフォーム 4486"/>
            <p:cNvSpPr/>
            <p:nvPr/>
          </p:nvSpPr>
          <p:spPr>
            <a:xfrm rot="12233165">
              <a:off x="6698908" y="4842571"/>
              <a:ext cx="180369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8" name="フリーフォーム 4487"/>
            <p:cNvSpPr/>
            <p:nvPr/>
          </p:nvSpPr>
          <p:spPr>
            <a:xfrm rot="11881477" flipV="1">
              <a:off x="7050743" y="5426591"/>
              <a:ext cx="136948" cy="296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9" name="フリーフォーム 4488"/>
            <p:cNvSpPr/>
            <p:nvPr/>
          </p:nvSpPr>
          <p:spPr>
            <a:xfrm rot="13479263">
              <a:off x="7153760" y="5166585"/>
              <a:ext cx="134338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0" name="フリーフォーム 4489"/>
            <p:cNvSpPr/>
            <p:nvPr/>
          </p:nvSpPr>
          <p:spPr>
            <a:xfrm rot="10357787" flipV="1">
              <a:off x="7844093" y="5851713"/>
              <a:ext cx="125568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1" name="フリーフォーム 4490"/>
            <p:cNvSpPr/>
            <p:nvPr/>
          </p:nvSpPr>
          <p:spPr>
            <a:xfrm rot="14815192">
              <a:off x="7884198" y="5695576"/>
              <a:ext cx="87497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2" name="フリーフォーム 4491"/>
            <p:cNvSpPr/>
            <p:nvPr/>
          </p:nvSpPr>
          <p:spPr>
            <a:xfrm rot="10357787" flipV="1">
              <a:off x="7938333" y="5883274"/>
              <a:ext cx="95324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3" name="フリーフォーム 4492"/>
            <p:cNvSpPr/>
            <p:nvPr/>
          </p:nvSpPr>
          <p:spPr>
            <a:xfrm rot="14815192">
              <a:off x="7965976" y="5766816"/>
              <a:ext cx="95193" cy="145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4" name="フリーフォーム 4493"/>
            <p:cNvSpPr/>
            <p:nvPr/>
          </p:nvSpPr>
          <p:spPr>
            <a:xfrm rot="9206566" flipV="1">
              <a:off x="8087954" y="5916630"/>
              <a:ext cx="77457" cy="1536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5" name="フリーフォーム 4494"/>
            <p:cNvSpPr/>
            <p:nvPr/>
          </p:nvSpPr>
          <p:spPr>
            <a:xfrm rot="15622073">
              <a:off x="8056402" y="5833738"/>
              <a:ext cx="77359" cy="1443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6" name="フリーフォーム 4495"/>
            <p:cNvSpPr/>
            <p:nvPr/>
          </p:nvSpPr>
          <p:spPr>
            <a:xfrm rot="12938972">
              <a:off x="7289753" y="5276208"/>
              <a:ext cx="135924" cy="2429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7" name="フリーフォーム 4496"/>
            <p:cNvSpPr/>
            <p:nvPr/>
          </p:nvSpPr>
          <p:spPr>
            <a:xfrm rot="11449929" flipV="1">
              <a:off x="7583954" y="5706676"/>
              <a:ext cx="104695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98" name="グループ化 4497"/>
          <p:cNvGrpSpPr/>
          <p:nvPr/>
        </p:nvGrpSpPr>
        <p:grpSpPr>
          <a:xfrm rot="4151798" flipH="1" flipV="1">
            <a:off x="4867343" y="920515"/>
            <a:ext cx="724345" cy="322557"/>
            <a:chOff x="337689" y="3440897"/>
            <a:chExt cx="7829926" cy="2631502"/>
          </a:xfrm>
        </p:grpSpPr>
        <p:sp>
          <p:nvSpPr>
            <p:cNvPr id="4499" name="フリーフォーム 4498"/>
            <p:cNvSpPr/>
            <p:nvPr/>
          </p:nvSpPr>
          <p:spPr>
            <a:xfrm rot="11248954" flipV="1">
              <a:off x="405988" y="4412761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0" name="フリーフォーム 4499"/>
            <p:cNvSpPr/>
            <p:nvPr/>
          </p:nvSpPr>
          <p:spPr>
            <a:xfrm rot="9975450">
              <a:off x="337689" y="3498024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1" name="フリーフォーム 4500"/>
            <p:cNvSpPr/>
            <p:nvPr/>
          </p:nvSpPr>
          <p:spPr>
            <a:xfrm rot="11302357" flipV="1">
              <a:off x="787946" y="4351560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2" name="フリーフォーム 4501"/>
            <p:cNvSpPr/>
            <p:nvPr/>
          </p:nvSpPr>
          <p:spPr>
            <a:xfrm rot="10152755">
              <a:off x="739948" y="3464699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3" name="フリーフォーム 4502"/>
            <p:cNvSpPr/>
            <p:nvPr/>
          </p:nvSpPr>
          <p:spPr>
            <a:xfrm rot="11358290" flipV="1">
              <a:off x="1174682" y="4322302"/>
              <a:ext cx="441434" cy="875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4" name="フリーフォーム 4503"/>
            <p:cNvSpPr/>
            <p:nvPr/>
          </p:nvSpPr>
          <p:spPr>
            <a:xfrm rot="10315247">
              <a:off x="1152829" y="3462535"/>
              <a:ext cx="440829" cy="8227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5" name="フリーフォーム 4504"/>
            <p:cNvSpPr/>
            <p:nvPr/>
          </p:nvSpPr>
          <p:spPr>
            <a:xfrm rot="11254278" flipV="1">
              <a:off x="1566429" y="4301256"/>
              <a:ext cx="427587" cy="847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6" name="フリーフォーム 4505"/>
            <p:cNvSpPr/>
            <p:nvPr/>
          </p:nvSpPr>
          <p:spPr>
            <a:xfrm rot="10279830">
              <a:off x="1540125" y="3455036"/>
              <a:ext cx="435500" cy="8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7" name="フリーフォーム 4506"/>
            <p:cNvSpPr/>
            <p:nvPr/>
          </p:nvSpPr>
          <p:spPr>
            <a:xfrm rot="11162147" flipV="1">
              <a:off x="1949878" y="4308201"/>
              <a:ext cx="411189" cy="8154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8" name="フリーフォーム 4507"/>
            <p:cNvSpPr/>
            <p:nvPr/>
          </p:nvSpPr>
          <p:spPr>
            <a:xfrm rot="10431998">
              <a:off x="1934541" y="3440897"/>
              <a:ext cx="421101" cy="78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9" name="フリーフォーム 4508"/>
            <p:cNvSpPr/>
            <p:nvPr/>
          </p:nvSpPr>
          <p:spPr>
            <a:xfrm rot="11140086" flipV="1">
              <a:off x="2313222" y="4278046"/>
              <a:ext cx="416205" cy="8254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0" name="フリーフォーム 4509"/>
            <p:cNvSpPr/>
            <p:nvPr/>
          </p:nvSpPr>
          <p:spPr>
            <a:xfrm rot="10523284">
              <a:off x="2303321" y="3447584"/>
              <a:ext cx="415642" cy="7757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1" name="フリーフォーム 4510"/>
            <p:cNvSpPr/>
            <p:nvPr/>
          </p:nvSpPr>
          <p:spPr>
            <a:xfrm rot="11134373" flipV="1">
              <a:off x="2694951" y="4283590"/>
              <a:ext cx="406173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2" name="フリーフォーム 4511"/>
            <p:cNvSpPr/>
            <p:nvPr/>
          </p:nvSpPr>
          <p:spPr>
            <a:xfrm rot="10259692">
              <a:off x="2689110" y="3466061"/>
              <a:ext cx="405622" cy="7570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3" name="フリーフォーム 4512"/>
            <p:cNvSpPr/>
            <p:nvPr/>
          </p:nvSpPr>
          <p:spPr>
            <a:xfrm rot="11308133" flipV="1">
              <a:off x="3080924" y="4283433"/>
              <a:ext cx="412810" cy="7925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4" name="フリーフォーム 4513"/>
            <p:cNvSpPr/>
            <p:nvPr/>
          </p:nvSpPr>
          <p:spPr>
            <a:xfrm rot="10577984">
              <a:off x="3081155" y="3473002"/>
              <a:ext cx="413470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5" name="フリーフォーム 4514"/>
            <p:cNvSpPr/>
            <p:nvPr/>
          </p:nvSpPr>
          <p:spPr>
            <a:xfrm rot="11343663" flipV="1">
              <a:off x="3435996" y="4306695"/>
              <a:ext cx="407481" cy="7571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6" name="フリーフォーム 4515"/>
            <p:cNvSpPr/>
            <p:nvPr/>
          </p:nvSpPr>
          <p:spPr>
            <a:xfrm rot="10613514">
              <a:off x="3484330" y="3523560"/>
              <a:ext cx="406919" cy="711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7" name="フリーフォーム 4516"/>
            <p:cNvSpPr/>
            <p:nvPr/>
          </p:nvSpPr>
          <p:spPr>
            <a:xfrm rot="11589030" flipV="1">
              <a:off x="3782158" y="4326562"/>
              <a:ext cx="390456" cy="7743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8" name="フリーフォーム 4517"/>
            <p:cNvSpPr/>
            <p:nvPr/>
          </p:nvSpPr>
          <p:spPr>
            <a:xfrm rot="10800000">
              <a:off x="3862787" y="3578028"/>
              <a:ext cx="369410" cy="6894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9" name="フリーフォーム 4518"/>
            <p:cNvSpPr/>
            <p:nvPr/>
          </p:nvSpPr>
          <p:spPr>
            <a:xfrm rot="11530149" flipV="1">
              <a:off x="4134210" y="4387067"/>
              <a:ext cx="376133" cy="745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0" name="フリーフォーム 4519"/>
            <p:cNvSpPr/>
            <p:nvPr/>
          </p:nvSpPr>
          <p:spPr>
            <a:xfrm rot="10800000">
              <a:off x="4212528" y="3659980"/>
              <a:ext cx="362567" cy="6766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1" name="フリーフォーム 4520"/>
            <p:cNvSpPr/>
            <p:nvPr/>
          </p:nvSpPr>
          <p:spPr>
            <a:xfrm rot="11837226" flipV="1">
              <a:off x="4455643" y="4463958"/>
              <a:ext cx="343693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2" name="フリーフォーム 4521"/>
            <p:cNvSpPr/>
            <p:nvPr/>
          </p:nvSpPr>
          <p:spPr>
            <a:xfrm rot="11107077">
              <a:off x="4559925" y="3738950"/>
              <a:ext cx="351574" cy="6561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3" name="フリーフォーム 4522"/>
            <p:cNvSpPr/>
            <p:nvPr/>
          </p:nvSpPr>
          <p:spPr>
            <a:xfrm rot="11960518" flipV="1">
              <a:off x="5065004" y="4612555"/>
              <a:ext cx="292272" cy="6390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4" name="フリーフォーム 4523"/>
            <p:cNvSpPr/>
            <p:nvPr/>
          </p:nvSpPr>
          <p:spPr>
            <a:xfrm rot="11357361">
              <a:off x="5236050" y="3993198"/>
              <a:ext cx="298250" cy="5938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5" name="フリーフォーム 4524"/>
            <p:cNvSpPr/>
            <p:nvPr/>
          </p:nvSpPr>
          <p:spPr>
            <a:xfrm rot="11704208" flipV="1">
              <a:off x="4758623" y="4538168"/>
              <a:ext cx="332495" cy="659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6" name="フリーフォーム 4525"/>
            <p:cNvSpPr/>
            <p:nvPr/>
          </p:nvSpPr>
          <p:spPr>
            <a:xfrm rot="10800000">
              <a:off x="4870553" y="3855718"/>
              <a:ext cx="338472" cy="631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7" name="フリーフォーム 4526"/>
            <p:cNvSpPr/>
            <p:nvPr/>
          </p:nvSpPr>
          <p:spPr>
            <a:xfrm rot="12182180" flipV="1">
              <a:off x="5352655" y="4715652"/>
              <a:ext cx="278662" cy="580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8" name="フリーフォーム 4527"/>
            <p:cNvSpPr/>
            <p:nvPr/>
          </p:nvSpPr>
          <p:spPr>
            <a:xfrm rot="11452031">
              <a:off x="5531898" y="4106732"/>
              <a:ext cx="299774" cy="591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9" name="フリーフォーム 4528"/>
            <p:cNvSpPr/>
            <p:nvPr/>
          </p:nvSpPr>
          <p:spPr>
            <a:xfrm rot="12408643" flipV="1">
              <a:off x="5634341" y="4833182"/>
              <a:ext cx="265885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0" name="フリーフォーム 4529"/>
            <p:cNvSpPr/>
            <p:nvPr/>
          </p:nvSpPr>
          <p:spPr>
            <a:xfrm rot="11413656">
              <a:off x="5795632" y="4264444"/>
              <a:ext cx="306422" cy="5528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1" name="フリーフォーム 4530"/>
            <p:cNvSpPr/>
            <p:nvPr/>
          </p:nvSpPr>
          <p:spPr>
            <a:xfrm rot="12463531" flipV="1">
              <a:off x="5879243" y="4915213"/>
              <a:ext cx="251390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2" name="フリーフォーム 4531"/>
            <p:cNvSpPr/>
            <p:nvPr/>
          </p:nvSpPr>
          <p:spPr>
            <a:xfrm rot="11480898">
              <a:off x="6062432" y="4441156"/>
              <a:ext cx="294920" cy="468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3" name="フリーフォーム 4532"/>
            <p:cNvSpPr/>
            <p:nvPr/>
          </p:nvSpPr>
          <p:spPr>
            <a:xfrm rot="12323003" flipV="1">
              <a:off x="6116447" y="5014058"/>
              <a:ext cx="217923" cy="432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4" name="フリーフォーム 4533"/>
            <p:cNvSpPr/>
            <p:nvPr/>
          </p:nvSpPr>
          <p:spPr>
            <a:xfrm rot="11963281">
              <a:off x="6299494" y="4561823"/>
              <a:ext cx="245423" cy="466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5" name="フリーフォーム 4534"/>
            <p:cNvSpPr/>
            <p:nvPr/>
          </p:nvSpPr>
          <p:spPr>
            <a:xfrm rot="12137183" flipV="1">
              <a:off x="6335664" y="5106951"/>
              <a:ext cx="207610" cy="411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6" name="フリーフォーム 4535"/>
            <p:cNvSpPr/>
            <p:nvPr/>
          </p:nvSpPr>
          <p:spPr>
            <a:xfrm rot="12044928">
              <a:off x="6515344" y="4704142"/>
              <a:ext cx="211091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7" name="フリーフォーム 4536"/>
            <p:cNvSpPr/>
            <p:nvPr/>
          </p:nvSpPr>
          <p:spPr>
            <a:xfrm rot="11937862" flipV="1">
              <a:off x="6750151" y="5296275"/>
              <a:ext cx="168912" cy="3349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8" name="フリーフォーム 4537"/>
            <p:cNvSpPr/>
            <p:nvPr/>
          </p:nvSpPr>
          <p:spPr>
            <a:xfrm rot="12380138">
              <a:off x="6871523" y="4967883"/>
              <a:ext cx="155054" cy="3128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9" name="フリーフォーム 4538"/>
            <p:cNvSpPr/>
            <p:nvPr/>
          </p:nvSpPr>
          <p:spPr>
            <a:xfrm rot="11542924" flipV="1">
              <a:off x="7205008" y="5483464"/>
              <a:ext cx="132862" cy="3060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0" name="フリーフォーム 4539"/>
            <p:cNvSpPr/>
            <p:nvPr/>
          </p:nvSpPr>
          <p:spPr>
            <a:xfrm rot="12938972">
              <a:off x="7435241" y="5371410"/>
              <a:ext cx="117534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1" name="フリーフォーム 4540"/>
            <p:cNvSpPr/>
            <p:nvPr/>
          </p:nvSpPr>
          <p:spPr>
            <a:xfrm rot="10357787" flipV="1">
              <a:off x="7705988" y="5774607"/>
              <a:ext cx="127143" cy="237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2" name="フリーフォーム 4541"/>
            <p:cNvSpPr/>
            <p:nvPr/>
          </p:nvSpPr>
          <p:spPr>
            <a:xfrm rot="14815192">
              <a:off x="7770433" y="5600422"/>
              <a:ext cx="110145" cy="204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3" name="フリーフォーム 4542"/>
            <p:cNvSpPr/>
            <p:nvPr/>
          </p:nvSpPr>
          <p:spPr>
            <a:xfrm>
              <a:off x="483250" y="4246198"/>
              <a:ext cx="7455111" cy="163313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4" name="フリーフォーム 4543"/>
            <p:cNvSpPr/>
            <p:nvPr/>
          </p:nvSpPr>
          <p:spPr>
            <a:xfrm rot="11351886" flipV="1">
              <a:off x="7354827" y="5577354"/>
              <a:ext cx="106962" cy="2612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5" name="フリーフォーム 4544"/>
            <p:cNvSpPr/>
            <p:nvPr/>
          </p:nvSpPr>
          <p:spPr>
            <a:xfrm rot="13364984">
              <a:off x="7561037" y="5453601"/>
              <a:ext cx="104486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6" name="フリーフォーム 4545"/>
            <p:cNvSpPr/>
            <p:nvPr/>
          </p:nvSpPr>
          <p:spPr>
            <a:xfrm rot="11449929" flipV="1">
              <a:off x="7467531" y="5649995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7" name="フリーフォーム 4546"/>
            <p:cNvSpPr/>
            <p:nvPr/>
          </p:nvSpPr>
          <p:spPr>
            <a:xfrm rot="14132356">
              <a:off x="7668213" y="5529604"/>
              <a:ext cx="105307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8" name="フリーフォーム 4547"/>
            <p:cNvSpPr/>
            <p:nvPr/>
          </p:nvSpPr>
          <p:spPr>
            <a:xfrm rot="11871069" flipV="1">
              <a:off x="6901714" y="5374769"/>
              <a:ext cx="157378" cy="30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9" name="フリーフォーム 4548"/>
            <p:cNvSpPr/>
            <p:nvPr/>
          </p:nvSpPr>
          <p:spPr>
            <a:xfrm rot="13001122">
              <a:off x="7011439" y="5065058"/>
              <a:ext cx="139110" cy="290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0" name="フリーフォーム 4549"/>
            <p:cNvSpPr/>
            <p:nvPr/>
          </p:nvSpPr>
          <p:spPr>
            <a:xfrm rot="11762994" flipV="1">
              <a:off x="6553408" y="5207836"/>
              <a:ext cx="193881" cy="3845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1" name="フリーフォーム 4550"/>
            <p:cNvSpPr/>
            <p:nvPr/>
          </p:nvSpPr>
          <p:spPr>
            <a:xfrm rot="12233165">
              <a:off x="6699127" y="4842683"/>
              <a:ext cx="180369" cy="3608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2" name="フリーフォーム 4551"/>
            <p:cNvSpPr/>
            <p:nvPr/>
          </p:nvSpPr>
          <p:spPr>
            <a:xfrm rot="11881477" flipV="1">
              <a:off x="7051014" y="5426728"/>
              <a:ext cx="136958" cy="296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3" name="フリーフォーム 4552"/>
            <p:cNvSpPr/>
            <p:nvPr/>
          </p:nvSpPr>
          <p:spPr>
            <a:xfrm rot="13479263">
              <a:off x="7154064" y="5166669"/>
              <a:ext cx="134342" cy="2735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4" name="フリーフォーム 4553"/>
            <p:cNvSpPr/>
            <p:nvPr/>
          </p:nvSpPr>
          <p:spPr>
            <a:xfrm rot="10357787" flipV="1">
              <a:off x="7844411" y="5851825"/>
              <a:ext cx="125575" cy="194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5" name="フリーフォーム 4554"/>
            <p:cNvSpPr/>
            <p:nvPr/>
          </p:nvSpPr>
          <p:spPr>
            <a:xfrm rot="14815192">
              <a:off x="7884529" y="5695684"/>
              <a:ext cx="87497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6" name="フリーフォーム 4555"/>
            <p:cNvSpPr/>
            <p:nvPr/>
          </p:nvSpPr>
          <p:spPr>
            <a:xfrm rot="10357787" flipV="1">
              <a:off x="7938662" y="5883349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7" name="フリーフォーム 4556"/>
            <p:cNvSpPr/>
            <p:nvPr/>
          </p:nvSpPr>
          <p:spPr>
            <a:xfrm rot="14815192">
              <a:off x="7966299" y="5766881"/>
              <a:ext cx="95198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8" name="フリーフォーム 4557"/>
            <p:cNvSpPr/>
            <p:nvPr/>
          </p:nvSpPr>
          <p:spPr>
            <a:xfrm rot="9206566" flipV="1">
              <a:off x="8088313" y="5916722"/>
              <a:ext cx="77462" cy="153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9" name="フリーフォーム 4558"/>
            <p:cNvSpPr/>
            <p:nvPr/>
          </p:nvSpPr>
          <p:spPr>
            <a:xfrm rot="15622073">
              <a:off x="8056751" y="5833791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0" name="フリーフォーム 4559"/>
            <p:cNvSpPr/>
            <p:nvPr/>
          </p:nvSpPr>
          <p:spPr>
            <a:xfrm rot="12938972">
              <a:off x="7289757" y="5276213"/>
              <a:ext cx="135929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1" name="フリーフォーム 4560"/>
            <p:cNvSpPr/>
            <p:nvPr/>
          </p:nvSpPr>
          <p:spPr>
            <a:xfrm rot="11449929" flipV="1">
              <a:off x="7583964" y="5706679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34" name="グループ化 6333"/>
          <p:cNvGrpSpPr/>
          <p:nvPr/>
        </p:nvGrpSpPr>
        <p:grpSpPr>
          <a:xfrm>
            <a:off x="3263183" y="2583727"/>
            <a:ext cx="2465406" cy="1938089"/>
            <a:chOff x="3848327" y="2266972"/>
            <a:chExt cx="1988798" cy="1563417"/>
          </a:xfrm>
        </p:grpSpPr>
        <p:sp>
          <p:nvSpPr>
            <p:cNvPr id="6335" name="フリーフォーム 6334"/>
            <p:cNvSpPr/>
            <p:nvPr/>
          </p:nvSpPr>
          <p:spPr>
            <a:xfrm rot="2418137">
              <a:off x="3848327" y="2957476"/>
              <a:ext cx="1988798" cy="21283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  <a:gd name="connsiteX0" fmla="*/ 0 w 7882568"/>
                <a:gd name="connsiteY0" fmla="*/ 95714 h 1017016"/>
                <a:gd name="connsiteX1" fmla="*/ 4013200 w 7882568"/>
                <a:gd name="connsiteY1" fmla="*/ 108414 h 1017016"/>
                <a:gd name="connsiteX2" fmla="*/ 7882570 w 7882568"/>
                <a:gd name="connsiteY2" fmla="*/ 1017016 h 1017016"/>
                <a:gd name="connsiteX0" fmla="*/ 0 w 7882572"/>
                <a:gd name="connsiteY0" fmla="*/ 95714 h 1017016"/>
                <a:gd name="connsiteX1" fmla="*/ 4013200 w 7882572"/>
                <a:gd name="connsiteY1" fmla="*/ 108414 h 1017016"/>
                <a:gd name="connsiteX2" fmla="*/ 7882570 w 7882572"/>
                <a:gd name="connsiteY2" fmla="*/ 1017016 h 1017016"/>
                <a:gd name="connsiteX0" fmla="*/ 0 w 7882568"/>
                <a:gd name="connsiteY0" fmla="*/ 98920 h 1020222"/>
                <a:gd name="connsiteX1" fmla="*/ 4274850 w 7882568"/>
                <a:gd name="connsiteY1" fmla="*/ 105476 h 1020222"/>
                <a:gd name="connsiteX2" fmla="*/ 7882570 w 7882568"/>
                <a:gd name="connsiteY2" fmla="*/ 1020222 h 1020222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689043"/>
                <a:gd name="connsiteY0" fmla="*/ 94195 h 1091687"/>
                <a:gd name="connsiteX1" fmla="*/ 4189392 w 7689043"/>
                <a:gd name="connsiteY1" fmla="*/ 119397 h 1091687"/>
                <a:gd name="connsiteX2" fmla="*/ 7689044 w 7689043"/>
                <a:gd name="connsiteY2" fmla="*/ 1091689 h 10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043" h="1091687">
                  <a:moveTo>
                    <a:pt x="0" y="94195"/>
                  </a:moveTo>
                  <a:cubicBezTo>
                    <a:pt x="1385358" y="-24339"/>
                    <a:pt x="2907885" y="-46852"/>
                    <a:pt x="4189392" y="119397"/>
                  </a:cubicBezTo>
                  <a:cubicBezTo>
                    <a:pt x="5470899" y="285646"/>
                    <a:pt x="5730889" y="414688"/>
                    <a:pt x="7689044" y="1091689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6" name="フリーフォーム 6335"/>
            <p:cNvSpPr/>
            <p:nvPr/>
          </p:nvSpPr>
          <p:spPr>
            <a:xfrm rot="13720494" flipV="1">
              <a:off x="4115713" y="2405672"/>
              <a:ext cx="116523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7" name="フリーフォーム 6336"/>
            <p:cNvSpPr/>
            <p:nvPr/>
          </p:nvSpPr>
          <p:spPr>
            <a:xfrm rot="12570892">
              <a:off x="4221490" y="2266972"/>
              <a:ext cx="116365" cy="163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8" name="フリーフォーム 6337"/>
            <p:cNvSpPr/>
            <p:nvPr/>
          </p:nvSpPr>
          <p:spPr>
            <a:xfrm rot="13776427" flipV="1">
              <a:off x="4197101" y="2465678"/>
              <a:ext cx="114175" cy="170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9" name="フリーフォーム 6338"/>
            <p:cNvSpPr/>
            <p:nvPr/>
          </p:nvSpPr>
          <p:spPr>
            <a:xfrm rot="12733384">
              <a:off x="4304551" y="2335359"/>
              <a:ext cx="114019" cy="160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0" name="フリーフォーム 6339"/>
            <p:cNvSpPr/>
            <p:nvPr/>
          </p:nvSpPr>
          <p:spPr>
            <a:xfrm rot="13672415" flipV="1">
              <a:off x="4279187" y="2527564"/>
              <a:ext cx="110593" cy="165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1" name="フリーフォーム 6340"/>
            <p:cNvSpPr/>
            <p:nvPr/>
          </p:nvSpPr>
          <p:spPr>
            <a:xfrm rot="12697967">
              <a:off x="4382681" y="2398820"/>
              <a:ext cx="112641" cy="1584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2" name="フリーフォーム 6341"/>
            <p:cNvSpPr/>
            <p:nvPr/>
          </p:nvSpPr>
          <p:spPr>
            <a:xfrm rot="13580284" flipV="1">
              <a:off x="4356498" y="2592125"/>
              <a:ext cx="106353" cy="158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3" name="フリーフォーム 6342"/>
            <p:cNvSpPr/>
            <p:nvPr/>
          </p:nvSpPr>
          <p:spPr>
            <a:xfrm rot="12850135">
              <a:off x="4464401" y="2462118"/>
              <a:ext cx="108916" cy="153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4" name="フリーフォーム 6343"/>
            <p:cNvSpPr/>
            <p:nvPr/>
          </p:nvSpPr>
          <p:spPr>
            <a:xfrm rot="13558223" flipV="1">
              <a:off x="4431194" y="2648617"/>
              <a:ext cx="107651" cy="16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5" name="フリーフォーム 6344"/>
            <p:cNvSpPr/>
            <p:nvPr/>
          </p:nvSpPr>
          <p:spPr>
            <a:xfrm rot="12941421">
              <a:off x="4537115" y="2524588"/>
              <a:ext cx="107504" cy="1512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6" name="フリーフォーム 6345"/>
            <p:cNvSpPr/>
            <p:nvPr/>
          </p:nvSpPr>
          <p:spPr>
            <a:xfrm rot="13552510" flipV="1">
              <a:off x="4507356" y="2712925"/>
              <a:ext cx="105055" cy="1570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7" name="フリーフォーム 6346"/>
            <p:cNvSpPr/>
            <p:nvPr/>
          </p:nvSpPr>
          <p:spPr>
            <a:xfrm rot="12677829">
              <a:off x="4612371" y="2591472"/>
              <a:ext cx="104912" cy="147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8" name="フリーフォーム 6347"/>
            <p:cNvSpPr/>
            <p:nvPr/>
          </p:nvSpPr>
          <p:spPr>
            <a:xfrm rot="13726270" flipV="1">
              <a:off x="4584122" y="2778327"/>
              <a:ext cx="106771" cy="1545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9" name="フリーフォーム 6348"/>
            <p:cNvSpPr/>
            <p:nvPr/>
          </p:nvSpPr>
          <p:spPr>
            <a:xfrm rot="12996121">
              <a:off x="4689214" y="2658977"/>
              <a:ext cx="106942" cy="145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0" name="フリーフォーム 6349"/>
            <p:cNvSpPr/>
            <p:nvPr/>
          </p:nvSpPr>
          <p:spPr>
            <a:xfrm rot="13761800" flipV="1">
              <a:off x="4653625" y="2841562"/>
              <a:ext cx="105393" cy="147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1" name="フリーフォーム 6350"/>
            <p:cNvSpPr/>
            <p:nvPr/>
          </p:nvSpPr>
          <p:spPr>
            <a:xfrm rot="13031651">
              <a:off x="4764803" y="2734218"/>
              <a:ext cx="105249" cy="138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2" name="フリーフォーム 6351"/>
            <p:cNvSpPr/>
            <p:nvPr/>
          </p:nvSpPr>
          <p:spPr>
            <a:xfrm rot="14007167" flipV="1">
              <a:off x="4718842" y="2900609"/>
              <a:ext cx="100989" cy="1509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3" name="フリーフォーム 6352"/>
            <p:cNvSpPr/>
            <p:nvPr/>
          </p:nvSpPr>
          <p:spPr>
            <a:xfrm rot="13218137">
              <a:off x="4835139" y="2803005"/>
              <a:ext cx="95547" cy="134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4" name="フリーフォーム 6353"/>
            <p:cNvSpPr/>
            <p:nvPr/>
          </p:nvSpPr>
          <p:spPr>
            <a:xfrm rot="13948286" flipV="1">
              <a:off x="4782888" y="2967959"/>
              <a:ext cx="97285" cy="145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5" name="フリーフォーム 6354"/>
            <p:cNvSpPr/>
            <p:nvPr/>
          </p:nvSpPr>
          <p:spPr>
            <a:xfrm rot="13218137">
              <a:off x="4894809" y="2873426"/>
              <a:ext cx="93777" cy="13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6" name="フリーフォーム 6355"/>
            <p:cNvSpPr/>
            <p:nvPr/>
          </p:nvSpPr>
          <p:spPr>
            <a:xfrm rot="14255363" flipV="1">
              <a:off x="4841987" y="3032065"/>
              <a:ext cx="88894" cy="131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7" name="フリーフォーム 6356"/>
            <p:cNvSpPr/>
            <p:nvPr/>
          </p:nvSpPr>
          <p:spPr>
            <a:xfrm rot="13525214">
              <a:off x="4955009" y="2942838"/>
              <a:ext cx="90931" cy="1279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8" name="フリーフォーム 6357"/>
            <p:cNvSpPr/>
            <p:nvPr/>
          </p:nvSpPr>
          <p:spPr>
            <a:xfrm rot="13687362" flipV="1">
              <a:off x="4968798" y="3140756"/>
              <a:ext cx="75596" cy="124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9" name="フリーフォーム 6358"/>
            <p:cNvSpPr/>
            <p:nvPr/>
          </p:nvSpPr>
          <p:spPr>
            <a:xfrm rot="13775498">
              <a:off x="5072781" y="3067461"/>
              <a:ext cx="77140" cy="115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0" name="フリーフォーム 6359"/>
            <p:cNvSpPr/>
            <p:nvPr/>
          </p:nvSpPr>
          <p:spPr>
            <a:xfrm rot="14122345" flipV="1">
              <a:off x="4902880" y="3085241"/>
              <a:ext cx="85998" cy="128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1" name="フリーフォーム 6360"/>
            <p:cNvSpPr/>
            <p:nvPr/>
          </p:nvSpPr>
          <p:spPr>
            <a:xfrm rot="13218137">
              <a:off x="5015429" y="2999887"/>
              <a:ext cx="87544" cy="123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2" name="フリーフォーム 6361"/>
            <p:cNvSpPr/>
            <p:nvPr/>
          </p:nvSpPr>
          <p:spPr>
            <a:xfrm rot="13909024" flipV="1">
              <a:off x="5027485" y="3204248"/>
              <a:ext cx="72076" cy="113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3" name="フリーフォーム 6362"/>
            <p:cNvSpPr/>
            <p:nvPr/>
          </p:nvSpPr>
          <p:spPr>
            <a:xfrm rot="13178875">
              <a:off x="5125110" y="3123822"/>
              <a:ext cx="77536" cy="115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4" name="フリーフォーム 6363"/>
            <p:cNvSpPr/>
            <p:nvPr/>
          </p:nvSpPr>
          <p:spPr>
            <a:xfrm rot="14135487" flipV="1">
              <a:off x="5082384" y="3260494"/>
              <a:ext cx="68769" cy="10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5" name="フリーフォーム 6364"/>
            <p:cNvSpPr/>
            <p:nvPr/>
          </p:nvSpPr>
          <p:spPr>
            <a:xfrm rot="13140500">
              <a:off x="5171423" y="3185578"/>
              <a:ext cx="79254" cy="10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6" name="フリーフォーム 6365"/>
            <p:cNvSpPr/>
            <p:nvPr/>
          </p:nvSpPr>
          <p:spPr>
            <a:xfrm rot="14190375" flipV="1">
              <a:off x="5135729" y="3314538"/>
              <a:ext cx="65021" cy="971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7" name="フリーフォーム 6366"/>
            <p:cNvSpPr/>
            <p:nvPr/>
          </p:nvSpPr>
          <p:spPr>
            <a:xfrm rot="13207742">
              <a:off x="5211246" y="3257979"/>
              <a:ext cx="76279" cy="913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8" name="フリーフォーム 6367"/>
            <p:cNvSpPr/>
            <p:nvPr/>
          </p:nvSpPr>
          <p:spPr>
            <a:xfrm rot="14049847" flipV="1">
              <a:off x="5179146" y="3366863"/>
              <a:ext cx="56365" cy="84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9" name="フリーフォーム 6368"/>
            <p:cNvSpPr/>
            <p:nvPr/>
          </p:nvSpPr>
          <p:spPr>
            <a:xfrm rot="13690125">
              <a:off x="5257748" y="3317613"/>
              <a:ext cx="63478" cy="91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0" name="フリーフォーム 6369"/>
            <p:cNvSpPr/>
            <p:nvPr/>
          </p:nvSpPr>
          <p:spPr>
            <a:xfrm rot="13864027" flipV="1">
              <a:off x="5224019" y="3415674"/>
              <a:ext cx="53697" cy="802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1" name="フリーフォーム 6370"/>
            <p:cNvSpPr/>
            <p:nvPr/>
          </p:nvSpPr>
          <p:spPr>
            <a:xfrm rot="13771772">
              <a:off x="5298712" y="3373884"/>
              <a:ext cx="54598" cy="78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2" name="フリーフォーム 6371"/>
            <p:cNvSpPr/>
            <p:nvPr/>
          </p:nvSpPr>
          <p:spPr>
            <a:xfrm rot="13664706" flipV="1">
              <a:off x="5300385" y="3505110"/>
              <a:ext cx="43688" cy="653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3" name="フリーフォーム 6372"/>
            <p:cNvSpPr/>
            <p:nvPr/>
          </p:nvSpPr>
          <p:spPr>
            <a:xfrm rot="14106982">
              <a:off x="5358746" y="3460880"/>
              <a:ext cx="40104" cy="60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4" name="フリーフォーム 6373"/>
            <p:cNvSpPr/>
            <p:nvPr/>
          </p:nvSpPr>
          <p:spPr>
            <a:xfrm rot="13269768" flipV="1">
              <a:off x="5385556" y="3610731"/>
              <a:ext cx="34364" cy="5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5" name="フリーフォーム 6374"/>
            <p:cNvSpPr/>
            <p:nvPr/>
          </p:nvSpPr>
          <p:spPr>
            <a:xfrm rot="14665816">
              <a:off x="5458179" y="3623786"/>
              <a:ext cx="30400" cy="427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6" name="フリーフォーム 6375"/>
            <p:cNvSpPr/>
            <p:nvPr/>
          </p:nvSpPr>
          <p:spPr>
            <a:xfrm rot="12084631" flipV="1">
              <a:off x="5471194" y="3724649"/>
              <a:ext cx="32884" cy="463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7" name="フリーフォーム 6376"/>
            <p:cNvSpPr/>
            <p:nvPr/>
          </p:nvSpPr>
          <p:spPr>
            <a:xfrm rot="16542036">
              <a:off x="5511992" y="3702362"/>
              <a:ext cx="21473" cy="52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8" name="フリーフォーム 6377"/>
            <p:cNvSpPr/>
            <p:nvPr/>
          </p:nvSpPr>
          <p:spPr>
            <a:xfrm rot="13078730" flipV="1">
              <a:off x="5411653" y="3646251"/>
              <a:ext cx="27664" cy="50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9" name="フリーフォーム 6378"/>
            <p:cNvSpPr/>
            <p:nvPr/>
          </p:nvSpPr>
          <p:spPr>
            <a:xfrm rot="15091828">
              <a:off x="5473681" y="3656206"/>
              <a:ext cx="27024" cy="40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0" name="フリーフォーム 6379"/>
            <p:cNvSpPr/>
            <p:nvPr/>
          </p:nvSpPr>
          <p:spPr>
            <a:xfrm rot="13176773" flipV="1">
              <a:off x="5425615" y="3677233"/>
              <a:ext cx="30384" cy="4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1" name="フリーフォーム 6380"/>
            <p:cNvSpPr/>
            <p:nvPr/>
          </p:nvSpPr>
          <p:spPr>
            <a:xfrm rot="15859200">
              <a:off x="5500781" y="3674358"/>
              <a:ext cx="20530" cy="527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2" name="フリーフォーム 6381"/>
            <p:cNvSpPr/>
            <p:nvPr/>
          </p:nvSpPr>
          <p:spPr>
            <a:xfrm rot="13597913" flipV="1">
              <a:off x="5336237" y="3545861"/>
              <a:ext cx="40705" cy="598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3" name="フリーフォーム 6382"/>
            <p:cNvSpPr/>
            <p:nvPr/>
          </p:nvSpPr>
          <p:spPr>
            <a:xfrm rot="14727966">
              <a:off x="5385832" y="3505424"/>
              <a:ext cx="35982" cy="56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4" name="フリーフォーム 6383"/>
            <p:cNvSpPr/>
            <p:nvPr/>
          </p:nvSpPr>
          <p:spPr>
            <a:xfrm rot="13489838" flipV="1">
              <a:off x="5262086" y="3460983"/>
              <a:ext cx="50148" cy="74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5" name="フリーフォーム 6384"/>
            <p:cNvSpPr/>
            <p:nvPr/>
          </p:nvSpPr>
          <p:spPr>
            <a:xfrm rot="13960009">
              <a:off x="5336720" y="3416779"/>
              <a:ext cx="46653" cy="70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6" name="フリーフォーム 6385"/>
            <p:cNvSpPr/>
            <p:nvPr/>
          </p:nvSpPr>
          <p:spPr>
            <a:xfrm rot="13608321" flipV="1">
              <a:off x="5362862" y="3581884"/>
              <a:ext cx="35423" cy="5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7" name="フリーフォーム 6386"/>
            <p:cNvSpPr/>
            <p:nvPr/>
          </p:nvSpPr>
          <p:spPr>
            <a:xfrm rot="15206107">
              <a:off x="5419866" y="3553633"/>
              <a:ext cx="34746" cy="533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8" name="フリーフォーム 6387"/>
            <p:cNvSpPr/>
            <p:nvPr/>
          </p:nvSpPr>
          <p:spPr>
            <a:xfrm rot="12084631" flipV="1">
              <a:off x="5491587" y="3760201"/>
              <a:ext cx="32481" cy="378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9" name="フリーフォーム 6388"/>
            <p:cNvSpPr/>
            <p:nvPr/>
          </p:nvSpPr>
          <p:spPr>
            <a:xfrm rot="16542036">
              <a:off x="5525091" y="3736026"/>
              <a:ext cx="17058" cy="422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0" name="フリーフォーム 6389"/>
            <p:cNvSpPr/>
            <p:nvPr/>
          </p:nvSpPr>
          <p:spPr>
            <a:xfrm rot="12084631" flipV="1">
              <a:off x="5507448" y="3778252"/>
              <a:ext cx="24656" cy="368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1" name="フリーフォーム 6390"/>
            <p:cNvSpPr/>
            <p:nvPr/>
          </p:nvSpPr>
          <p:spPr>
            <a:xfrm rot="16542036">
              <a:off x="5533361" y="3761916"/>
              <a:ext cx="18560" cy="37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2" name="フリーフォーム 6391"/>
            <p:cNvSpPr/>
            <p:nvPr/>
          </p:nvSpPr>
          <p:spPr>
            <a:xfrm rot="10933410" flipV="1">
              <a:off x="5535537" y="3800440"/>
              <a:ext cx="20035" cy="29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3" name="フリーフォーム 6392"/>
            <p:cNvSpPr/>
            <p:nvPr/>
          </p:nvSpPr>
          <p:spPr>
            <a:xfrm rot="17348917">
              <a:off x="5542807" y="3778438"/>
              <a:ext cx="15081" cy="37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4" name="フリーフォーム 6393"/>
            <p:cNvSpPr/>
            <p:nvPr/>
          </p:nvSpPr>
          <p:spPr>
            <a:xfrm rot="14665816">
              <a:off x="5439477" y="3586358"/>
              <a:ext cx="35157" cy="47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5" name="フリーフォーム 6394"/>
            <p:cNvSpPr/>
            <p:nvPr/>
          </p:nvSpPr>
          <p:spPr>
            <a:xfrm rot="13176773" flipV="1">
              <a:off x="5453038" y="3695230"/>
              <a:ext cx="27078" cy="420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00" name="グループ化 6399"/>
          <p:cNvGrpSpPr/>
          <p:nvPr/>
        </p:nvGrpSpPr>
        <p:grpSpPr>
          <a:xfrm rot="11707617">
            <a:off x="2888871" y="593014"/>
            <a:ext cx="1881791" cy="1476997"/>
            <a:chOff x="3775851" y="2204640"/>
            <a:chExt cx="2071315" cy="1625753"/>
          </a:xfrm>
        </p:grpSpPr>
        <p:sp>
          <p:nvSpPr>
            <p:cNvPr id="6401" name="フリーフォーム 6400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02" name="フリーフォーム 6401"/>
            <p:cNvSpPr/>
            <p:nvPr/>
          </p:nvSpPr>
          <p:spPr>
            <a:xfrm rot="12393587">
              <a:off x="4137941" y="2204640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6403" name="グループ化 640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404" name="フリーフォーム 6403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5" name="フリーフォーム 640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6" name="フリーフォーム 640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7" name="フリーフォーム 640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8" name="フリーフォーム 640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9" name="フリーフォーム 640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0" name="フリーフォーム 640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1" name="フリーフォーム 641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2" name="フリーフォーム 641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3" name="フリーフォーム 641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4" name="フリーフォーム 641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5" name="フリーフォーム 641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6" name="フリーフォーム 641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7" name="フリーフォーム 641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8" name="フリーフォーム 641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9" name="フリーフォーム 641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0" name="フリーフォーム 641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1" name="フリーフォーム 642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2" name="フリーフォーム 642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3" name="フリーフォーム 642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4" name="フリーフォーム 642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5" name="フリーフォーム 642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6" name="フリーフォーム 642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7" name="フリーフォーム 642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8" name="フリーフォーム 642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9" name="フリーフォーム 642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0" name="フリーフォーム 642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1" name="フリーフォーム 643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2" name="フリーフォーム 643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3" name="フリーフォーム 643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4" name="フリーフォーム 643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5" name="フリーフォーム 643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6" name="フリーフォーム 643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7" name="フリーフォーム 643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8" name="フリーフォーム 643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9" name="フリーフォーム 643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0" name="フリーフォーム 643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1" name="フリーフォーム 644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2" name="フリーフォーム 644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3" name="フリーフォーム 644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4" name="フリーフォーム 644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5" name="フリーフォーム 644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6" name="フリーフォーム 644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7" name="フリーフォーム 6446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8" name="フリーフォーム 6447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9" name="フリーフォーム 6448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0" name="フリーフォーム 6449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1" name="フリーフォーム 6450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2" name="フリーフォーム 6451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3" name="フリーフォーム 6452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4" name="フリーフォーム 6453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5" name="フリーフォーム 6454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6" name="フリーフォーム 6455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7" name="フリーフォーム 6456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8" name="フリーフォーム 6457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9" name="フリーフォーム 6458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0" name="フリーフォーム 6459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1" name="フリーフォーム 6460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2" name="フリーフォーム 6461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3" name="フリーフォーム 6462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4" name="フリーフォーム 6463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236" name="図 8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05" y="2095116"/>
            <a:ext cx="4322453" cy="38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7000">
              <a:srgbClr val="99CC00"/>
            </a:gs>
            <a:gs pos="1000">
              <a:srgbClr val="99CC00"/>
            </a:gs>
            <a:gs pos="93000">
              <a:srgbClr val="6DA945"/>
            </a:gs>
          </a:gsLst>
          <a:lin ang="5400000" scaled="1"/>
        </a:gradFill>
        <a:ln w="3175">
          <a:noFill/>
          <a:round/>
        </a:ln>
        <a:effectLst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182</Words>
  <Application>Microsoft Office PowerPoint</Application>
  <PresentationFormat>ワイド画面</PresentationFormat>
  <Paragraphs>16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游ゴシック</vt:lpstr>
      <vt:lpstr>游ゴシック Light</vt:lpstr>
      <vt:lpstr>Arial</vt:lpstr>
      <vt:lpstr>Calibri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Keiji Nakajima</dc:creator>
  <cp:lastModifiedBy>Keiji Nakajima</cp:lastModifiedBy>
  <cp:revision>77</cp:revision>
  <dcterms:created xsi:type="dcterms:W3CDTF">2020-09-04T02:09:19Z</dcterms:created>
  <dcterms:modified xsi:type="dcterms:W3CDTF">2020-09-09T13:08:46Z</dcterms:modified>
</cp:coreProperties>
</file>